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315" r:id="rId3"/>
    <p:sldId id="257" r:id="rId4"/>
    <p:sldId id="316" r:id="rId5"/>
    <p:sldId id="317" r:id="rId6"/>
    <p:sldId id="319" r:id="rId7"/>
    <p:sldId id="258" r:id="rId8"/>
    <p:sldId id="283" r:id="rId9"/>
    <p:sldId id="320" r:id="rId10"/>
    <p:sldId id="321" r:id="rId11"/>
    <p:sldId id="322" r:id="rId12"/>
    <p:sldId id="323" r:id="rId13"/>
    <p:sldId id="26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7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9AA0A6"/>
          </p15:clr>
        </p15:guide>
        <p15:guide id="2" pos="5760">
          <p15:clr>
            <a:srgbClr val="9AA0A6"/>
          </p15:clr>
        </p15:guide>
        <p15:guide id="3" orient="horz" pos="3240">
          <p15:clr>
            <a:srgbClr val="9AA0A6"/>
          </p15:clr>
        </p15:guide>
        <p15:guide id="4" orient="horz" pos="15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4C97C9-3705-4B2D-B96A-C917B4AB9CD5}">
  <a:tblStyle styleId="{0E4C97C9-3705-4B2D-B96A-C917B4AB9C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08" y="-592"/>
      </p:cViewPr>
      <p:guideLst>
        <p:guide orient="horz" pos="3240"/>
        <p:guide orient="horz" pos="1594"/>
        <p:guide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951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b4ac1228c5_3_3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b4ac1228c5_3_3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b4a1d9b721_0_23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b4a1d9b721_0_23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b3f2a0ea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b3f2a0ea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b4a1d9b721_0_26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b4a1d9b721_0_26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b4ac1228c5_3_2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b4ac1228c5_3_2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11180" y="-991872"/>
            <a:ext cx="10383728" cy="7239850"/>
            <a:chOff x="-811180" y="-991872"/>
            <a:chExt cx="10383728" cy="723985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2131" y="3891003"/>
              <a:ext cx="7998725" cy="2356975"/>
              <a:chOff x="72131" y="3891003"/>
              <a:chExt cx="7998725" cy="2356975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10800000">
                <a:off x="1523727" y="4180845"/>
                <a:ext cx="1959117" cy="1387550"/>
                <a:chOff x="5574542" y="-312289"/>
                <a:chExt cx="1959117" cy="1387550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 flipH="1">
                  <a:off x="6529717" y="-280126"/>
                  <a:ext cx="621791" cy="994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" h="8133" extrusionOk="0">
                      <a:moveTo>
                        <a:pt x="5011" y="1"/>
                      </a:moveTo>
                      <a:cubicBezTo>
                        <a:pt x="4993" y="1"/>
                        <a:pt x="4976" y="8"/>
                        <a:pt x="4965" y="25"/>
                      </a:cubicBezTo>
                      <a:cubicBezTo>
                        <a:pt x="4965" y="25"/>
                        <a:pt x="4867" y="132"/>
                        <a:pt x="4711" y="338"/>
                      </a:cubicBezTo>
                      <a:cubicBezTo>
                        <a:pt x="4632" y="436"/>
                        <a:pt x="4534" y="563"/>
                        <a:pt x="4427" y="710"/>
                      </a:cubicBezTo>
                      <a:cubicBezTo>
                        <a:pt x="4319" y="847"/>
                        <a:pt x="4201" y="1013"/>
                        <a:pt x="4075" y="1200"/>
                      </a:cubicBezTo>
                      <a:cubicBezTo>
                        <a:pt x="3947" y="1376"/>
                        <a:pt x="3810" y="1581"/>
                        <a:pt x="3673" y="1787"/>
                      </a:cubicBezTo>
                      <a:cubicBezTo>
                        <a:pt x="3536" y="2003"/>
                        <a:pt x="3389" y="2227"/>
                        <a:pt x="3242" y="2453"/>
                      </a:cubicBezTo>
                      <a:cubicBezTo>
                        <a:pt x="3095" y="2688"/>
                        <a:pt x="2939" y="2933"/>
                        <a:pt x="2791" y="3187"/>
                      </a:cubicBezTo>
                      <a:cubicBezTo>
                        <a:pt x="2645" y="3432"/>
                        <a:pt x="2498" y="3687"/>
                        <a:pt x="2341" y="3942"/>
                      </a:cubicBezTo>
                      <a:lnTo>
                        <a:pt x="1901" y="4705"/>
                      </a:lnTo>
                      <a:cubicBezTo>
                        <a:pt x="1764" y="4950"/>
                        <a:pt x="1616" y="5204"/>
                        <a:pt x="1479" y="5439"/>
                      </a:cubicBezTo>
                      <a:cubicBezTo>
                        <a:pt x="1342" y="5685"/>
                        <a:pt x="1215" y="5909"/>
                        <a:pt x="1088" y="6135"/>
                      </a:cubicBezTo>
                      <a:cubicBezTo>
                        <a:pt x="961" y="6350"/>
                        <a:pt x="843" y="6566"/>
                        <a:pt x="735" y="6752"/>
                      </a:cubicBezTo>
                      <a:cubicBezTo>
                        <a:pt x="304" y="7525"/>
                        <a:pt x="21" y="8044"/>
                        <a:pt x="21" y="8044"/>
                      </a:cubicBezTo>
                      <a:cubicBezTo>
                        <a:pt x="1" y="8074"/>
                        <a:pt x="10" y="8103"/>
                        <a:pt x="40" y="8122"/>
                      </a:cubicBezTo>
                      <a:cubicBezTo>
                        <a:pt x="50" y="8129"/>
                        <a:pt x="62" y="8133"/>
                        <a:pt x="74" y="8133"/>
                      </a:cubicBezTo>
                      <a:cubicBezTo>
                        <a:pt x="95" y="8133"/>
                        <a:pt x="115" y="8122"/>
                        <a:pt x="128" y="8103"/>
                      </a:cubicBezTo>
                      <a:cubicBezTo>
                        <a:pt x="128" y="8103"/>
                        <a:pt x="197" y="7966"/>
                        <a:pt x="314" y="7741"/>
                      </a:cubicBezTo>
                      <a:cubicBezTo>
                        <a:pt x="441" y="7515"/>
                        <a:pt x="617" y="7193"/>
                        <a:pt x="833" y="6810"/>
                      </a:cubicBezTo>
                      <a:cubicBezTo>
                        <a:pt x="1059" y="6429"/>
                        <a:pt x="1313" y="5988"/>
                        <a:pt x="1607" y="5518"/>
                      </a:cubicBezTo>
                      <a:cubicBezTo>
                        <a:pt x="1890" y="5038"/>
                        <a:pt x="2214" y="4549"/>
                        <a:pt x="2527" y="4049"/>
                      </a:cubicBezTo>
                      <a:cubicBezTo>
                        <a:pt x="2693" y="3804"/>
                        <a:pt x="2850" y="3559"/>
                        <a:pt x="3007" y="3315"/>
                      </a:cubicBezTo>
                      <a:cubicBezTo>
                        <a:pt x="3174" y="3080"/>
                        <a:pt x="3330" y="2845"/>
                        <a:pt x="3477" y="2610"/>
                      </a:cubicBezTo>
                      <a:cubicBezTo>
                        <a:pt x="3634" y="2375"/>
                        <a:pt x="3771" y="2159"/>
                        <a:pt x="3918" y="1944"/>
                      </a:cubicBezTo>
                      <a:cubicBezTo>
                        <a:pt x="4055" y="1738"/>
                        <a:pt x="4182" y="1533"/>
                        <a:pt x="4299" y="1346"/>
                      </a:cubicBezTo>
                      <a:cubicBezTo>
                        <a:pt x="4417" y="1160"/>
                        <a:pt x="4525" y="994"/>
                        <a:pt x="4623" y="837"/>
                      </a:cubicBezTo>
                      <a:cubicBezTo>
                        <a:pt x="4711" y="680"/>
                        <a:pt x="4799" y="553"/>
                        <a:pt x="4867" y="445"/>
                      </a:cubicBezTo>
                      <a:cubicBezTo>
                        <a:pt x="4995" y="220"/>
                        <a:pt x="5063" y="93"/>
                        <a:pt x="5063" y="93"/>
                      </a:cubicBezTo>
                      <a:cubicBezTo>
                        <a:pt x="5083" y="64"/>
                        <a:pt x="5073" y="34"/>
                        <a:pt x="5054" y="14"/>
                      </a:cubicBezTo>
                      <a:cubicBezTo>
                        <a:pt x="5040" y="6"/>
                        <a:pt x="5025" y="1"/>
                        <a:pt x="5011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 flipH="1">
                  <a:off x="6697429" y="266677"/>
                  <a:ext cx="223982" cy="567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4642" extrusionOk="0">
                      <a:moveTo>
                        <a:pt x="264" y="0"/>
                      </a:moveTo>
                      <a:lnTo>
                        <a:pt x="225" y="68"/>
                      </a:lnTo>
                      <a:cubicBezTo>
                        <a:pt x="0" y="823"/>
                        <a:pt x="118" y="1655"/>
                        <a:pt x="353" y="2409"/>
                      </a:cubicBezTo>
                      <a:cubicBezTo>
                        <a:pt x="577" y="3163"/>
                        <a:pt x="950" y="3858"/>
                        <a:pt x="1322" y="4544"/>
                      </a:cubicBezTo>
                      <a:cubicBezTo>
                        <a:pt x="1351" y="4592"/>
                        <a:pt x="1380" y="4642"/>
                        <a:pt x="1430" y="4642"/>
                      </a:cubicBezTo>
                      <a:cubicBezTo>
                        <a:pt x="1459" y="4642"/>
                        <a:pt x="1489" y="4632"/>
                        <a:pt x="1508" y="4612"/>
                      </a:cubicBezTo>
                      <a:cubicBezTo>
                        <a:pt x="1655" y="4495"/>
                        <a:pt x="1694" y="4289"/>
                        <a:pt x="1713" y="4103"/>
                      </a:cubicBezTo>
                      <a:cubicBezTo>
                        <a:pt x="1831" y="2605"/>
                        <a:pt x="1312" y="1087"/>
                        <a:pt x="264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 flipH="1">
                  <a:off x="6702199" y="264231"/>
                  <a:ext cx="209669" cy="576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4714" extrusionOk="0">
                      <a:moveTo>
                        <a:pt x="206" y="1"/>
                      </a:moveTo>
                      <a:lnTo>
                        <a:pt x="167" y="49"/>
                      </a:lnTo>
                      <a:cubicBezTo>
                        <a:pt x="167" y="49"/>
                        <a:pt x="186" y="79"/>
                        <a:pt x="235" y="128"/>
                      </a:cubicBezTo>
                      <a:cubicBezTo>
                        <a:pt x="284" y="186"/>
                        <a:pt x="353" y="265"/>
                        <a:pt x="431" y="373"/>
                      </a:cubicBezTo>
                      <a:cubicBezTo>
                        <a:pt x="480" y="432"/>
                        <a:pt x="519" y="490"/>
                        <a:pt x="568" y="558"/>
                      </a:cubicBezTo>
                      <a:cubicBezTo>
                        <a:pt x="617" y="627"/>
                        <a:pt x="666" y="696"/>
                        <a:pt x="715" y="774"/>
                      </a:cubicBezTo>
                      <a:cubicBezTo>
                        <a:pt x="764" y="852"/>
                        <a:pt x="823" y="941"/>
                        <a:pt x="872" y="1029"/>
                      </a:cubicBezTo>
                      <a:cubicBezTo>
                        <a:pt x="891" y="1078"/>
                        <a:pt x="921" y="1126"/>
                        <a:pt x="950" y="1176"/>
                      </a:cubicBezTo>
                      <a:cubicBezTo>
                        <a:pt x="969" y="1224"/>
                        <a:pt x="999" y="1274"/>
                        <a:pt x="1019" y="1322"/>
                      </a:cubicBezTo>
                      <a:cubicBezTo>
                        <a:pt x="1078" y="1430"/>
                        <a:pt x="1117" y="1538"/>
                        <a:pt x="1176" y="1655"/>
                      </a:cubicBezTo>
                      <a:cubicBezTo>
                        <a:pt x="1195" y="1714"/>
                        <a:pt x="1215" y="1773"/>
                        <a:pt x="1244" y="1831"/>
                      </a:cubicBezTo>
                      <a:cubicBezTo>
                        <a:pt x="1263" y="1890"/>
                        <a:pt x="1283" y="1949"/>
                        <a:pt x="1302" y="2018"/>
                      </a:cubicBezTo>
                      <a:cubicBezTo>
                        <a:pt x="1391" y="2273"/>
                        <a:pt x="1459" y="2537"/>
                        <a:pt x="1508" y="2821"/>
                      </a:cubicBezTo>
                      <a:cubicBezTo>
                        <a:pt x="1557" y="3115"/>
                        <a:pt x="1587" y="3408"/>
                        <a:pt x="1587" y="3712"/>
                      </a:cubicBezTo>
                      <a:lnTo>
                        <a:pt x="1587" y="3829"/>
                      </a:lnTo>
                      <a:lnTo>
                        <a:pt x="1587" y="3937"/>
                      </a:lnTo>
                      <a:cubicBezTo>
                        <a:pt x="1577" y="4016"/>
                        <a:pt x="1577" y="4094"/>
                        <a:pt x="1567" y="4172"/>
                      </a:cubicBezTo>
                      <a:cubicBezTo>
                        <a:pt x="1567" y="4251"/>
                        <a:pt x="1548" y="4319"/>
                        <a:pt x="1528" y="4388"/>
                      </a:cubicBezTo>
                      <a:cubicBezTo>
                        <a:pt x="1508" y="4456"/>
                        <a:pt x="1469" y="4525"/>
                        <a:pt x="1430" y="4564"/>
                      </a:cubicBezTo>
                      <a:cubicBezTo>
                        <a:pt x="1400" y="4593"/>
                        <a:pt x="1371" y="4612"/>
                        <a:pt x="1361" y="4612"/>
                      </a:cubicBezTo>
                      <a:cubicBezTo>
                        <a:pt x="1352" y="4612"/>
                        <a:pt x="1352" y="4603"/>
                        <a:pt x="1342" y="4603"/>
                      </a:cubicBezTo>
                      <a:lnTo>
                        <a:pt x="1313" y="4573"/>
                      </a:lnTo>
                      <a:cubicBezTo>
                        <a:pt x="1293" y="4544"/>
                        <a:pt x="1273" y="4505"/>
                        <a:pt x="1254" y="4475"/>
                      </a:cubicBezTo>
                      <a:lnTo>
                        <a:pt x="1195" y="4368"/>
                      </a:lnTo>
                      <a:cubicBezTo>
                        <a:pt x="1126" y="4231"/>
                        <a:pt x="1048" y="4103"/>
                        <a:pt x="980" y="3966"/>
                      </a:cubicBezTo>
                      <a:cubicBezTo>
                        <a:pt x="832" y="3692"/>
                        <a:pt x="695" y="3418"/>
                        <a:pt x="578" y="3154"/>
                      </a:cubicBezTo>
                      <a:cubicBezTo>
                        <a:pt x="460" y="2889"/>
                        <a:pt x="362" y="2625"/>
                        <a:pt x="284" y="2370"/>
                      </a:cubicBezTo>
                      <a:cubicBezTo>
                        <a:pt x="206" y="2116"/>
                        <a:pt x="157" y="1861"/>
                        <a:pt x="118" y="1636"/>
                      </a:cubicBezTo>
                      <a:cubicBezTo>
                        <a:pt x="79" y="1401"/>
                        <a:pt x="59" y="1195"/>
                        <a:pt x="59" y="1000"/>
                      </a:cubicBezTo>
                      <a:cubicBezTo>
                        <a:pt x="49" y="813"/>
                        <a:pt x="69" y="647"/>
                        <a:pt x="79" y="510"/>
                      </a:cubicBezTo>
                      <a:cubicBezTo>
                        <a:pt x="108" y="382"/>
                        <a:pt x="127" y="275"/>
                        <a:pt x="147" y="206"/>
                      </a:cubicBezTo>
                      <a:cubicBezTo>
                        <a:pt x="167" y="138"/>
                        <a:pt x="177" y="99"/>
                        <a:pt x="177" y="99"/>
                      </a:cubicBezTo>
                      <a:lnTo>
                        <a:pt x="118" y="79"/>
                      </a:lnTo>
                      <a:cubicBezTo>
                        <a:pt x="118" y="79"/>
                        <a:pt x="108" y="118"/>
                        <a:pt x="88" y="186"/>
                      </a:cubicBezTo>
                      <a:cubicBezTo>
                        <a:pt x="69" y="265"/>
                        <a:pt x="49" y="373"/>
                        <a:pt x="29" y="510"/>
                      </a:cubicBezTo>
                      <a:cubicBezTo>
                        <a:pt x="10" y="647"/>
                        <a:pt x="0" y="813"/>
                        <a:pt x="0" y="1000"/>
                      </a:cubicBezTo>
                      <a:cubicBezTo>
                        <a:pt x="0" y="1195"/>
                        <a:pt x="20" y="1411"/>
                        <a:pt x="59" y="1646"/>
                      </a:cubicBezTo>
                      <a:cubicBezTo>
                        <a:pt x="88" y="1881"/>
                        <a:pt x="147" y="2125"/>
                        <a:pt x="225" y="2390"/>
                      </a:cubicBezTo>
                      <a:cubicBezTo>
                        <a:pt x="264" y="2517"/>
                        <a:pt x="304" y="2645"/>
                        <a:pt x="353" y="2782"/>
                      </a:cubicBezTo>
                      <a:cubicBezTo>
                        <a:pt x="402" y="2909"/>
                        <a:pt x="460" y="3046"/>
                        <a:pt x="510" y="3183"/>
                      </a:cubicBezTo>
                      <a:cubicBezTo>
                        <a:pt x="627" y="3457"/>
                        <a:pt x="764" y="3731"/>
                        <a:pt x="901" y="4005"/>
                      </a:cubicBezTo>
                      <a:cubicBezTo>
                        <a:pt x="969" y="4142"/>
                        <a:pt x="1038" y="4280"/>
                        <a:pt x="1117" y="4417"/>
                      </a:cubicBezTo>
                      <a:lnTo>
                        <a:pt x="1165" y="4525"/>
                      </a:lnTo>
                      <a:cubicBezTo>
                        <a:pt x="1185" y="4554"/>
                        <a:pt x="1195" y="4593"/>
                        <a:pt x="1224" y="4632"/>
                      </a:cubicBezTo>
                      <a:cubicBezTo>
                        <a:pt x="1234" y="4652"/>
                        <a:pt x="1254" y="4671"/>
                        <a:pt x="1273" y="4681"/>
                      </a:cubicBezTo>
                      <a:cubicBezTo>
                        <a:pt x="1289" y="4697"/>
                        <a:pt x="1318" y="4713"/>
                        <a:pt x="1344" y="4713"/>
                      </a:cubicBezTo>
                      <a:cubicBezTo>
                        <a:pt x="1350" y="4713"/>
                        <a:pt x="1356" y="4712"/>
                        <a:pt x="1361" y="4710"/>
                      </a:cubicBezTo>
                      <a:cubicBezTo>
                        <a:pt x="1430" y="4710"/>
                        <a:pt x="1469" y="4671"/>
                        <a:pt x="1498" y="4642"/>
                      </a:cubicBezTo>
                      <a:cubicBezTo>
                        <a:pt x="1567" y="4584"/>
                        <a:pt x="1606" y="4505"/>
                        <a:pt x="1635" y="4427"/>
                      </a:cubicBezTo>
                      <a:cubicBezTo>
                        <a:pt x="1665" y="4348"/>
                        <a:pt x="1675" y="4260"/>
                        <a:pt x="1685" y="4182"/>
                      </a:cubicBezTo>
                      <a:cubicBezTo>
                        <a:pt x="1694" y="4103"/>
                        <a:pt x="1704" y="4025"/>
                        <a:pt x="1704" y="3947"/>
                      </a:cubicBezTo>
                      <a:lnTo>
                        <a:pt x="1714" y="3829"/>
                      </a:lnTo>
                      <a:lnTo>
                        <a:pt x="1714" y="3712"/>
                      </a:lnTo>
                      <a:cubicBezTo>
                        <a:pt x="1714" y="3555"/>
                        <a:pt x="1714" y="3408"/>
                        <a:pt x="1704" y="3252"/>
                      </a:cubicBezTo>
                      <a:cubicBezTo>
                        <a:pt x="1694" y="3173"/>
                        <a:pt x="1685" y="3095"/>
                        <a:pt x="1675" y="3026"/>
                      </a:cubicBezTo>
                      <a:cubicBezTo>
                        <a:pt x="1675" y="2948"/>
                        <a:pt x="1655" y="2880"/>
                        <a:pt x="1646" y="2801"/>
                      </a:cubicBezTo>
                      <a:cubicBezTo>
                        <a:pt x="1596" y="2508"/>
                        <a:pt x="1528" y="2233"/>
                        <a:pt x="1440" y="1969"/>
                      </a:cubicBezTo>
                      <a:cubicBezTo>
                        <a:pt x="1420" y="1910"/>
                        <a:pt x="1400" y="1842"/>
                        <a:pt x="1371" y="1783"/>
                      </a:cubicBezTo>
                      <a:cubicBezTo>
                        <a:pt x="1352" y="1724"/>
                        <a:pt x="1332" y="1655"/>
                        <a:pt x="1302" y="1596"/>
                      </a:cubicBezTo>
                      <a:cubicBezTo>
                        <a:pt x="1254" y="1479"/>
                        <a:pt x="1204" y="1372"/>
                        <a:pt x="1146" y="1264"/>
                      </a:cubicBezTo>
                      <a:cubicBezTo>
                        <a:pt x="1117" y="1215"/>
                        <a:pt x="1087" y="1166"/>
                        <a:pt x="1067" y="1107"/>
                      </a:cubicBezTo>
                      <a:cubicBezTo>
                        <a:pt x="1038" y="1058"/>
                        <a:pt x="1009" y="1019"/>
                        <a:pt x="980" y="970"/>
                      </a:cubicBezTo>
                      <a:cubicBezTo>
                        <a:pt x="921" y="872"/>
                        <a:pt x="862" y="793"/>
                        <a:pt x="813" y="715"/>
                      </a:cubicBezTo>
                      <a:cubicBezTo>
                        <a:pt x="754" y="627"/>
                        <a:pt x="695" y="558"/>
                        <a:pt x="647" y="490"/>
                      </a:cubicBezTo>
                      <a:cubicBezTo>
                        <a:pt x="597" y="421"/>
                        <a:pt x="549" y="373"/>
                        <a:pt x="510" y="314"/>
                      </a:cubicBezTo>
                      <a:cubicBezTo>
                        <a:pt x="412" y="216"/>
                        <a:pt x="343" y="138"/>
                        <a:pt x="284" y="79"/>
                      </a:cubicBezTo>
                      <a:lnTo>
                        <a:pt x="206" y="1"/>
                      </a:ln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 flipH="1">
                  <a:off x="6517730" y="5508"/>
                  <a:ext cx="225327" cy="550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4501" extrusionOk="0">
                      <a:moveTo>
                        <a:pt x="148" y="1"/>
                      </a:moveTo>
                      <a:lnTo>
                        <a:pt x="99" y="69"/>
                      </a:lnTo>
                      <a:cubicBezTo>
                        <a:pt x="1" y="833"/>
                        <a:pt x="157" y="1616"/>
                        <a:pt x="432" y="2341"/>
                      </a:cubicBezTo>
                      <a:cubicBezTo>
                        <a:pt x="716" y="3065"/>
                        <a:pt x="1097" y="3731"/>
                        <a:pt x="1489" y="4407"/>
                      </a:cubicBezTo>
                      <a:cubicBezTo>
                        <a:pt x="1509" y="4436"/>
                        <a:pt x="1528" y="4466"/>
                        <a:pt x="1558" y="4485"/>
                      </a:cubicBezTo>
                      <a:cubicBezTo>
                        <a:pt x="1575" y="4496"/>
                        <a:pt x="1592" y="4500"/>
                        <a:pt x="1609" y="4500"/>
                      </a:cubicBezTo>
                      <a:cubicBezTo>
                        <a:pt x="1703" y="4500"/>
                        <a:pt x="1775" y="4349"/>
                        <a:pt x="1783" y="4240"/>
                      </a:cubicBezTo>
                      <a:cubicBezTo>
                        <a:pt x="1842" y="3476"/>
                        <a:pt x="1656" y="2703"/>
                        <a:pt x="1352" y="2008"/>
                      </a:cubicBezTo>
                      <a:cubicBezTo>
                        <a:pt x="1049" y="1303"/>
                        <a:pt x="608" y="617"/>
                        <a:pt x="148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 flipH="1">
                  <a:off x="6516506" y="3062"/>
                  <a:ext cx="221780" cy="559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3" h="4571" extrusionOk="0">
                      <a:moveTo>
                        <a:pt x="129" y="1"/>
                      </a:moveTo>
                      <a:lnTo>
                        <a:pt x="79" y="40"/>
                      </a:lnTo>
                      <a:cubicBezTo>
                        <a:pt x="79" y="40"/>
                        <a:pt x="99" y="69"/>
                        <a:pt x="148" y="128"/>
                      </a:cubicBezTo>
                      <a:cubicBezTo>
                        <a:pt x="187" y="187"/>
                        <a:pt x="246" y="275"/>
                        <a:pt x="314" y="393"/>
                      </a:cubicBezTo>
                      <a:cubicBezTo>
                        <a:pt x="393" y="500"/>
                        <a:pt x="481" y="637"/>
                        <a:pt x="579" y="794"/>
                      </a:cubicBezTo>
                      <a:cubicBezTo>
                        <a:pt x="677" y="950"/>
                        <a:pt x="775" y="1127"/>
                        <a:pt x="892" y="1333"/>
                      </a:cubicBezTo>
                      <a:cubicBezTo>
                        <a:pt x="1000" y="1529"/>
                        <a:pt x="1108" y="1744"/>
                        <a:pt x="1215" y="1988"/>
                      </a:cubicBezTo>
                      <a:cubicBezTo>
                        <a:pt x="1323" y="2223"/>
                        <a:pt x="1421" y="2478"/>
                        <a:pt x="1500" y="2743"/>
                      </a:cubicBezTo>
                      <a:cubicBezTo>
                        <a:pt x="1578" y="3017"/>
                        <a:pt x="1637" y="3301"/>
                        <a:pt x="1676" y="3605"/>
                      </a:cubicBezTo>
                      <a:cubicBezTo>
                        <a:pt x="1685" y="3751"/>
                        <a:pt x="1695" y="3898"/>
                        <a:pt x="1695" y="4045"/>
                      </a:cubicBezTo>
                      <a:cubicBezTo>
                        <a:pt x="1695" y="4114"/>
                        <a:pt x="1685" y="4201"/>
                        <a:pt x="1685" y="4270"/>
                      </a:cubicBezTo>
                      <a:cubicBezTo>
                        <a:pt x="1676" y="4329"/>
                        <a:pt x="1646" y="4397"/>
                        <a:pt x="1607" y="4437"/>
                      </a:cubicBezTo>
                      <a:cubicBezTo>
                        <a:pt x="1597" y="4456"/>
                        <a:pt x="1587" y="4456"/>
                        <a:pt x="1578" y="4466"/>
                      </a:cubicBezTo>
                      <a:lnTo>
                        <a:pt x="1558" y="4466"/>
                      </a:lnTo>
                      <a:lnTo>
                        <a:pt x="1548" y="4456"/>
                      </a:lnTo>
                      <a:lnTo>
                        <a:pt x="1539" y="4456"/>
                      </a:lnTo>
                      <a:lnTo>
                        <a:pt x="1529" y="4447"/>
                      </a:lnTo>
                      <a:cubicBezTo>
                        <a:pt x="1519" y="4437"/>
                        <a:pt x="1519" y="4427"/>
                        <a:pt x="1509" y="4417"/>
                      </a:cubicBezTo>
                      <a:lnTo>
                        <a:pt x="1391" y="4221"/>
                      </a:lnTo>
                      <a:cubicBezTo>
                        <a:pt x="1313" y="4084"/>
                        <a:pt x="1235" y="3957"/>
                        <a:pt x="1156" y="3829"/>
                      </a:cubicBezTo>
                      <a:cubicBezTo>
                        <a:pt x="1010" y="3565"/>
                        <a:pt x="863" y="3311"/>
                        <a:pt x="736" y="3056"/>
                      </a:cubicBezTo>
                      <a:cubicBezTo>
                        <a:pt x="608" y="2802"/>
                        <a:pt x="501" y="2547"/>
                        <a:pt x="412" y="2302"/>
                      </a:cubicBezTo>
                      <a:cubicBezTo>
                        <a:pt x="314" y="2057"/>
                        <a:pt x="246" y="1822"/>
                        <a:pt x="197" y="1597"/>
                      </a:cubicBezTo>
                      <a:cubicBezTo>
                        <a:pt x="138" y="1381"/>
                        <a:pt x="109" y="1166"/>
                        <a:pt x="89" y="990"/>
                      </a:cubicBezTo>
                      <a:cubicBezTo>
                        <a:pt x="70" y="804"/>
                        <a:pt x="60" y="637"/>
                        <a:pt x="60" y="510"/>
                      </a:cubicBezTo>
                      <a:cubicBezTo>
                        <a:pt x="70" y="373"/>
                        <a:pt x="70" y="275"/>
                        <a:pt x="79" y="206"/>
                      </a:cubicBezTo>
                      <a:cubicBezTo>
                        <a:pt x="89" y="128"/>
                        <a:pt x="89" y="89"/>
                        <a:pt x="89" y="89"/>
                      </a:cubicBezTo>
                      <a:lnTo>
                        <a:pt x="31" y="89"/>
                      </a:lnTo>
                      <a:cubicBezTo>
                        <a:pt x="31" y="89"/>
                        <a:pt x="31" y="128"/>
                        <a:pt x="21" y="197"/>
                      </a:cubicBezTo>
                      <a:cubicBezTo>
                        <a:pt x="11" y="265"/>
                        <a:pt x="11" y="373"/>
                        <a:pt x="1" y="510"/>
                      </a:cubicBezTo>
                      <a:cubicBezTo>
                        <a:pt x="1" y="647"/>
                        <a:pt x="11" y="804"/>
                        <a:pt x="31" y="990"/>
                      </a:cubicBezTo>
                      <a:cubicBezTo>
                        <a:pt x="50" y="1176"/>
                        <a:pt x="79" y="1391"/>
                        <a:pt x="138" y="1616"/>
                      </a:cubicBezTo>
                      <a:cubicBezTo>
                        <a:pt x="187" y="1832"/>
                        <a:pt x="256" y="2077"/>
                        <a:pt x="353" y="2321"/>
                      </a:cubicBezTo>
                      <a:cubicBezTo>
                        <a:pt x="442" y="2567"/>
                        <a:pt x="549" y="2831"/>
                        <a:pt x="677" y="3085"/>
                      </a:cubicBezTo>
                      <a:cubicBezTo>
                        <a:pt x="794" y="3340"/>
                        <a:pt x="941" y="3605"/>
                        <a:pt x="1078" y="3869"/>
                      </a:cubicBezTo>
                      <a:cubicBezTo>
                        <a:pt x="1156" y="4006"/>
                        <a:pt x="1225" y="4133"/>
                        <a:pt x="1304" y="4270"/>
                      </a:cubicBezTo>
                      <a:lnTo>
                        <a:pt x="1421" y="4466"/>
                      </a:lnTo>
                      <a:cubicBezTo>
                        <a:pt x="1431" y="4486"/>
                        <a:pt x="1441" y="4505"/>
                        <a:pt x="1460" y="4525"/>
                      </a:cubicBezTo>
                      <a:lnTo>
                        <a:pt x="1470" y="4534"/>
                      </a:lnTo>
                      <a:lnTo>
                        <a:pt x="1480" y="4545"/>
                      </a:lnTo>
                      <a:lnTo>
                        <a:pt x="1489" y="4545"/>
                      </a:lnTo>
                      <a:lnTo>
                        <a:pt x="1500" y="4554"/>
                      </a:lnTo>
                      <a:lnTo>
                        <a:pt x="1509" y="4554"/>
                      </a:lnTo>
                      <a:cubicBezTo>
                        <a:pt x="1519" y="4564"/>
                        <a:pt x="1519" y="4564"/>
                        <a:pt x="1529" y="4564"/>
                      </a:cubicBezTo>
                      <a:cubicBezTo>
                        <a:pt x="1544" y="4568"/>
                        <a:pt x="1558" y="4570"/>
                        <a:pt x="1572" y="4570"/>
                      </a:cubicBezTo>
                      <a:cubicBezTo>
                        <a:pt x="1622" y="4570"/>
                        <a:pt x="1663" y="4545"/>
                        <a:pt x="1685" y="4515"/>
                      </a:cubicBezTo>
                      <a:cubicBezTo>
                        <a:pt x="1754" y="4447"/>
                        <a:pt x="1783" y="4368"/>
                        <a:pt x="1793" y="4280"/>
                      </a:cubicBezTo>
                      <a:cubicBezTo>
                        <a:pt x="1803" y="4260"/>
                        <a:pt x="1803" y="4241"/>
                        <a:pt x="1803" y="4221"/>
                      </a:cubicBezTo>
                      <a:lnTo>
                        <a:pt x="1803" y="4162"/>
                      </a:lnTo>
                      <a:cubicBezTo>
                        <a:pt x="1813" y="4123"/>
                        <a:pt x="1813" y="4084"/>
                        <a:pt x="1813" y="4045"/>
                      </a:cubicBezTo>
                      <a:cubicBezTo>
                        <a:pt x="1813" y="3888"/>
                        <a:pt x="1813" y="3742"/>
                        <a:pt x="1793" y="3585"/>
                      </a:cubicBezTo>
                      <a:cubicBezTo>
                        <a:pt x="1774" y="3281"/>
                        <a:pt x="1715" y="2987"/>
                        <a:pt x="1637" y="2713"/>
                      </a:cubicBezTo>
                      <a:cubicBezTo>
                        <a:pt x="1480" y="2145"/>
                        <a:pt x="1235" y="1655"/>
                        <a:pt x="1010" y="1264"/>
                      </a:cubicBezTo>
                      <a:cubicBezTo>
                        <a:pt x="892" y="1059"/>
                        <a:pt x="775" y="882"/>
                        <a:pt x="677" y="726"/>
                      </a:cubicBezTo>
                      <a:cubicBezTo>
                        <a:pt x="569" y="578"/>
                        <a:pt x="471" y="441"/>
                        <a:pt x="393" y="334"/>
                      </a:cubicBezTo>
                      <a:cubicBezTo>
                        <a:pt x="314" y="226"/>
                        <a:pt x="246" y="147"/>
                        <a:pt x="197" y="89"/>
                      </a:cubicBezTo>
                      <a:cubicBezTo>
                        <a:pt x="158" y="30"/>
                        <a:pt x="12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 flipH="1">
                  <a:off x="6885446" y="527846"/>
                  <a:ext cx="179699" cy="53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4407" extrusionOk="0">
                      <a:moveTo>
                        <a:pt x="186" y="0"/>
                      </a:moveTo>
                      <a:lnTo>
                        <a:pt x="107" y="137"/>
                      </a:lnTo>
                      <a:cubicBezTo>
                        <a:pt x="0" y="1615"/>
                        <a:pt x="392" y="3192"/>
                        <a:pt x="1263" y="4407"/>
                      </a:cubicBezTo>
                      <a:cubicBezTo>
                        <a:pt x="1449" y="4298"/>
                        <a:pt x="1469" y="4044"/>
                        <a:pt x="1469" y="3839"/>
                      </a:cubicBezTo>
                      <a:cubicBezTo>
                        <a:pt x="1439" y="2497"/>
                        <a:pt x="949" y="1097"/>
                        <a:pt x="186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 flipH="1">
                  <a:off x="6878229" y="525400"/>
                  <a:ext cx="179821" cy="54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" h="4495" extrusionOk="0">
                      <a:moveTo>
                        <a:pt x="147" y="0"/>
                      </a:moveTo>
                      <a:lnTo>
                        <a:pt x="99" y="29"/>
                      </a:lnTo>
                      <a:cubicBezTo>
                        <a:pt x="147" y="118"/>
                        <a:pt x="206" y="196"/>
                        <a:pt x="255" y="284"/>
                      </a:cubicBezTo>
                      <a:cubicBezTo>
                        <a:pt x="304" y="373"/>
                        <a:pt x="353" y="451"/>
                        <a:pt x="402" y="539"/>
                      </a:cubicBezTo>
                      <a:cubicBezTo>
                        <a:pt x="451" y="627"/>
                        <a:pt x="490" y="715"/>
                        <a:pt x="539" y="803"/>
                      </a:cubicBezTo>
                      <a:cubicBezTo>
                        <a:pt x="578" y="891"/>
                        <a:pt x="617" y="980"/>
                        <a:pt x="667" y="1067"/>
                      </a:cubicBezTo>
                      <a:lnTo>
                        <a:pt x="784" y="1332"/>
                      </a:lnTo>
                      <a:cubicBezTo>
                        <a:pt x="813" y="1430"/>
                        <a:pt x="852" y="1518"/>
                        <a:pt x="891" y="1606"/>
                      </a:cubicBezTo>
                      <a:cubicBezTo>
                        <a:pt x="921" y="1704"/>
                        <a:pt x="950" y="1792"/>
                        <a:pt x="989" y="1881"/>
                      </a:cubicBezTo>
                      <a:cubicBezTo>
                        <a:pt x="1009" y="1978"/>
                        <a:pt x="1048" y="2066"/>
                        <a:pt x="1068" y="2164"/>
                      </a:cubicBezTo>
                      <a:cubicBezTo>
                        <a:pt x="1098" y="2262"/>
                        <a:pt x="1126" y="2351"/>
                        <a:pt x="1146" y="2449"/>
                      </a:cubicBezTo>
                      <a:cubicBezTo>
                        <a:pt x="1176" y="2546"/>
                        <a:pt x="1195" y="2634"/>
                        <a:pt x="1215" y="2732"/>
                      </a:cubicBezTo>
                      <a:cubicBezTo>
                        <a:pt x="1235" y="2830"/>
                        <a:pt x="1254" y="2928"/>
                        <a:pt x="1264" y="3026"/>
                      </a:cubicBezTo>
                      <a:cubicBezTo>
                        <a:pt x="1283" y="3114"/>
                        <a:pt x="1293" y="3212"/>
                        <a:pt x="1313" y="3310"/>
                      </a:cubicBezTo>
                      <a:cubicBezTo>
                        <a:pt x="1322" y="3408"/>
                        <a:pt x="1322" y="3506"/>
                        <a:pt x="1333" y="3604"/>
                      </a:cubicBezTo>
                      <a:cubicBezTo>
                        <a:pt x="1342" y="3702"/>
                        <a:pt x="1352" y="3800"/>
                        <a:pt x="1352" y="3898"/>
                      </a:cubicBezTo>
                      <a:cubicBezTo>
                        <a:pt x="1352" y="3986"/>
                        <a:pt x="1342" y="4083"/>
                        <a:pt x="1322" y="4172"/>
                      </a:cubicBezTo>
                      <a:cubicBezTo>
                        <a:pt x="1299" y="4242"/>
                        <a:pt x="1269" y="4307"/>
                        <a:pt x="1218" y="4350"/>
                      </a:cubicBezTo>
                      <a:lnTo>
                        <a:pt x="1218" y="4350"/>
                      </a:lnTo>
                      <a:lnTo>
                        <a:pt x="1087" y="4162"/>
                      </a:lnTo>
                      <a:lnTo>
                        <a:pt x="941" y="3927"/>
                      </a:lnTo>
                      <a:lnTo>
                        <a:pt x="804" y="3682"/>
                      </a:lnTo>
                      <a:lnTo>
                        <a:pt x="676" y="3428"/>
                      </a:lnTo>
                      <a:lnTo>
                        <a:pt x="569" y="3173"/>
                      </a:lnTo>
                      <a:lnTo>
                        <a:pt x="461" y="2919"/>
                      </a:lnTo>
                      <a:lnTo>
                        <a:pt x="373" y="2654"/>
                      </a:lnTo>
                      <a:lnTo>
                        <a:pt x="295" y="2380"/>
                      </a:lnTo>
                      <a:lnTo>
                        <a:pt x="226" y="2105"/>
                      </a:lnTo>
                      <a:lnTo>
                        <a:pt x="167" y="1831"/>
                      </a:lnTo>
                      <a:lnTo>
                        <a:pt x="128" y="1557"/>
                      </a:lnTo>
                      <a:lnTo>
                        <a:pt x="89" y="1273"/>
                      </a:lnTo>
                      <a:lnTo>
                        <a:pt x="69" y="999"/>
                      </a:lnTo>
                      <a:lnTo>
                        <a:pt x="60" y="715"/>
                      </a:lnTo>
                      <a:lnTo>
                        <a:pt x="60" y="441"/>
                      </a:lnTo>
                      <a:lnTo>
                        <a:pt x="79" y="157"/>
                      </a:lnTo>
                      <a:lnTo>
                        <a:pt x="20" y="157"/>
                      </a:lnTo>
                      <a:lnTo>
                        <a:pt x="1" y="431"/>
                      </a:lnTo>
                      <a:lnTo>
                        <a:pt x="1" y="715"/>
                      </a:lnTo>
                      <a:lnTo>
                        <a:pt x="10" y="999"/>
                      </a:lnTo>
                      <a:lnTo>
                        <a:pt x="30" y="1283"/>
                      </a:lnTo>
                      <a:lnTo>
                        <a:pt x="69" y="1567"/>
                      </a:lnTo>
                      <a:lnTo>
                        <a:pt x="108" y="1841"/>
                      </a:lnTo>
                      <a:lnTo>
                        <a:pt x="167" y="2125"/>
                      </a:lnTo>
                      <a:lnTo>
                        <a:pt x="236" y="2399"/>
                      </a:lnTo>
                      <a:lnTo>
                        <a:pt x="304" y="2673"/>
                      </a:lnTo>
                      <a:lnTo>
                        <a:pt x="392" y="2938"/>
                      </a:lnTo>
                      <a:lnTo>
                        <a:pt x="490" y="3202"/>
                      </a:lnTo>
                      <a:lnTo>
                        <a:pt x="608" y="3467"/>
                      </a:lnTo>
                      <a:lnTo>
                        <a:pt x="725" y="3722"/>
                      </a:lnTo>
                      <a:lnTo>
                        <a:pt x="862" y="3976"/>
                      </a:lnTo>
                      <a:lnTo>
                        <a:pt x="1009" y="4221"/>
                      </a:lnTo>
                      <a:lnTo>
                        <a:pt x="1166" y="4456"/>
                      </a:lnTo>
                      <a:lnTo>
                        <a:pt x="1185" y="4495"/>
                      </a:lnTo>
                      <a:lnTo>
                        <a:pt x="1235" y="4466"/>
                      </a:lnTo>
                      <a:cubicBezTo>
                        <a:pt x="1333" y="4407"/>
                        <a:pt x="1401" y="4309"/>
                        <a:pt x="1430" y="4201"/>
                      </a:cubicBezTo>
                      <a:cubicBezTo>
                        <a:pt x="1459" y="4103"/>
                        <a:pt x="1470" y="3996"/>
                        <a:pt x="1470" y="3898"/>
                      </a:cubicBezTo>
                      <a:cubicBezTo>
                        <a:pt x="1470" y="3790"/>
                        <a:pt x="1470" y="3692"/>
                        <a:pt x="1459" y="3594"/>
                      </a:cubicBezTo>
                      <a:cubicBezTo>
                        <a:pt x="1459" y="3496"/>
                        <a:pt x="1450" y="3398"/>
                        <a:pt x="1440" y="3300"/>
                      </a:cubicBezTo>
                      <a:cubicBezTo>
                        <a:pt x="1430" y="3202"/>
                        <a:pt x="1420" y="3095"/>
                        <a:pt x="1401" y="2997"/>
                      </a:cubicBezTo>
                      <a:cubicBezTo>
                        <a:pt x="1391" y="2899"/>
                        <a:pt x="1372" y="2801"/>
                        <a:pt x="1352" y="2703"/>
                      </a:cubicBezTo>
                      <a:cubicBezTo>
                        <a:pt x="1333" y="2605"/>
                        <a:pt x="1313" y="2507"/>
                        <a:pt x="1283" y="2409"/>
                      </a:cubicBezTo>
                      <a:cubicBezTo>
                        <a:pt x="1264" y="2321"/>
                        <a:pt x="1235" y="2223"/>
                        <a:pt x="1205" y="2125"/>
                      </a:cubicBezTo>
                      <a:cubicBezTo>
                        <a:pt x="1185" y="2027"/>
                        <a:pt x="1156" y="1939"/>
                        <a:pt x="1117" y="1841"/>
                      </a:cubicBezTo>
                      <a:cubicBezTo>
                        <a:pt x="1087" y="1743"/>
                        <a:pt x="1058" y="1655"/>
                        <a:pt x="1019" y="1557"/>
                      </a:cubicBezTo>
                      <a:cubicBezTo>
                        <a:pt x="980" y="1469"/>
                        <a:pt x="950" y="1371"/>
                        <a:pt x="902" y="1283"/>
                      </a:cubicBezTo>
                      <a:cubicBezTo>
                        <a:pt x="862" y="1195"/>
                        <a:pt x="823" y="1097"/>
                        <a:pt x="774" y="1009"/>
                      </a:cubicBezTo>
                      <a:cubicBezTo>
                        <a:pt x="735" y="921"/>
                        <a:pt x="686" y="832"/>
                        <a:pt x="637" y="745"/>
                      </a:cubicBezTo>
                      <a:cubicBezTo>
                        <a:pt x="588" y="656"/>
                        <a:pt x="539" y="578"/>
                        <a:pt x="490" y="490"/>
                      </a:cubicBezTo>
                      <a:cubicBezTo>
                        <a:pt x="441" y="402"/>
                        <a:pt x="382" y="323"/>
                        <a:pt x="324" y="235"/>
                      </a:cubicBezTo>
                      <a:cubicBezTo>
                        <a:pt x="275" y="157"/>
                        <a:pt x="206" y="79"/>
                        <a:pt x="147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 flipH="1">
                  <a:off x="7042392" y="527846"/>
                  <a:ext cx="475609" cy="29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2409" extrusionOk="0">
                      <a:moveTo>
                        <a:pt x="3888" y="0"/>
                      </a:moveTo>
                      <a:lnTo>
                        <a:pt x="3888" y="0"/>
                      </a:lnTo>
                      <a:cubicBezTo>
                        <a:pt x="2321" y="176"/>
                        <a:pt x="832" y="1067"/>
                        <a:pt x="1" y="2409"/>
                      </a:cubicBezTo>
                      <a:lnTo>
                        <a:pt x="1" y="2409"/>
                      </a:lnTo>
                      <a:cubicBezTo>
                        <a:pt x="1498" y="1958"/>
                        <a:pt x="2762" y="1234"/>
                        <a:pt x="3839" y="88"/>
                      </a:cubicBezTo>
                      <a:lnTo>
                        <a:pt x="3888" y="0"/>
                      </a:ln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 flipH="1">
                  <a:off x="7042392" y="524176"/>
                  <a:ext cx="491267" cy="31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6" h="2537" extrusionOk="0">
                      <a:moveTo>
                        <a:pt x="4016" y="0"/>
                      </a:moveTo>
                      <a:cubicBezTo>
                        <a:pt x="3908" y="0"/>
                        <a:pt x="3810" y="20"/>
                        <a:pt x="3713" y="30"/>
                      </a:cubicBezTo>
                      <a:lnTo>
                        <a:pt x="3419" y="79"/>
                      </a:lnTo>
                      <a:lnTo>
                        <a:pt x="3134" y="148"/>
                      </a:lnTo>
                      <a:lnTo>
                        <a:pt x="2841" y="226"/>
                      </a:lnTo>
                      <a:lnTo>
                        <a:pt x="2566" y="333"/>
                      </a:lnTo>
                      <a:lnTo>
                        <a:pt x="2283" y="451"/>
                      </a:lnTo>
                      <a:lnTo>
                        <a:pt x="2018" y="588"/>
                      </a:lnTo>
                      <a:lnTo>
                        <a:pt x="1763" y="735"/>
                      </a:lnTo>
                      <a:lnTo>
                        <a:pt x="1509" y="901"/>
                      </a:lnTo>
                      <a:lnTo>
                        <a:pt x="1274" y="1077"/>
                      </a:lnTo>
                      <a:lnTo>
                        <a:pt x="1039" y="1264"/>
                      </a:lnTo>
                      <a:lnTo>
                        <a:pt x="823" y="1469"/>
                      </a:lnTo>
                      <a:lnTo>
                        <a:pt x="618" y="1695"/>
                      </a:lnTo>
                      <a:lnTo>
                        <a:pt x="422" y="1920"/>
                      </a:lnTo>
                      <a:lnTo>
                        <a:pt x="246" y="2155"/>
                      </a:lnTo>
                      <a:lnTo>
                        <a:pt x="79" y="2409"/>
                      </a:lnTo>
                      <a:lnTo>
                        <a:pt x="1" y="2537"/>
                      </a:lnTo>
                      <a:lnTo>
                        <a:pt x="138" y="2487"/>
                      </a:lnTo>
                      <a:lnTo>
                        <a:pt x="412" y="2400"/>
                      </a:lnTo>
                      <a:lnTo>
                        <a:pt x="677" y="2302"/>
                      </a:lnTo>
                      <a:lnTo>
                        <a:pt x="951" y="2204"/>
                      </a:lnTo>
                      <a:lnTo>
                        <a:pt x="1206" y="2096"/>
                      </a:lnTo>
                      <a:lnTo>
                        <a:pt x="1470" y="1978"/>
                      </a:lnTo>
                      <a:lnTo>
                        <a:pt x="1724" y="1851"/>
                      </a:lnTo>
                      <a:lnTo>
                        <a:pt x="1979" y="1714"/>
                      </a:lnTo>
                      <a:lnTo>
                        <a:pt x="2224" y="1567"/>
                      </a:lnTo>
                      <a:lnTo>
                        <a:pt x="2459" y="1421"/>
                      </a:lnTo>
                      <a:lnTo>
                        <a:pt x="2704" y="1264"/>
                      </a:lnTo>
                      <a:lnTo>
                        <a:pt x="2929" y="1097"/>
                      </a:lnTo>
                      <a:lnTo>
                        <a:pt x="3154" y="921"/>
                      </a:lnTo>
                      <a:lnTo>
                        <a:pt x="3369" y="735"/>
                      </a:lnTo>
                      <a:lnTo>
                        <a:pt x="3585" y="539"/>
                      </a:lnTo>
                      <a:lnTo>
                        <a:pt x="3791" y="343"/>
                      </a:lnTo>
                      <a:lnTo>
                        <a:pt x="3987" y="148"/>
                      </a:lnTo>
                      <a:lnTo>
                        <a:pt x="3937" y="98"/>
                      </a:lnTo>
                      <a:lnTo>
                        <a:pt x="3741" y="304"/>
                      </a:lnTo>
                      <a:lnTo>
                        <a:pt x="3546" y="500"/>
                      </a:lnTo>
                      <a:cubicBezTo>
                        <a:pt x="3477" y="568"/>
                        <a:pt x="3399" y="627"/>
                        <a:pt x="3330" y="686"/>
                      </a:cubicBezTo>
                      <a:lnTo>
                        <a:pt x="3115" y="872"/>
                      </a:lnTo>
                      <a:lnTo>
                        <a:pt x="2890" y="1048"/>
                      </a:lnTo>
                      <a:lnTo>
                        <a:pt x="2664" y="1214"/>
                      </a:lnTo>
                      <a:lnTo>
                        <a:pt x="2429" y="1371"/>
                      </a:lnTo>
                      <a:lnTo>
                        <a:pt x="2185" y="1518"/>
                      </a:lnTo>
                      <a:lnTo>
                        <a:pt x="1940" y="1656"/>
                      </a:lnTo>
                      <a:lnTo>
                        <a:pt x="1695" y="1782"/>
                      </a:lnTo>
                      <a:lnTo>
                        <a:pt x="1441" y="1910"/>
                      </a:lnTo>
                      <a:lnTo>
                        <a:pt x="1176" y="2017"/>
                      </a:lnTo>
                      <a:lnTo>
                        <a:pt x="912" y="2126"/>
                      </a:lnTo>
                      <a:lnTo>
                        <a:pt x="647" y="2223"/>
                      </a:lnTo>
                      <a:lnTo>
                        <a:pt x="383" y="2311"/>
                      </a:lnTo>
                      <a:lnTo>
                        <a:pt x="248" y="2350"/>
                      </a:lnTo>
                      <a:lnTo>
                        <a:pt x="248" y="2350"/>
                      </a:lnTo>
                      <a:lnTo>
                        <a:pt x="334" y="2223"/>
                      </a:lnTo>
                      <a:lnTo>
                        <a:pt x="520" y="1998"/>
                      </a:lnTo>
                      <a:lnTo>
                        <a:pt x="706" y="1773"/>
                      </a:lnTo>
                      <a:lnTo>
                        <a:pt x="912" y="1567"/>
                      </a:lnTo>
                      <a:lnTo>
                        <a:pt x="1127" y="1371"/>
                      </a:lnTo>
                      <a:lnTo>
                        <a:pt x="1352" y="1186"/>
                      </a:lnTo>
                      <a:lnTo>
                        <a:pt x="1587" y="1019"/>
                      </a:lnTo>
                      <a:lnTo>
                        <a:pt x="1832" y="853"/>
                      </a:lnTo>
                      <a:lnTo>
                        <a:pt x="2087" y="715"/>
                      </a:lnTo>
                      <a:lnTo>
                        <a:pt x="2351" y="578"/>
                      </a:lnTo>
                      <a:lnTo>
                        <a:pt x="2616" y="461"/>
                      </a:lnTo>
                      <a:lnTo>
                        <a:pt x="2890" y="353"/>
                      </a:lnTo>
                      <a:lnTo>
                        <a:pt x="3164" y="255"/>
                      </a:lnTo>
                      <a:lnTo>
                        <a:pt x="3448" y="177"/>
                      </a:lnTo>
                      <a:lnTo>
                        <a:pt x="3732" y="108"/>
                      </a:lnTo>
                      <a:cubicBezTo>
                        <a:pt x="3830" y="89"/>
                        <a:pt x="3918" y="79"/>
                        <a:pt x="4016" y="59"/>
                      </a:cubicBezTo>
                      <a:lnTo>
                        <a:pt x="4016" y="0"/>
                      </a:ln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flipH="1">
                  <a:off x="6891440" y="270469"/>
                  <a:ext cx="508026" cy="255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3" h="2085" extrusionOk="0">
                      <a:moveTo>
                        <a:pt x="3885" y="0"/>
                      </a:moveTo>
                      <a:cubicBezTo>
                        <a:pt x="2348" y="0"/>
                        <a:pt x="825" y="789"/>
                        <a:pt x="1" y="2084"/>
                      </a:cubicBezTo>
                      <a:cubicBezTo>
                        <a:pt x="1607" y="1869"/>
                        <a:pt x="2938" y="1271"/>
                        <a:pt x="4074" y="126"/>
                      </a:cubicBezTo>
                      <a:lnTo>
                        <a:pt x="4153" y="8"/>
                      </a:lnTo>
                      <a:cubicBezTo>
                        <a:pt x="4063" y="3"/>
                        <a:pt x="3974" y="0"/>
                        <a:pt x="3885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flipH="1">
                  <a:off x="6891440" y="265454"/>
                  <a:ext cx="521115" cy="26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0" h="2194" extrusionOk="0">
                      <a:moveTo>
                        <a:pt x="3643" y="0"/>
                      </a:moveTo>
                      <a:lnTo>
                        <a:pt x="3339" y="30"/>
                      </a:lnTo>
                      <a:lnTo>
                        <a:pt x="3036" y="78"/>
                      </a:lnTo>
                      <a:lnTo>
                        <a:pt x="2742" y="147"/>
                      </a:lnTo>
                      <a:lnTo>
                        <a:pt x="2438" y="235"/>
                      </a:lnTo>
                      <a:lnTo>
                        <a:pt x="2155" y="343"/>
                      </a:lnTo>
                      <a:cubicBezTo>
                        <a:pt x="2057" y="382"/>
                        <a:pt x="1968" y="422"/>
                        <a:pt x="1870" y="470"/>
                      </a:cubicBezTo>
                      <a:lnTo>
                        <a:pt x="1606" y="617"/>
                      </a:lnTo>
                      <a:lnTo>
                        <a:pt x="1341" y="774"/>
                      </a:lnTo>
                      <a:lnTo>
                        <a:pt x="1097" y="960"/>
                      </a:lnTo>
                      <a:lnTo>
                        <a:pt x="852" y="1156"/>
                      </a:lnTo>
                      <a:lnTo>
                        <a:pt x="636" y="1371"/>
                      </a:lnTo>
                      <a:lnTo>
                        <a:pt x="431" y="1597"/>
                      </a:lnTo>
                      <a:lnTo>
                        <a:pt x="235" y="1841"/>
                      </a:lnTo>
                      <a:lnTo>
                        <a:pt x="68" y="2096"/>
                      </a:lnTo>
                      <a:lnTo>
                        <a:pt x="0" y="2194"/>
                      </a:lnTo>
                      <a:lnTo>
                        <a:pt x="0" y="2194"/>
                      </a:lnTo>
                      <a:lnTo>
                        <a:pt x="118" y="2174"/>
                      </a:lnTo>
                      <a:lnTo>
                        <a:pt x="401" y="2125"/>
                      </a:lnTo>
                      <a:lnTo>
                        <a:pt x="686" y="2076"/>
                      </a:lnTo>
                      <a:lnTo>
                        <a:pt x="969" y="2008"/>
                      </a:lnTo>
                      <a:cubicBezTo>
                        <a:pt x="1067" y="1988"/>
                        <a:pt x="1156" y="1959"/>
                        <a:pt x="1254" y="1930"/>
                      </a:cubicBezTo>
                      <a:cubicBezTo>
                        <a:pt x="1341" y="1910"/>
                        <a:pt x="1439" y="1871"/>
                        <a:pt x="1528" y="1851"/>
                      </a:cubicBezTo>
                      <a:cubicBezTo>
                        <a:pt x="1616" y="1812"/>
                        <a:pt x="1704" y="1782"/>
                        <a:pt x="1802" y="1753"/>
                      </a:cubicBezTo>
                      <a:lnTo>
                        <a:pt x="2066" y="1645"/>
                      </a:lnTo>
                      <a:lnTo>
                        <a:pt x="2331" y="1528"/>
                      </a:lnTo>
                      <a:lnTo>
                        <a:pt x="2595" y="1391"/>
                      </a:lnTo>
                      <a:lnTo>
                        <a:pt x="2840" y="1254"/>
                      </a:lnTo>
                      <a:lnTo>
                        <a:pt x="3084" y="1097"/>
                      </a:lnTo>
                      <a:cubicBezTo>
                        <a:pt x="3163" y="1048"/>
                        <a:pt x="3251" y="990"/>
                        <a:pt x="3330" y="940"/>
                      </a:cubicBezTo>
                      <a:cubicBezTo>
                        <a:pt x="3408" y="881"/>
                        <a:pt x="3486" y="823"/>
                        <a:pt x="3554" y="764"/>
                      </a:cubicBezTo>
                      <a:lnTo>
                        <a:pt x="3780" y="578"/>
                      </a:lnTo>
                      <a:lnTo>
                        <a:pt x="3996" y="392"/>
                      </a:lnTo>
                      <a:lnTo>
                        <a:pt x="4211" y="187"/>
                      </a:lnTo>
                      <a:lnTo>
                        <a:pt x="4162" y="147"/>
                      </a:lnTo>
                      <a:lnTo>
                        <a:pt x="3956" y="343"/>
                      </a:lnTo>
                      <a:lnTo>
                        <a:pt x="3741" y="539"/>
                      </a:lnTo>
                      <a:cubicBezTo>
                        <a:pt x="3672" y="598"/>
                        <a:pt x="3594" y="657"/>
                        <a:pt x="3525" y="715"/>
                      </a:cubicBezTo>
                      <a:lnTo>
                        <a:pt x="3290" y="892"/>
                      </a:lnTo>
                      <a:cubicBezTo>
                        <a:pt x="3212" y="940"/>
                        <a:pt x="3134" y="999"/>
                        <a:pt x="3055" y="1048"/>
                      </a:cubicBezTo>
                      <a:lnTo>
                        <a:pt x="2810" y="1205"/>
                      </a:lnTo>
                      <a:lnTo>
                        <a:pt x="2566" y="1342"/>
                      </a:lnTo>
                      <a:lnTo>
                        <a:pt x="2301" y="1469"/>
                      </a:lnTo>
                      <a:lnTo>
                        <a:pt x="2046" y="1577"/>
                      </a:lnTo>
                      <a:lnTo>
                        <a:pt x="1772" y="1684"/>
                      </a:lnTo>
                      <a:lnTo>
                        <a:pt x="1508" y="1773"/>
                      </a:lnTo>
                      <a:cubicBezTo>
                        <a:pt x="1410" y="1802"/>
                        <a:pt x="1322" y="1832"/>
                        <a:pt x="1224" y="1851"/>
                      </a:cubicBezTo>
                      <a:cubicBezTo>
                        <a:pt x="1136" y="1880"/>
                        <a:pt x="1048" y="1900"/>
                        <a:pt x="950" y="1919"/>
                      </a:cubicBezTo>
                      <a:cubicBezTo>
                        <a:pt x="862" y="1939"/>
                        <a:pt x="764" y="1959"/>
                        <a:pt x="666" y="1978"/>
                      </a:cubicBezTo>
                      <a:lnTo>
                        <a:pt x="392" y="2028"/>
                      </a:lnTo>
                      <a:lnTo>
                        <a:pt x="233" y="2049"/>
                      </a:lnTo>
                      <a:lnTo>
                        <a:pt x="233" y="2049"/>
                      </a:lnTo>
                      <a:lnTo>
                        <a:pt x="333" y="1910"/>
                      </a:lnTo>
                      <a:lnTo>
                        <a:pt x="519" y="1675"/>
                      </a:lnTo>
                      <a:lnTo>
                        <a:pt x="725" y="1460"/>
                      </a:lnTo>
                      <a:lnTo>
                        <a:pt x="940" y="1254"/>
                      </a:lnTo>
                      <a:lnTo>
                        <a:pt x="1175" y="1068"/>
                      </a:lnTo>
                      <a:lnTo>
                        <a:pt x="1420" y="892"/>
                      </a:lnTo>
                      <a:lnTo>
                        <a:pt x="1674" y="735"/>
                      </a:lnTo>
                      <a:lnTo>
                        <a:pt x="1939" y="598"/>
                      </a:lnTo>
                      <a:lnTo>
                        <a:pt x="2213" y="470"/>
                      </a:lnTo>
                      <a:lnTo>
                        <a:pt x="2487" y="363"/>
                      </a:lnTo>
                      <a:lnTo>
                        <a:pt x="2771" y="274"/>
                      </a:lnTo>
                      <a:lnTo>
                        <a:pt x="3065" y="206"/>
                      </a:lnTo>
                      <a:lnTo>
                        <a:pt x="3359" y="147"/>
                      </a:lnTo>
                      <a:lnTo>
                        <a:pt x="3652" y="108"/>
                      </a:lnTo>
                      <a:lnTo>
                        <a:pt x="3956" y="89"/>
                      </a:lnTo>
                      <a:cubicBezTo>
                        <a:pt x="4054" y="78"/>
                        <a:pt x="4152" y="78"/>
                        <a:pt x="4260" y="78"/>
                      </a:cubicBezTo>
                      <a:lnTo>
                        <a:pt x="4260" y="20"/>
                      </a:lnTo>
                      <a:cubicBezTo>
                        <a:pt x="4162" y="10"/>
                        <a:pt x="4054" y="0"/>
                        <a:pt x="3956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 flipH="1">
                  <a:off x="6720059" y="-4033"/>
                  <a:ext cx="490166" cy="2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1842" extrusionOk="0">
                      <a:moveTo>
                        <a:pt x="3576" y="0"/>
                      </a:moveTo>
                      <a:cubicBezTo>
                        <a:pt x="2422" y="0"/>
                        <a:pt x="1303" y="419"/>
                        <a:pt x="432" y="1195"/>
                      </a:cubicBezTo>
                      <a:cubicBezTo>
                        <a:pt x="236" y="1371"/>
                        <a:pt x="40" y="1587"/>
                        <a:pt x="1" y="1841"/>
                      </a:cubicBezTo>
                      <a:cubicBezTo>
                        <a:pt x="1460" y="1811"/>
                        <a:pt x="2919" y="1117"/>
                        <a:pt x="3967" y="79"/>
                      </a:cubicBezTo>
                      <a:lnTo>
                        <a:pt x="4006" y="20"/>
                      </a:lnTo>
                      <a:cubicBezTo>
                        <a:pt x="3863" y="7"/>
                        <a:pt x="3719" y="0"/>
                        <a:pt x="3576" y="0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 flipH="1">
                  <a:off x="6720059" y="-10150"/>
                  <a:ext cx="498485" cy="238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5" h="1950" extrusionOk="0">
                      <a:moveTo>
                        <a:pt x="3339" y="1"/>
                      </a:moveTo>
                      <a:lnTo>
                        <a:pt x="3193" y="11"/>
                      </a:lnTo>
                      <a:lnTo>
                        <a:pt x="2899" y="40"/>
                      </a:lnTo>
                      <a:lnTo>
                        <a:pt x="2605" y="99"/>
                      </a:lnTo>
                      <a:cubicBezTo>
                        <a:pt x="2517" y="118"/>
                        <a:pt x="2419" y="138"/>
                        <a:pt x="2321" y="168"/>
                      </a:cubicBezTo>
                      <a:cubicBezTo>
                        <a:pt x="2223" y="197"/>
                        <a:pt x="2135" y="216"/>
                        <a:pt x="2037" y="255"/>
                      </a:cubicBezTo>
                      <a:cubicBezTo>
                        <a:pt x="1998" y="275"/>
                        <a:pt x="1949" y="285"/>
                        <a:pt x="1900" y="305"/>
                      </a:cubicBezTo>
                      <a:lnTo>
                        <a:pt x="1763" y="364"/>
                      </a:lnTo>
                      <a:cubicBezTo>
                        <a:pt x="1675" y="403"/>
                        <a:pt x="1587" y="442"/>
                        <a:pt x="1498" y="490"/>
                      </a:cubicBezTo>
                      <a:cubicBezTo>
                        <a:pt x="1411" y="530"/>
                        <a:pt x="1322" y="579"/>
                        <a:pt x="1234" y="628"/>
                      </a:cubicBezTo>
                      <a:cubicBezTo>
                        <a:pt x="1156" y="677"/>
                        <a:pt x="1068" y="726"/>
                        <a:pt x="989" y="784"/>
                      </a:cubicBezTo>
                      <a:lnTo>
                        <a:pt x="862" y="873"/>
                      </a:lnTo>
                      <a:lnTo>
                        <a:pt x="745" y="961"/>
                      </a:lnTo>
                      <a:cubicBezTo>
                        <a:pt x="666" y="1019"/>
                        <a:pt x="588" y="1088"/>
                        <a:pt x="519" y="1147"/>
                      </a:cubicBezTo>
                      <a:lnTo>
                        <a:pt x="460" y="1196"/>
                      </a:lnTo>
                      <a:lnTo>
                        <a:pt x="412" y="1245"/>
                      </a:lnTo>
                      <a:cubicBezTo>
                        <a:pt x="373" y="1284"/>
                        <a:pt x="334" y="1313"/>
                        <a:pt x="304" y="1352"/>
                      </a:cubicBezTo>
                      <a:cubicBezTo>
                        <a:pt x="236" y="1431"/>
                        <a:pt x="177" y="1509"/>
                        <a:pt x="118" y="1597"/>
                      </a:cubicBezTo>
                      <a:cubicBezTo>
                        <a:pt x="69" y="1685"/>
                        <a:pt x="30" y="1783"/>
                        <a:pt x="10" y="1891"/>
                      </a:cubicBezTo>
                      <a:lnTo>
                        <a:pt x="1" y="1950"/>
                      </a:lnTo>
                      <a:lnTo>
                        <a:pt x="69" y="1950"/>
                      </a:lnTo>
                      <a:lnTo>
                        <a:pt x="343" y="1930"/>
                      </a:lnTo>
                      <a:lnTo>
                        <a:pt x="627" y="1901"/>
                      </a:lnTo>
                      <a:lnTo>
                        <a:pt x="901" y="1852"/>
                      </a:lnTo>
                      <a:lnTo>
                        <a:pt x="1176" y="1793"/>
                      </a:lnTo>
                      <a:lnTo>
                        <a:pt x="1440" y="1715"/>
                      </a:lnTo>
                      <a:lnTo>
                        <a:pt x="1704" y="1626"/>
                      </a:lnTo>
                      <a:lnTo>
                        <a:pt x="1968" y="1528"/>
                      </a:lnTo>
                      <a:lnTo>
                        <a:pt x="2223" y="1411"/>
                      </a:lnTo>
                      <a:lnTo>
                        <a:pt x="2478" y="1293"/>
                      </a:lnTo>
                      <a:lnTo>
                        <a:pt x="2723" y="1156"/>
                      </a:lnTo>
                      <a:lnTo>
                        <a:pt x="2958" y="1019"/>
                      </a:lnTo>
                      <a:lnTo>
                        <a:pt x="3193" y="863"/>
                      </a:lnTo>
                      <a:lnTo>
                        <a:pt x="3418" y="697"/>
                      </a:lnTo>
                      <a:lnTo>
                        <a:pt x="3643" y="530"/>
                      </a:lnTo>
                      <a:lnTo>
                        <a:pt x="3849" y="344"/>
                      </a:lnTo>
                      <a:lnTo>
                        <a:pt x="4055" y="158"/>
                      </a:lnTo>
                      <a:lnTo>
                        <a:pt x="4015" y="109"/>
                      </a:lnTo>
                      <a:lnTo>
                        <a:pt x="3809" y="305"/>
                      </a:lnTo>
                      <a:lnTo>
                        <a:pt x="3604" y="481"/>
                      </a:lnTo>
                      <a:lnTo>
                        <a:pt x="3389" y="657"/>
                      </a:lnTo>
                      <a:lnTo>
                        <a:pt x="3163" y="814"/>
                      </a:lnTo>
                      <a:lnTo>
                        <a:pt x="2928" y="971"/>
                      </a:lnTo>
                      <a:lnTo>
                        <a:pt x="2693" y="1108"/>
                      </a:lnTo>
                      <a:lnTo>
                        <a:pt x="2449" y="1235"/>
                      </a:lnTo>
                      <a:lnTo>
                        <a:pt x="2203" y="1352"/>
                      </a:lnTo>
                      <a:lnTo>
                        <a:pt x="1949" y="1460"/>
                      </a:lnTo>
                      <a:lnTo>
                        <a:pt x="1685" y="1558"/>
                      </a:lnTo>
                      <a:lnTo>
                        <a:pt x="1420" y="1637"/>
                      </a:lnTo>
                      <a:lnTo>
                        <a:pt x="1156" y="1715"/>
                      </a:lnTo>
                      <a:lnTo>
                        <a:pt x="882" y="1763"/>
                      </a:lnTo>
                      <a:lnTo>
                        <a:pt x="617" y="1803"/>
                      </a:lnTo>
                      <a:lnTo>
                        <a:pt x="343" y="1832"/>
                      </a:lnTo>
                      <a:lnTo>
                        <a:pt x="134" y="1840"/>
                      </a:lnTo>
                      <a:lnTo>
                        <a:pt x="134" y="1840"/>
                      </a:lnTo>
                      <a:cubicBezTo>
                        <a:pt x="153" y="1776"/>
                        <a:pt x="178" y="1716"/>
                        <a:pt x="216" y="1656"/>
                      </a:cubicBezTo>
                      <a:cubicBezTo>
                        <a:pt x="265" y="1578"/>
                        <a:pt x="323" y="1499"/>
                        <a:pt x="392" y="1441"/>
                      </a:cubicBezTo>
                      <a:cubicBezTo>
                        <a:pt x="421" y="1402"/>
                        <a:pt x="460" y="1372"/>
                        <a:pt x="490" y="1333"/>
                      </a:cubicBezTo>
                      <a:lnTo>
                        <a:pt x="549" y="1293"/>
                      </a:lnTo>
                      <a:lnTo>
                        <a:pt x="598" y="1245"/>
                      </a:lnTo>
                      <a:lnTo>
                        <a:pt x="715" y="1147"/>
                      </a:lnTo>
                      <a:cubicBezTo>
                        <a:pt x="754" y="1117"/>
                        <a:pt x="793" y="1098"/>
                        <a:pt x="823" y="1069"/>
                      </a:cubicBezTo>
                      <a:cubicBezTo>
                        <a:pt x="901" y="1010"/>
                        <a:pt x="980" y="951"/>
                        <a:pt x="1058" y="902"/>
                      </a:cubicBezTo>
                      <a:cubicBezTo>
                        <a:pt x="1137" y="843"/>
                        <a:pt x="1224" y="804"/>
                        <a:pt x="1303" y="745"/>
                      </a:cubicBezTo>
                      <a:cubicBezTo>
                        <a:pt x="1391" y="706"/>
                        <a:pt x="1469" y="657"/>
                        <a:pt x="1557" y="608"/>
                      </a:cubicBezTo>
                      <a:lnTo>
                        <a:pt x="1822" y="490"/>
                      </a:lnTo>
                      <a:lnTo>
                        <a:pt x="1949" y="442"/>
                      </a:lnTo>
                      <a:lnTo>
                        <a:pt x="2086" y="393"/>
                      </a:lnTo>
                      <a:cubicBezTo>
                        <a:pt x="2174" y="353"/>
                        <a:pt x="2272" y="334"/>
                        <a:pt x="2360" y="305"/>
                      </a:cubicBezTo>
                      <a:cubicBezTo>
                        <a:pt x="2449" y="275"/>
                        <a:pt x="2547" y="255"/>
                        <a:pt x="2634" y="226"/>
                      </a:cubicBezTo>
                      <a:cubicBezTo>
                        <a:pt x="2732" y="207"/>
                        <a:pt x="2830" y="187"/>
                        <a:pt x="2919" y="168"/>
                      </a:cubicBezTo>
                      <a:cubicBezTo>
                        <a:pt x="3017" y="158"/>
                        <a:pt x="3115" y="138"/>
                        <a:pt x="3202" y="129"/>
                      </a:cubicBezTo>
                      <a:lnTo>
                        <a:pt x="3350" y="118"/>
                      </a:lnTo>
                      <a:lnTo>
                        <a:pt x="3496" y="109"/>
                      </a:lnTo>
                      <a:cubicBezTo>
                        <a:pt x="3585" y="99"/>
                        <a:pt x="3683" y="99"/>
                        <a:pt x="3780" y="99"/>
                      </a:cubicBezTo>
                      <a:cubicBezTo>
                        <a:pt x="3813" y="96"/>
                        <a:pt x="3846" y="95"/>
                        <a:pt x="3878" y="95"/>
                      </a:cubicBezTo>
                      <a:cubicBezTo>
                        <a:pt x="3944" y="95"/>
                        <a:pt x="4009" y="99"/>
                        <a:pt x="4074" y="99"/>
                      </a:cubicBezTo>
                      <a:lnTo>
                        <a:pt x="4074" y="40"/>
                      </a:lnTo>
                      <a:cubicBezTo>
                        <a:pt x="3976" y="31"/>
                        <a:pt x="3878" y="11"/>
                        <a:pt x="3780" y="11"/>
                      </a:cubicBezTo>
                      <a:cubicBezTo>
                        <a:pt x="3683" y="11"/>
                        <a:pt x="3585" y="1"/>
                        <a:pt x="3487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flipH="1">
                  <a:off x="7095115" y="621182"/>
                  <a:ext cx="242086" cy="43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3556" extrusionOk="0">
                      <a:moveTo>
                        <a:pt x="1979" y="1"/>
                      </a:moveTo>
                      <a:lnTo>
                        <a:pt x="1969" y="10"/>
                      </a:lnTo>
                      <a:cubicBezTo>
                        <a:pt x="1480" y="510"/>
                        <a:pt x="1010" y="1029"/>
                        <a:pt x="627" y="1607"/>
                      </a:cubicBezTo>
                      <a:cubicBezTo>
                        <a:pt x="255" y="2184"/>
                        <a:pt x="1" y="2860"/>
                        <a:pt x="20" y="3555"/>
                      </a:cubicBezTo>
                      <a:cubicBezTo>
                        <a:pt x="618" y="3193"/>
                        <a:pt x="1058" y="2606"/>
                        <a:pt x="1372" y="1969"/>
                      </a:cubicBezTo>
                      <a:cubicBezTo>
                        <a:pt x="1676" y="1342"/>
                        <a:pt x="1813" y="686"/>
                        <a:pt x="1979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flipH="1">
                  <a:off x="7091445" y="619959"/>
                  <a:ext cx="250527" cy="448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3663" extrusionOk="0">
                      <a:moveTo>
                        <a:pt x="1948" y="130"/>
                      </a:moveTo>
                      <a:cubicBezTo>
                        <a:pt x="1936" y="171"/>
                        <a:pt x="1924" y="213"/>
                        <a:pt x="1910" y="255"/>
                      </a:cubicBezTo>
                      <a:lnTo>
                        <a:pt x="1842" y="500"/>
                      </a:lnTo>
                      <a:cubicBezTo>
                        <a:pt x="1802" y="667"/>
                        <a:pt x="1754" y="843"/>
                        <a:pt x="1704" y="999"/>
                      </a:cubicBezTo>
                      <a:cubicBezTo>
                        <a:pt x="1675" y="1088"/>
                        <a:pt x="1646" y="1166"/>
                        <a:pt x="1626" y="1254"/>
                      </a:cubicBezTo>
                      <a:lnTo>
                        <a:pt x="1538" y="1489"/>
                      </a:lnTo>
                      <a:cubicBezTo>
                        <a:pt x="1509" y="1578"/>
                        <a:pt x="1469" y="1656"/>
                        <a:pt x="1440" y="1734"/>
                      </a:cubicBezTo>
                      <a:cubicBezTo>
                        <a:pt x="1411" y="1813"/>
                        <a:pt x="1372" y="1891"/>
                        <a:pt x="1332" y="1969"/>
                      </a:cubicBezTo>
                      <a:cubicBezTo>
                        <a:pt x="1264" y="2126"/>
                        <a:pt x="1176" y="2272"/>
                        <a:pt x="1088" y="2420"/>
                      </a:cubicBezTo>
                      <a:cubicBezTo>
                        <a:pt x="1039" y="2488"/>
                        <a:pt x="990" y="2566"/>
                        <a:pt x="941" y="2635"/>
                      </a:cubicBezTo>
                      <a:cubicBezTo>
                        <a:pt x="892" y="2703"/>
                        <a:pt x="843" y="2772"/>
                        <a:pt x="784" y="2840"/>
                      </a:cubicBezTo>
                      <a:cubicBezTo>
                        <a:pt x="735" y="2899"/>
                        <a:pt x="677" y="2968"/>
                        <a:pt x="618" y="3027"/>
                      </a:cubicBezTo>
                      <a:lnTo>
                        <a:pt x="529" y="3125"/>
                      </a:lnTo>
                      <a:lnTo>
                        <a:pt x="442" y="3213"/>
                      </a:lnTo>
                      <a:lnTo>
                        <a:pt x="344" y="3291"/>
                      </a:lnTo>
                      <a:lnTo>
                        <a:pt x="236" y="3369"/>
                      </a:lnTo>
                      <a:lnTo>
                        <a:pt x="138" y="3448"/>
                      </a:lnTo>
                      <a:lnTo>
                        <a:pt x="109" y="3466"/>
                      </a:lnTo>
                      <a:lnTo>
                        <a:pt x="109" y="3466"/>
                      </a:lnTo>
                      <a:lnTo>
                        <a:pt x="109" y="3438"/>
                      </a:lnTo>
                      <a:lnTo>
                        <a:pt x="118" y="3310"/>
                      </a:lnTo>
                      <a:lnTo>
                        <a:pt x="128" y="3184"/>
                      </a:lnTo>
                      <a:lnTo>
                        <a:pt x="138" y="3056"/>
                      </a:lnTo>
                      <a:lnTo>
                        <a:pt x="157" y="2929"/>
                      </a:lnTo>
                      <a:lnTo>
                        <a:pt x="187" y="2801"/>
                      </a:lnTo>
                      <a:lnTo>
                        <a:pt x="216" y="2684"/>
                      </a:lnTo>
                      <a:lnTo>
                        <a:pt x="255" y="2557"/>
                      </a:lnTo>
                      <a:cubicBezTo>
                        <a:pt x="285" y="2478"/>
                        <a:pt x="314" y="2400"/>
                        <a:pt x="344" y="2312"/>
                      </a:cubicBezTo>
                      <a:cubicBezTo>
                        <a:pt x="373" y="2233"/>
                        <a:pt x="412" y="2155"/>
                        <a:pt x="451" y="2077"/>
                      </a:cubicBezTo>
                      <a:cubicBezTo>
                        <a:pt x="490" y="2008"/>
                        <a:pt x="529" y="1930"/>
                        <a:pt x="569" y="1852"/>
                      </a:cubicBezTo>
                      <a:cubicBezTo>
                        <a:pt x="608" y="1773"/>
                        <a:pt x="657" y="1704"/>
                        <a:pt x="696" y="1626"/>
                      </a:cubicBezTo>
                      <a:cubicBezTo>
                        <a:pt x="882" y="1343"/>
                        <a:pt x="1097" y="1068"/>
                        <a:pt x="1323" y="804"/>
                      </a:cubicBezTo>
                      <a:cubicBezTo>
                        <a:pt x="1430" y="677"/>
                        <a:pt x="1548" y="549"/>
                        <a:pt x="1665" y="422"/>
                      </a:cubicBezTo>
                      <a:cubicBezTo>
                        <a:pt x="1756" y="323"/>
                        <a:pt x="1854" y="224"/>
                        <a:pt x="1948" y="130"/>
                      </a:cubicBezTo>
                      <a:close/>
                      <a:moveTo>
                        <a:pt x="1989" y="1"/>
                      </a:moveTo>
                      <a:cubicBezTo>
                        <a:pt x="1861" y="128"/>
                        <a:pt x="1744" y="255"/>
                        <a:pt x="1626" y="383"/>
                      </a:cubicBezTo>
                      <a:lnTo>
                        <a:pt x="1274" y="764"/>
                      </a:lnTo>
                      <a:cubicBezTo>
                        <a:pt x="1049" y="1029"/>
                        <a:pt x="833" y="1303"/>
                        <a:pt x="647" y="1597"/>
                      </a:cubicBezTo>
                      <a:cubicBezTo>
                        <a:pt x="598" y="1665"/>
                        <a:pt x="549" y="1744"/>
                        <a:pt x="510" y="1822"/>
                      </a:cubicBezTo>
                      <a:cubicBezTo>
                        <a:pt x="461" y="1891"/>
                        <a:pt x="422" y="1969"/>
                        <a:pt x="383" y="2048"/>
                      </a:cubicBezTo>
                      <a:cubicBezTo>
                        <a:pt x="344" y="2126"/>
                        <a:pt x="305" y="2204"/>
                        <a:pt x="275" y="2283"/>
                      </a:cubicBezTo>
                      <a:cubicBezTo>
                        <a:pt x="236" y="2370"/>
                        <a:pt x="207" y="2449"/>
                        <a:pt x="177" y="2527"/>
                      </a:cubicBezTo>
                      <a:lnTo>
                        <a:pt x="138" y="2655"/>
                      </a:lnTo>
                      <a:lnTo>
                        <a:pt x="99" y="2782"/>
                      </a:lnTo>
                      <a:lnTo>
                        <a:pt x="70" y="2909"/>
                      </a:lnTo>
                      <a:lnTo>
                        <a:pt x="50" y="3036"/>
                      </a:lnTo>
                      <a:lnTo>
                        <a:pt x="30" y="3173"/>
                      </a:lnTo>
                      <a:lnTo>
                        <a:pt x="11" y="3301"/>
                      </a:lnTo>
                      <a:lnTo>
                        <a:pt x="1" y="3438"/>
                      </a:lnTo>
                      <a:lnTo>
                        <a:pt x="1" y="3565"/>
                      </a:lnTo>
                      <a:lnTo>
                        <a:pt x="1" y="3663"/>
                      </a:lnTo>
                      <a:lnTo>
                        <a:pt x="89" y="3614"/>
                      </a:lnTo>
                      <a:lnTo>
                        <a:pt x="196" y="3545"/>
                      </a:lnTo>
                      <a:lnTo>
                        <a:pt x="314" y="3467"/>
                      </a:lnTo>
                      <a:lnTo>
                        <a:pt x="412" y="3389"/>
                      </a:lnTo>
                      <a:lnTo>
                        <a:pt x="520" y="3301"/>
                      </a:lnTo>
                      <a:lnTo>
                        <a:pt x="618" y="3213"/>
                      </a:lnTo>
                      <a:lnTo>
                        <a:pt x="716" y="3115"/>
                      </a:lnTo>
                      <a:cubicBezTo>
                        <a:pt x="775" y="3056"/>
                        <a:pt x="833" y="2988"/>
                        <a:pt x="892" y="2919"/>
                      </a:cubicBezTo>
                      <a:cubicBezTo>
                        <a:pt x="951" y="2851"/>
                        <a:pt x="999" y="2782"/>
                        <a:pt x="1058" y="2713"/>
                      </a:cubicBezTo>
                      <a:cubicBezTo>
                        <a:pt x="1108" y="2645"/>
                        <a:pt x="1156" y="2566"/>
                        <a:pt x="1205" y="2488"/>
                      </a:cubicBezTo>
                      <a:cubicBezTo>
                        <a:pt x="1303" y="2341"/>
                        <a:pt x="1382" y="2185"/>
                        <a:pt x="1460" y="2028"/>
                      </a:cubicBezTo>
                      <a:cubicBezTo>
                        <a:pt x="1499" y="1950"/>
                        <a:pt x="1538" y="1871"/>
                        <a:pt x="1567" y="1793"/>
                      </a:cubicBezTo>
                      <a:cubicBezTo>
                        <a:pt x="1607" y="1704"/>
                        <a:pt x="1636" y="1626"/>
                        <a:pt x="1665" y="1538"/>
                      </a:cubicBezTo>
                      <a:cubicBezTo>
                        <a:pt x="1724" y="1372"/>
                        <a:pt x="1783" y="1205"/>
                        <a:pt x="1822" y="1039"/>
                      </a:cubicBezTo>
                      <a:cubicBezTo>
                        <a:pt x="1871" y="873"/>
                        <a:pt x="1910" y="696"/>
                        <a:pt x="1950" y="529"/>
                      </a:cubicBezTo>
                      <a:cubicBezTo>
                        <a:pt x="1979" y="353"/>
                        <a:pt x="2018" y="187"/>
                        <a:pt x="2048" y="11"/>
                      </a:cubicBezTo>
                      <a:lnTo>
                        <a:pt x="1989" y="1"/>
                      </a:ln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 flipH="1">
                  <a:off x="6914193" y="612741"/>
                  <a:ext cx="106792" cy="37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100" extrusionOk="0">
                      <a:moveTo>
                        <a:pt x="31" y="1"/>
                      </a:moveTo>
                      <a:cubicBezTo>
                        <a:pt x="11" y="1"/>
                        <a:pt x="1" y="11"/>
                        <a:pt x="1" y="31"/>
                      </a:cubicBezTo>
                      <a:cubicBezTo>
                        <a:pt x="1" y="31"/>
                        <a:pt x="1" y="79"/>
                        <a:pt x="11" y="168"/>
                      </a:cubicBezTo>
                      <a:cubicBezTo>
                        <a:pt x="21" y="255"/>
                        <a:pt x="31" y="373"/>
                        <a:pt x="50" y="520"/>
                      </a:cubicBezTo>
                      <a:cubicBezTo>
                        <a:pt x="79" y="667"/>
                        <a:pt x="118" y="834"/>
                        <a:pt x="158" y="1019"/>
                      </a:cubicBezTo>
                      <a:cubicBezTo>
                        <a:pt x="197" y="1196"/>
                        <a:pt x="256" y="1391"/>
                        <a:pt x="314" y="1578"/>
                      </a:cubicBezTo>
                      <a:cubicBezTo>
                        <a:pt x="373" y="1763"/>
                        <a:pt x="432" y="1959"/>
                        <a:pt x="491" y="2136"/>
                      </a:cubicBezTo>
                      <a:cubicBezTo>
                        <a:pt x="549" y="2312"/>
                        <a:pt x="599" y="2469"/>
                        <a:pt x="647" y="2616"/>
                      </a:cubicBezTo>
                      <a:cubicBezTo>
                        <a:pt x="745" y="2890"/>
                        <a:pt x="804" y="3076"/>
                        <a:pt x="804" y="3076"/>
                      </a:cubicBezTo>
                      <a:cubicBezTo>
                        <a:pt x="811" y="3090"/>
                        <a:pt x="824" y="3099"/>
                        <a:pt x="834" y="3099"/>
                      </a:cubicBezTo>
                      <a:cubicBezTo>
                        <a:pt x="837" y="3099"/>
                        <a:pt x="841" y="3098"/>
                        <a:pt x="843" y="3095"/>
                      </a:cubicBezTo>
                      <a:cubicBezTo>
                        <a:pt x="863" y="3095"/>
                        <a:pt x="873" y="3076"/>
                        <a:pt x="863" y="3056"/>
                      </a:cubicBezTo>
                      <a:cubicBezTo>
                        <a:pt x="863" y="3056"/>
                        <a:pt x="843" y="3017"/>
                        <a:pt x="814" y="2929"/>
                      </a:cubicBezTo>
                      <a:cubicBezTo>
                        <a:pt x="784" y="2851"/>
                        <a:pt x="745" y="2733"/>
                        <a:pt x="697" y="2596"/>
                      </a:cubicBezTo>
                      <a:cubicBezTo>
                        <a:pt x="657" y="2459"/>
                        <a:pt x="608" y="2292"/>
                        <a:pt x="559" y="2116"/>
                      </a:cubicBezTo>
                      <a:cubicBezTo>
                        <a:pt x="510" y="1930"/>
                        <a:pt x="462" y="1744"/>
                        <a:pt x="412" y="1548"/>
                      </a:cubicBezTo>
                      <a:cubicBezTo>
                        <a:pt x="393" y="1450"/>
                        <a:pt x="373" y="1362"/>
                        <a:pt x="353" y="1264"/>
                      </a:cubicBezTo>
                      <a:cubicBezTo>
                        <a:pt x="334" y="1167"/>
                        <a:pt x="314" y="1078"/>
                        <a:pt x="295" y="990"/>
                      </a:cubicBezTo>
                      <a:cubicBezTo>
                        <a:pt x="275" y="892"/>
                        <a:pt x="256" y="814"/>
                        <a:pt x="236" y="726"/>
                      </a:cubicBezTo>
                      <a:cubicBezTo>
                        <a:pt x="216" y="647"/>
                        <a:pt x="207" y="569"/>
                        <a:pt x="187" y="490"/>
                      </a:cubicBezTo>
                      <a:cubicBezTo>
                        <a:pt x="118" y="207"/>
                        <a:pt x="60" y="20"/>
                        <a:pt x="60" y="20"/>
                      </a:cubicBezTo>
                      <a:cubicBezTo>
                        <a:pt x="60" y="1"/>
                        <a:pt x="50" y="1"/>
                        <a:pt x="31" y="1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flipH="1">
                  <a:off x="6741711" y="351205"/>
                  <a:ext cx="130646" cy="4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3540" extrusionOk="0">
                      <a:moveTo>
                        <a:pt x="40" y="0"/>
                      </a:moveTo>
                      <a:cubicBezTo>
                        <a:pt x="36" y="0"/>
                        <a:pt x="33" y="1"/>
                        <a:pt x="30" y="4"/>
                      </a:cubicBezTo>
                      <a:cubicBezTo>
                        <a:pt x="10" y="4"/>
                        <a:pt x="0" y="24"/>
                        <a:pt x="10" y="34"/>
                      </a:cubicBezTo>
                      <a:cubicBezTo>
                        <a:pt x="10" y="34"/>
                        <a:pt x="59" y="259"/>
                        <a:pt x="157" y="582"/>
                      </a:cubicBezTo>
                      <a:cubicBezTo>
                        <a:pt x="206" y="748"/>
                        <a:pt x="265" y="935"/>
                        <a:pt x="333" y="1140"/>
                      </a:cubicBezTo>
                      <a:cubicBezTo>
                        <a:pt x="392" y="1336"/>
                        <a:pt x="461" y="1551"/>
                        <a:pt x="539" y="1767"/>
                      </a:cubicBezTo>
                      <a:cubicBezTo>
                        <a:pt x="607" y="1982"/>
                        <a:pt x="666" y="2198"/>
                        <a:pt x="725" y="2404"/>
                      </a:cubicBezTo>
                      <a:cubicBezTo>
                        <a:pt x="784" y="2609"/>
                        <a:pt x="833" y="2795"/>
                        <a:pt x="881" y="2961"/>
                      </a:cubicBezTo>
                      <a:cubicBezTo>
                        <a:pt x="921" y="3128"/>
                        <a:pt x="950" y="3265"/>
                        <a:pt x="970" y="3363"/>
                      </a:cubicBezTo>
                      <a:cubicBezTo>
                        <a:pt x="990" y="3461"/>
                        <a:pt x="1009" y="3520"/>
                        <a:pt x="1009" y="3520"/>
                      </a:cubicBezTo>
                      <a:cubicBezTo>
                        <a:pt x="1009" y="3529"/>
                        <a:pt x="1029" y="3540"/>
                        <a:pt x="1038" y="3540"/>
                      </a:cubicBezTo>
                      <a:cubicBezTo>
                        <a:pt x="1058" y="3529"/>
                        <a:pt x="1068" y="3520"/>
                        <a:pt x="1068" y="3500"/>
                      </a:cubicBezTo>
                      <a:cubicBezTo>
                        <a:pt x="1068" y="3500"/>
                        <a:pt x="1009" y="3285"/>
                        <a:pt x="931" y="2952"/>
                      </a:cubicBezTo>
                      <a:cubicBezTo>
                        <a:pt x="892" y="2785"/>
                        <a:pt x="853" y="2589"/>
                        <a:pt x="803" y="2384"/>
                      </a:cubicBezTo>
                      <a:cubicBezTo>
                        <a:pt x="744" y="2178"/>
                        <a:pt x="696" y="1953"/>
                        <a:pt x="637" y="1738"/>
                      </a:cubicBezTo>
                      <a:cubicBezTo>
                        <a:pt x="578" y="1522"/>
                        <a:pt x="529" y="1297"/>
                        <a:pt x="461" y="1091"/>
                      </a:cubicBezTo>
                      <a:cubicBezTo>
                        <a:pt x="402" y="885"/>
                        <a:pt x="343" y="700"/>
                        <a:pt x="285" y="543"/>
                      </a:cubicBezTo>
                      <a:cubicBezTo>
                        <a:pt x="226" y="376"/>
                        <a:pt x="167" y="249"/>
                        <a:pt x="128" y="161"/>
                      </a:cubicBezTo>
                      <a:lnTo>
                        <a:pt x="69" y="14"/>
                      </a:lnTo>
                      <a:cubicBezTo>
                        <a:pt x="62" y="7"/>
                        <a:pt x="50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flipH="1">
                  <a:off x="6551247" y="108018"/>
                  <a:ext cx="136640" cy="38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3172" extrusionOk="0">
                      <a:moveTo>
                        <a:pt x="45" y="0"/>
                      </a:moveTo>
                      <a:cubicBezTo>
                        <a:pt x="41" y="0"/>
                        <a:pt x="36" y="2"/>
                        <a:pt x="30" y="5"/>
                      </a:cubicBezTo>
                      <a:cubicBezTo>
                        <a:pt x="10" y="5"/>
                        <a:pt x="0" y="14"/>
                        <a:pt x="0" y="34"/>
                      </a:cubicBezTo>
                      <a:cubicBezTo>
                        <a:pt x="0" y="34"/>
                        <a:pt x="10" y="83"/>
                        <a:pt x="30" y="171"/>
                      </a:cubicBezTo>
                      <a:cubicBezTo>
                        <a:pt x="39" y="259"/>
                        <a:pt x="69" y="386"/>
                        <a:pt x="108" y="543"/>
                      </a:cubicBezTo>
                      <a:cubicBezTo>
                        <a:pt x="147" y="690"/>
                        <a:pt x="196" y="866"/>
                        <a:pt x="255" y="1043"/>
                      </a:cubicBezTo>
                      <a:cubicBezTo>
                        <a:pt x="324" y="1228"/>
                        <a:pt x="392" y="1424"/>
                        <a:pt x="461" y="1620"/>
                      </a:cubicBezTo>
                      <a:cubicBezTo>
                        <a:pt x="539" y="1806"/>
                        <a:pt x="607" y="2002"/>
                        <a:pt x="676" y="2179"/>
                      </a:cubicBezTo>
                      <a:cubicBezTo>
                        <a:pt x="744" y="2364"/>
                        <a:pt x="813" y="2531"/>
                        <a:pt x="872" y="2678"/>
                      </a:cubicBezTo>
                      <a:cubicBezTo>
                        <a:pt x="979" y="2962"/>
                        <a:pt x="1048" y="3158"/>
                        <a:pt x="1048" y="3158"/>
                      </a:cubicBezTo>
                      <a:cubicBezTo>
                        <a:pt x="1055" y="3164"/>
                        <a:pt x="1067" y="3171"/>
                        <a:pt x="1080" y="3171"/>
                      </a:cubicBezTo>
                      <a:cubicBezTo>
                        <a:pt x="1085" y="3171"/>
                        <a:pt x="1091" y="3170"/>
                        <a:pt x="1097" y="3167"/>
                      </a:cubicBezTo>
                      <a:cubicBezTo>
                        <a:pt x="1107" y="3167"/>
                        <a:pt x="1117" y="3148"/>
                        <a:pt x="1107" y="3128"/>
                      </a:cubicBezTo>
                      <a:cubicBezTo>
                        <a:pt x="1107" y="3128"/>
                        <a:pt x="1088" y="3079"/>
                        <a:pt x="1058" y="3001"/>
                      </a:cubicBezTo>
                      <a:cubicBezTo>
                        <a:pt x="1019" y="2913"/>
                        <a:pt x="979" y="2795"/>
                        <a:pt x="921" y="2658"/>
                      </a:cubicBezTo>
                      <a:cubicBezTo>
                        <a:pt x="872" y="2512"/>
                        <a:pt x="803" y="2345"/>
                        <a:pt x="744" y="2159"/>
                      </a:cubicBezTo>
                      <a:cubicBezTo>
                        <a:pt x="686" y="1973"/>
                        <a:pt x="627" y="1777"/>
                        <a:pt x="568" y="1581"/>
                      </a:cubicBezTo>
                      <a:cubicBezTo>
                        <a:pt x="509" y="1385"/>
                        <a:pt x="451" y="1189"/>
                        <a:pt x="392" y="1004"/>
                      </a:cubicBezTo>
                      <a:cubicBezTo>
                        <a:pt x="343" y="817"/>
                        <a:pt x="285" y="651"/>
                        <a:pt x="235" y="504"/>
                      </a:cubicBezTo>
                      <a:cubicBezTo>
                        <a:pt x="147" y="210"/>
                        <a:pt x="69" y="14"/>
                        <a:pt x="69" y="14"/>
                      </a:cubicBezTo>
                      <a:cubicBezTo>
                        <a:pt x="62" y="7"/>
                        <a:pt x="5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flipH="1">
                  <a:off x="6795657" y="24713"/>
                  <a:ext cx="372610" cy="171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" h="1405" extrusionOk="0">
                      <a:moveTo>
                        <a:pt x="3007" y="0"/>
                      </a:moveTo>
                      <a:cubicBezTo>
                        <a:pt x="3007" y="0"/>
                        <a:pt x="2958" y="0"/>
                        <a:pt x="2870" y="20"/>
                      </a:cubicBezTo>
                      <a:cubicBezTo>
                        <a:pt x="2821" y="29"/>
                        <a:pt x="2772" y="39"/>
                        <a:pt x="2704" y="49"/>
                      </a:cubicBezTo>
                      <a:cubicBezTo>
                        <a:pt x="2645" y="68"/>
                        <a:pt x="2576" y="79"/>
                        <a:pt x="2498" y="108"/>
                      </a:cubicBezTo>
                      <a:cubicBezTo>
                        <a:pt x="2429" y="127"/>
                        <a:pt x="2351" y="157"/>
                        <a:pt x="2263" y="177"/>
                      </a:cubicBezTo>
                      <a:cubicBezTo>
                        <a:pt x="2175" y="216"/>
                        <a:pt x="2086" y="245"/>
                        <a:pt x="1999" y="284"/>
                      </a:cubicBezTo>
                      <a:cubicBezTo>
                        <a:pt x="1910" y="323"/>
                        <a:pt x="1822" y="362"/>
                        <a:pt x="1724" y="401"/>
                      </a:cubicBezTo>
                      <a:cubicBezTo>
                        <a:pt x="1636" y="451"/>
                        <a:pt x="1548" y="490"/>
                        <a:pt x="1450" y="538"/>
                      </a:cubicBezTo>
                      <a:cubicBezTo>
                        <a:pt x="1274" y="636"/>
                        <a:pt x="1087" y="734"/>
                        <a:pt x="921" y="832"/>
                      </a:cubicBezTo>
                      <a:cubicBezTo>
                        <a:pt x="754" y="930"/>
                        <a:pt x="598" y="1008"/>
                        <a:pt x="461" y="1087"/>
                      </a:cubicBezTo>
                      <a:cubicBezTo>
                        <a:pt x="197" y="1243"/>
                        <a:pt x="20" y="1352"/>
                        <a:pt x="20" y="1352"/>
                      </a:cubicBezTo>
                      <a:cubicBezTo>
                        <a:pt x="1" y="1352"/>
                        <a:pt x="1" y="1371"/>
                        <a:pt x="10" y="1391"/>
                      </a:cubicBezTo>
                      <a:cubicBezTo>
                        <a:pt x="17" y="1397"/>
                        <a:pt x="24" y="1404"/>
                        <a:pt x="34" y="1404"/>
                      </a:cubicBezTo>
                      <a:cubicBezTo>
                        <a:pt x="39" y="1404"/>
                        <a:pt x="44" y="1403"/>
                        <a:pt x="49" y="1400"/>
                      </a:cubicBezTo>
                      <a:cubicBezTo>
                        <a:pt x="49" y="1400"/>
                        <a:pt x="89" y="1371"/>
                        <a:pt x="167" y="1322"/>
                      </a:cubicBezTo>
                      <a:cubicBezTo>
                        <a:pt x="245" y="1283"/>
                        <a:pt x="353" y="1214"/>
                        <a:pt x="490" y="1136"/>
                      </a:cubicBezTo>
                      <a:cubicBezTo>
                        <a:pt x="628" y="1067"/>
                        <a:pt x="784" y="979"/>
                        <a:pt x="950" y="891"/>
                      </a:cubicBezTo>
                      <a:cubicBezTo>
                        <a:pt x="1039" y="852"/>
                        <a:pt x="1127" y="803"/>
                        <a:pt x="1225" y="764"/>
                      </a:cubicBezTo>
                      <a:cubicBezTo>
                        <a:pt x="1313" y="725"/>
                        <a:pt x="1401" y="676"/>
                        <a:pt x="1499" y="636"/>
                      </a:cubicBezTo>
                      <a:cubicBezTo>
                        <a:pt x="1597" y="597"/>
                        <a:pt x="1685" y="558"/>
                        <a:pt x="1783" y="519"/>
                      </a:cubicBezTo>
                      <a:cubicBezTo>
                        <a:pt x="1871" y="480"/>
                        <a:pt x="1969" y="451"/>
                        <a:pt x="2057" y="412"/>
                      </a:cubicBezTo>
                      <a:cubicBezTo>
                        <a:pt x="2145" y="382"/>
                        <a:pt x="2223" y="343"/>
                        <a:pt x="2312" y="314"/>
                      </a:cubicBezTo>
                      <a:cubicBezTo>
                        <a:pt x="2390" y="284"/>
                        <a:pt x="2469" y="255"/>
                        <a:pt x="2547" y="235"/>
                      </a:cubicBezTo>
                      <a:cubicBezTo>
                        <a:pt x="2615" y="205"/>
                        <a:pt x="2684" y="186"/>
                        <a:pt x="2743" y="166"/>
                      </a:cubicBezTo>
                      <a:cubicBezTo>
                        <a:pt x="2801" y="147"/>
                        <a:pt x="2850" y="127"/>
                        <a:pt x="2889" y="108"/>
                      </a:cubicBezTo>
                      <a:cubicBezTo>
                        <a:pt x="2978" y="79"/>
                        <a:pt x="3026" y="59"/>
                        <a:pt x="3026" y="59"/>
                      </a:cubicBezTo>
                      <a:cubicBezTo>
                        <a:pt x="3036" y="49"/>
                        <a:pt x="3046" y="39"/>
                        <a:pt x="3046" y="29"/>
                      </a:cubicBezTo>
                      <a:cubicBezTo>
                        <a:pt x="3036" y="10"/>
                        <a:pt x="3026" y="0"/>
                        <a:pt x="3007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 flipH="1">
                  <a:off x="6960922" y="304966"/>
                  <a:ext cx="358175" cy="17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" h="1447" extrusionOk="0">
                      <a:moveTo>
                        <a:pt x="2899" y="1"/>
                      </a:moveTo>
                      <a:cubicBezTo>
                        <a:pt x="2899" y="1"/>
                        <a:pt x="2849" y="10"/>
                        <a:pt x="2761" y="20"/>
                      </a:cubicBezTo>
                      <a:cubicBezTo>
                        <a:pt x="2712" y="30"/>
                        <a:pt x="2664" y="40"/>
                        <a:pt x="2605" y="59"/>
                      </a:cubicBezTo>
                      <a:cubicBezTo>
                        <a:pt x="2546" y="69"/>
                        <a:pt x="2477" y="88"/>
                        <a:pt x="2399" y="108"/>
                      </a:cubicBezTo>
                      <a:cubicBezTo>
                        <a:pt x="2331" y="128"/>
                        <a:pt x="2252" y="157"/>
                        <a:pt x="2174" y="186"/>
                      </a:cubicBezTo>
                      <a:cubicBezTo>
                        <a:pt x="2085" y="216"/>
                        <a:pt x="2007" y="255"/>
                        <a:pt x="1919" y="284"/>
                      </a:cubicBezTo>
                      <a:lnTo>
                        <a:pt x="1655" y="402"/>
                      </a:lnTo>
                      <a:cubicBezTo>
                        <a:pt x="1557" y="451"/>
                        <a:pt x="1469" y="490"/>
                        <a:pt x="1380" y="539"/>
                      </a:cubicBezTo>
                      <a:lnTo>
                        <a:pt x="1116" y="686"/>
                      </a:lnTo>
                      <a:cubicBezTo>
                        <a:pt x="1028" y="735"/>
                        <a:pt x="950" y="784"/>
                        <a:pt x="871" y="833"/>
                      </a:cubicBezTo>
                      <a:cubicBezTo>
                        <a:pt x="783" y="882"/>
                        <a:pt x="705" y="931"/>
                        <a:pt x="636" y="970"/>
                      </a:cubicBezTo>
                      <a:cubicBezTo>
                        <a:pt x="558" y="1019"/>
                        <a:pt x="490" y="1068"/>
                        <a:pt x="431" y="1107"/>
                      </a:cubicBezTo>
                      <a:cubicBezTo>
                        <a:pt x="303" y="1185"/>
                        <a:pt x="205" y="1263"/>
                        <a:pt x="127" y="1313"/>
                      </a:cubicBezTo>
                      <a:cubicBezTo>
                        <a:pt x="59" y="1361"/>
                        <a:pt x="20" y="1391"/>
                        <a:pt x="20" y="1391"/>
                      </a:cubicBezTo>
                      <a:cubicBezTo>
                        <a:pt x="0" y="1401"/>
                        <a:pt x="0" y="1420"/>
                        <a:pt x="9" y="1430"/>
                      </a:cubicBezTo>
                      <a:cubicBezTo>
                        <a:pt x="15" y="1442"/>
                        <a:pt x="24" y="1446"/>
                        <a:pt x="33" y="1446"/>
                      </a:cubicBezTo>
                      <a:cubicBezTo>
                        <a:pt x="39" y="1446"/>
                        <a:pt x="45" y="1444"/>
                        <a:pt x="49" y="1440"/>
                      </a:cubicBezTo>
                      <a:cubicBezTo>
                        <a:pt x="49" y="1440"/>
                        <a:pt x="98" y="1411"/>
                        <a:pt x="166" y="1361"/>
                      </a:cubicBezTo>
                      <a:cubicBezTo>
                        <a:pt x="196" y="1332"/>
                        <a:pt x="244" y="1303"/>
                        <a:pt x="294" y="1263"/>
                      </a:cubicBezTo>
                      <a:cubicBezTo>
                        <a:pt x="342" y="1234"/>
                        <a:pt x="401" y="1195"/>
                        <a:pt x="460" y="1156"/>
                      </a:cubicBezTo>
                      <a:cubicBezTo>
                        <a:pt x="529" y="1117"/>
                        <a:pt x="597" y="1068"/>
                        <a:pt x="666" y="1028"/>
                      </a:cubicBezTo>
                      <a:cubicBezTo>
                        <a:pt x="744" y="980"/>
                        <a:pt x="823" y="941"/>
                        <a:pt x="901" y="891"/>
                      </a:cubicBezTo>
                      <a:cubicBezTo>
                        <a:pt x="989" y="852"/>
                        <a:pt x="1067" y="804"/>
                        <a:pt x="1156" y="764"/>
                      </a:cubicBezTo>
                      <a:cubicBezTo>
                        <a:pt x="1243" y="715"/>
                        <a:pt x="1341" y="676"/>
                        <a:pt x="1430" y="637"/>
                      </a:cubicBezTo>
                      <a:cubicBezTo>
                        <a:pt x="1517" y="598"/>
                        <a:pt x="1615" y="558"/>
                        <a:pt x="1704" y="519"/>
                      </a:cubicBezTo>
                      <a:cubicBezTo>
                        <a:pt x="1792" y="490"/>
                        <a:pt x="1880" y="451"/>
                        <a:pt x="1968" y="421"/>
                      </a:cubicBezTo>
                      <a:cubicBezTo>
                        <a:pt x="2056" y="382"/>
                        <a:pt x="2144" y="353"/>
                        <a:pt x="2223" y="323"/>
                      </a:cubicBezTo>
                      <a:cubicBezTo>
                        <a:pt x="2301" y="294"/>
                        <a:pt x="2379" y="265"/>
                        <a:pt x="2448" y="236"/>
                      </a:cubicBezTo>
                      <a:cubicBezTo>
                        <a:pt x="2516" y="216"/>
                        <a:pt x="2575" y="186"/>
                        <a:pt x="2634" y="167"/>
                      </a:cubicBezTo>
                      <a:cubicBezTo>
                        <a:pt x="2693" y="147"/>
                        <a:pt x="2742" y="128"/>
                        <a:pt x="2781" y="108"/>
                      </a:cubicBezTo>
                      <a:cubicBezTo>
                        <a:pt x="2869" y="79"/>
                        <a:pt x="2908" y="59"/>
                        <a:pt x="2908" y="59"/>
                      </a:cubicBezTo>
                      <a:cubicBezTo>
                        <a:pt x="2928" y="49"/>
                        <a:pt x="2928" y="40"/>
                        <a:pt x="2928" y="30"/>
                      </a:cubicBezTo>
                      <a:cubicBezTo>
                        <a:pt x="2928" y="10"/>
                        <a:pt x="2908" y="1"/>
                        <a:pt x="2899" y="1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 flipH="1">
                  <a:off x="7077010" y="546440"/>
                  <a:ext cx="361967" cy="224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834" extrusionOk="0">
                      <a:moveTo>
                        <a:pt x="2924" y="1"/>
                      </a:moveTo>
                      <a:cubicBezTo>
                        <a:pt x="2919" y="1"/>
                        <a:pt x="2914" y="2"/>
                        <a:pt x="2909" y="5"/>
                      </a:cubicBezTo>
                      <a:cubicBezTo>
                        <a:pt x="2909" y="5"/>
                        <a:pt x="2860" y="24"/>
                        <a:pt x="2772" y="53"/>
                      </a:cubicBezTo>
                      <a:cubicBezTo>
                        <a:pt x="2684" y="83"/>
                        <a:pt x="2556" y="132"/>
                        <a:pt x="2419" y="201"/>
                      </a:cubicBezTo>
                      <a:lnTo>
                        <a:pt x="2184" y="318"/>
                      </a:lnTo>
                      <a:cubicBezTo>
                        <a:pt x="2106" y="367"/>
                        <a:pt x="2018" y="416"/>
                        <a:pt x="1930" y="465"/>
                      </a:cubicBezTo>
                      <a:cubicBezTo>
                        <a:pt x="1851" y="514"/>
                        <a:pt x="1763" y="562"/>
                        <a:pt x="1666" y="621"/>
                      </a:cubicBezTo>
                      <a:cubicBezTo>
                        <a:pt x="1577" y="671"/>
                        <a:pt x="1489" y="729"/>
                        <a:pt x="1401" y="788"/>
                      </a:cubicBezTo>
                      <a:cubicBezTo>
                        <a:pt x="1224" y="906"/>
                        <a:pt x="1048" y="1032"/>
                        <a:pt x="882" y="1141"/>
                      </a:cubicBezTo>
                      <a:cubicBezTo>
                        <a:pt x="804" y="1199"/>
                        <a:pt x="725" y="1258"/>
                        <a:pt x="657" y="1307"/>
                      </a:cubicBezTo>
                      <a:cubicBezTo>
                        <a:pt x="578" y="1365"/>
                        <a:pt x="510" y="1415"/>
                        <a:pt x="441" y="1463"/>
                      </a:cubicBezTo>
                      <a:cubicBezTo>
                        <a:pt x="314" y="1552"/>
                        <a:pt x="206" y="1640"/>
                        <a:pt x="138" y="1689"/>
                      </a:cubicBezTo>
                      <a:lnTo>
                        <a:pt x="20" y="1777"/>
                      </a:lnTo>
                      <a:cubicBezTo>
                        <a:pt x="1" y="1787"/>
                        <a:pt x="1" y="1806"/>
                        <a:pt x="10" y="1826"/>
                      </a:cubicBezTo>
                      <a:cubicBezTo>
                        <a:pt x="15" y="1831"/>
                        <a:pt x="23" y="1833"/>
                        <a:pt x="31" y="1833"/>
                      </a:cubicBezTo>
                      <a:cubicBezTo>
                        <a:pt x="40" y="1833"/>
                        <a:pt x="50" y="1831"/>
                        <a:pt x="60" y="1826"/>
                      </a:cubicBezTo>
                      <a:cubicBezTo>
                        <a:pt x="60" y="1826"/>
                        <a:pt x="99" y="1796"/>
                        <a:pt x="167" y="1738"/>
                      </a:cubicBezTo>
                      <a:cubicBezTo>
                        <a:pt x="245" y="1679"/>
                        <a:pt x="343" y="1600"/>
                        <a:pt x="480" y="1513"/>
                      </a:cubicBezTo>
                      <a:cubicBezTo>
                        <a:pt x="608" y="1415"/>
                        <a:pt x="754" y="1307"/>
                        <a:pt x="931" y="1209"/>
                      </a:cubicBezTo>
                      <a:cubicBezTo>
                        <a:pt x="1009" y="1150"/>
                        <a:pt x="1098" y="1101"/>
                        <a:pt x="1185" y="1043"/>
                      </a:cubicBezTo>
                      <a:cubicBezTo>
                        <a:pt x="1274" y="993"/>
                        <a:pt x="1372" y="935"/>
                        <a:pt x="1459" y="886"/>
                      </a:cubicBezTo>
                      <a:cubicBezTo>
                        <a:pt x="1548" y="837"/>
                        <a:pt x="1646" y="778"/>
                        <a:pt x="1734" y="729"/>
                      </a:cubicBezTo>
                      <a:cubicBezTo>
                        <a:pt x="1822" y="680"/>
                        <a:pt x="1920" y="631"/>
                        <a:pt x="1998" y="582"/>
                      </a:cubicBezTo>
                      <a:cubicBezTo>
                        <a:pt x="2175" y="494"/>
                        <a:pt x="2341" y="406"/>
                        <a:pt x="2478" y="327"/>
                      </a:cubicBezTo>
                      <a:cubicBezTo>
                        <a:pt x="2615" y="249"/>
                        <a:pt x="2732" y="181"/>
                        <a:pt x="2811" y="132"/>
                      </a:cubicBezTo>
                      <a:cubicBezTo>
                        <a:pt x="2889" y="92"/>
                        <a:pt x="2939" y="53"/>
                        <a:pt x="2939" y="53"/>
                      </a:cubicBezTo>
                      <a:cubicBezTo>
                        <a:pt x="2948" y="53"/>
                        <a:pt x="2958" y="34"/>
                        <a:pt x="2948" y="24"/>
                      </a:cubicBezTo>
                      <a:cubicBezTo>
                        <a:pt x="2948" y="10"/>
                        <a:pt x="2937" y="1"/>
                        <a:pt x="2924" y="1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flipH="1">
                  <a:off x="7151386" y="717454"/>
                  <a:ext cx="152298" cy="268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97" extrusionOk="0">
                      <a:moveTo>
                        <a:pt x="1211" y="0"/>
                      </a:moveTo>
                      <a:cubicBezTo>
                        <a:pt x="1201" y="0"/>
                        <a:pt x="1192" y="5"/>
                        <a:pt x="1186" y="17"/>
                      </a:cubicBezTo>
                      <a:cubicBezTo>
                        <a:pt x="1186" y="17"/>
                        <a:pt x="1088" y="134"/>
                        <a:pt x="971" y="330"/>
                      </a:cubicBezTo>
                      <a:cubicBezTo>
                        <a:pt x="912" y="428"/>
                        <a:pt x="843" y="546"/>
                        <a:pt x="784" y="672"/>
                      </a:cubicBezTo>
                      <a:cubicBezTo>
                        <a:pt x="716" y="800"/>
                        <a:pt x="647" y="937"/>
                        <a:pt x="579" y="1074"/>
                      </a:cubicBezTo>
                      <a:cubicBezTo>
                        <a:pt x="510" y="1211"/>
                        <a:pt x="442" y="1349"/>
                        <a:pt x="373" y="1475"/>
                      </a:cubicBezTo>
                      <a:cubicBezTo>
                        <a:pt x="314" y="1603"/>
                        <a:pt x="246" y="1721"/>
                        <a:pt x="197" y="1819"/>
                      </a:cubicBezTo>
                      <a:cubicBezTo>
                        <a:pt x="79" y="2024"/>
                        <a:pt x="11" y="2152"/>
                        <a:pt x="11" y="2152"/>
                      </a:cubicBezTo>
                      <a:lnTo>
                        <a:pt x="1" y="2152"/>
                      </a:lnTo>
                      <a:cubicBezTo>
                        <a:pt x="1" y="2171"/>
                        <a:pt x="1" y="2191"/>
                        <a:pt x="21" y="2191"/>
                      </a:cubicBezTo>
                      <a:cubicBezTo>
                        <a:pt x="25" y="2195"/>
                        <a:pt x="30" y="2197"/>
                        <a:pt x="36" y="2197"/>
                      </a:cubicBezTo>
                      <a:cubicBezTo>
                        <a:pt x="45" y="2197"/>
                        <a:pt x="54" y="2192"/>
                        <a:pt x="60" y="2180"/>
                      </a:cubicBezTo>
                      <a:cubicBezTo>
                        <a:pt x="60" y="2180"/>
                        <a:pt x="129" y="2043"/>
                        <a:pt x="246" y="1848"/>
                      </a:cubicBezTo>
                      <a:cubicBezTo>
                        <a:pt x="305" y="1750"/>
                        <a:pt x="364" y="1632"/>
                        <a:pt x="442" y="1505"/>
                      </a:cubicBezTo>
                      <a:cubicBezTo>
                        <a:pt x="510" y="1388"/>
                        <a:pt x="588" y="1251"/>
                        <a:pt x="677" y="1123"/>
                      </a:cubicBezTo>
                      <a:cubicBezTo>
                        <a:pt x="755" y="996"/>
                        <a:pt x="834" y="868"/>
                        <a:pt x="902" y="741"/>
                      </a:cubicBezTo>
                      <a:cubicBezTo>
                        <a:pt x="971" y="614"/>
                        <a:pt x="1039" y="496"/>
                        <a:pt x="1088" y="398"/>
                      </a:cubicBezTo>
                      <a:cubicBezTo>
                        <a:pt x="1196" y="193"/>
                        <a:pt x="1245" y="46"/>
                        <a:pt x="1245" y="46"/>
                      </a:cubicBezTo>
                      <a:cubicBezTo>
                        <a:pt x="1245" y="36"/>
                        <a:pt x="1245" y="17"/>
                        <a:pt x="1235" y="7"/>
                      </a:cubicBezTo>
                      <a:cubicBezTo>
                        <a:pt x="1227" y="3"/>
                        <a:pt x="1219" y="0"/>
                        <a:pt x="1211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1848512" flipH="1">
                  <a:off x="5654784" y="-106460"/>
                  <a:ext cx="963206" cy="578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4731" extrusionOk="0">
                      <a:moveTo>
                        <a:pt x="7845" y="1"/>
                      </a:moveTo>
                      <a:cubicBezTo>
                        <a:pt x="7845" y="1"/>
                        <a:pt x="7708" y="50"/>
                        <a:pt x="7473" y="128"/>
                      </a:cubicBezTo>
                      <a:cubicBezTo>
                        <a:pt x="7355" y="168"/>
                        <a:pt x="7208" y="216"/>
                        <a:pt x="7042" y="275"/>
                      </a:cubicBezTo>
                      <a:cubicBezTo>
                        <a:pt x="6875" y="334"/>
                        <a:pt x="6690" y="403"/>
                        <a:pt x="6483" y="481"/>
                      </a:cubicBezTo>
                      <a:cubicBezTo>
                        <a:pt x="6082" y="638"/>
                        <a:pt x="5622" y="823"/>
                        <a:pt x="5123" y="1049"/>
                      </a:cubicBezTo>
                      <a:cubicBezTo>
                        <a:pt x="4878" y="1166"/>
                        <a:pt x="4623" y="1284"/>
                        <a:pt x="4379" y="1411"/>
                      </a:cubicBezTo>
                      <a:cubicBezTo>
                        <a:pt x="4124" y="1548"/>
                        <a:pt x="3859" y="1685"/>
                        <a:pt x="3615" y="1822"/>
                      </a:cubicBezTo>
                      <a:cubicBezTo>
                        <a:pt x="3115" y="2107"/>
                        <a:pt x="2625" y="2420"/>
                        <a:pt x="2175" y="2733"/>
                      </a:cubicBezTo>
                      <a:cubicBezTo>
                        <a:pt x="1959" y="2890"/>
                        <a:pt x="1754" y="3047"/>
                        <a:pt x="1558" y="3193"/>
                      </a:cubicBezTo>
                      <a:cubicBezTo>
                        <a:pt x="1363" y="3350"/>
                        <a:pt x="1186" y="3506"/>
                        <a:pt x="1019" y="3644"/>
                      </a:cubicBezTo>
                      <a:cubicBezTo>
                        <a:pt x="941" y="3722"/>
                        <a:pt x="863" y="3791"/>
                        <a:pt x="795" y="3859"/>
                      </a:cubicBezTo>
                      <a:cubicBezTo>
                        <a:pt x="716" y="3928"/>
                        <a:pt x="647" y="3987"/>
                        <a:pt x="589" y="4045"/>
                      </a:cubicBezTo>
                      <a:cubicBezTo>
                        <a:pt x="462" y="4172"/>
                        <a:pt x="354" y="4280"/>
                        <a:pt x="266" y="4378"/>
                      </a:cubicBezTo>
                      <a:cubicBezTo>
                        <a:pt x="177" y="4466"/>
                        <a:pt x="119" y="4544"/>
                        <a:pt x="70" y="4594"/>
                      </a:cubicBezTo>
                      <a:cubicBezTo>
                        <a:pt x="31" y="4642"/>
                        <a:pt x="1" y="4672"/>
                        <a:pt x="1" y="4672"/>
                      </a:cubicBezTo>
                      <a:lnTo>
                        <a:pt x="70" y="4731"/>
                      </a:lnTo>
                      <a:cubicBezTo>
                        <a:pt x="70" y="4731"/>
                        <a:pt x="90" y="4701"/>
                        <a:pt x="138" y="4653"/>
                      </a:cubicBezTo>
                      <a:cubicBezTo>
                        <a:pt x="177" y="4603"/>
                        <a:pt x="246" y="4525"/>
                        <a:pt x="334" y="4437"/>
                      </a:cubicBezTo>
                      <a:cubicBezTo>
                        <a:pt x="373" y="4388"/>
                        <a:pt x="422" y="4339"/>
                        <a:pt x="471" y="4280"/>
                      </a:cubicBezTo>
                      <a:cubicBezTo>
                        <a:pt x="530" y="4231"/>
                        <a:pt x="579" y="4172"/>
                        <a:pt x="647" y="4104"/>
                      </a:cubicBezTo>
                      <a:cubicBezTo>
                        <a:pt x="706" y="4045"/>
                        <a:pt x="775" y="3987"/>
                        <a:pt x="843" y="3918"/>
                      </a:cubicBezTo>
                      <a:cubicBezTo>
                        <a:pt x="921" y="3850"/>
                        <a:pt x="990" y="3781"/>
                        <a:pt x="1078" y="3702"/>
                      </a:cubicBezTo>
                      <a:cubicBezTo>
                        <a:pt x="1235" y="3565"/>
                        <a:pt x="1411" y="3419"/>
                        <a:pt x="1607" y="3271"/>
                      </a:cubicBezTo>
                      <a:cubicBezTo>
                        <a:pt x="1803" y="3115"/>
                        <a:pt x="2018" y="2968"/>
                        <a:pt x="2244" y="2812"/>
                      </a:cubicBezTo>
                      <a:cubicBezTo>
                        <a:pt x="2459" y="2664"/>
                        <a:pt x="2694" y="2518"/>
                        <a:pt x="2939" y="2371"/>
                      </a:cubicBezTo>
                      <a:cubicBezTo>
                        <a:pt x="3184" y="2233"/>
                        <a:pt x="3438" y="2087"/>
                        <a:pt x="3683" y="1959"/>
                      </a:cubicBezTo>
                      <a:cubicBezTo>
                        <a:pt x="3948" y="1822"/>
                        <a:pt x="4202" y="1695"/>
                        <a:pt x="4457" y="1578"/>
                      </a:cubicBezTo>
                      <a:cubicBezTo>
                        <a:pt x="4711" y="1460"/>
                        <a:pt x="4966" y="1343"/>
                        <a:pt x="5210" y="1235"/>
                      </a:cubicBezTo>
                      <a:cubicBezTo>
                        <a:pt x="5456" y="1127"/>
                        <a:pt x="5691" y="1019"/>
                        <a:pt x="5916" y="931"/>
                      </a:cubicBezTo>
                      <a:cubicBezTo>
                        <a:pt x="6151" y="834"/>
                        <a:pt x="6366" y="745"/>
                        <a:pt x="6562" y="657"/>
                      </a:cubicBezTo>
                      <a:cubicBezTo>
                        <a:pt x="6954" y="490"/>
                        <a:pt x="7286" y="353"/>
                        <a:pt x="7521" y="246"/>
                      </a:cubicBezTo>
                      <a:cubicBezTo>
                        <a:pt x="7747" y="148"/>
                        <a:pt x="7874" y="89"/>
                        <a:pt x="7874" y="89"/>
                      </a:cubicBezTo>
                      <a:lnTo>
                        <a:pt x="7845" y="1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1848512" flipH="1">
                  <a:off x="6270095" y="467545"/>
                  <a:ext cx="407350" cy="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318" extrusionOk="0">
                      <a:moveTo>
                        <a:pt x="3173" y="0"/>
                      </a:moveTo>
                      <a:cubicBezTo>
                        <a:pt x="3075" y="0"/>
                        <a:pt x="2948" y="9"/>
                        <a:pt x="2791" y="29"/>
                      </a:cubicBezTo>
                      <a:cubicBezTo>
                        <a:pt x="2713" y="39"/>
                        <a:pt x="2635" y="49"/>
                        <a:pt x="2546" y="59"/>
                      </a:cubicBezTo>
                      <a:cubicBezTo>
                        <a:pt x="2458" y="68"/>
                        <a:pt x="2360" y="78"/>
                        <a:pt x="2262" y="88"/>
                      </a:cubicBezTo>
                      <a:cubicBezTo>
                        <a:pt x="2174" y="98"/>
                        <a:pt x="2067" y="118"/>
                        <a:pt x="1969" y="127"/>
                      </a:cubicBezTo>
                      <a:cubicBezTo>
                        <a:pt x="1871" y="137"/>
                        <a:pt x="1763" y="147"/>
                        <a:pt x="1665" y="166"/>
                      </a:cubicBezTo>
                      <a:cubicBezTo>
                        <a:pt x="1460" y="186"/>
                        <a:pt x="1244" y="205"/>
                        <a:pt x="1058" y="215"/>
                      </a:cubicBezTo>
                      <a:cubicBezTo>
                        <a:pt x="862" y="225"/>
                        <a:pt x="676" y="225"/>
                        <a:pt x="519" y="225"/>
                      </a:cubicBezTo>
                      <a:cubicBezTo>
                        <a:pt x="363" y="225"/>
                        <a:pt x="235" y="215"/>
                        <a:pt x="147" y="215"/>
                      </a:cubicBezTo>
                      <a:cubicBezTo>
                        <a:pt x="49" y="205"/>
                        <a:pt x="0" y="205"/>
                        <a:pt x="0" y="205"/>
                      </a:cubicBezTo>
                      <a:lnTo>
                        <a:pt x="0" y="294"/>
                      </a:lnTo>
                      <a:lnTo>
                        <a:pt x="137" y="294"/>
                      </a:lnTo>
                      <a:cubicBezTo>
                        <a:pt x="235" y="294"/>
                        <a:pt x="363" y="303"/>
                        <a:pt x="519" y="303"/>
                      </a:cubicBezTo>
                      <a:cubicBezTo>
                        <a:pt x="598" y="313"/>
                        <a:pt x="686" y="313"/>
                        <a:pt x="774" y="313"/>
                      </a:cubicBezTo>
                      <a:lnTo>
                        <a:pt x="1058" y="313"/>
                      </a:lnTo>
                      <a:cubicBezTo>
                        <a:pt x="1188" y="313"/>
                        <a:pt x="1323" y="318"/>
                        <a:pt x="1463" y="318"/>
                      </a:cubicBezTo>
                      <a:cubicBezTo>
                        <a:pt x="1532" y="318"/>
                        <a:pt x="1603" y="317"/>
                        <a:pt x="1675" y="313"/>
                      </a:cubicBezTo>
                      <a:cubicBezTo>
                        <a:pt x="1773" y="313"/>
                        <a:pt x="1880" y="313"/>
                        <a:pt x="1988" y="303"/>
                      </a:cubicBezTo>
                      <a:cubicBezTo>
                        <a:pt x="2086" y="303"/>
                        <a:pt x="2194" y="294"/>
                        <a:pt x="2291" y="284"/>
                      </a:cubicBezTo>
                      <a:cubicBezTo>
                        <a:pt x="2389" y="284"/>
                        <a:pt x="2478" y="274"/>
                        <a:pt x="2566" y="255"/>
                      </a:cubicBezTo>
                      <a:cubicBezTo>
                        <a:pt x="2654" y="244"/>
                        <a:pt x="2742" y="235"/>
                        <a:pt x="2820" y="215"/>
                      </a:cubicBezTo>
                      <a:cubicBezTo>
                        <a:pt x="3134" y="166"/>
                        <a:pt x="3329" y="88"/>
                        <a:pt x="3329" y="88"/>
                      </a:cubicBezTo>
                      <a:lnTo>
                        <a:pt x="3310" y="0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1848512" flipH="1">
                  <a:off x="6057595" y="130003"/>
                  <a:ext cx="185693" cy="38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" h="3135" extrusionOk="0">
                      <a:moveTo>
                        <a:pt x="1430" y="1"/>
                      </a:moveTo>
                      <a:cubicBezTo>
                        <a:pt x="1430" y="1"/>
                        <a:pt x="1430" y="49"/>
                        <a:pt x="1420" y="147"/>
                      </a:cubicBezTo>
                      <a:cubicBezTo>
                        <a:pt x="1411" y="197"/>
                        <a:pt x="1400" y="255"/>
                        <a:pt x="1391" y="314"/>
                      </a:cubicBezTo>
                      <a:cubicBezTo>
                        <a:pt x="1381" y="382"/>
                        <a:pt x="1371" y="451"/>
                        <a:pt x="1352" y="539"/>
                      </a:cubicBezTo>
                      <a:cubicBezTo>
                        <a:pt x="1342" y="617"/>
                        <a:pt x="1313" y="696"/>
                        <a:pt x="1293" y="784"/>
                      </a:cubicBezTo>
                      <a:cubicBezTo>
                        <a:pt x="1273" y="882"/>
                        <a:pt x="1234" y="970"/>
                        <a:pt x="1204" y="1068"/>
                      </a:cubicBezTo>
                      <a:cubicBezTo>
                        <a:pt x="1165" y="1166"/>
                        <a:pt x="1136" y="1264"/>
                        <a:pt x="1087" y="1352"/>
                      </a:cubicBezTo>
                      <a:cubicBezTo>
                        <a:pt x="1048" y="1450"/>
                        <a:pt x="999" y="1548"/>
                        <a:pt x="950" y="1646"/>
                      </a:cubicBezTo>
                      <a:cubicBezTo>
                        <a:pt x="891" y="1734"/>
                        <a:pt x="852" y="1832"/>
                        <a:pt x="793" y="1920"/>
                      </a:cubicBezTo>
                      <a:cubicBezTo>
                        <a:pt x="734" y="2018"/>
                        <a:pt x="686" y="2096"/>
                        <a:pt x="627" y="2184"/>
                      </a:cubicBezTo>
                      <a:cubicBezTo>
                        <a:pt x="568" y="2262"/>
                        <a:pt x="519" y="2351"/>
                        <a:pt x="460" y="2419"/>
                      </a:cubicBezTo>
                      <a:cubicBezTo>
                        <a:pt x="412" y="2497"/>
                        <a:pt x="362" y="2566"/>
                        <a:pt x="314" y="2635"/>
                      </a:cubicBezTo>
                      <a:cubicBezTo>
                        <a:pt x="264" y="2693"/>
                        <a:pt x="225" y="2762"/>
                        <a:pt x="186" y="2811"/>
                      </a:cubicBezTo>
                      <a:cubicBezTo>
                        <a:pt x="147" y="2860"/>
                        <a:pt x="108" y="2909"/>
                        <a:pt x="79" y="2948"/>
                      </a:cubicBezTo>
                      <a:cubicBezTo>
                        <a:pt x="29" y="3026"/>
                        <a:pt x="0" y="3065"/>
                        <a:pt x="0" y="3065"/>
                      </a:cubicBezTo>
                      <a:lnTo>
                        <a:pt x="59" y="3134"/>
                      </a:lnTo>
                      <a:cubicBezTo>
                        <a:pt x="59" y="3134"/>
                        <a:pt x="108" y="3095"/>
                        <a:pt x="177" y="3036"/>
                      </a:cubicBezTo>
                      <a:cubicBezTo>
                        <a:pt x="216" y="3007"/>
                        <a:pt x="264" y="2967"/>
                        <a:pt x="314" y="2919"/>
                      </a:cubicBezTo>
                      <a:cubicBezTo>
                        <a:pt x="353" y="2870"/>
                        <a:pt x="412" y="2821"/>
                        <a:pt x="460" y="2752"/>
                      </a:cubicBezTo>
                      <a:cubicBezTo>
                        <a:pt x="519" y="2693"/>
                        <a:pt x="578" y="2615"/>
                        <a:pt x="627" y="2547"/>
                      </a:cubicBezTo>
                      <a:cubicBezTo>
                        <a:pt x="686" y="2468"/>
                        <a:pt x="745" y="2380"/>
                        <a:pt x="793" y="2292"/>
                      </a:cubicBezTo>
                      <a:cubicBezTo>
                        <a:pt x="852" y="2204"/>
                        <a:pt x="901" y="2106"/>
                        <a:pt x="950" y="2008"/>
                      </a:cubicBezTo>
                      <a:cubicBezTo>
                        <a:pt x="999" y="1910"/>
                        <a:pt x="1048" y="1812"/>
                        <a:pt x="1087" y="1714"/>
                      </a:cubicBezTo>
                      <a:cubicBezTo>
                        <a:pt x="1126" y="1607"/>
                        <a:pt x="1175" y="1509"/>
                        <a:pt x="1204" y="1401"/>
                      </a:cubicBezTo>
                      <a:cubicBezTo>
                        <a:pt x="1244" y="1303"/>
                        <a:pt x="1273" y="1195"/>
                        <a:pt x="1302" y="1098"/>
                      </a:cubicBezTo>
                      <a:cubicBezTo>
                        <a:pt x="1313" y="1048"/>
                        <a:pt x="1332" y="1000"/>
                        <a:pt x="1342" y="950"/>
                      </a:cubicBezTo>
                      <a:cubicBezTo>
                        <a:pt x="1352" y="902"/>
                        <a:pt x="1371" y="852"/>
                        <a:pt x="1381" y="813"/>
                      </a:cubicBezTo>
                      <a:cubicBezTo>
                        <a:pt x="1400" y="715"/>
                        <a:pt x="1420" y="628"/>
                        <a:pt x="1430" y="549"/>
                      </a:cubicBezTo>
                      <a:cubicBezTo>
                        <a:pt x="1450" y="471"/>
                        <a:pt x="1459" y="393"/>
                        <a:pt x="1469" y="334"/>
                      </a:cubicBezTo>
                      <a:cubicBezTo>
                        <a:pt x="1479" y="265"/>
                        <a:pt x="1489" y="206"/>
                        <a:pt x="1498" y="157"/>
                      </a:cubicBezTo>
                      <a:cubicBezTo>
                        <a:pt x="1508" y="60"/>
                        <a:pt x="1518" y="10"/>
                        <a:pt x="1518" y="10"/>
                      </a:cubicBez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1848512" flipH="1">
                  <a:off x="6062144" y="8989"/>
                  <a:ext cx="360621" cy="5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486" extrusionOk="0">
                      <a:moveTo>
                        <a:pt x="20" y="1"/>
                      </a:moveTo>
                      <a:lnTo>
                        <a:pt x="0" y="89"/>
                      </a:lnTo>
                      <a:cubicBezTo>
                        <a:pt x="0" y="89"/>
                        <a:pt x="49" y="99"/>
                        <a:pt x="127" y="109"/>
                      </a:cubicBezTo>
                      <a:cubicBezTo>
                        <a:pt x="205" y="128"/>
                        <a:pt x="323" y="148"/>
                        <a:pt x="460" y="168"/>
                      </a:cubicBezTo>
                      <a:cubicBezTo>
                        <a:pt x="597" y="196"/>
                        <a:pt x="754" y="226"/>
                        <a:pt x="921" y="255"/>
                      </a:cubicBezTo>
                      <a:cubicBezTo>
                        <a:pt x="1097" y="285"/>
                        <a:pt x="1273" y="324"/>
                        <a:pt x="1459" y="353"/>
                      </a:cubicBezTo>
                      <a:cubicBezTo>
                        <a:pt x="1645" y="392"/>
                        <a:pt x="1822" y="422"/>
                        <a:pt x="1998" y="442"/>
                      </a:cubicBezTo>
                      <a:cubicBezTo>
                        <a:pt x="2086" y="451"/>
                        <a:pt x="2164" y="461"/>
                        <a:pt x="2242" y="471"/>
                      </a:cubicBezTo>
                      <a:cubicBezTo>
                        <a:pt x="2331" y="471"/>
                        <a:pt x="2399" y="481"/>
                        <a:pt x="2468" y="481"/>
                      </a:cubicBezTo>
                      <a:cubicBezTo>
                        <a:pt x="2517" y="484"/>
                        <a:pt x="2561" y="485"/>
                        <a:pt x="2602" y="485"/>
                      </a:cubicBezTo>
                      <a:cubicBezTo>
                        <a:pt x="2684" y="485"/>
                        <a:pt x="2752" y="481"/>
                        <a:pt x="2810" y="481"/>
                      </a:cubicBezTo>
                      <a:cubicBezTo>
                        <a:pt x="2888" y="471"/>
                        <a:pt x="2938" y="461"/>
                        <a:pt x="2938" y="461"/>
                      </a:cubicBezTo>
                      <a:lnTo>
                        <a:pt x="2947" y="373"/>
                      </a:lnTo>
                      <a:cubicBezTo>
                        <a:pt x="2947" y="373"/>
                        <a:pt x="2899" y="363"/>
                        <a:pt x="2820" y="344"/>
                      </a:cubicBezTo>
                      <a:cubicBezTo>
                        <a:pt x="2742" y="334"/>
                        <a:pt x="2624" y="305"/>
                        <a:pt x="2487" y="294"/>
                      </a:cubicBezTo>
                      <a:cubicBezTo>
                        <a:pt x="2350" y="275"/>
                        <a:pt x="2194" y="255"/>
                        <a:pt x="2017" y="246"/>
                      </a:cubicBezTo>
                      <a:cubicBezTo>
                        <a:pt x="1929" y="236"/>
                        <a:pt x="1841" y="226"/>
                        <a:pt x="1753" y="226"/>
                      </a:cubicBezTo>
                      <a:cubicBezTo>
                        <a:pt x="1665" y="216"/>
                        <a:pt x="1567" y="207"/>
                        <a:pt x="1478" y="207"/>
                      </a:cubicBezTo>
                      <a:cubicBezTo>
                        <a:pt x="1293" y="187"/>
                        <a:pt x="1106" y="177"/>
                        <a:pt x="940" y="157"/>
                      </a:cubicBezTo>
                      <a:cubicBezTo>
                        <a:pt x="764" y="138"/>
                        <a:pt x="607" y="109"/>
                        <a:pt x="470" y="89"/>
                      </a:cubicBezTo>
                      <a:cubicBezTo>
                        <a:pt x="333" y="70"/>
                        <a:pt x="225" y="50"/>
                        <a:pt x="137" y="30"/>
                      </a:cubicBezTo>
                      <a:lnTo>
                        <a:pt x="20" y="1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1848512" flipH="1">
                  <a:off x="5906676" y="-115525"/>
                  <a:ext cx="154622" cy="352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880" extrusionOk="0">
                      <a:moveTo>
                        <a:pt x="1176" y="1"/>
                      </a:moveTo>
                      <a:cubicBezTo>
                        <a:pt x="1176" y="1"/>
                        <a:pt x="1166" y="50"/>
                        <a:pt x="1146" y="129"/>
                      </a:cubicBezTo>
                      <a:cubicBezTo>
                        <a:pt x="1117" y="207"/>
                        <a:pt x="1087" y="324"/>
                        <a:pt x="1039" y="461"/>
                      </a:cubicBezTo>
                      <a:cubicBezTo>
                        <a:pt x="989" y="599"/>
                        <a:pt x="941" y="755"/>
                        <a:pt x="872" y="921"/>
                      </a:cubicBezTo>
                      <a:cubicBezTo>
                        <a:pt x="804" y="1088"/>
                        <a:pt x="725" y="1264"/>
                        <a:pt x="637" y="1441"/>
                      </a:cubicBezTo>
                      <a:cubicBezTo>
                        <a:pt x="598" y="1528"/>
                        <a:pt x="559" y="1617"/>
                        <a:pt x="510" y="1695"/>
                      </a:cubicBezTo>
                      <a:cubicBezTo>
                        <a:pt x="471" y="1783"/>
                        <a:pt x="432" y="1872"/>
                        <a:pt x="392" y="1950"/>
                      </a:cubicBezTo>
                      <a:lnTo>
                        <a:pt x="275" y="2185"/>
                      </a:lnTo>
                      <a:cubicBezTo>
                        <a:pt x="245" y="2253"/>
                        <a:pt x="206" y="2322"/>
                        <a:pt x="177" y="2390"/>
                      </a:cubicBezTo>
                      <a:cubicBezTo>
                        <a:pt x="118" y="2527"/>
                        <a:pt x="69" y="2635"/>
                        <a:pt x="40" y="2714"/>
                      </a:cubicBezTo>
                      <a:cubicBezTo>
                        <a:pt x="10" y="2792"/>
                        <a:pt x="1" y="2841"/>
                        <a:pt x="1" y="2841"/>
                      </a:cubicBezTo>
                      <a:lnTo>
                        <a:pt x="79" y="2880"/>
                      </a:lnTo>
                      <a:cubicBezTo>
                        <a:pt x="79" y="2880"/>
                        <a:pt x="206" y="2733"/>
                        <a:pt x="353" y="2479"/>
                      </a:cubicBezTo>
                      <a:cubicBezTo>
                        <a:pt x="392" y="2420"/>
                        <a:pt x="421" y="2342"/>
                        <a:pt x="461" y="2273"/>
                      </a:cubicBezTo>
                      <a:cubicBezTo>
                        <a:pt x="500" y="2194"/>
                        <a:pt x="539" y="2116"/>
                        <a:pt x="569" y="2028"/>
                      </a:cubicBezTo>
                      <a:cubicBezTo>
                        <a:pt x="608" y="1950"/>
                        <a:pt x="647" y="1861"/>
                        <a:pt x="676" y="1774"/>
                      </a:cubicBezTo>
                      <a:cubicBezTo>
                        <a:pt x="715" y="1685"/>
                        <a:pt x="745" y="1587"/>
                        <a:pt x="784" y="1499"/>
                      </a:cubicBezTo>
                      <a:cubicBezTo>
                        <a:pt x="843" y="1313"/>
                        <a:pt x="902" y="1127"/>
                        <a:pt x="960" y="960"/>
                      </a:cubicBezTo>
                      <a:cubicBezTo>
                        <a:pt x="989" y="873"/>
                        <a:pt x="1019" y="784"/>
                        <a:pt x="1048" y="706"/>
                      </a:cubicBezTo>
                      <a:cubicBezTo>
                        <a:pt x="1068" y="628"/>
                        <a:pt x="1097" y="559"/>
                        <a:pt x="1117" y="490"/>
                      </a:cubicBezTo>
                      <a:cubicBezTo>
                        <a:pt x="1205" y="207"/>
                        <a:pt x="1264" y="20"/>
                        <a:pt x="1264" y="20"/>
                      </a:cubicBezTo>
                      <a:lnTo>
                        <a:pt x="1176" y="1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1848512" flipH="1">
                  <a:off x="6280921" y="661543"/>
                  <a:ext cx="305941" cy="24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963" extrusionOk="0">
                      <a:moveTo>
                        <a:pt x="1902" y="1"/>
                      </a:moveTo>
                      <a:cubicBezTo>
                        <a:pt x="1820" y="1"/>
                        <a:pt x="1728" y="18"/>
                        <a:pt x="1626" y="56"/>
                      </a:cubicBezTo>
                      <a:cubicBezTo>
                        <a:pt x="1" y="653"/>
                        <a:pt x="324" y="1525"/>
                        <a:pt x="324" y="1525"/>
                      </a:cubicBezTo>
                      <a:cubicBezTo>
                        <a:pt x="363" y="1652"/>
                        <a:pt x="461" y="1760"/>
                        <a:pt x="578" y="1828"/>
                      </a:cubicBezTo>
                      <a:cubicBezTo>
                        <a:pt x="721" y="1920"/>
                        <a:pt x="889" y="1962"/>
                        <a:pt x="1060" y="1962"/>
                      </a:cubicBezTo>
                      <a:cubicBezTo>
                        <a:pt x="1255" y="1962"/>
                        <a:pt x="1454" y="1907"/>
                        <a:pt x="1626" y="1808"/>
                      </a:cubicBezTo>
                      <a:cubicBezTo>
                        <a:pt x="1940" y="1612"/>
                        <a:pt x="2136" y="1231"/>
                        <a:pt x="2302" y="907"/>
                      </a:cubicBezTo>
                      <a:cubicBezTo>
                        <a:pt x="2500" y="510"/>
                        <a:pt x="2349" y="1"/>
                        <a:pt x="1902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1848512" flipH="1">
                  <a:off x="6293453" y="654015"/>
                  <a:ext cx="261169" cy="24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997" extrusionOk="0">
                      <a:moveTo>
                        <a:pt x="1652" y="28"/>
                      </a:moveTo>
                      <a:cubicBezTo>
                        <a:pt x="1721" y="28"/>
                        <a:pt x="1786" y="47"/>
                        <a:pt x="1850" y="79"/>
                      </a:cubicBezTo>
                      <a:cubicBezTo>
                        <a:pt x="1919" y="118"/>
                        <a:pt x="1978" y="177"/>
                        <a:pt x="2027" y="256"/>
                      </a:cubicBezTo>
                      <a:cubicBezTo>
                        <a:pt x="2066" y="325"/>
                        <a:pt x="2085" y="412"/>
                        <a:pt x="2096" y="491"/>
                      </a:cubicBezTo>
                      <a:cubicBezTo>
                        <a:pt x="2105" y="579"/>
                        <a:pt x="2096" y="657"/>
                        <a:pt x="2076" y="745"/>
                      </a:cubicBezTo>
                      <a:cubicBezTo>
                        <a:pt x="2056" y="824"/>
                        <a:pt x="2027" y="902"/>
                        <a:pt x="1988" y="980"/>
                      </a:cubicBezTo>
                      <a:cubicBezTo>
                        <a:pt x="1909" y="1137"/>
                        <a:pt x="1821" y="1284"/>
                        <a:pt x="1724" y="1421"/>
                      </a:cubicBezTo>
                      <a:cubicBezTo>
                        <a:pt x="1626" y="1558"/>
                        <a:pt x="1508" y="1685"/>
                        <a:pt x="1371" y="1783"/>
                      </a:cubicBezTo>
                      <a:cubicBezTo>
                        <a:pt x="1302" y="1833"/>
                        <a:pt x="1224" y="1872"/>
                        <a:pt x="1145" y="1891"/>
                      </a:cubicBezTo>
                      <a:cubicBezTo>
                        <a:pt x="1067" y="1920"/>
                        <a:pt x="979" y="1940"/>
                        <a:pt x="901" y="1950"/>
                      </a:cubicBezTo>
                      <a:cubicBezTo>
                        <a:pt x="862" y="1955"/>
                        <a:pt x="822" y="1957"/>
                        <a:pt x="782" y="1957"/>
                      </a:cubicBezTo>
                      <a:cubicBezTo>
                        <a:pt x="653" y="1957"/>
                        <a:pt x="523" y="1932"/>
                        <a:pt x="411" y="1872"/>
                      </a:cubicBezTo>
                      <a:cubicBezTo>
                        <a:pt x="333" y="1842"/>
                        <a:pt x="264" y="1793"/>
                        <a:pt x="205" y="1735"/>
                      </a:cubicBezTo>
                      <a:cubicBezTo>
                        <a:pt x="147" y="1676"/>
                        <a:pt x="98" y="1607"/>
                        <a:pt x="78" y="1529"/>
                      </a:cubicBezTo>
                      <a:cubicBezTo>
                        <a:pt x="59" y="1489"/>
                        <a:pt x="59" y="1441"/>
                        <a:pt x="49" y="1402"/>
                      </a:cubicBezTo>
                      <a:cubicBezTo>
                        <a:pt x="49" y="1362"/>
                        <a:pt x="49" y="1313"/>
                        <a:pt x="59" y="1274"/>
                      </a:cubicBezTo>
                      <a:cubicBezTo>
                        <a:pt x="59" y="1225"/>
                        <a:pt x="68" y="1186"/>
                        <a:pt x="78" y="1147"/>
                      </a:cubicBezTo>
                      <a:cubicBezTo>
                        <a:pt x="88" y="1108"/>
                        <a:pt x="107" y="1059"/>
                        <a:pt x="127" y="1019"/>
                      </a:cubicBezTo>
                      <a:cubicBezTo>
                        <a:pt x="147" y="980"/>
                        <a:pt x="157" y="941"/>
                        <a:pt x="186" y="902"/>
                      </a:cubicBezTo>
                      <a:cubicBezTo>
                        <a:pt x="205" y="873"/>
                        <a:pt x="225" y="834"/>
                        <a:pt x="255" y="795"/>
                      </a:cubicBezTo>
                      <a:lnTo>
                        <a:pt x="342" y="697"/>
                      </a:lnTo>
                      <a:cubicBezTo>
                        <a:pt x="372" y="667"/>
                        <a:pt x="401" y="638"/>
                        <a:pt x="440" y="608"/>
                      </a:cubicBezTo>
                      <a:cubicBezTo>
                        <a:pt x="470" y="569"/>
                        <a:pt x="499" y="549"/>
                        <a:pt x="538" y="520"/>
                      </a:cubicBezTo>
                      <a:lnTo>
                        <a:pt x="646" y="442"/>
                      </a:lnTo>
                      <a:lnTo>
                        <a:pt x="754" y="373"/>
                      </a:lnTo>
                      <a:cubicBezTo>
                        <a:pt x="793" y="344"/>
                        <a:pt x="832" y="325"/>
                        <a:pt x="871" y="305"/>
                      </a:cubicBezTo>
                      <a:lnTo>
                        <a:pt x="989" y="236"/>
                      </a:lnTo>
                      <a:lnTo>
                        <a:pt x="1106" y="177"/>
                      </a:lnTo>
                      <a:lnTo>
                        <a:pt x="1361" y="79"/>
                      </a:lnTo>
                      <a:cubicBezTo>
                        <a:pt x="1400" y="70"/>
                        <a:pt x="1439" y="50"/>
                        <a:pt x="1478" y="40"/>
                      </a:cubicBezTo>
                      <a:cubicBezTo>
                        <a:pt x="1517" y="40"/>
                        <a:pt x="1567" y="31"/>
                        <a:pt x="1606" y="31"/>
                      </a:cubicBezTo>
                      <a:cubicBezTo>
                        <a:pt x="1621" y="29"/>
                        <a:pt x="1637" y="28"/>
                        <a:pt x="1652" y="28"/>
                      </a:cubicBezTo>
                      <a:close/>
                      <a:moveTo>
                        <a:pt x="1606" y="1"/>
                      </a:moveTo>
                      <a:cubicBezTo>
                        <a:pt x="1557" y="1"/>
                        <a:pt x="1517" y="21"/>
                        <a:pt x="1478" y="21"/>
                      </a:cubicBezTo>
                      <a:cubicBezTo>
                        <a:pt x="1430" y="31"/>
                        <a:pt x="1391" y="50"/>
                        <a:pt x="1351" y="60"/>
                      </a:cubicBezTo>
                      <a:lnTo>
                        <a:pt x="1097" y="158"/>
                      </a:lnTo>
                      <a:cubicBezTo>
                        <a:pt x="1058" y="168"/>
                        <a:pt x="1018" y="197"/>
                        <a:pt x="979" y="216"/>
                      </a:cubicBezTo>
                      <a:lnTo>
                        <a:pt x="852" y="275"/>
                      </a:lnTo>
                      <a:cubicBezTo>
                        <a:pt x="812" y="285"/>
                        <a:pt x="773" y="314"/>
                        <a:pt x="734" y="334"/>
                      </a:cubicBezTo>
                      <a:lnTo>
                        <a:pt x="617" y="403"/>
                      </a:lnTo>
                      <a:lnTo>
                        <a:pt x="509" y="481"/>
                      </a:lnTo>
                      <a:cubicBezTo>
                        <a:pt x="480" y="510"/>
                        <a:pt x="440" y="540"/>
                        <a:pt x="401" y="569"/>
                      </a:cubicBezTo>
                      <a:lnTo>
                        <a:pt x="303" y="667"/>
                      </a:lnTo>
                      <a:lnTo>
                        <a:pt x="216" y="765"/>
                      </a:lnTo>
                      <a:cubicBezTo>
                        <a:pt x="186" y="804"/>
                        <a:pt x="166" y="843"/>
                        <a:pt x="137" y="882"/>
                      </a:cubicBezTo>
                      <a:lnTo>
                        <a:pt x="78" y="1000"/>
                      </a:lnTo>
                      <a:cubicBezTo>
                        <a:pt x="59" y="1039"/>
                        <a:pt x="49" y="1088"/>
                        <a:pt x="29" y="1127"/>
                      </a:cubicBezTo>
                      <a:cubicBezTo>
                        <a:pt x="20" y="1176"/>
                        <a:pt x="9" y="1225"/>
                        <a:pt x="9" y="1265"/>
                      </a:cubicBezTo>
                      <a:cubicBezTo>
                        <a:pt x="0" y="1313"/>
                        <a:pt x="0" y="1362"/>
                        <a:pt x="9" y="1402"/>
                      </a:cubicBezTo>
                      <a:cubicBezTo>
                        <a:pt x="9" y="1450"/>
                        <a:pt x="20" y="1500"/>
                        <a:pt x="29" y="1539"/>
                      </a:cubicBezTo>
                      <a:cubicBezTo>
                        <a:pt x="59" y="1626"/>
                        <a:pt x="107" y="1705"/>
                        <a:pt x="166" y="1764"/>
                      </a:cubicBezTo>
                      <a:cubicBezTo>
                        <a:pt x="235" y="1833"/>
                        <a:pt x="313" y="1881"/>
                        <a:pt x="392" y="1911"/>
                      </a:cubicBezTo>
                      <a:cubicBezTo>
                        <a:pt x="511" y="1971"/>
                        <a:pt x="648" y="1996"/>
                        <a:pt x="780" y="1996"/>
                      </a:cubicBezTo>
                      <a:cubicBezTo>
                        <a:pt x="821" y="1996"/>
                        <a:pt x="862" y="1994"/>
                        <a:pt x="901" y="1989"/>
                      </a:cubicBezTo>
                      <a:cubicBezTo>
                        <a:pt x="989" y="1979"/>
                        <a:pt x="1077" y="1959"/>
                        <a:pt x="1156" y="1930"/>
                      </a:cubicBezTo>
                      <a:cubicBezTo>
                        <a:pt x="1243" y="1901"/>
                        <a:pt x="1322" y="1862"/>
                        <a:pt x="1391" y="1813"/>
                      </a:cubicBezTo>
                      <a:cubicBezTo>
                        <a:pt x="1537" y="1715"/>
                        <a:pt x="1655" y="1578"/>
                        <a:pt x="1753" y="1441"/>
                      </a:cubicBezTo>
                      <a:cubicBezTo>
                        <a:pt x="1850" y="1294"/>
                        <a:pt x="1929" y="1147"/>
                        <a:pt x="2007" y="990"/>
                      </a:cubicBezTo>
                      <a:cubicBezTo>
                        <a:pt x="2046" y="912"/>
                        <a:pt x="2076" y="834"/>
                        <a:pt x="2105" y="745"/>
                      </a:cubicBezTo>
                      <a:cubicBezTo>
                        <a:pt x="2115" y="667"/>
                        <a:pt x="2135" y="579"/>
                        <a:pt x="2115" y="491"/>
                      </a:cubicBezTo>
                      <a:cubicBezTo>
                        <a:pt x="2105" y="403"/>
                        <a:pt x="2085" y="314"/>
                        <a:pt x="2046" y="246"/>
                      </a:cubicBezTo>
                      <a:cubicBezTo>
                        <a:pt x="1998" y="168"/>
                        <a:pt x="1939" y="99"/>
                        <a:pt x="1861" y="60"/>
                      </a:cubicBezTo>
                      <a:cubicBezTo>
                        <a:pt x="1782" y="21"/>
                        <a:pt x="1694" y="1"/>
                        <a:pt x="1606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1848512" flipH="1">
                  <a:off x="6486119" y="524587"/>
                  <a:ext cx="257621" cy="15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2" extrusionOk="0">
                      <a:moveTo>
                        <a:pt x="817" y="1"/>
                      </a:moveTo>
                      <a:cubicBezTo>
                        <a:pt x="179" y="1"/>
                        <a:pt x="49" y="402"/>
                        <a:pt x="49" y="402"/>
                      </a:cubicBezTo>
                      <a:cubicBezTo>
                        <a:pt x="1" y="499"/>
                        <a:pt x="10" y="617"/>
                        <a:pt x="49" y="715"/>
                      </a:cubicBezTo>
                      <a:cubicBezTo>
                        <a:pt x="138" y="999"/>
                        <a:pt x="412" y="1185"/>
                        <a:pt x="706" y="1224"/>
                      </a:cubicBezTo>
                      <a:cubicBezTo>
                        <a:pt x="743" y="1229"/>
                        <a:pt x="780" y="1231"/>
                        <a:pt x="817" y="1231"/>
                      </a:cubicBezTo>
                      <a:cubicBezTo>
                        <a:pt x="1077" y="1231"/>
                        <a:pt x="1346" y="1120"/>
                        <a:pt x="1577" y="1009"/>
                      </a:cubicBezTo>
                      <a:cubicBezTo>
                        <a:pt x="1949" y="832"/>
                        <a:pt x="2105" y="333"/>
                        <a:pt x="1587" y="147"/>
                      </a:cubicBezTo>
                      <a:cubicBezTo>
                        <a:pt x="1271" y="41"/>
                        <a:pt x="1018" y="1"/>
                        <a:pt x="817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1848512" flipH="1">
                  <a:off x="6506098" y="528380"/>
                  <a:ext cx="236092" cy="15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1261" extrusionOk="0">
                      <a:moveTo>
                        <a:pt x="852" y="34"/>
                      </a:moveTo>
                      <a:lnTo>
                        <a:pt x="960" y="43"/>
                      </a:lnTo>
                      <a:lnTo>
                        <a:pt x="1068" y="54"/>
                      </a:lnTo>
                      <a:cubicBezTo>
                        <a:pt x="1097" y="54"/>
                        <a:pt x="1136" y="63"/>
                        <a:pt x="1165" y="63"/>
                      </a:cubicBezTo>
                      <a:lnTo>
                        <a:pt x="1274" y="93"/>
                      </a:lnTo>
                      <a:cubicBezTo>
                        <a:pt x="1313" y="93"/>
                        <a:pt x="1342" y="102"/>
                        <a:pt x="1381" y="112"/>
                      </a:cubicBezTo>
                      <a:lnTo>
                        <a:pt x="1577" y="171"/>
                      </a:lnTo>
                      <a:cubicBezTo>
                        <a:pt x="1616" y="181"/>
                        <a:pt x="1646" y="200"/>
                        <a:pt x="1675" y="210"/>
                      </a:cubicBezTo>
                      <a:cubicBezTo>
                        <a:pt x="1704" y="230"/>
                        <a:pt x="1733" y="239"/>
                        <a:pt x="1763" y="269"/>
                      </a:cubicBezTo>
                      <a:cubicBezTo>
                        <a:pt x="1812" y="308"/>
                        <a:pt x="1851" y="357"/>
                        <a:pt x="1881" y="416"/>
                      </a:cubicBezTo>
                      <a:cubicBezTo>
                        <a:pt x="1910" y="474"/>
                        <a:pt x="1910" y="543"/>
                        <a:pt x="1900" y="611"/>
                      </a:cubicBezTo>
                      <a:cubicBezTo>
                        <a:pt x="1900" y="680"/>
                        <a:pt x="1870" y="739"/>
                        <a:pt x="1831" y="798"/>
                      </a:cubicBezTo>
                      <a:cubicBezTo>
                        <a:pt x="1792" y="857"/>
                        <a:pt x="1744" y="905"/>
                        <a:pt x="1694" y="944"/>
                      </a:cubicBezTo>
                      <a:cubicBezTo>
                        <a:pt x="1635" y="984"/>
                        <a:pt x="1577" y="1013"/>
                        <a:pt x="1518" y="1042"/>
                      </a:cubicBezTo>
                      <a:cubicBezTo>
                        <a:pt x="1391" y="1101"/>
                        <a:pt x="1263" y="1150"/>
                        <a:pt x="1136" y="1190"/>
                      </a:cubicBezTo>
                      <a:cubicBezTo>
                        <a:pt x="1037" y="1212"/>
                        <a:pt x="933" y="1235"/>
                        <a:pt x="827" y="1235"/>
                      </a:cubicBezTo>
                      <a:cubicBezTo>
                        <a:pt x="796" y="1235"/>
                        <a:pt x="765" y="1233"/>
                        <a:pt x="735" y="1229"/>
                      </a:cubicBezTo>
                      <a:cubicBezTo>
                        <a:pt x="608" y="1219"/>
                        <a:pt x="480" y="1170"/>
                        <a:pt x="362" y="1101"/>
                      </a:cubicBezTo>
                      <a:cubicBezTo>
                        <a:pt x="255" y="1023"/>
                        <a:pt x="157" y="925"/>
                        <a:pt x="98" y="807"/>
                      </a:cubicBezTo>
                      <a:cubicBezTo>
                        <a:pt x="69" y="748"/>
                        <a:pt x="49" y="680"/>
                        <a:pt x="40" y="622"/>
                      </a:cubicBezTo>
                      <a:cubicBezTo>
                        <a:pt x="30" y="553"/>
                        <a:pt x="40" y="484"/>
                        <a:pt x="69" y="426"/>
                      </a:cubicBezTo>
                      <a:cubicBezTo>
                        <a:pt x="79" y="396"/>
                        <a:pt x="98" y="367"/>
                        <a:pt x="118" y="337"/>
                      </a:cubicBezTo>
                      <a:cubicBezTo>
                        <a:pt x="138" y="308"/>
                        <a:pt x="157" y="278"/>
                        <a:pt x="177" y="259"/>
                      </a:cubicBezTo>
                      <a:cubicBezTo>
                        <a:pt x="206" y="230"/>
                        <a:pt x="236" y="210"/>
                        <a:pt x="255" y="191"/>
                      </a:cubicBezTo>
                      <a:cubicBezTo>
                        <a:pt x="284" y="171"/>
                        <a:pt x="314" y="152"/>
                        <a:pt x="343" y="141"/>
                      </a:cubicBezTo>
                      <a:cubicBezTo>
                        <a:pt x="382" y="122"/>
                        <a:pt x="412" y="102"/>
                        <a:pt x="441" y="93"/>
                      </a:cubicBezTo>
                      <a:cubicBezTo>
                        <a:pt x="480" y="83"/>
                        <a:pt x="510" y="73"/>
                        <a:pt x="539" y="63"/>
                      </a:cubicBezTo>
                      <a:lnTo>
                        <a:pt x="647" y="43"/>
                      </a:lnTo>
                      <a:cubicBezTo>
                        <a:pt x="676" y="43"/>
                        <a:pt x="715" y="43"/>
                        <a:pt x="754" y="34"/>
                      </a:cubicBezTo>
                      <a:close/>
                      <a:moveTo>
                        <a:pt x="784" y="0"/>
                      </a:moveTo>
                      <a:cubicBezTo>
                        <a:pt x="771" y="0"/>
                        <a:pt x="758" y="1"/>
                        <a:pt x="745" y="4"/>
                      </a:cubicBezTo>
                      <a:cubicBezTo>
                        <a:pt x="715" y="4"/>
                        <a:pt x="676" y="4"/>
                        <a:pt x="637" y="14"/>
                      </a:cubicBezTo>
                      <a:lnTo>
                        <a:pt x="529" y="24"/>
                      </a:lnTo>
                      <a:cubicBezTo>
                        <a:pt x="500" y="34"/>
                        <a:pt x="460" y="54"/>
                        <a:pt x="431" y="63"/>
                      </a:cubicBezTo>
                      <a:cubicBezTo>
                        <a:pt x="392" y="73"/>
                        <a:pt x="362" y="93"/>
                        <a:pt x="333" y="102"/>
                      </a:cubicBezTo>
                      <a:cubicBezTo>
                        <a:pt x="294" y="122"/>
                        <a:pt x="265" y="141"/>
                        <a:pt x="236" y="161"/>
                      </a:cubicBezTo>
                      <a:cubicBezTo>
                        <a:pt x="206" y="181"/>
                        <a:pt x="177" y="200"/>
                        <a:pt x="157" y="230"/>
                      </a:cubicBezTo>
                      <a:cubicBezTo>
                        <a:pt x="127" y="259"/>
                        <a:pt x="108" y="289"/>
                        <a:pt x="88" y="318"/>
                      </a:cubicBezTo>
                      <a:cubicBezTo>
                        <a:pt x="59" y="347"/>
                        <a:pt x="49" y="376"/>
                        <a:pt x="30" y="416"/>
                      </a:cubicBezTo>
                      <a:cubicBezTo>
                        <a:pt x="1" y="474"/>
                        <a:pt x="1" y="553"/>
                        <a:pt x="1" y="622"/>
                      </a:cubicBezTo>
                      <a:cubicBezTo>
                        <a:pt x="10" y="690"/>
                        <a:pt x="40" y="759"/>
                        <a:pt x="69" y="817"/>
                      </a:cubicBezTo>
                      <a:cubicBezTo>
                        <a:pt x="127" y="944"/>
                        <a:pt x="225" y="1052"/>
                        <a:pt x="343" y="1121"/>
                      </a:cubicBezTo>
                      <a:cubicBezTo>
                        <a:pt x="402" y="1160"/>
                        <a:pt x="471" y="1190"/>
                        <a:pt x="529" y="1219"/>
                      </a:cubicBezTo>
                      <a:cubicBezTo>
                        <a:pt x="597" y="1238"/>
                        <a:pt x="666" y="1248"/>
                        <a:pt x="735" y="1258"/>
                      </a:cubicBezTo>
                      <a:cubicBezTo>
                        <a:pt x="759" y="1259"/>
                        <a:pt x="783" y="1260"/>
                        <a:pt x="807" y="1260"/>
                      </a:cubicBezTo>
                      <a:cubicBezTo>
                        <a:pt x="920" y="1260"/>
                        <a:pt x="1033" y="1241"/>
                        <a:pt x="1146" y="1209"/>
                      </a:cubicBezTo>
                      <a:cubicBezTo>
                        <a:pt x="1274" y="1170"/>
                        <a:pt x="1400" y="1111"/>
                        <a:pt x="1528" y="1062"/>
                      </a:cubicBezTo>
                      <a:cubicBezTo>
                        <a:pt x="1587" y="1033"/>
                        <a:pt x="1646" y="1003"/>
                        <a:pt x="1704" y="955"/>
                      </a:cubicBezTo>
                      <a:cubicBezTo>
                        <a:pt x="1753" y="915"/>
                        <a:pt x="1812" y="866"/>
                        <a:pt x="1841" y="807"/>
                      </a:cubicBezTo>
                      <a:cubicBezTo>
                        <a:pt x="1881" y="748"/>
                        <a:pt x="1910" y="680"/>
                        <a:pt x="1920" y="611"/>
                      </a:cubicBezTo>
                      <a:cubicBezTo>
                        <a:pt x="1929" y="543"/>
                        <a:pt x="1929" y="474"/>
                        <a:pt x="1900" y="406"/>
                      </a:cubicBezTo>
                      <a:cubicBezTo>
                        <a:pt x="1870" y="347"/>
                        <a:pt x="1822" y="289"/>
                        <a:pt x="1773" y="249"/>
                      </a:cubicBezTo>
                      <a:cubicBezTo>
                        <a:pt x="1744" y="230"/>
                        <a:pt x="1714" y="210"/>
                        <a:pt x="1685" y="200"/>
                      </a:cubicBezTo>
                      <a:cubicBezTo>
                        <a:pt x="1646" y="181"/>
                        <a:pt x="1616" y="171"/>
                        <a:pt x="1587" y="161"/>
                      </a:cubicBezTo>
                      <a:lnTo>
                        <a:pt x="1587" y="152"/>
                      </a:lnTo>
                      <a:lnTo>
                        <a:pt x="1381" y="93"/>
                      </a:lnTo>
                      <a:cubicBezTo>
                        <a:pt x="1352" y="83"/>
                        <a:pt x="1313" y="73"/>
                        <a:pt x="1283" y="63"/>
                      </a:cubicBezTo>
                      <a:lnTo>
                        <a:pt x="1176" y="43"/>
                      </a:lnTo>
                      <a:cubicBezTo>
                        <a:pt x="1136" y="34"/>
                        <a:pt x="1107" y="34"/>
                        <a:pt x="1068" y="24"/>
                      </a:cubicBezTo>
                      <a:lnTo>
                        <a:pt x="960" y="4"/>
                      </a:lnTo>
                      <a:lnTo>
                        <a:pt x="852" y="4"/>
                      </a:lnTo>
                      <a:cubicBezTo>
                        <a:pt x="833" y="4"/>
                        <a:pt x="809" y="0"/>
                        <a:pt x="784" y="0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rot="1848512" flipH="1">
                  <a:off x="6040098" y="503632"/>
                  <a:ext cx="240985" cy="195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02" extrusionOk="0">
                      <a:moveTo>
                        <a:pt x="1506" y="1"/>
                      </a:moveTo>
                      <a:cubicBezTo>
                        <a:pt x="1432" y="1"/>
                        <a:pt x="1347" y="20"/>
                        <a:pt x="1254" y="63"/>
                      </a:cubicBezTo>
                      <a:cubicBezTo>
                        <a:pt x="1" y="631"/>
                        <a:pt x="314" y="1297"/>
                        <a:pt x="314" y="1297"/>
                      </a:cubicBezTo>
                      <a:cubicBezTo>
                        <a:pt x="353" y="1395"/>
                        <a:pt x="431" y="1473"/>
                        <a:pt x="529" y="1523"/>
                      </a:cubicBezTo>
                      <a:cubicBezTo>
                        <a:pt x="630" y="1577"/>
                        <a:pt x="744" y="1602"/>
                        <a:pt x="859" y="1602"/>
                      </a:cubicBezTo>
                      <a:cubicBezTo>
                        <a:pt x="1033" y="1602"/>
                        <a:pt x="1210" y="1544"/>
                        <a:pt x="1352" y="1444"/>
                      </a:cubicBezTo>
                      <a:cubicBezTo>
                        <a:pt x="1596" y="1277"/>
                        <a:pt x="1733" y="964"/>
                        <a:pt x="1842" y="690"/>
                      </a:cubicBezTo>
                      <a:cubicBezTo>
                        <a:pt x="1969" y="378"/>
                        <a:pt x="1836" y="1"/>
                        <a:pt x="1506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rot="1848512" flipH="1">
                  <a:off x="6049846" y="496319"/>
                  <a:ext cx="200250" cy="199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632" extrusionOk="0">
                      <a:moveTo>
                        <a:pt x="1241" y="19"/>
                      </a:moveTo>
                      <a:cubicBezTo>
                        <a:pt x="1290" y="19"/>
                        <a:pt x="1339" y="29"/>
                        <a:pt x="1382" y="43"/>
                      </a:cubicBezTo>
                      <a:cubicBezTo>
                        <a:pt x="1450" y="72"/>
                        <a:pt x="1499" y="121"/>
                        <a:pt x="1538" y="170"/>
                      </a:cubicBezTo>
                      <a:cubicBezTo>
                        <a:pt x="1578" y="229"/>
                        <a:pt x="1597" y="298"/>
                        <a:pt x="1607" y="356"/>
                      </a:cubicBezTo>
                      <a:cubicBezTo>
                        <a:pt x="1617" y="425"/>
                        <a:pt x="1617" y="494"/>
                        <a:pt x="1607" y="562"/>
                      </a:cubicBezTo>
                      <a:cubicBezTo>
                        <a:pt x="1597" y="620"/>
                        <a:pt x="1578" y="689"/>
                        <a:pt x="1548" y="748"/>
                      </a:cubicBezTo>
                      <a:cubicBezTo>
                        <a:pt x="1499" y="875"/>
                        <a:pt x="1440" y="1003"/>
                        <a:pt x="1371" y="1120"/>
                      </a:cubicBezTo>
                      <a:cubicBezTo>
                        <a:pt x="1303" y="1238"/>
                        <a:pt x="1215" y="1345"/>
                        <a:pt x="1107" y="1423"/>
                      </a:cubicBezTo>
                      <a:cubicBezTo>
                        <a:pt x="999" y="1502"/>
                        <a:pt x="882" y="1560"/>
                        <a:pt x="745" y="1590"/>
                      </a:cubicBezTo>
                      <a:cubicBezTo>
                        <a:pt x="705" y="1596"/>
                        <a:pt x="664" y="1600"/>
                        <a:pt x="623" y="1600"/>
                      </a:cubicBezTo>
                      <a:cubicBezTo>
                        <a:pt x="533" y="1600"/>
                        <a:pt x="441" y="1584"/>
                        <a:pt x="353" y="1551"/>
                      </a:cubicBezTo>
                      <a:cubicBezTo>
                        <a:pt x="294" y="1532"/>
                        <a:pt x="226" y="1502"/>
                        <a:pt x="177" y="1453"/>
                      </a:cubicBezTo>
                      <a:cubicBezTo>
                        <a:pt x="128" y="1414"/>
                        <a:pt x="89" y="1365"/>
                        <a:pt x="70" y="1306"/>
                      </a:cubicBezTo>
                      <a:lnTo>
                        <a:pt x="70" y="1296"/>
                      </a:lnTo>
                      <a:cubicBezTo>
                        <a:pt x="59" y="1267"/>
                        <a:pt x="50" y="1238"/>
                        <a:pt x="40" y="1199"/>
                      </a:cubicBezTo>
                      <a:lnTo>
                        <a:pt x="40" y="1101"/>
                      </a:lnTo>
                      <a:cubicBezTo>
                        <a:pt x="40" y="1061"/>
                        <a:pt x="40" y="1032"/>
                        <a:pt x="50" y="993"/>
                      </a:cubicBezTo>
                      <a:cubicBezTo>
                        <a:pt x="59" y="964"/>
                        <a:pt x="59" y="934"/>
                        <a:pt x="79" y="895"/>
                      </a:cubicBezTo>
                      <a:cubicBezTo>
                        <a:pt x="89" y="866"/>
                        <a:pt x="99" y="836"/>
                        <a:pt x="118" y="807"/>
                      </a:cubicBezTo>
                      <a:cubicBezTo>
                        <a:pt x="138" y="768"/>
                        <a:pt x="148" y="738"/>
                        <a:pt x="167" y="709"/>
                      </a:cubicBezTo>
                      <a:lnTo>
                        <a:pt x="226" y="631"/>
                      </a:lnTo>
                      <a:cubicBezTo>
                        <a:pt x="255" y="601"/>
                        <a:pt x="275" y="572"/>
                        <a:pt x="294" y="552"/>
                      </a:cubicBezTo>
                      <a:cubicBezTo>
                        <a:pt x="324" y="523"/>
                        <a:pt x="344" y="494"/>
                        <a:pt x="373" y="474"/>
                      </a:cubicBezTo>
                      <a:lnTo>
                        <a:pt x="451" y="405"/>
                      </a:lnTo>
                      <a:lnTo>
                        <a:pt x="540" y="346"/>
                      </a:lnTo>
                      <a:cubicBezTo>
                        <a:pt x="569" y="317"/>
                        <a:pt x="598" y="298"/>
                        <a:pt x="627" y="278"/>
                      </a:cubicBezTo>
                      <a:lnTo>
                        <a:pt x="716" y="229"/>
                      </a:lnTo>
                      <a:lnTo>
                        <a:pt x="804" y="170"/>
                      </a:lnTo>
                      <a:lnTo>
                        <a:pt x="999" y="72"/>
                      </a:lnTo>
                      <a:lnTo>
                        <a:pt x="1088" y="43"/>
                      </a:lnTo>
                      <a:cubicBezTo>
                        <a:pt x="1127" y="33"/>
                        <a:pt x="1156" y="23"/>
                        <a:pt x="1186" y="23"/>
                      </a:cubicBezTo>
                      <a:cubicBezTo>
                        <a:pt x="1204" y="21"/>
                        <a:pt x="1223" y="19"/>
                        <a:pt x="1241" y="19"/>
                      </a:cubicBezTo>
                      <a:close/>
                      <a:moveTo>
                        <a:pt x="1238" y="0"/>
                      </a:moveTo>
                      <a:cubicBezTo>
                        <a:pt x="1220" y="0"/>
                        <a:pt x="1203" y="1"/>
                        <a:pt x="1186" y="4"/>
                      </a:cubicBezTo>
                      <a:cubicBezTo>
                        <a:pt x="1156" y="4"/>
                        <a:pt x="1117" y="13"/>
                        <a:pt x="1088" y="23"/>
                      </a:cubicBezTo>
                      <a:cubicBezTo>
                        <a:pt x="1049" y="33"/>
                        <a:pt x="1019" y="52"/>
                        <a:pt x="990" y="63"/>
                      </a:cubicBezTo>
                      <a:lnTo>
                        <a:pt x="794" y="150"/>
                      </a:lnTo>
                      <a:lnTo>
                        <a:pt x="706" y="209"/>
                      </a:lnTo>
                      <a:lnTo>
                        <a:pt x="608" y="259"/>
                      </a:lnTo>
                      <a:lnTo>
                        <a:pt x="520" y="317"/>
                      </a:lnTo>
                      <a:lnTo>
                        <a:pt x="431" y="376"/>
                      </a:lnTo>
                      <a:lnTo>
                        <a:pt x="353" y="454"/>
                      </a:lnTo>
                      <a:cubicBezTo>
                        <a:pt x="324" y="474"/>
                        <a:pt x="294" y="494"/>
                        <a:pt x="275" y="523"/>
                      </a:cubicBezTo>
                      <a:lnTo>
                        <a:pt x="196" y="601"/>
                      </a:lnTo>
                      <a:lnTo>
                        <a:pt x="138" y="689"/>
                      </a:lnTo>
                      <a:cubicBezTo>
                        <a:pt x="118" y="718"/>
                        <a:pt x="99" y="748"/>
                        <a:pt x="79" y="787"/>
                      </a:cubicBezTo>
                      <a:cubicBezTo>
                        <a:pt x="59" y="816"/>
                        <a:pt x="50" y="846"/>
                        <a:pt x="40" y="885"/>
                      </a:cubicBezTo>
                      <a:cubicBezTo>
                        <a:pt x="30" y="914"/>
                        <a:pt x="20" y="953"/>
                        <a:pt x="11" y="993"/>
                      </a:cubicBezTo>
                      <a:cubicBezTo>
                        <a:pt x="1" y="1022"/>
                        <a:pt x="1" y="1061"/>
                        <a:pt x="1" y="1101"/>
                      </a:cubicBezTo>
                      <a:cubicBezTo>
                        <a:pt x="1" y="1140"/>
                        <a:pt x="1" y="1169"/>
                        <a:pt x="11" y="1208"/>
                      </a:cubicBezTo>
                      <a:cubicBezTo>
                        <a:pt x="11" y="1247"/>
                        <a:pt x="20" y="1277"/>
                        <a:pt x="40" y="1316"/>
                      </a:cubicBezTo>
                      <a:lnTo>
                        <a:pt x="30" y="1316"/>
                      </a:lnTo>
                      <a:cubicBezTo>
                        <a:pt x="59" y="1384"/>
                        <a:pt x="109" y="1443"/>
                        <a:pt x="157" y="1482"/>
                      </a:cubicBezTo>
                      <a:cubicBezTo>
                        <a:pt x="216" y="1532"/>
                        <a:pt x="275" y="1560"/>
                        <a:pt x="344" y="1590"/>
                      </a:cubicBezTo>
                      <a:cubicBezTo>
                        <a:pt x="421" y="1620"/>
                        <a:pt x="507" y="1632"/>
                        <a:pt x="592" y="1632"/>
                      </a:cubicBezTo>
                      <a:cubicBezTo>
                        <a:pt x="647" y="1632"/>
                        <a:pt x="702" y="1627"/>
                        <a:pt x="755" y="1619"/>
                      </a:cubicBezTo>
                      <a:cubicBezTo>
                        <a:pt x="823" y="1600"/>
                        <a:pt x="882" y="1580"/>
                        <a:pt x="951" y="1551"/>
                      </a:cubicBezTo>
                      <a:cubicBezTo>
                        <a:pt x="1010" y="1521"/>
                        <a:pt x="1068" y="1492"/>
                        <a:pt x="1127" y="1443"/>
                      </a:cubicBezTo>
                      <a:cubicBezTo>
                        <a:pt x="1234" y="1355"/>
                        <a:pt x="1323" y="1247"/>
                        <a:pt x="1391" y="1130"/>
                      </a:cubicBezTo>
                      <a:cubicBezTo>
                        <a:pt x="1460" y="1012"/>
                        <a:pt x="1509" y="885"/>
                        <a:pt x="1567" y="758"/>
                      </a:cubicBezTo>
                      <a:cubicBezTo>
                        <a:pt x="1587" y="699"/>
                        <a:pt x="1617" y="631"/>
                        <a:pt x="1626" y="562"/>
                      </a:cubicBezTo>
                      <a:cubicBezTo>
                        <a:pt x="1636" y="494"/>
                        <a:pt x="1636" y="425"/>
                        <a:pt x="1626" y="356"/>
                      </a:cubicBezTo>
                      <a:cubicBezTo>
                        <a:pt x="1607" y="287"/>
                        <a:pt x="1587" y="219"/>
                        <a:pt x="1548" y="161"/>
                      </a:cubicBezTo>
                      <a:cubicBezTo>
                        <a:pt x="1509" y="111"/>
                        <a:pt x="1460" y="52"/>
                        <a:pt x="1391" y="33"/>
                      </a:cubicBezTo>
                      <a:cubicBezTo>
                        <a:pt x="1340" y="11"/>
                        <a:pt x="1289" y="0"/>
                        <a:pt x="1238" y="0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848512" flipH="1">
                  <a:off x="6299611" y="48912"/>
                  <a:ext cx="258845" cy="15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1239" extrusionOk="0">
                      <a:moveTo>
                        <a:pt x="737" y="1"/>
                      </a:moveTo>
                      <a:cubicBezTo>
                        <a:pt x="207" y="1"/>
                        <a:pt x="60" y="339"/>
                        <a:pt x="60" y="339"/>
                      </a:cubicBezTo>
                      <a:cubicBezTo>
                        <a:pt x="1" y="428"/>
                        <a:pt x="1" y="545"/>
                        <a:pt x="30" y="653"/>
                      </a:cubicBezTo>
                      <a:cubicBezTo>
                        <a:pt x="99" y="937"/>
                        <a:pt x="353" y="1152"/>
                        <a:pt x="637" y="1221"/>
                      </a:cubicBezTo>
                      <a:cubicBezTo>
                        <a:pt x="696" y="1233"/>
                        <a:pt x="758" y="1238"/>
                        <a:pt x="820" y="1238"/>
                      </a:cubicBezTo>
                      <a:cubicBezTo>
                        <a:pt x="1055" y="1238"/>
                        <a:pt x="1304" y="1161"/>
                        <a:pt x="1528" y="1083"/>
                      </a:cubicBezTo>
                      <a:cubicBezTo>
                        <a:pt x="1920" y="946"/>
                        <a:pt x="2116" y="447"/>
                        <a:pt x="1607" y="222"/>
                      </a:cubicBezTo>
                      <a:cubicBezTo>
                        <a:pt x="1240" y="59"/>
                        <a:pt x="956" y="1"/>
                        <a:pt x="737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848512" flipH="1">
                  <a:off x="6320735" y="53356"/>
                  <a:ext cx="237315" cy="154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1265" extrusionOk="0">
                      <a:moveTo>
                        <a:pt x="733" y="36"/>
                      </a:moveTo>
                      <a:cubicBezTo>
                        <a:pt x="756" y="36"/>
                        <a:pt x="777" y="40"/>
                        <a:pt x="804" y="40"/>
                      </a:cubicBezTo>
                      <a:lnTo>
                        <a:pt x="901" y="40"/>
                      </a:lnTo>
                      <a:lnTo>
                        <a:pt x="1010" y="59"/>
                      </a:lnTo>
                      <a:lnTo>
                        <a:pt x="1117" y="79"/>
                      </a:lnTo>
                      <a:cubicBezTo>
                        <a:pt x="1147" y="89"/>
                        <a:pt x="1186" y="89"/>
                        <a:pt x="1215" y="109"/>
                      </a:cubicBezTo>
                      <a:lnTo>
                        <a:pt x="1323" y="138"/>
                      </a:lnTo>
                      <a:cubicBezTo>
                        <a:pt x="1352" y="148"/>
                        <a:pt x="1391" y="157"/>
                        <a:pt x="1421" y="168"/>
                      </a:cubicBezTo>
                      <a:lnTo>
                        <a:pt x="1617" y="246"/>
                      </a:lnTo>
                      <a:cubicBezTo>
                        <a:pt x="1646" y="265"/>
                        <a:pt x="1675" y="275"/>
                        <a:pt x="1704" y="294"/>
                      </a:cubicBezTo>
                      <a:cubicBezTo>
                        <a:pt x="1734" y="314"/>
                        <a:pt x="1763" y="334"/>
                        <a:pt x="1783" y="353"/>
                      </a:cubicBezTo>
                      <a:cubicBezTo>
                        <a:pt x="1842" y="403"/>
                        <a:pt x="1871" y="461"/>
                        <a:pt x="1900" y="520"/>
                      </a:cubicBezTo>
                      <a:cubicBezTo>
                        <a:pt x="1920" y="579"/>
                        <a:pt x="1920" y="647"/>
                        <a:pt x="1900" y="716"/>
                      </a:cubicBezTo>
                      <a:cubicBezTo>
                        <a:pt x="1891" y="784"/>
                        <a:pt x="1852" y="843"/>
                        <a:pt x="1813" y="892"/>
                      </a:cubicBezTo>
                      <a:cubicBezTo>
                        <a:pt x="1773" y="941"/>
                        <a:pt x="1715" y="990"/>
                        <a:pt x="1656" y="1029"/>
                      </a:cubicBezTo>
                      <a:cubicBezTo>
                        <a:pt x="1606" y="1058"/>
                        <a:pt x="1538" y="1088"/>
                        <a:pt x="1480" y="1108"/>
                      </a:cubicBezTo>
                      <a:cubicBezTo>
                        <a:pt x="1342" y="1147"/>
                        <a:pt x="1215" y="1186"/>
                        <a:pt x="1088" y="1215"/>
                      </a:cubicBezTo>
                      <a:cubicBezTo>
                        <a:pt x="1012" y="1231"/>
                        <a:pt x="937" y="1239"/>
                        <a:pt x="862" y="1239"/>
                      </a:cubicBezTo>
                      <a:cubicBezTo>
                        <a:pt x="802" y="1239"/>
                        <a:pt x="743" y="1234"/>
                        <a:pt x="686" y="1225"/>
                      </a:cubicBezTo>
                      <a:cubicBezTo>
                        <a:pt x="549" y="1195"/>
                        <a:pt x="422" y="1137"/>
                        <a:pt x="324" y="1058"/>
                      </a:cubicBezTo>
                      <a:cubicBezTo>
                        <a:pt x="216" y="980"/>
                        <a:pt x="128" y="862"/>
                        <a:pt x="79" y="745"/>
                      </a:cubicBezTo>
                      <a:cubicBezTo>
                        <a:pt x="59" y="677"/>
                        <a:pt x="40" y="618"/>
                        <a:pt x="40" y="549"/>
                      </a:cubicBezTo>
                      <a:cubicBezTo>
                        <a:pt x="40" y="481"/>
                        <a:pt x="50" y="422"/>
                        <a:pt x="79" y="363"/>
                      </a:cubicBezTo>
                      <a:lnTo>
                        <a:pt x="89" y="363"/>
                      </a:lnTo>
                      <a:cubicBezTo>
                        <a:pt x="98" y="334"/>
                        <a:pt x="118" y="305"/>
                        <a:pt x="138" y="275"/>
                      </a:cubicBezTo>
                      <a:cubicBezTo>
                        <a:pt x="167" y="255"/>
                        <a:pt x="187" y="226"/>
                        <a:pt x="216" y="207"/>
                      </a:cubicBezTo>
                      <a:cubicBezTo>
                        <a:pt x="236" y="177"/>
                        <a:pt x="275" y="168"/>
                        <a:pt x="294" y="148"/>
                      </a:cubicBezTo>
                      <a:cubicBezTo>
                        <a:pt x="334" y="128"/>
                        <a:pt x="363" y="109"/>
                        <a:pt x="392" y="99"/>
                      </a:cubicBezTo>
                      <a:cubicBezTo>
                        <a:pt x="422" y="89"/>
                        <a:pt x="461" y="70"/>
                        <a:pt x="490" y="70"/>
                      </a:cubicBezTo>
                      <a:cubicBezTo>
                        <a:pt x="520" y="59"/>
                        <a:pt x="559" y="50"/>
                        <a:pt x="588" y="50"/>
                      </a:cubicBezTo>
                      <a:lnTo>
                        <a:pt x="696" y="40"/>
                      </a:lnTo>
                      <a:cubicBezTo>
                        <a:pt x="709" y="37"/>
                        <a:pt x="721" y="36"/>
                        <a:pt x="733" y="36"/>
                      </a:cubicBezTo>
                      <a:close/>
                      <a:moveTo>
                        <a:pt x="696" y="1"/>
                      </a:moveTo>
                      <a:lnTo>
                        <a:pt x="588" y="11"/>
                      </a:lnTo>
                      <a:cubicBezTo>
                        <a:pt x="549" y="11"/>
                        <a:pt x="520" y="20"/>
                        <a:pt x="481" y="30"/>
                      </a:cubicBezTo>
                      <a:cubicBezTo>
                        <a:pt x="442" y="40"/>
                        <a:pt x="412" y="50"/>
                        <a:pt x="373" y="59"/>
                      </a:cubicBezTo>
                      <a:cubicBezTo>
                        <a:pt x="344" y="79"/>
                        <a:pt x="314" y="99"/>
                        <a:pt x="275" y="109"/>
                      </a:cubicBezTo>
                      <a:cubicBezTo>
                        <a:pt x="246" y="128"/>
                        <a:pt x="216" y="148"/>
                        <a:pt x="187" y="177"/>
                      </a:cubicBezTo>
                      <a:cubicBezTo>
                        <a:pt x="157" y="197"/>
                        <a:pt x="138" y="226"/>
                        <a:pt x="109" y="255"/>
                      </a:cubicBezTo>
                      <a:lnTo>
                        <a:pt x="50" y="344"/>
                      </a:lnTo>
                      <a:cubicBezTo>
                        <a:pt x="20" y="412"/>
                        <a:pt x="1" y="481"/>
                        <a:pt x="1" y="549"/>
                      </a:cubicBezTo>
                      <a:cubicBezTo>
                        <a:pt x="11" y="618"/>
                        <a:pt x="20" y="686"/>
                        <a:pt x="50" y="755"/>
                      </a:cubicBezTo>
                      <a:cubicBezTo>
                        <a:pt x="98" y="882"/>
                        <a:pt x="187" y="1000"/>
                        <a:pt x="305" y="1078"/>
                      </a:cubicBezTo>
                      <a:cubicBezTo>
                        <a:pt x="353" y="1127"/>
                        <a:pt x="412" y="1156"/>
                        <a:pt x="481" y="1186"/>
                      </a:cubicBezTo>
                      <a:cubicBezTo>
                        <a:pt x="540" y="1215"/>
                        <a:pt x="608" y="1235"/>
                        <a:pt x="677" y="1254"/>
                      </a:cubicBezTo>
                      <a:cubicBezTo>
                        <a:pt x="726" y="1261"/>
                        <a:pt x="774" y="1264"/>
                        <a:pt x="823" y="1264"/>
                      </a:cubicBezTo>
                      <a:cubicBezTo>
                        <a:pt x="912" y="1264"/>
                        <a:pt x="1000" y="1254"/>
                        <a:pt x="1088" y="1235"/>
                      </a:cubicBezTo>
                      <a:cubicBezTo>
                        <a:pt x="1225" y="1215"/>
                        <a:pt x="1352" y="1166"/>
                        <a:pt x="1480" y="1127"/>
                      </a:cubicBezTo>
                      <a:cubicBezTo>
                        <a:pt x="1548" y="1108"/>
                        <a:pt x="1606" y="1078"/>
                        <a:pt x="1665" y="1039"/>
                      </a:cubicBezTo>
                      <a:cubicBezTo>
                        <a:pt x="1724" y="1000"/>
                        <a:pt x="1783" y="960"/>
                        <a:pt x="1822" y="902"/>
                      </a:cubicBezTo>
                      <a:cubicBezTo>
                        <a:pt x="1861" y="853"/>
                        <a:pt x="1900" y="784"/>
                        <a:pt x="1920" y="716"/>
                      </a:cubicBezTo>
                      <a:cubicBezTo>
                        <a:pt x="1930" y="657"/>
                        <a:pt x="1939" y="579"/>
                        <a:pt x="1910" y="510"/>
                      </a:cubicBezTo>
                      <a:cubicBezTo>
                        <a:pt x="1891" y="451"/>
                        <a:pt x="1852" y="383"/>
                        <a:pt x="1802" y="344"/>
                      </a:cubicBezTo>
                      <a:cubicBezTo>
                        <a:pt x="1773" y="314"/>
                        <a:pt x="1744" y="305"/>
                        <a:pt x="1715" y="275"/>
                      </a:cubicBezTo>
                      <a:cubicBezTo>
                        <a:pt x="1685" y="265"/>
                        <a:pt x="1656" y="246"/>
                        <a:pt x="1626" y="236"/>
                      </a:cubicBezTo>
                      <a:lnTo>
                        <a:pt x="1430" y="148"/>
                      </a:lnTo>
                      <a:cubicBezTo>
                        <a:pt x="1391" y="138"/>
                        <a:pt x="1362" y="128"/>
                        <a:pt x="1323" y="109"/>
                      </a:cubicBezTo>
                      <a:lnTo>
                        <a:pt x="1225" y="79"/>
                      </a:lnTo>
                      <a:cubicBezTo>
                        <a:pt x="1195" y="70"/>
                        <a:pt x="1156" y="59"/>
                        <a:pt x="1117" y="50"/>
                      </a:cubicBezTo>
                      <a:lnTo>
                        <a:pt x="1019" y="30"/>
                      </a:lnTo>
                      <a:lnTo>
                        <a:pt x="912" y="11"/>
                      </a:lnTo>
                      <a:cubicBezTo>
                        <a:pt x="872" y="11"/>
                        <a:pt x="843" y="1"/>
                        <a:pt x="804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848512" flipH="1">
                  <a:off x="5871770" y="170154"/>
                  <a:ext cx="236703" cy="203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" h="1663" extrusionOk="0">
                      <a:moveTo>
                        <a:pt x="1476" y="0"/>
                      </a:moveTo>
                      <a:cubicBezTo>
                        <a:pt x="1396" y="0"/>
                        <a:pt x="1305" y="25"/>
                        <a:pt x="1205" y="80"/>
                      </a:cubicBezTo>
                      <a:cubicBezTo>
                        <a:pt x="0" y="755"/>
                        <a:pt x="372" y="1401"/>
                        <a:pt x="372" y="1401"/>
                      </a:cubicBezTo>
                      <a:cubicBezTo>
                        <a:pt x="411" y="1499"/>
                        <a:pt x="509" y="1568"/>
                        <a:pt x="607" y="1607"/>
                      </a:cubicBezTo>
                      <a:cubicBezTo>
                        <a:pt x="693" y="1645"/>
                        <a:pt x="786" y="1663"/>
                        <a:pt x="880" y="1663"/>
                      </a:cubicBezTo>
                      <a:cubicBezTo>
                        <a:pt x="1076" y="1663"/>
                        <a:pt x="1278" y="1586"/>
                        <a:pt x="1430" y="1460"/>
                      </a:cubicBezTo>
                      <a:cubicBezTo>
                        <a:pt x="1645" y="1264"/>
                        <a:pt x="1763" y="941"/>
                        <a:pt x="1841" y="667"/>
                      </a:cubicBezTo>
                      <a:cubicBezTo>
                        <a:pt x="1934" y="349"/>
                        <a:pt x="1782" y="0"/>
                        <a:pt x="1476" y="0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848512" flipH="1">
                  <a:off x="5880281" y="161400"/>
                  <a:ext cx="194256" cy="206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688" extrusionOk="0">
                      <a:moveTo>
                        <a:pt x="1177" y="20"/>
                      </a:moveTo>
                      <a:cubicBezTo>
                        <a:pt x="1219" y="20"/>
                        <a:pt x="1261" y="28"/>
                        <a:pt x="1304" y="40"/>
                      </a:cubicBezTo>
                      <a:cubicBezTo>
                        <a:pt x="1362" y="60"/>
                        <a:pt x="1421" y="99"/>
                        <a:pt x="1460" y="148"/>
                      </a:cubicBezTo>
                      <a:cubicBezTo>
                        <a:pt x="1500" y="197"/>
                        <a:pt x="1529" y="266"/>
                        <a:pt x="1548" y="334"/>
                      </a:cubicBezTo>
                      <a:cubicBezTo>
                        <a:pt x="1568" y="393"/>
                        <a:pt x="1568" y="462"/>
                        <a:pt x="1568" y="530"/>
                      </a:cubicBezTo>
                      <a:cubicBezTo>
                        <a:pt x="1558" y="599"/>
                        <a:pt x="1548" y="658"/>
                        <a:pt x="1529" y="726"/>
                      </a:cubicBezTo>
                      <a:cubicBezTo>
                        <a:pt x="1480" y="854"/>
                        <a:pt x="1441" y="980"/>
                        <a:pt x="1382" y="1108"/>
                      </a:cubicBezTo>
                      <a:cubicBezTo>
                        <a:pt x="1323" y="1226"/>
                        <a:pt x="1245" y="1343"/>
                        <a:pt x="1147" y="1431"/>
                      </a:cubicBezTo>
                      <a:cubicBezTo>
                        <a:pt x="1049" y="1529"/>
                        <a:pt x="932" y="1588"/>
                        <a:pt x="794" y="1627"/>
                      </a:cubicBezTo>
                      <a:cubicBezTo>
                        <a:pt x="726" y="1643"/>
                        <a:pt x="656" y="1653"/>
                        <a:pt x="585" y="1653"/>
                      </a:cubicBezTo>
                      <a:cubicBezTo>
                        <a:pt x="523" y="1653"/>
                        <a:pt x="462" y="1645"/>
                        <a:pt x="403" y="1627"/>
                      </a:cubicBezTo>
                      <a:cubicBezTo>
                        <a:pt x="334" y="1607"/>
                        <a:pt x="275" y="1588"/>
                        <a:pt x="227" y="1548"/>
                      </a:cubicBezTo>
                      <a:cubicBezTo>
                        <a:pt x="168" y="1509"/>
                        <a:pt x="118" y="1461"/>
                        <a:pt x="99" y="1402"/>
                      </a:cubicBezTo>
                      <a:cubicBezTo>
                        <a:pt x="79" y="1372"/>
                        <a:pt x="70" y="1333"/>
                        <a:pt x="60" y="1304"/>
                      </a:cubicBezTo>
                      <a:cubicBezTo>
                        <a:pt x="50" y="1274"/>
                        <a:pt x="50" y="1235"/>
                        <a:pt x="50" y="1206"/>
                      </a:cubicBezTo>
                      <a:cubicBezTo>
                        <a:pt x="40" y="1167"/>
                        <a:pt x="50" y="1137"/>
                        <a:pt x="50" y="1098"/>
                      </a:cubicBezTo>
                      <a:cubicBezTo>
                        <a:pt x="50" y="1069"/>
                        <a:pt x="60" y="1030"/>
                        <a:pt x="70" y="1000"/>
                      </a:cubicBezTo>
                      <a:cubicBezTo>
                        <a:pt x="79" y="961"/>
                        <a:pt x="89" y="932"/>
                        <a:pt x="99" y="902"/>
                      </a:cubicBezTo>
                      <a:cubicBezTo>
                        <a:pt x="118" y="863"/>
                        <a:pt x="129" y="834"/>
                        <a:pt x="148" y="804"/>
                      </a:cubicBezTo>
                      <a:lnTo>
                        <a:pt x="197" y="716"/>
                      </a:lnTo>
                      <a:lnTo>
                        <a:pt x="256" y="628"/>
                      </a:lnTo>
                      <a:cubicBezTo>
                        <a:pt x="275" y="599"/>
                        <a:pt x="305" y="579"/>
                        <a:pt x="324" y="550"/>
                      </a:cubicBezTo>
                      <a:lnTo>
                        <a:pt x="403" y="471"/>
                      </a:lnTo>
                      <a:lnTo>
                        <a:pt x="481" y="403"/>
                      </a:lnTo>
                      <a:cubicBezTo>
                        <a:pt x="510" y="383"/>
                        <a:pt x="530" y="354"/>
                        <a:pt x="559" y="334"/>
                      </a:cubicBezTo>
                      <a:lnTo>
                        <a:pt x="647" y="275"/>
                      </a:lnTo>
                      <a:cubicBezTo>
                        <a:pt x="677" y="256"/>
                        <a:pt x="706" y="227"/>
                        <a:pt x="736" y="217"/>
                      </a:cubicBezTo>
                      <a:lnTo>
                        <a:pt x="912" y="99"/>
                      </a:lnTo>
                      <a:cubicBezTo>
                        <a:pt x="941" y="90"/>
                        <a:pt x="971" y="70"/>
                        <a:pt x="1010" y="60"/>
                      </a:cubicBezTo>
                      <a:cubicBezTo>
                        <a:pt x="1039" y="51"/>
                        <a:pt x="1069" y="31"/>
                        <a:pt x="1098" y="31"/>
                      </a:cubicBezTo>
                      <a:cubicBezTo>
                        <a:pt x="1124" y="23"/>
                        <a:pt x="1151" y="20"/>
                        <a:pt x="1177" y="20"/>
                      </a:cubicBezTo>
                      <a:close/>
                      <a:moveTo>
                        <a:pt x="1177" y="1"/>
                      </a:moveTo>
                      <a:cubicBezTo>
                        <a:pt x="1151" y="1"/>
                        <a:pt x="1124" y="4"/>
                        <a:pt x="1098" y="11"/>
                      </a:cubicBezTo>
                      <a:cubicBezTo>
                        <a:pt x="1069" y="21"/>
                        <a:pt x="1029" y="31"/>
                        <a:pt x="1000" y="40"/>
                      </a:cubicBezTo>
                      <a:cubicBezTo>
                        <a:pt x="971" y="51"/>
                        <a:pt x="941" y="70"/>
                        <a:pt x="902" y="90"/>
                      </a:cubicBezTo>
                      <a:lnTo>
                        <a:pt x="726" y="197"/>
                      </a:lnTo>
                      <a:cubicBezTo>
                        <a:pt x="686" y="207"/>
                        <a:pt x="667" y="236"/>
                        <a:pt x="628" y="256"/>
                      </a:cubicBezTo>
                      <a:lnTo>
                        <a:pt x="549" y="315"/>
                      </a:lnTo>
                      <a:cubicBezTo>
                        <a:pt x="510" y="334"/>
                        <a:pt x="491" y="364"/>
                        <a:pt x="462" y="383"/>
                      </a:cubicBezTo>
                      <a:lnTo>
                        <a:pt x="383" y="452"/>
                      </a:lnTo>
                      <a:lnTo>
                        <a:pt x="305" y="530"/>
                      </a:lnTo>
                      <a:cubicBezTo>
                        <a:pt x="275" y="550"/>
                        <a:pt x="256" y="579"/>
                        <a:pt x="236" y="608"/>
                      </a:cubicBezTo>
                      <a:cubicBezTo>
                        <a:pt x="207" y="638"/>
                        <a:pt x="187" y="667"/>
                        <a:pt x="168" y="697"/>
                      </a:cubicBezTo>
                      <a:lnTo>
                        <a:pt x="109" y="785"/>
                      </a:lnTo>
                      <a:cubicBezTo>
                        <a:pt x="89" y="814"/>
                        <a:pt x="79" y="854"/>
                        <a:pt x="60" y="883"/>
                      </a:cubicBezTo>
                      <a:cubicBezTo>
                        <a:pt x="50" y="912"/>
                        <a:pt x="40" y="951"/>
                        <a:pt x="31" y="991"/>
                      </a:cubicBezTo>
                      <a:cubicBezTo>
                        <a:pt x="20" y="1020"/>
                        <a:pt x="11" y="1059"/>
                        <a:pt x="11" y="1098"/>
                      </a:cubicBezTo>
                      <a:cubicBezTo>
                        <a:pt x="11" y="1128"/>
                        <a:pt x="1" y="1167"/>
                        <a:pt x="11" y="1206"/>
                      </a:cubicBezTo>
                      <a:cubicBezTo>
                        <a:pt x="11" y="1245"/>
                        <a:pt x="20" y="1274"/>
                        <a:pt x="31" y="1313"/>
                      </a:cubicBezTo>
                      <a:cubicBezTo>
                        <a:pt x="31" y="1353"/>
                        <a:pt x="50" y="1382"/>
                        <a:pt x="60" y="1421"/>
                      </a:cubicBezTo>
                      <a:lnTo>
                        <a:pt x="60" y="1411"/>
                      </a:lnTo>
                      <a:cubicBezTo>
                        <a:pt x="89" y="1480"/>
                        <a:pt x="148" y="1539"/>
                        <a:pt x="207" y="1578"/>
                      </a:cubicBezTo>
                      <a:cubicBezTo>
                        <a:pt x="256" y="1617"/>
                        <a:pt x="324" y="1646"/>
                        <a:pt x="393" y="1666"/>
                      </a:cubicBezTo>
                      <a:cubicBezTo>
                        <a:pt x="456" y="1680"/>
                        <a:pt x="523" y="1687"/>
                        <a:pt x="588" y="1687"/>
                      </a:cubicBezTo>
                      <a:cubicBezTo>
                        <a:pt x="662" y="1687"/>
                        <a:pt x="736" y="1677"/>
                        <a:pt x="804" y="1656"/>
                      </a:cubicBezTo>
                      <a:cubicBezTo>
                        <a:pt x="941" y="1617"/>
                        <a:pt x="1069" y="1548"/>
                        <a:pt x="1167" y="1450"/>
                      </a:cubicBezTo>
                      <a:cubicBezTo>
                        <a:pt x="1265" y="1363"/>
                        <a:pt x="1343" y="1245"/>
                        <a:pt x="1402" y="1118"/>
                      </a:cubicBezTo>
                      <a:cubicBezTo>
                        <a:pt x="1460" y="991"/>
                        <a:pt x="1500" y="863"/>
                        <a:pt x="1539" y="736"/>
                      </a:cubicBezTo>
                      <a:cubicBezTo>
                        <a:pt x="1558" y="667"/>
                        <a:pt x="1578" y="599"/>
                        <a:pt x="1587" y="530"/>
                      </a:cubicBezTo>
                      <a:cubicBezTo>
                        <a:pt x="1587" y="462"/>
                        <a:pt x="1587" y="393"/>
                        <a:pt x="1568" y="325"/>
                      </a:cubicBezTo>
                      <a:cubicBezTo>
                        <a:pt x="1548" y="256"/>
                        <a:pt x="1519" y="197"/>
                        <a:pt x="1470" y="138"/>
                      </a:cubicBezTo>
                      <a:cubicBezTo>
                        <a:pt x="1431" y="90"/>
                        <a:pt x="1372" y="40"/>
                        <a:pt x="1304" y="21"/>
                      </a:cubicBezTo>
                      <a:cubicBezTo>
                        <a:pt x="1261" y="9"/>
                        <a:pt x="1219" y="1"/>
                        <a:pt x="1177" y="1"/>
                      </a:cubicBezTo>
                      <a:close/>
                    </a:path>
                  </a:pathLst>
                </a:custGeom>
                <a:solidFill>
                  <a:srgbClr val="1825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 rot="10800000">
                <a:off x="5338428" y="4541343"/>
                <a:ext cx="621791" cy="994890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8133" extrusionOk="0">
                    <a:moveTo>
                      <a:pt x="5011" y="1"/>
                    </a:moveTo>
                    <a:cubicBezTo>
                      <a:pt x="4993" y="1"/>
                      <a:pt x="4976" y="8"/>
                      <a:pt x="4965" y="25"/>
                    </a:cubicBezTo>
                    <a:cubicBezTo>
                      <a:pt x="4965" y="25"/>
                      <a:pt x="4867" y="132"/>
                      <a:pt x="4711" y="338"/>
                    </a:cubicBezTo>
                    <a:cubicBezTo>
                      <a:pt x="4632" y="436"/>
                      <a:pt x="4534" y="563"/>
                      <a:pt x="4427" y="710"/>
                    </a:cubicBezTo>
                    <a:cubicBezTo>
                      <a:pt x="4319" y="847"/>
                      <a:pt x="4201" y="1013"/>
                      <a:pt x="4075" y="1200"/>
                    </a:cubicBezTo>
                    <a:cubicBezTo>
                      <a:pt x="3947" y="1376"/>
                      <a:pt x="3810" y="1581"/>
                      <a:pt x="3673" y="1787"/>
                    </a:cubicBezTo>
                    <a:cubicBezTo>
                      <a:pt x="3536" y="2003"/>
                      <a:pt x="3389" y="2227"/>
                      <a:pt x="3242" y="2453"/>
                    </a:cubicBezTo>
                    <a:cubicBezTo>
                      <a:pt x="3095" y="2688"/>
                      <a:pt x="2939" y="2933"/>
                      <a:pt x="2791" y="3187"/>
                    </a:cubicBezTo>
                    <a:cubicBezTo>
                      <a:pt x="2645" y="3432"/>
                      <a:pt x="2498" y="3687"/>
                      <a:pt x="2341" y="3942"/>
                    </a:cubicBezTo>
                    <a:lnTo>
                      <a:pt x="1901" y="4705"/>
                    </a:lnTo>
                    <a:cubicBezTo>
                      <a:pt x="1764" y="4950"/>
                      <a:pt x="1616" y="5204"/>
                      <a:pt x="1479" y="5439"/>
                    </a:cubicBezTo>
                    <a:cubicBezTo>
                      <a:pt x="1342" y="5685"/>
                      <a:pt x="1215" y="5909"/>
                      <a:pt x="1088" y="6135"/>
                    </a:cubicBezTo>
                    <a:cubicBezTo>
                      <a:pt x="961" y="6350"/>
                      <a:pt x="843" y="6566"/>
                      <a:pt x="735" y="6752"/>
                    </a:cubicBezTo>
                    <a:cubicBezTo>
                      <a:pt x="304" y="7525"/>
                      <a:pt x="21" y="8044"/>
                      <a:pt x="21" y="8044"/>
                    </a:cubicBezTo>
                    <a:cubicBezTo>
                      <a:pt x="1" y="8074"/>
                      <a:pt x="10" y="8103"/>
                      <a:pt x="40" y="8122"/>
                    </a:cubicBezTo>
                    <a:cubicBezTo>
                      <a:pt x="50" y="8129"/>
                      <a:pt x="62" y="8133"/>
                      <a:pt x="74" y="8133"/>
                    </a:cubicBezTo>
                    <a:cubicBezTo>
                      <a:pt x="95" y="8133"/>
                      <a:pt x="115" y="8122"/>
                      <a:pt x="128" y="8103"/>
                    </a:cubicBezTo>
                    <a:cubicBezTo>
                      <a:pt x="128" y="8103"/>
                      <a:pt x="197" y="7966"/>
                      <a:pt x="314" y="7741"/>
                    </a:cubicBezTo>
                    <a:cubicBezTo>
                      <a:pt x="441" y="7515"/>
                      <a:pt x="617" y="7193"/>
                      <a:pt x="833" y="6810"/>
                    </a:cubicBezTo>
                    <a:cubicBezTo>
                      <a:pt x="1059" y="6429"/>
                      <a:pt x="1313" y="5988"/>
                      <a:pt x="1607" y="5518"/>
                    </a:cubicBezTo>
                    <a:cubicBezTo>
                      <a:pt x="1890" y="5038"/>
                      <a:pt x="2214" y="4549"/>
                      <a:pt x="2527" y="4049"/>
                    </a:cubicBezTo>
                    <a:cubicBezTo>
                      <a:pt x="2693" y="3804"/>
                      <a:pt x="2850" y="3559"/>
                      <a:pt x="3007" y="3315"/>
                    </a:cubicBezTo>
                    <a:cubicBezTo>
                      <a:pt x="3174" y="3080"/>
                      <a:pt x="3330" y="2845"/>
                      <a:pt x="3477" y="2610"/>
                    </a:cubicBezTo>
                    <a:cubicBezTo>
                      <a:pt x="3634" y="2375"/>
                      <a:pt x="3771" y="2159"/>
                      <a:pt x="3918" y="1944"/>
                    </a:cubicBezTo>
                    <a:cubicBezTo>
                      <a:pt x="4055" y="1738"/>
                      <a:pt x="4182" y="1533"/>
                      <a:pt x="4299" y="1346"/>
                    </a:cubicBezTo>
                    <a:cubicBezTo>
                      <a:pt x="4417" y="1160"/>
                      <a:pt x="4525" y="994"/>
                      <a:pt x="4623" y="837"/>
                    </a:cubicBezTo>
                    <a:cubicBezTo>
                      <a:pt x="4711" y="680"/>
                      <a:pt x="4799" y="553"/>
                      <a:pt x="4867" y="445"/>
                    </a:cubicBezTo>
                    <a:cubicBezTo>
                      <a:pt x="4995" y="220"/>
                      <a:pt x="5063" y="93"/>
                      <a:pt x="5063" y="93"/>
                    </a:cubicBezTo>
                    <a:cubicBezTo>
                      <a:pt x="5083" y="64"/>
                      <a:pt x="5073" y="34"/>
                      <a:pt x="5054" y="14"/>
                    </a:cubicBezTo>
                    <a:cubicBezTo>
                      <a:pt x="5040" y="6"/>
                      <a:pt x="5025" y="1"/>
                      <a:pt x="5011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0800000">
                <a:off x="5506139" y="4421585"/>
                <a:ext cx="223982" cy="567844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642" extrusionOk="0">
                    <a:moveTo>
                      <a:pt x="264" y="0"/>
                    </a:moveTo>
                    <a:lnTo>
                      <a:pt x="225" y="68"/>
                    </a:lnTo>
                    <a:cubicBezTo>
                      <a:pt x="0" y="823"/>
                      <a:pt x="118" y="1655"/>
                      <a:pt x="353" y="2409"/>
                    </a:cubicBezTo>
                    <a:cubicBezTo>
                      <a:pt x="577" y="3163"/>
                      <a:pt x="950" y="3858"/>
                      <a:pt x="1322" y="4544"/>
                    </a:cubicBezTo>
                    <a:cubicBezTo>
                      <a:pt x="1351" y="4592"/>
                      <a:pt x="1380" y="4642"/>
                      <a:pt x="1430" y="4642"/>
                    </a:cubicBezTo>
                    <a:cubicBezTo>
                      <a:pt x="1459" y="4642"/>
                      <a:pt x="1489" y="4632"/>
                      <a:pt x="1508" y="4612"/>
                    </a:cubicBezTo>
                    <a:cubicBezTo>
                      <a:pt x="1655" y="4495"/>
                      <a:pt x="1694" y="4289"/>
                      <a:pt x="1713" y="4103"/>
                    </a:cubicBezTo>
                    <a:cubicBezTo>
                      <a:pt x="1831" y="2605"/>
                      <a:pt x="1312" y="1087"/>
                      <a:pt x="264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0800000">
                <a:off x="5510910" y="4415224"/>
                <a:ext cx="209669" cy="576652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4714" extrusionOk="0">
                    <a:moveTo>
                      <a:pt x="206" y="1"/>
                    </a:moveTo>
                    <a:lnTo>
                      <a:pt x="167" y="49"/>
                    </a:lnTo>
                    <a:cubicBezTo>
                      <a:pt x="167" y="49"/>
                      <a:pt x="186" y="79"/>
                      <a:pt x="235" y="128"/>
                    </a:cubicBezTo>
                    <a:cubicBezTo>
                      <a:pt x="284" y="186"/>
                      <a:pt x="353" y="265"/>
                      <a:pt x="431" y="373"/>
                    </a:cubicBezTo>
                    <a:cubicBezTo>
                      <a:pt x="480" y="432"/>
                      <a:pt x="519" y="490"/>
                      <a:pt x="568" y="558"/>
                    </a:cubicBezTo>
                    <a:cubicBezTo>
                      <a:pt x="617" y="627"/>
                      <a:pt x="666" y="696"/>
                      <a:pt x="715" y="774"/>
                    </a:cubicBezTo>
                    <a:cubicBezTo>
                      <a:pt x="764" y="852"/>
                      <a:pt x="823" y="941"/>
                      <a:pt x="872" y="1029"/>
                    </a:cubicBezTo>
                    <a:cubicBezTo>
                      <a:pt x="891" y="1078"/>
                      <a:pt x="921" y="1126"/>
                      <a:pt x="950" y="1176"/>
                    </a:cubicBezTo>
                    <a:cubicBezTo>
                      <a:pt x="969" y="1224"/>
                      <a:pt x="999" y="1274"/>
                      <a:pt x="1019" y="1322"/>
                    </a:cubicBezTo>
                    <a:cubicBezTo>
                      <a:pt x="1078" y="1430"/>
                      <a:pt x="1117" y="1538"/>
                      <a:pt x="1176" y="1655"/>
                    </a:cubicBezTo>
                    <a:cubicBezTo>
                      <a:pt x="1195" y="1714"/>
                      <a:pt x="1215" y="1773"/>
                      <a:pt x="1244" y="1831"/>
                    </a:cubicBezTo>
                    <a:cubicBezTo>
                      <a:pt x="1263" y="1890"/>
                      <a:pt x="1283" y="1949"/>
                      <a:pt x="1302" y="2018"/>
                    </a:cubicBezTo>
                    <a:cubicBezTo>
                      <a:pt x="1391" y="2273"/>
                      <a:pt x="1459" y="2537"/>
                      <a:pt x="1508" y="2821"/>
                    </a:cubicBezTo>
                    <a:cubicBezTo>
                      <a:pt x="1557" y="3115"/>
                      <a:pt x="1587" y="3408"/>
                      <a:pt x="1587" y="3712"/>
                    </a:cubicBezTo>
                    <a:lnTo>
                      <a:pt x="1587" y="3829"/>
                    </a:lnTo>
                    <a:lnTo>
                      <a:pt x="1587" y="3937"/>
                    </a:lnTo>
                    <a:cubicBezTo>
                      <a:pt x="1577" y="4016"/>
                      <a:pt x="1577" y="4094"/>
                      <a:pt x="1567" y="4172"/>
                    </a:cubicBezTo>
                    <a:cubicBezTo>
                      <a:pt x="1567" y="4251"/>
                      <a:pt x="1548" y="4319"/>
                      <a:pt x="1528" y="4388"/>
                    </a:cubicBezTo>
                    <a:cubicBezTo>
                      <a:pt x="1508" y="4456"/>
                      <a:pt x="1469" y="4525"/>
                      <a:pt x="1430" y="4564"/>
                    </a:cubicBezTo>
                    <a:cubicBezTo>
                      <a:pt x="1400" y="4593"/>
                      <a:pt x="1371" y="4612"/>
                      <a:pt x="1361" y="4612"/>
                    </a:cubicBezTo>
                    <a:cubicBezTo>
                      <a:pt x="1352" y="4612"/>
                      <a:pt x="1352" y="4603"/>
                      <a:pt x="1342" y="4603"/>
                    </a:cubicBezTo>
                    <a:lnTo>
                      <a:pt x="1313" y="4573"/>
                    </a:lnTo>
                    <a:cubicBezTo>
                      <a:pt x="1293" y="4544"/>
                      <a:pt x="1273" y="4505"/>
                      <a:pt x="1254" y="4475"/>
                    </a:cubicBezTo>
                    <a:lnTo>
                      <a:pt x="1195" y="4368"/>
                    </a:lnTo>
                    <a:cubicBezTo>
                      <a:pt x="1126" y="4231"/>
                      <a:pt x="1048" y="4103"/>
                      <a:pt x="980" y="3966"/>
                    </a:cubicBezTo>
                    <a:cubicBezTo>
                      <a:pt x="832" y="3692"/>
                      <a:pt x="695" y="3418"/>
                      <a:pt x="578" y="3154"/>
                    </a:cubicBezTo>
                    <a:cubicBezTo>
                      <a:pt x="460" y="2889"/>
                      <a:pt x="362" y="2625"/>
                      <a:pt x="284" y="2370"/>
                    </a:cubicBezTo>
                    <a:cubicBezTo>
                      <a:pt x="206" y="2116"/>
                      <a:pt x="157" y="1861"/>
                      <a:pt x="118" y="1636"/>
                    </a:cubicBezTo>
                    <a:cubicBezTo>
                      <a:pt x="79" y="1401"/>
                      <a:pt x="59" y="1195"/>
                      <a:pt x="59" y="1000"/>
                    </a:cubicBezTo>
                    <a:cubicBezTo>
                      <a:pt x="49" y="813"/>
                      <a:pt x="69" y="647"/>
                      <a:pt x="79" y="510"/>
                    </a:cubicBezTo>
                    <a:cubicBezTo>
                      <a:pt x="108" y="382"/>
                      <a:pt x="127" y="275"/>
                      <a:pt x="147" y="206"/>
                    </a:cubicBezTo>
                    <a:cubicBezTo>
                      <a:pt x="167" y="138"/>
                      <a:pt x="177" y="99"/>
                      <a:pt x="177" y="99"/>
                    </a:cubicBezTo>
                    <a:lnTo>
                      <a:pt x="118" y="79"/>
                    </a:lnTo>
                    <a:cubicBezTo>
                      <a:pt x="118" y="79"/>
                      <a:pt x="108" y="118"/>
                      <a:pt x="88" y="186"/>
                    </a:cubicBezTo>
                    <a:cubicBezTo>
                      <a:pt x="69" y="265"/>
                      <a:pt x="49" y="373"/>
                      <a:pt x="29" y="510"/>
                    </a:cubicBezTo>
                    <a:cubicBezTo>
                      <a:pt x="10" y="647"/>
                      <a:pt x="0" y="813"/>
                      <a:pt x="0" y="1000"/>
                    </a:cubicBezTo>
                    <a:cubicBezTo>
                      <a:pt x="0" y="1195"/>
                      <a:pt x="20" y="1411"/>
                      <a:pt x="59" y="1646"/>
                    </a:cubicBezTo>
                    <a:cubicBezTo>
                      <a:pt x="88" y="1881"/>
                      <a:pt x="147" y="2125"/>
                      <a:pt x="225" y="2390"/>
                    </a:cubicBezTo>
                    <a:cubicBezTo>
                      <a:pt x="264" y="2517"/>
                      <a:pt x="304" y="2645"/>
                      <a:pt x="353" y="2782"/>
                    </a:cubicBezTo>
                    <a:cubicBezTo>
                      <a:pt x="402" y="2909"/>
                      <a:pt x="460" y="3046"/>
                      <a:pt x="510" y="3183"/>
                    </a:cubicBezTo>
                    <a:cubicBezTo>
                      <a:pt x="627" y="3457"/>
                      <a:pt x="764" y="3731"/>
                      <a:pt x="901" y="4005"/>
                    </a:cubicBezTo>
                    <a:cubicBezTo>
                      <a:pt x="969" y="4142"/>
                      <a:pt x="1038" y="4280"/>
                      <a:pt x="1117" y="4417"/>
                    </a:cubicBezTo>
                    <a:lnTo>
                      <a:pt x="1165" y="4525"/>
                    </a:lnTo>
                    <a:cubicBezTo>
                      <a:pt x="1185" y="4554"/>
                      <a:pt x="1195" y="4593"/>
                      <a:pt x="1224" y="4632"/>
                    </a:cubicBezTo>
                    <a:cubicBezTo>
                      <a:pt x="1234" y="4652"/>
                      <a:pt x="1254" y="4671"/>
                      <a:pt x="1273" y="4681"/>
                    </a:cubicBezTo>
                    <a:cubicBezTo>
                      <a:pt x="1289" y="4697"/>
                      <a:pt x="1318" y="4713"/>
                      <a:pt x="1344" y="4713"/>
                    </a:cubicBezTo>
                    <a:cubicBezTo>
                      <a:pt x="1350" y="4713"/>
                      <a:pt x="1356" y="4712"/>
                      <a:pt x="1361" y="4710"/>
                    </a:cubicBezTo>
                    <a:cubicBezTo>
                      <a:pt x="1430" y="4710"/>
                      <a:pt x="1469" y="4671"/>
                      <a:pt x="1498" y="4642"/>
                    </a:cubicBezTo>
                    <a:cubicBezTo>
                      <a:pt x="1567" y="4584"/>
                      <a:pt x="1606" y="4505"/>
                      <a:pt x="1635" y="4427"/>
                    </a:cubicBezTo>
                    <a:cubicBezTo>
                      <a:pt x="1665" y="4348"/>
                      <a:pt x="1675" y="4260"/>
                      <a:pt x="1685" y="4182"/>
                    </a:cubicBezTo>
                    <a:cubicBezTo>
                      <a:pt x="1694" y="4103"/>
                      <a:pt x="1704" y="4025"/>
                      <a:pt x="1704" y="3947"/>
                    </a:cubicBezTo>
                    <a:lnTo>
                      <a:pt x="1714" y="3829"/>
                    </a:lnTo>
                    <a:lnTo>
                      <a:pt x="1714" y="3712"/>
                    </a:lnTo>
                    <a:cubicBezTo>
                      <a:pt x="1714" y="3555"/>
                      <a:pt x="1714" y="3408"/>
                      <a:pt x="1704" y="3252"/>
                    </a:cubicBezTo>
                    <a:cubicBezTo>
                      <a:pt x="1694" y="3173"/>
                      <a:pt x="1685" y="3095"/>
                      <a:pt x="1675" y="3026"/>
                    </a:cubicBezTo>
                    <a:cubicBezTo>
                      <a:pt x="1675" y="2948"/>
                      <a:pt x="1655" y="2880"/>
                      <a:pt x="1646" y="2801"/>
                    </a:cubicBezTo>
                    <a:cubicBezTo>
                      <a:pt x="1596" y="2508"/>
                      <a:pt x="1528" y="2233"/>
                      <a:pt x="1440" y="1969"/>
                    </a:cubicBezTo>
                    <a:cubicBezTo>
                      <a:pt x="1420" y="1910"/>
                      <a:pt x="1400" y="1842"/>
                      <a:pt x="1371" y="1783"/>
                    </a:cubicBezTo>
                    <a:cubicBezTo>
                      <a:pt x="1352" y="1724"/>
                      <a:pt x="1332" y="1655"/>
                      <a:pt x="1302" y="1596"/>
                    </a:cubicBezTo>
                    <a:cubicBezTo>
                      <a:pt x="1254" y="1479"/>
                      <a:pt x="1204" y="1372"/>
                      <a:pt x="1146" y="1264"/>
                    </a:cubicBezTo>
                    <a:cubicBezTo>
                      <a:pt x="1117" y="1215"/>
                      <a:pt x="1087" y="1166"/>
                      <a:pt x="1067" y="1107"/>
                    </a:cubicBezTo>
                    <a:cubicBezTo>
                      <a:pt x="1038" y="1058"/>
                      <a:pt x="1009" y="1019"/>
                      <a:pt x="980" y="970"/>
                    </a:cubicBezTo>
                    <a:cubicBezTo>
                      <a:pt x="921" y="872"/>
                      <a:pt x="862" y="793"/>
                      <a:pt x="813" y="715"/>
                    </a:cubicBezTo>
                    <a:cubicBezTo>
                      <a:pt x="754" y="627"/>
                      <a:pt x="695" y="558"/>
                      <a:pt x="647" y="490"/>
                    </a:cubicBezTo>
                    <a:cubicBezTo>
                      <a:pt x="597" y="421"/>
                      <a:pt x="549" y="373"/>
                      <a:pt x="510" y="314"/>
                    </a:cubicBezTo>
                    <a:cubicBezTo>
                      <a:pt x="412" y="216"/>
                      <a:pt x="343" y="138"/>
                      <a:pt x="284" y="7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0800000">
                <a:off x="5326440" y="4700002"/>
                <a:ext cx="225327" cy="55059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01" extrusionOk="0">
                    <a:moveTo>
                      <a:pt x="148" y="1"/>
                    </a:moveTo>
                    <a:lnTo>
                      <a:pt x="99" y="69"/>
                    </a:lnTo>
                    <a:cubicBezTo>
                      <a:pt x="1" y="833"/>
                      <a:pt x="157" y="1616"/>
                      <a:pt x="432" y="2341"/>
                    </a:cubicBezTo>
                    <a:cubicBezTo>
                      <a:pt x="716" y="3065"/>
                      <a:pt x="1097" y="3731"/>
                      <a:pt x="1489" y="4407"/>
                    </a:cubicBezTo>
                    <a:cubicBezTo>
                      <a:pt x="1509" y="4436"/>
                      <a:pt x="1528" y="4466"/>
                      <a:pt x="1558" y="4485"/>
                    </a:cubicBezTo>
                    <a:cubicBezTo>
                      <a:pt x="1575" y="4496"/>
                      <a:pt x="1592" y="4500"/>
                      <a:pt x="1609" y="4500"/>
                    </a:cubicBezTo>
                    <a:cubicBezTo>
                      <a:pt x="1703" y="4500"/>
                      <a:pt x="1775" y="4349"/>
                      <a:pt x="1783" y="4240"/>
                    </a:cubicBezTo>
                    <a:cubicBezTo>
                      <a:pt x="1842" y="3476"/>
                      <a:pt x="1656" y="2703"/>
                      <a:pt x="1352" y="2008"/>
                    </a:cubicBezTo>
                    <a:cubicBezTo>
                      <a:pt x="1049" y="1303"/>
                      <a:pt x="608" y="617"/>
                      <a:pt x="148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0800000">
                <a:off x="5325217" y="4693886"/>
                <a:ext cx="221780" cy="559159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4571" extrusionOk="0">
                    <a:moveTo>
                      <a:pt x="129" y="1"/>
                    </a:moveTo>
                    <a:lnTo>
                      <a:pt x="79" y="40"/>
                    </a:lnTo>
                    <a:cubicBezTo>
                      <a:pt x="79" y="40"/>
                      <a:pt x="99" y="69"/>
                      <a:pt x="148" y="128"/>
                    </a:cubicBezTo>
                    <a:cubicBezTo>
                      <a:pt x="187" y="187"/>
                      <a:pt x="246" y="275"/>
                      <a:pt x="314" y="393"/>
                    </a:cubicBezTo>
                    <a:cubicBezTo>
                      <a:pt x="393" y="500"/>
                      <a:pt x="481" y="637"/>
                      <a:pt x="579" y="794"/>
                    </a:cubicBezTo>
                    <a:cubicBezTo>
                      <a:pt x="677" y="950"/>
                      <a:pt x="775" y="1127"/>
                      <a:pt x="892" y="1333"/>
                    </a:cubicBezTo>
                    <a:cubicBezTo>
                      <a:pt x="1000" y="1529"/>
                      <a:pt x="1108" y="1744"/>
                      <a:pt x="1215" y="1988"/>
                    </a:cubicBezTo>
                    <a:cubicBezTo>
                      <a:pt x="1323" y="2223"/>
                      <a:pt x="1421" y="2478"/>
                      <a:pt x="1500" y="2743"/>
                    </a:cubicBezTo>
                    <a:cubicBezTo>
                      <a:pt x="1578" y="3017"/>
                      <a:pt x="1637" y="3301"/>
                      <a:pt x="1676" y="3605"/>
                    </a:cubicBezTo>
                    <a:cubicBezTo>
                      <a:pt x="1685" y="3751"/>
                      <a:pt x="1695" y="3898"/>
                      <a:pt x="1695" y="4045"/>
                    </a:cubicBezTo>
                    <a:cubicBezTo>
                      <a:pt x="1695" y="4114"/>
                      <a:pt x="1685" y="4201"/>
                      <a:pt x="1685" y="4270"/>
                    </a:cubicBezTo>
                    <a:cubicBezTo>
                      <a:pt x="1676" y="4329"/>
                      <a:pt x="1646" y="4397"/>
                      <a:pt x="1607" y="4437"/>
                    </a:cubicBezTo>
                    <a:cubicBezTo>
                      <a:pt x="1597" y="4456"/>
                      <a:pt x="1587" y="4456"/>
                      <a:pt x="1578" y="4466"/>
                    </a:cubicBezTo>
                    <a:lnTo>
                      <a:pt x="1558" y="4466"/>
                    </a:lnTo>
                    <a:lnTo>
                      <a:pt x="1548" y="4456"/>
                    </a:lnTo>
                    <a:lnTo>
                      <a:pt x="1539" y="4456"/>
                    </a:lnTo>
                    <a:lnTo>
                      <a:pt x="1529" y="4447"/>
                    </a:lnTo>
                    <a:cubicBezTo>
                      <a:pt x="1519" y="4437"/>
                      <a:pt x="1519" y="4427"/>
                      <a:pt x="1509" y="4417"/>
                    </a:cubicBezTo>
                    <a:lnTo>
                      <a:pt x="1391" y="4221"/>
                    </a:lnTo>
                    <a:cubicBezTo>
                      <a:pt x="1313" y="4084"/>
                      <a:pt x="1235" y="3957"/>
                      <a:pt x="1156" y="3829"/>
                    </a:cubicBezTo>
                    <a:cubicBezTo>
                      <a:pt x="1010" y="3565"/>
                      <a:pt x="863" y="3311"/>
                      <a:pt x="736" y="3056"/>
                    </a:cubicBezTo>
                    <a:cubicBezTo>
                      <a:pt x="608" y="2802"/>
                      <a:pt x="501" y="2547"/>
                      <a:pt x="412" y="2302"/>
                    </a:cubicBezTo>
                    <a:cubicBezTo>
                      <a:pt x="314" y="2057"/>
                      <a:pt x="246" y="1822"/>
                      <a:pt x="197" y="1597"/>
                    </a:cubicBezTo>
                    <a:cubicBezTo>
                      <a:pt x="138" y="1381"/>
                      <a:pt x="109" y="1166"/>
                      <a:pt x="89" y="990"/>
                    </a:cubicBezTo>
                    <a:cubicBezTo>
                      <a:pt x="70" y="804"/>
                      <a:pt x="60" y="637"/>
                      <a:pt x="60" y="510"/>
                    </a:cubicBezTo>
                    <a:cubicBezTo>
                      <a:pt x="70" y="373"/>
                      <a:pt x="70" y="275"/>
                      <a:pt x="79" y="206"/>
                    </a:cubicBezTo>
                    <a:cubicBezTo>
                      <a:pt x="89" y="128"/>
                      <a:pt x="89" y="89"/>
                      <a:pt x="89" y="89"/>
                    </a:cubicBezTo>
                    <a:lnTo>
                      <a:pt x="31" y="89"/>
                    </a:lnTo>
                    <a:cubicBezTo>
                      <a:pt x="31" y="89"/>
                      <a:pt x="31" y="128"/>
                      <a:pt x="21" y="197"/>
                    </a:cubicBezTo>
                    <a:cubicBezTo>
                      <a:pt x="11" y="265"/>
                      <a:pt x="11" y="373"/>
                      <a:pt x="1" y="510"/>
                    </a:cubicBezTo>
                    <a:cubicBezTo>
                      <a:pt x="1" y="647"/>
                      <a:pt x="11" y="804"/>
                      <a:pt x="31" y="990"/>
                    </a:cubicBezTo>
                    <a:cubicBezTo>
                      <a:pt x="50" y="1176"/>
                      <a:pt x="79" y="1391"/>
                      <a:pt x="138" y="1616"/>
                    </a:cubicBezTo>
                    <a:cubicBezTo>
                      <a:pt x="187" y="1832"/>
                      <a:pt x="256" y="2077"/>
                      <a:pt x="353" y="2321"/>
                    </a:cubicBezTo>
                    <a:cubicBezTo>
                      <a:pt x="442" y="2567"/>
                      <a:pt x="549" y="2831"/>
                      <a:pt x="677" y="3085"/>
                    </a:cubicBezTo>
                    <a:cubicBezTo>
                      <a:pt x="794" y="3340"/>
                      <a:pt x="941" y="3605"/>
                      <a:pt x="1078" y="3869"/>
                    </a:cubicBezTo>
                    <a:cubicBezTo>
                      <a:pt x="1156" y="4006"/>
                      <a:pt x="1225" y="4133"/>
                      <a:pt x="1304" y="4270"/>
                    </a:cubicBezTo>
                    <a:lnTo>
                      <a:pt x="1421" y="4466"/>
                    </a:lnTo>
                    <a:cubicBezTo>
                      <a:pt x="1431" y="4486"/>
                      <a:pt x="1441" y="4505"/>
                      <a:pt x="1460" y="4525"/>
                    </a:cubicBezTo>
                    <a:lnTo>
                      <a:pt x="1470" y="4534"/>
                    </a:lnTo>
                    <a:lnTo>
                      <a:pt x="1480" y="4545"/>
                    </a:lnTo>
                    <a:lnTo>
                      <a:pt x="1489" y="4545"/>
                    </a:lnTo>
                    <a:lnTo>
                      <a:pt x="1500" y="4554"/>
                    </a:lnTo>
                    <a:lnTo>
                      <a:pt x="1509" y="4554"/>
                    </a:lnTo>
                    <a:cubicBezTo>
                      <a:pt x="1519" y="4564"/>
                      <a:pt x="1519" y="4564"/>
                      <a:pt x="1529" y="4564"/>
                    </a:cubicBezTo>
                    <a:cubicBezTo>
                      <a:pt x="1544" y="4568"/>
                      <a:pt x="1558" y="4570"/>
                      <a:pt x="1572" y="4570"/>
                    </a:cubicBezTo>
                    <a:cubicBezTo>
                      <a:pt x="1622" y="4570"/>
                      <a:pt x="1663" y="4545"/>
                      <a:pt x="1685" y="4515"/>
                    </a:cubicBezTo>
                    <a:cubicBezTo>
                      <a:pt x="1754" y="4447"/>
                      <a:pt x="1783" y="4368"/>
                      <a:pt x="1793" y="4280"/>
                    </a:cubicBezTo>
                    <a:cubicBezTo>
                      <a:pt x="1803" y="4260"/>
                      <a:pt x="1803" y="4241"/>
                      <a:pt x="1803" y="4221"/>
                    </a:cubicBezTo>
                    <a:lnTo>
                      <a:pt x="1803" y="4162"/>
                    </a:lnTo>
                    <a:cubicBezTo>
                      <a:pt x="1813" y="4123"/>
                      <a:pt x="1813" y="4084"/>
                      <a:pt x="1813" y="4045"/>
                    </a:cubicBezTo>
                    <a:cubicBezTo>
                      <a:pt x="1813" y="3888"/>
                      <a:pt x="1813" y="3742"/>
                      <a:pt x="1793" y="3585"/>
                    </a:cubicBezTo>
                    <a:cubicBezTo>
                      <a:pt x="1774" y="3281"/>
                      <a:pt x="1715" y="2987"/>
                      <a:pt x="1637" y="2713"/>
                    </a:cubicBezTo>
                    <a:cubicBezTo>
                      <a:pt x="1480" y="2145"/>
                      <a:pt x="1235" y="1655"/>
                      <a:pt x="1010" y="1264"/>
                    </a:cubicBezTo>
                    <a:cubicBezTo>
                      <a:pt x="892" y="1059"/>
                      <a:pt x="775" y="882"/>
                      <a:pt x="677" y="726"/>
                    </a:cubicBezTo>
                    <a:cubicBezTo>
                      <a:pt x="569" y="578"/>
                      <a:pt x="471" y="441"/>
                      <a:pt x="393" y="334"/>
                    </a:cubicBezTo>
                    <a:cubicBezTo>
                      <a:pt x="314" y="226"/>
                      <a:pt x="246" y="147"/>
                      <a:pt x="197" y="89"/>
                    </a:cubicBezTo>
                    <a:cubicBezTo>
                      <a:pt x="158" y="30"/>
                      <a:pt x="129" y="1"/>
                      <a:pt x="12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0800000">
                <a:off x="5694156" y="4189163"/>
                <a:ext cx="179699" cy="53909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4407" extrusionOk="0">
                    <a:moveTo>
                      <a:pt x="186" y="0"/>
                    </a:moveTo>
                    <a:lnTo>
                      <a:pt x="107" y="137"/>
                    </a:lnTo>
                    <a:cubicBezTo>
                      <a:pt x="0" y="1615"/>
                      <a:pt x="392" y="3192"/>
                      <a:pt x="1263" y="4407"/>
                    </a:cubicBezTo>
                    <a:cubicBezTo>
                      <a:pt x="1449" y="4298"/>
                      <a:pt x="1469" y="4044"/>
                      <a:pt x="1469" y="3839"/>
                    </a:cubicBezTo>
                    <a:cubicBezTo>
                      <a:pt x="1439" y="2497"/>
                      <a:pt x="949" y="1097"/>
                      <a:pt x="18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0800000">
                <a:off x="5686939" y="4180845"/>
                <a:ext cx="179821" cy="549862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4495" extrusionOk="0">
                    <a:moveTo>
                      <a:pt x="147" y="0"/>
                    </a:moveTo>
                    <a:lnTo>
                      <a:pt x="99" y="29"/>
                    </a:lnTo>
                    <a:cubicBezTo>
                      <a:pt x="147" y="118"/>
                      <a:pt x="206" y="196"/>
                      <a:pt x="255" y="284"/>
                    </a:cubicBezTo>
                    <a:cubicBezTo>
                      <a:pt x="304" y="373"/>
                      <a:pt x="353" y="451"/>
                      <a:pt x="402" y="539"/>
                    </a:cubicBezTo>
                    <a:cubicBezTo>
                      <a:pt x="451" y="627"/>
                      <a:pt x="490" y="715"/>
                      <a:pt x="539" y="803"/>
                    </a:cubicBezTo>
                    <a:cubicBezTo>
                      <a:pt x="578" y="891"/>
                      <a:pt x="617" y="980"/>
                      <a:pt x="667" y="1067"/>
                    </a:cubicBezTo>
                    <a:lnTo>
                      <a:pt x="784" y="1332"/>
                    </a:lnTo>
                    <a:cubicBezTo>
                      <a:pt x="813" y="1430"/>
                      <a:pt x="852" y="1518"/>
                      <a:pt x="891" y="1606"/>
                    </a:cubicBezTo>
                    <a:cubicBezTo>
                      <a:pt x="921" y="1704"/>
                      <a:pt x="950" y="1792"/>
                      <a:pt x="989" y="1881"/>
                    </a:cubicBezTo>
                    <a:cubicBezTo>
                      <a:pt x="1009" y="1978"/>
                      <a:pt x="1048" y="2066"/>
                      <a:pt x="1068" y="2164"/>
                    </a:cubicBezTo>
                    <a:cubicBezTo>
                      <a:pt x="1098" y="2262"/>
                      <a:pt x="1126" y="2351"/>
                      <a:pt x="1146" y="2449"/>
                    </a:cubicBezTo>
                    <a:cubicBezTo>
                      <a:pt x="1176" y="2546"/>
                      <a:pt x="1195" y="2634"/>
                      <a:pt x="1215" y="2732"/>
                    </a:cubicBezTo>
                    <a:cubicBezTo>
                      <a:pt x="1235" y="2830"/>
                      <a:pt x="1254" y="2928"/>
                      <a:pt x="1264" y="3026"/>
                    </a:cubicBezTo>
                    <a:cubicBezTo>
                      <a:pt x="1283" y="3114"/>
                      <a:pt x="1293" y="3212"/>
                      <a:pt x="1313" y="3310"/>
                    </a:cubicBezTo>
                    <a:cubicBezTo>
                      <a:pt x="1322" y="3408"/>
                      <a:pt x="1322" y="3506"/>
                      <a:pt x="1333" y="3604"/>
                    </a:cubicBezTo>
                    <a:cubicBezTo>
                      <a:pt x="1342" y="3702"/>
                      <a:pt x="1352" y="3800"/>
                      <a:pt x="1352" y="3898"/>
                    </a:cubicBezTo>
                    <a:cubicBezTo>
                      <a:pt x="1352" y="3986"/>
                      <a:pt x="1342" y="4083"/>
                      <a:pt x="1322" y="4172"/>
                    </a:cubicBezTo>
                    <a:cubicBezTo>
                      <a:pt x="1299" y="4242"/>
                      <a:pt x="1269" y="4307"/>
                      <a:pt x="1218" y="4350"/>
                    </a:cubicBezTo>
                    <a:lnTo>
                      <a:pt x="1218" y="4350"/>
                    </a:lnTo>
                    <a:lnTo>
                      <a:pt x="1087" y="4162"/>
                    </a:lnTo>
                    <a:lnTo>
                      <a:pt x="941" y="3927"/>
                    </a:lnTo>
                    <a:lnTo>
                      <a:pt x="804" y="3682"/>
                    </a:lnTo>
                    <a:lnTo>
                      <a:pt x="676" y="3428"/>
                    </a:lnTo>
                    <a:lnTo>
                      <a:pt x="569" y="3173"/>
                    </a:lnTo>
                    <a:lnTo>
                      <a:pt x="461" y="2919"/>
                    </a:lnTo>
                    <a:lnTo>
                      <a:pt x="373" y="2654"/>
                    </a:lnTo>
                    <a:lnTo>
                      <a:pt x="295" y="2380"/>
                    </a:lnTo>
                    <a:lnTo>
                      <a:pt x="226" y="2105"/>
                    </a:lnTo>
                    <a:lnTo>
                      <a:pt x="167" y="1831"/>
                    </a:lnTo>
                    <a:lnTo>
                      <a:pt x="128" y="1557"/>
                    </a:lnTo>
                    <a:lnTo>
                      <a:pt x="89" y="1273"/>
                    </a:lnTo>
                    <a:lnTo>
                      <a:pt x="69" y="999"/>
                    </a:lnTo>
                    <a:lnTo>
                      <a:pt x="60" y="715"/>
                    </a:lnTo>
                    <a:lnTo>
                      <a:pt x="60" y="441"/>
                    </a:lnTo>
                    <a:lnTo>
                      <a:pt x="79" y="157"/>
                    </a:lnTo>
                    <a:lnTo>
                      <a:pt x="20" y="157"/>
                    </a:lnTo>
                    <a:lnTo>
                      <a:pt x="1" y="431"/>
                    </a:lnTo>
                    <a:lnTo>
                      <a:pt x="1" y="715"/>
                    </a:lnTo>
                    <a:lnTo>
                      <a:pt x="10" y="999"/>
                    </a:lnTo>
                    <a:lnTo>
                      <a:pt x="30" y="1283"/>
                    </a:lnTo>
                    <a:lnTo>
                      <a:pt x="69" y="1567"/>
                    </a:lnTo>
                    <a:lnTo>
                      <a:pt x="108" y="1841"/>
                    </a:lnTo>
                    <a:lnTo>
                      <a:pt x="167" y="2125"/>
                    </a:lnTo>
                    <a:lnTo>
                      <a:pt x="236" y="2399"/>
                    </a:lnTo>
                    <a:lnTo>
                      <a:pt x="304" y="2673"/>
                    </a:lnTo>
                    <a:lnTo>
                      <a:pt x="392" y="2938"/>
                    </a:lnTo>
                    <a:lnTo>
                      <a:pt x="490" y="3202"/>
                    </a:lnTo>
                    <a:lnTo>
                      <a:pt x="608" y="3467"/>
                    </a:lnTo>
                    <a:lnTo>
                      <a:pt x="725" y="3722"/>
                    </a:lnTo>
                    <a:lnTo>
                      <a:pt x="862" y="3976"/>
                    </a:lnTo>
                    <a:lnTo>
                      <a:pt x="1009" y="4221"/>
                    </a:lnTo>
                    <a:lnTo>
                      <a:pt x="1166" y="4456"/>
                    </a:lnTo>
                    <a:lnTo>
                      <a:pt x="1185" y="4495"/>
                    </a:lnTo>
                    <a:lnTo>
                      <a:pt x="1235" y="4466"/>
                    </a:lnTo>
                    <a:cubicBezTo>
                      <a:pt x="1333" y="4407"/>
                      <a:pt x="1401" y="4309"/>
                      <a:pt x="1430" y="4201"/>
                    </a:cubicBezTo>
                    <a:cubicBezTo>
                      <a:pt x="1459" y="4103"/>
                      <a:pt x="1470" y="3996"/>
                      <a:pt x="1470" y="3898"/>
                    </a:cubicBezTo>
                    <a:cubicBezTo>
                      <a:pt x="1470" y="3790"/>
                      <a:pt x="1470" y="3692"/>
                      <a:pt x="1459" y="3594"/>
                    </a:cubicBezTo>
                    <a:cubicBezTo>
                      <a:pt x="1459" y="3496"/>
                      <a:pt x="1450" y="3398"/>
                      <a:pt x="1440" y="3300"/>
                    </a:cubicBezTo>
                    <a:cubicBezTo>
                      <a:pt x="1430" y="3202"/>
                      <a:pt x="1420" y="3095"/>
                      <a:pt x="1401" y="2997"/>
                    </a:cubicBezTo>
                    <a:cubicBezTo>
                      <a:pt x="1391" y="2899"/>
                      <a:pt x="1372" y="2801"/>
                      <a:pt x="1352" y="2703"/>
                    </a:cubicBezTo>
                    <a:cubicBezTo>
                      <a:pt x="1333" y="2605"/>
                      <a:pt x="1313" y="2507"/>
                      <a:pt x="1283" y="2409"/>
                    </a:cubicBezTo>
                    <a:cubicBezTo>
                      <a:pt x="1264" y="2321"/>
                      <a:pt x="1235" y="2223"/>
                      <a:pt x="1205" y="2125"/>
                    </a:cubicBezTo>
                    <a:cubicBezTo>
                      <a:pt x="1185" y="2027"/>
                      <a:pt x="1156" y="1939"/>
                      <a:pt x="1117" y="1841"/>
                    </a:cubicBezTo>
                    <a:cubicBezTo>
                      <a:pt x="1087" y="1743"/>
                      <a:pt x="1058" y="1655"/>
                      <a:pt x="1019" y="1557"/>
                    </a:cubicBezTo>
                    <a:cubicBezTo>
                      <a:pt x="980" y="1469"/>
                      <a:pt x="950" y="1371"/>
                      <a:pt x="902" y="1283"/>
                    </a:cubicBezTo>
                    <a:cubicBezTo>
                      <a:pt x="862" y="1195"/>
                      <a:pt x="823" y="1097"/>
                      <a:pt x="774" y="1009"/>
                    </a:cubicBezTo>
                    <a:cubicBezTo>
                      <a:pt x="735" y="921"/>
                      <a:pt x="686" y="832"/>
                      <a:pt x="637" y="745"/>
                    </a:cubicBezTo>
                    <a:cubicBezTo>
                      <a:pt x="588" y="656"/>
                      <a:pt x="539" y="578"/>
                      <a:pt x="490" y="490"/>
                    </a:cubicBezTo>
                    <a:cubicBezTo>
                      <a:pt x="441" y="402"/>
                      <a:pt x="382" y="323"/>
                      <a:pt x="324" y="235"/>
                    </a:cubicBezTo>
                    <a:cubicBezTo>
                      <a:pt x="275" y="157"/>
                      <a:pt x="206" y="79"/>
                      <a:pt x="147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0800000">
                <a:off x="5851102" y="4433573"/>
                <a:ext cx="475609" cy="294687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2409" extrusionOk="0">
                    <a:moveTo>
                      <a:pt x="3888" y="0"/>
                    </a:moveTo>
                    <a:lnTo>
                      <a:pt x="3888" y="0"/>
                    </a:lnTo>
                    <a:cubicBezTo>
                      <a:pt x="2321" y="176"/>
                      <a:pt x="832" y="1067"/>
                      <a:pt x="1" y="2409"/>
                    </a:cubicBezTo>
                    <a:lnTo>
                      <a:pt x="1" y="2409"/>
                    </a:lnTo>
                    <a:cubicBezTo>
                      <a:pt x="1498" y="1958"/>
                      <a:pt x="2762" y="1234"/>
                      <a:pt x="3839" y="88"/>
                    </a:cubicBezTo>
                    <a:lnTo>
                      <a:pt x="3888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10800000">
                <a:off x="5851102" y="4421585"/>
                <a:ext cx="491267" cy="310345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2537" extrusionOk="0">
                    <a:moveTo>
                      <a:pt x="4016" y="0"/>
                    </a:moveTo>
                    <a:cubicBezTo>
                      <a:pt x="3908" y="0"/>
                      <a:pt x="3810" y="20"/>
                      <a:pt x="3713" y="30"/>
                    </a:cubicBezTo>
                    <a:lnTo>
                      <a:pt x="3419" y="79"/>
                    </a:lnTo>
                    <a:lnTo>
                      <a:pt x="3134" y="148"/>
                    </a:lnTo>
                    <a:lnTo>
                      <a:pt x="2841" y="226"/>
                    </a:lnTo>
                    <a:lnTo>
                      <a:pt x="2566" y="333"/>
                    </a:lnTo>
                    <a:lnTo>
                      <a:pt x="2283" y="451"/>
                    </a:lnTo>
                    <a:lnTo>
                      <a:pt x="2018" y="588"/>
                    </a:lnTo>
                    <a:lnTo>
                      <a:pt x="1763" y="735"/>
                    </a:lnTo>
                    <a:lnTo>
                      <a:pt x="1509" y="901"/>
                    </a:lnTo>
                    <a:lnTo>
                      <a:pt x="1274" y="1077"/>
                    </a:lnTo>
                    <a:lnTo>
                      <a:pt x="1039" y="1264"/>
                    </a:lnTo>
                    <a:lnTo>
                      <a:pt x="823" y="1469"/>
                    </a:lnTo>
                    <a:lnTo>
                      <a:pt x="618" y="1695"/>
                    </a:lnTo>
                    <a:lnTo>
                      <a:pt x="422" y="1920"/>
                    </a:lnTo>
                    <a:lnTo>
                      <a:pt x="246" y="2155"/>
                    </a:lnTo>
                    <a:lnTo>
                      <a:pt x="79" y="2409"/>
                    </a:lnTo>
                    <a:lnTo>
                      <a:pt x="1" y="2537"/>
                    </a:lnTo>
                    <a:lnTo>
                      <a:pt x="138" y="2487"/>
                    </a:lnTo>
                    <a:lnTo>
                      <a:pt x="412" y="2400"/>
                    </a:lnTo>
                    <a:lnTo>
                      <a:pt x="677" y="2302"/>
                    </a:lnTo>
                    <a:lnTo>
                      <a:pt x="951" y="2204"/>
                    </a:lnTo>
                    <a:lnTo>
                      <a:pt x="1206" y="2096"/>
                    </a:lnTo>
                    <a:lnTo>
                      <a:pt x="1470" y="1978"/>
                    </a:lnTo>
                    <a:lnTo>
                      <a:pt x="1724" y="1851"/>
                    </a:lnTo>
                    <a:lnTo>
                      <a:pt x="1979" y="1714"/>
                    </a:lnTo>
                    <a:lnTo>
                      <a:pt x="2224" y="1567"/>
                    </a:lnTo>
                    <a:lnTo>
                      <a:pt x="2459" y="1421"/>
                    </a:lnTo>
                    <a:lnTo>
                      <a:pt x="2704" y="1264"/>
                    </a:lnTo>
                    <a:lnTo>
                      <a:pt x="2929" y="1097"/>
                    </a:lnTo>
                    <a:lnTo>
                      <a:pt x="3154" y="921"/>
                    </a:lnTo>
                    <a:lnTo>
                      <a:pt x="3369" y="735"/>
                    </a:lnTo>
                    <a:lnTo>
                      <a:pt x="3585" y="539"/>
                    </a:lnTo>
                    <a:lnTo>
                      <a:pt x="3791" y="343"/>
                    </a:lnTo>
                    <a:lnTo>
                      <a:pt x="3987" y="148"/>
                    </a:lnTo>
                    <a:lnTo>
                      <a:pt x="3937" y="98"/>
                    </a:lnTo>
                    <a:lnTo>
                      <a:pt x="3741" y="304"/>
                    </a:lnTo>
                    <a:lnTo>
                      <a:pt x="3546" y="500"/>
                    </a:lnTo>
                    <a:cubicBezTo>
                      <a:pt x="3477" y="568"/>
                      <a:pt x="3399" y="627"/>
                      <a:pt x="3330" y="686"/>
                    </a:cubicBezTo>
                    <a:lnTo>
                      <a:pt x="3115" y="872"/>
                    </a:lnTo>
                    <a:lnTo>
                      <a:pt x="2890" y="1048"/>
                    </a:lnTo>
                    <a:lnTo>
                      <a:pt x="2664" y="1214"/>
                    </a:lnTo>
                    <a:lnTo>
                      <a:pt x="2429" y="1371"/>
                    </a:lnTo>
                    <a:lnTo>
                      <a:pt x="2185" y="1518"/>
                    </a:lnTo>
                    <a:lnTo>
                      <a:pt x="1940" y="1656"/>
                    </a:lnTo>
                    <a:lnTo>
                      <a:pt x="1695" y="1782"/>
                    </a:lnTo>
                    <a:lnTo>
                      <a:pt x="1441" y="1910"/>
                    </a:lnTo>
                    <a:lnTo>
                      <a:pt x="1176" y="2017"/>
                    </a:lnTo>
                    <a:lnTo>
                      <a:pt x="912" y="2126"/>
                    </a:lnTo>
                    <a:lnTo>
                      <a:pt x="647" y="2223"/>
                    </a:lnTo>
                    <a:lnTo>
                      <a:pt x="383" y="2311"/>
                    </a:lnTo>
                    <a:lnTo>
                      <a:pt x="248" y="2350"/>
                    </a:lnTo>
                    <a:lnTo>
                      <a:pt x="248" y="2350"/>
                    </a:lnTo>
                    <a:lnTo>
                      <a:pt x="334" y="2223"/>
                    </a:lnTo>
                    <a:lnTo>
                      <a:pt x="520" y="1998"/>
                    </a:lnTo>
                    <a:lnTo>
                      <a:pt x="706" y="1773"/>
                    </a:lnTo>
                    <a:lnTo>
                      <a:pt x="912" y="1567"/>
                    </a:lnTo>
                    <a:lnTo>
                      <a:pt x="1127" y="1371"/>
                    </a:lnTo>
                    <a:lnTo>
                      <a:pt x="1352" y="1186"/>
                    </a:lnTo>
                    <a:lnTo>
                      <a:pt x="1587" y="1019"/>
                    </a:lnTo>
                    <a:lnTo>
                      <a:pt x="1832" y="853"/>
                    </a:lnTo>
                    <a:lnTo>
                      <a:pt x="2087" y="715"/>
                    </a:lnTo>
                    <a:lnTo>
                      <a:pt x="2351" y="578"/>
                    </a:lnTo>
                    <a:lnTo>
                      <a:pt x="2616" y="461"/>
                    </a:lnTo>
                    <a:lnTo>
                      <a:pt x="2890" y="353"/>
                    </a:lnTo>
                    <a:lnTo>
                      <a:pt x="3164" y="255"/>
                    </a:lnTo>
                    <a:lnTo>
                      <a:pt x="3448" y="177"/>
                    </a:lnTo>
                    <a:lnTo>
                      <a:pt x="3732" y="108"/>
                    </a:lnTo>
                    <a:cubicBezTo>
                      <a:pt x="3830" y="89"/>
                      <a:pt x="3918" y="79"/>
                      <a:pt x="4016" y="59"/>
                    </a:cubicBezTo>
                    <a:lnTo>
                      <a:pt x="4016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0800000">
                <a:off x="5700150" y="4730584"/>
                <a:ext cx="508026" cy="25505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2085" extrusionOk="0">
                    <a:moveTo>
                      <a:pt x="3885" y="0"/>
                    </a:moveTo>
                    <a:cubicBezTo>
                      <a:pt x="2348" y="0"/>
                      <a:pt x="825" y="789"/>
                      <a:pt x="1" y="2084"/>
                    </a:cubicBezTo>
                    <a:cubicBezTo>
                      <a:pt x="1607" y="1869"/>
                      <a:pt x="2938" y="1271"/>
                      <a:pt x="4074" y="126"/>
                    </a:cubicBezTo>
                    <a:lnTo>
                      <a:pt x="4153" y="8"/>
                    </a:lnTo>
                    <a:cubicBezTo>
                      <a:pt x="4063" y="3"/>
                      <a:pt x="3974" y="0"/>
                      <a:pt x="3885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5700150" y="4722266"/>
                <a:ext cx="521115" cy="268387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2194" extrusionOk="0">
                    <a:moveTo>
                      <a:pt x="3643" y="0"/>
                    </a:moveTo>
                    <a:lnTo>
                      <a:pt x="3339" y="30"/>
                    </a:lnTo>
                    <a:lnTo>
                      <a:pt x="3036" y="78"/>
                    </a:lnTo>
                    <a:lnTo>
                      <a:pt x="2742" y="147"/>
                    </a:lnTo>
                    <a:lnTo>
                      <a:pt x="2438" y="235"/>
                    </a:lnTo>
                    <a:lnTo>
                      <a:pt x="2155" y="343"/>
                    </a:lnTo>
                    <a:cubicBezTo>
                      <a:pt x="2057" y="382"/>
                      <a:pt x="1968" y="422"/>
                      <a:pt x="1870" y="470"/>
                    </a:cubicBezTo>
                    <a:lnTo>
                      <a:pt x="1606" y="617"/>
                    </a:lnTo>
                    <a:lnTo>
                      <a:pt x="1341" y="774"/>
                    </a:lnTo>
                    <a:lnTo>
                      <a:pt x="1097" y="960"/>
                    </a:lnTo>
                    <a:lnTo>
                      <a:pt x="852" y="1156"/>
                    </a:lnTo>
                    <a:lnTo>
                      <a:pt x="636" y="1371"/>
                    </a:lnTo>
                    <a:lnTo>
                      <a:pt x="431" y="1597"/>
                    </a:lnTo>
                    <a:lnTo>
                      <a:pt x="235" y="1841"/>
                    </a:lnTo>
                    <a:lnTo>
                      <a:pt x="68" y="2096"/>
                    </a:lnTo>
                    <a:lnTo>
                      <a:pt x="0" y="2194"/>
                    </a:lnTo>
                    <a:lnTo>
                      <a:pt x="0" y="2194"/>
                    </a:lnTo>
                    <a:lnTo>
                      <a:pt x="118" y="2174"/>
                    </a:lnTo>
                    <a:lnTo>
                      <a:pt x="401" y="2125"/>
                    </a:lnTo>
                    <a:lnTo>
                      <a:pt x="686" y="2076"/>
                    </a:lnTo>
                    <a:lnTo>
                      <a:pt x="969" y="2008"/>
                    </a:lnTo>
                    <a:cubicBezTo>
                      <a:pt x="1067" y="1988"/>
                      <a:pt x="1156" y="1959"/>
                      <a:pt x="1254" y="1930"/>
                    </a:cubicBezTo>
                    <a:cubicBezTo>
                      <a:pt x="1341" y="1910"/>
                      <a:pt x="1439" y="1871"/>
                      <a:pt x="1528" y="1851"/>
                    </a:cubicBezTo>
                    <a:cubicBezTo>
                      <a:pt x="1616" y="1812"/>
                      <a:pt x="1704" y="1782"/>
                      <a:pt x="1802" y="1753"/>
                    </a:cubicBezTo>
                    <a:lnTo>
                      <a:pt x="2066" y="1645"/>
                    </a:lnTo>
                    <a:lnTo>
                      <a:pt x="2331" y="1528"/>
                    </a:lnTo>
                    <a:lnTo>
                      <a:pt x="2595" y="1391"/>
                    </a:lnTo>
                    <a:lnTo>
                      <a:pt x="2840" y="1254"/>
                    </a:lnTo>
                    <a:lnTo>
                      <a:pt x="3084" y="1097"/>
                    </a:lnTo>
                    <a:cubicBezTo>
                      <a:pt x="3163" y="1048"/>
                      <a:pt x="3251" y="990"/>
                      <a:pt x="3330" y="940"/>
                    </a:cubicBezTo>
                    <a:cubicBezTo>
                      <a:pt x="3408" y="881"/>
                      <a:pt x="3486" y="823"/>
                      <a:pt x="3554" y="764"/>
                    </a:cubicBezTo>
                    <a:lnTo>
                      <a:pt x="3780" y="578"/>
                    </a:lnTo>
                    <a:lnTo>
                      <a:pt x="3996" y="392"/>
                    </a:lnTo>
                    <a:lnTo>
                      <a:pt x="4211" y="187"/>
                    </a:lnTo>
                    <a:lnTo>
                      <a:pt x="4162" y="147"/>
                    </a:lnTo>
                    <a:lnTo>
                      <a:pt x="3956" y="343"/>
                    </a:lnTo>
                    <a:lnTo>
                      <a:pt x="3741" y="539"/>
                    </a:lnTo>
                    <a:cubicBezTo>
                      <a:pt x="3672" y="598"/>
                      <a:pt x="3594" y="657"/>
                      <a:pt x="3525" y="715"/>
                    </a:cubicBezTo>
                    <a:lnTo>
                      <a:pt x="3290" y="892"/>
                    </a:lnTo>
                    <a:cubicBezTo>
                      <a:pt x="3212" y="940"/>
                      <a:pt x="3134" y="999"/>
                      <a:pt x="3055" y="1048"/>
                    </a:cubicBezTo>
                    <a:lnTo>
                      <a:pt x="2810" y="1205"/>
                    </a:lnTo>
                    <a:lnTo>
                      <a:pt x="2566" y="1342"/>
                    </a:lnTo>
                    <a:lnTo>
                      <a:pt x="2301" y="1469"/>
                    </a:lnTo>
                    <a:lnTo>
                      <a:pt x="2046" y="1577"/>
                    </a:lnTo>
                    <a:lnTo>
                      <a:pt x="1772" y="1684"/>
                    </a:lnTo>
                    <a:lnTo>
                      <a:pt x="1508" y="1773"/>
                    </a:lnTo>
                    <a:cubicBezTo>
                      <a:pt x="1410" y="1802"/>
                      <a:pt x="1322" y="1832"/>
                      <a:pt x="1224" y="1851"/>
                    </a:cubicBezTo>
                    <a:cubicBezTo>
                      <a:pt x="1136" y="1880"/>
                      <a:pt x="1048" y="1900"/>
                      <a:pt x="950" y="1919"/>
                    </a:cubicBezTo>
                    <a:cubicBezTo>
                      <a:pt x="862" y="1939"/>
                      <a:pt x="764" y="1959"/>
                      <a:pt x="666" y="1978"/>
                    </a:cubicBezTo>
                    <a:lnTo>
                      <a:pt x="392" y="2028"/>
                    </a:lnTo>
                    <a:lnTo>
                      <a:pt x="233" y="2049"/>
                    </a:lnTo>
                    <a:lnTo>
                      <a:pt x="233" y="2049"/>
                    </a:lnTo>
                    <a:lnTo>
                      <a:pt x="333" y="1910"/>
                    </a:lnTo>
                    <a:lnTo>
                      <a:pt x="519" y="1675"/>
                    </a:lnTo>
                    <a:lnTo>
                      <a:pt x="725" y="1460"/>
                    </a:lnTo>
                    <a:lnTo>
                      <a:pt x="940" y="1254"/>
                    </a:lnTo>
                    <a:lnTo>
                      <a:pt x="1175" y="1068"/>
                    </a:lnTo>
                    <a:lnTo>
                      <a:pt x="1420" y="892"/>
                    </a:lnTo>
                    <a:lnTo>
                      <a:pt x="1674" y="735"/>
                    </a:lnTo>
                    <a:lnTo>
                      <a:pt x="1939" y="598"/>
                    </a:lnTo>
                    <a:lnTo>
                      <a:pt x="2213" y="470"/>
                    </a:lnTo>
                    <a:lnTo>
                      <a:pt x="2487" y="363"/>
                    </a:lnTo>
                    <a:lnTo>
                      <a:pt x="2771" y="274"/>
                    </a:lnTo>
                    <a:lnTo>
                      <a:pt x="3065" y="206"/>
                    </a:lnTo>
                    <a:lnTo>
                      <a:pt x="3359" y="147"/>
                    </a:lnTo>
                    <a:lnTo>
                      <a:pt x="3652" y="108"/>
                    </a:lnTo>
                    <a:lnTo>
                      <a:pt x="3956" y="89"/>
                    </a:lnTo>
                    <a:cubicBezTo>
                      <a:pt x="4054" y="78"/>
                      <a:pt x="4152" y="78"/>
                      <a:pt x="4260" y="78"/>
                    </a:cubicBezTo>
                    <a:lnTo>
                      <a:pt x="4260" y="20"/>
                    </a:lnTo>
                    <a:cubicBezTo>
                      <a:pt x="4162" y="10"/>
                      <a:pt x="4054" y="0"/>
                      <a:pt x="395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0800000">
                <a:off x="5528770" y="5034813"/>
                <a:ext cx="490166" cy="225327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1842" extrusionOk="0">
                    <a:moveTo>
                      <a:pt x="3576" y="0"/>
                    </a:moveTo>
                    <a:cubicBezTo>
                      <a:pt x="2422" y="0"/>
                      <a:pt x="1303" y="419"/>
                      <a:pt x="432" y="1195"/>
                    </a:cubicBezTo>
                    <a:cubicBezTo>
                      <a:pt x="236" y="1371"/>
                      <a:pt x="40" y="1587"/>
                      <a:pt x="1" y="1841"/>
                    </a:cubicBezTo>
                    <a:cubicBezTo>
                      <a:pt x="1460" y="1811"/>
                      <a:pt x="2919" y="1117"/>
                      <a:pt x="3967" y="79"/>
                    </a:cubicBezTo>
                    <a:lnTo>
                      <a:pt x="4006" y="20"/>
                    </a:lnTo>
                    <a:cubicBezTo>
                      <a:pt x="3863" y="7"/>
                      <a:pt x="3719" y="0"/>
                      <a:pt x="357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800000">
                <a:off x="5528770" y="5027718"/>
                <a:ext cx="498485" cy="238539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950" extrusionOk="0">
                    <a:moveTo>
                      <a:pt x="3339" y="1"/>
                    </a:moveTo>
                    <a:lnTo>
                      <a:pt x="3193" y="11"/>
                    </a:lnTo>
                    <a:lnTo>
                      <a:pt x="2899" y="40"/>
                    </a:lnTo>
                    <a:lnTo>
                      <a:pt x="2605" y="99"/>
                    </a:lnTo>
                    <a:cubicBezTo>
                      <a:pt x="2517" y="118"/>
                      <a:pt x="2419" y="138"/>
                      <a:pt x="2321" y="168"/>
                    </a:cubicBezTo>
                    <a:cubicBezTo>
                      <a:pt x="2223" y="197"/>
                      <a:pt x="2135" y="216"/>
                      <a:pt x="2037" y="255"/>
                    </a:cubicBezTo>
                    <a:cubicBezTo>
                      <a:pt x="1998" y="275"/>
                      <a:pt x="1949" y="285"/>
                      <a:pt x="1900" y="305"/>
                    </a:cubicBezTo>
                    <a:lnTo>
                      <a:pt x="1763" y="364"/>
                    </a:lnTo>
                    <a:cubicBezTo>
                      <a:pt x="1675" y="403"/>
                      <a:pt x="1587" y="442"/>
                      <a:pt x="1498" y="490"/>
                    </a:cubicBezTo>
                    <a:cubicBezTo>
                      <a:pt x="1411" y="530"/>
                      <a:pt x="1322" y="579"/>
                      <a:pt x="1234" y="628"/>
                    </a:cubicBezTo>
                    <a:cubicBezTo>
                      <a:pt x="1156" y="677"/>
                      <a:pt x="1068" y="726"/>
                      <a:pt x="989" y="784"/>
                    </a:cubicBezTo>
                    <a:lnTo>
                      <a:pt x="862" y="873"/>
                    </a:lnTo>
                    <a:lnTo>
                      <a:pt x="745" y="961"/>
                    </a:lnTo>
                    <a:cubicBezTo>
                      <a:pt x="666" y="1019"/>
                      <a:pt x="588" y="1088"/>
                      <a:pt x="519" y="1147"/>
                    </a:cubicBezTo>
                    <a:lnTo>
                      <a:pt x="460" y="1196"/>
                    </a:lnTo>
                    <a:lnTo>
                      <a:pt x="412" y="1245"/>
                    </a:lnTo>
                    <a:cubicBezTo>
                      <a:pt x="373" y="1284"/>
                      <a:pt x="334" y="1313"/>
                      <a:pt x="304" y="1352"/>
                    </a:cubicBezTo>
                    <a:cubicBezTo>
                      <a:pt x="236" y="1431"/>
                      <a:pt x="177" y="1509"/>
                      <a:pt x="118" y="1597"/>
                    </a:cubicBezTo>
                    <a:cubicBezTo>
                      <a:pt x="69" y="1685"/>
                      <a:pt x="30" y="1783"/>
                      <a:pt x="10" y="1891"/>
                    </a:cubicBezTo>
                    <a:lnTo>
                      <a:pt x="1" y="1950"/>
                    </a:lnTo>
                    <a:lnTo>
                      <a:pt x="69" y="1950"/>
                    </a:lnTo>
                    <a:lnTo>
                      <a:pt x="343" y="1930"/>
                    </a:lnTo>
                    <a:lnTo>
                      <a:pt x="627" y="1901"/>
                    </a:lnTo>
                    <a:lnTo>
                      <a:pt x="901" y="1852"/>
                    </a:lnTo>
                    <a:lnTo>
                      <a:pt x="1176" y="1793"/>
                    </a:lnTo>
                    <a:lnTo>
                      <a:pt x="1440" y="1715"/>
                    </a:lnTo>
                    <a:lnTo>
                      <a:pt x="1704" y="1626"/>
                    </a:lnTo>
                    <a:lnTo>
                      <a:pt x="1968" y="1528"/>
                    </a:lnTo>
                    <a:lnTo>
                      <a:pt x="2223" y="1411"/>
                    </a:lnTo>
                    <a:lnTo>
                      <a:pt x="2478" y="1293"/>
                    </a:lnTo>
                    <a:lnTo>
                      <a:pt x="2723" y="1156"/>
                    </a:lnTo>
                    <a:lnTo>
                      <a:pt x="2958" y="1019"/>
                    </a:lnTo>
                    <a:lnTo>
                      <a:pt x="3193" y="863"/>
                    </a:lnTo>
                    <a:lnTo>
                      <a:pt x="3418" y="697"/>
                    </a:lnTo>
                    <a:lnTo>
                      <a:pt x="3643" y="530"/>
                    </a:lnTo>
                    <a:lnTo>
                      <a:pt x="3849" y="344"/>
                    </a:lnTo>
                    <a:lnTo>
                      <a:pt x="4055" y="158"/>
                    </a:lnTo>
                    <a:lnTo>
                      <a:pt x="4015" y="109"/>
                    </a:lnTo>
                    <a:lnTo>
                      <a:pt x="3809" y="305"/>
                    </a:lnTo>
                    <a:lnTo>
                      <a:pt x="3604" y="481"/>
                    </a:lnTo>
                    <a:lnTo>
                      <a:pt x="3389" y="657"/>
                    </a:lnTo>
                    <a:lnTo>
                      <a:pt x="3163" y="814"/>
                    </a:lnTo>
                    <a:lnTo>
                      <a:pt x="2928" y="971"/>
                    </a:lnTo>
                    <a:lnTo>
                      <a:pt x="2693" y="1108"/>
                    </a:lnTo>
                    <a:lnTo>
                      <a:pt x="2449" y="1235"/>
                    </a:lnTo>
                    <a:lnTo>
                      <a:pt x="2203" y="1352"/>
                    </a:lnTo>
                    <a:lnTo>
                      <a:pt x="1949" y="1460"/>
                    </a:lnTo>
                    <a:lnTo>
                      <a:pt x="1685" y="1558"/>
                    </a:lnTo>
                    <a:lnTo>
                      <a:pt x="1420" y="1637"/>
                    </a:lnTo>
                    <a:lnTo>
                      <a:pt x="1156" y="1715"/>
                    </a:lnTo>
                    <a:lnTo>
                      <a:pt x="882" y="1763"/>
                    </a:lnTo>
                    <a:lnTo>
                      <a:pt x="617" y="1803"/>
                    </a:lnTo>
                    <a:lnTo>
                      <a:pt x="343" y="1832"/>
                    </a:lnTo>
                    <a:lnTo>
                      <a:pt x="134" y="1840"/>
                    </a:lnTo>
                    <a:lnTo>
                      <a:pt x="134" y="1840"/>
                    </a:lnTo>
                    <a:cubicBezTo>
                      <a:pt x="153" y="1776"/>
                      <a:pt x="178" y="1716"/>
                      <a:pt x="216" y="1656"/>
                    </a:cubicBezTo>
                    <a:cubicBezTo>
                      <a:pt x="265" y="1578"/>
                      <a:pt x="323" y="1499"/>
                      <a:pt x="392" y="1441"/>
                    </a:cubicBezTo>
                    <a:cubicBezTo>
                      <a:pt x="421" y="1402"/>
                      <a:pt x="460" y="1372"/>
                      <a:pt x="490" y="1333"/>
                    </a:cubicBezTo>
                    <a:lnTo>
                      <a:pt x="549" y="1293"/>
                    </a:lnTo>
                    <a:lnTo>
                      <a:pt x="598" y="1245"/>
                    </a:lnTo>
                    <a:lnTo>
                      <a:pt x="715" y="1147"/>
                    </a:lnTo>
                    <a:cubicBezTo>
                      <a:pt x="754" y="1117"/>
                      <a:pt x="793" y="1098"/>
                      <a:pt x="823" y="1069"/>
                    </a:cubicBezTo>
                    <a:cubicBezTo>
                      <a:pt x="901" y="1010"/>
                      <a:pt x="980" y="951"/>
                      <a:pt x="1058" y="902"/>
                    </a:cubicBezTo>
                    <a:cubicBezTo>
                      <a:pt x="1137" y="843"/>
                      <a:pt x="1224" y="804"/>
                      <a:pt x="1303" y="745"/>
                    </a:cubicBezTo>
                    <a:cubicBezTo>
                      <a:pt x="1391" y="706"/>
                      <a:pt x="1469" y="657"/>
                      <a:pt x="1557" y="608"/>
                    </a:cubicBezTo>
                    <a:lnTo>
                      <a:pt x="1822" y="490"/>
                    </a:lnTo>
                    <a:lnTo>
                      <a:pt x="1949" y="442"/>
                    </a:lnTo>
                    <a:lnTo>
                      <a:pt x="2086" y="393"/>
                    </a:lnTo>
                    <a:cubicBezTo>
                      <a:pt x="2174" y="353"/>
                      <a:pt x="2272" y="334"/>
                      <a:pt x="2360" y="305"/>
                    </a:cubicBezTo>
                    <a:cubicBezTo>
                      <a:pt x="2449" y="275"/>
                      <a:pt x="2547" y="255"/>
                      <a:pt x="2634" y="226"/>
                    </a:cubicBezTo>
                    <a:cubicBezTo>
                      <a:pt x="2732" y="207"/>
                      <a:pt x="2830" y="187"/>
                      <a:pt x="2919" y="168"/>
                    </a:cubicBezTo>
                    <a:cubicBezTo>
                      <a:pt x="3017" y="158"/>
                      <a:pt x="3115" y="138"/>
                      <a:pt x="3202" y="129"/>
                    </a:cubicBezTo>
                    <a:lnTo>
                      <a:pt x="3350" y="118"/>
                    </a:lnTo>
                    <a:lnTo>
                      <a:pt x="3496" y="109"/>
                    </a:lnTo>
                    <a:cubicBezTo>
                      <a:pt x="3585" y="99"/>
                      <a:pt x="3683" y="99"/>
                      <a:pt x="3780" y="99"/>
                    </a:cubicBezTo>
                    <a:cubicBezTo>
                      <a:pt x="3813" y="96"/>
                      <a:pt x="3846" y="95"/>
                      <a:pt x="3878" y="95"/>
                    </a:cubicBezTo>
                    <a:cubicBezTo>
                      <a:pt x="3944" y="95"/>
                      <a:pt x="4009" y="99"/>
                      <a:pt x="4074" y="99"/>
                    </a:cubicBezTo>
                    <a:lnTo>
                      <a:pt x="4074" y="40"/>
                    </a:lnTo>
                    <a:cubicBezTo>
                      <a:pt x="3976" y="31"/>
                      <a:pt x="3878" y="11"/>
                      <a:pt x="3780" y="11"/>
                    </a:cubicBezTo>
                    <a:cubicBezTo>
                      <a:pt x="3683" y="11"/>
                      <a:pt x="3585" y="1"/>
                      <a:pt x="3487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0800000">
                <a:off x="5903826" y="4199928"/>
                <a:ext cx="242086" cy="434997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3556" extrusionOk="0">
                    <a:moveTo>
                      <a:pt x="1979" y="1"/>
                    </a:moveTo>
                    <a:lnTo>
                      <a:pt x="1969" y="10"/>
                    </a:lnTo>
                    <a:cubicBezTo>
                      <a:pt x="1480" y="510"/>
                      <a:pt x="1010" y="1029"/>
                      <a:pt x="627" y="1607"/>
                    </a:cubicBezTo>
                    <a:cubicBezTo>
                      <a:pt x="255" y="2184"/>
                      <a:pt x="1" y="2860"/>
                      <a:pt x="20" y="3555"/>
                    </a:cubicBezTo>
                    <a:cubicBezTo>
                      <a:pt x="618" y="3193"/>
                      <a:pt x="1058" y="2606"/>
                      <a:pt x="1372" y="1969"/>
                    </a:cubicBezTo>
                    <a:cubicBezTo>
                      <a:pt x="1676" y="1342"/>
                      <a:pt x="1813" y="686"/>
                      <a:pt x="197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0800000">
                <a:off x="5900156" y="4188062"/>
                <a:ext cx="250527" cy="44808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663" extrusionOk="0">
                    <a:moveTo>
                      <a:pt x="1948" y="130"/>
                    </a:moveTo>
                    <a:cubicBezTo>
                      <a:pt x="1936" y="171"/>
                      <a:pt x="1924" y="213"/>
                      <a:pt x="1910" y="255"/>
                    </a:cubicBezTo>
                    <a:lnTo>
                      <a:pt x="1842" y="500"/>
                    </a:lnTo>
                    <a:cubicBezTo>
                      <a:pt x="1802" y="667"/>
                      <a:pt x="1754" y="843"/>
                      <a:pt x="1704" y="999"/>
                    </a:cubicBezTo>
                    <a:cubicBezTo>
                      <a:pt x="1675" y="1088"/>
                      <a:pt x="1646" y="1166"/>
                      <a:pt x="1626" y="1254"/>
                    </a:cubicBezTo>
                    <a:lnTo>
                      <a:pt x="1538" y="1489"/>
                    </a:lnTo>
                    <a:cubicBezTo>
                      <a:pt x="1509" y="1578"/>
                      <a:pt x="1469" y="1656"/>
                      <a:pt x="1440" y="1734"/>
                    </a:cubicBezTo>
                    <a:cubicBezTo>
                      <a:pt x="1411" y="1813"/>
                      <a:pt x="1372" y="1891"/>
                      <a:pt x="1332" y="1969"/>
                    </a:cubicBezTo>
                    <a:cubicBezTo>
                      <a:pt x="1264" y="2126"/>
                      <a:pt x="1176" y="2272"/>
                      <a:pt x="1088" y="2420"/>
                    </a:cubicBezTo>
                    <a:cubicBezTo>
                      <a:pt x="1039" y="2488"/>
                      <a:pt x="990" y="2566"/>
                      <a:pt x="941" y="2635"/>
                    </a:cubicBezTo>
                    <a:cubicBezTo>
                      <a:pt x="892" y="2703"/>
                      <a:pt x="843" y="2772"/>
                      <a:pt x="784" y="2840"/>
                    </a:cubicBezTo>
                    <a:cubicBezTo>
                      <a:pt x="735" y="2899"/>
                      <a:pt x="677" y="2968"/>
                      <a:pt x="618" y="3027"/>
                    </a:cubicBezTo>
                    <a:lnTo>
                      <a:pt x="529" y="3125"/>
                    </a:lnTo>
                    <a:lnTo>
                      <a:pt x="442" y="3213"/>
                    </a:lnTo>
                    <a:lnTo>
                      <a:pt x="344" y="3291"/>
                    </a:lnTo>
                    <a:lnTo>
                      <a:pt x="236" y="3369"/>
                    </a:lnTo>
                    <a:lnTo>
                      <a:pt x="138" y="3448"/>
                    </a:lnTo>
                    <a:lnTo>
                      <a:pt x="109" y="3466"/>
                    </a:lnTo>
                    <a:lnTo>
                      <a:pt x="109" y="3466"/>
                    </a:lnTo>
                    <a:lnTo>
                      <a:pt x="109" y="3438"/>
                    </a:lnTo>
                    <a:lnTo>
                      <a:pt x="118" y="3310"/>
                    </a:lnTo>
                    <a:lnTo>
                      <a:pt x="128" y="3184"/>
                    </a:lnTo>
                    <a:lnTo>
                      <a:pt x="138" y="3056"/>
                    </a:lnTo>
                    <a:lnTo>
                      <a:pt x="157" y="2929"/>
                    </a:lnTo>
                    <a:lnTo>
                      <a:pt x="187" y="2801"/>
                    </a:lnTo>
                    <a:lnTo>
                      <a:pt x="216" y="2684"/>
                    </a:lnTo>
                    <a:lnTo>
                      <a:pt x="255" y="2557"/>
                    </a:lnTo>
                    <a:cubicBezTo>
                      <a:pt x="285" y="2478"/>
                      <a:pt x="314" y="2400"/>
                      <a:pt x="344" y="2312"/>
                    </a:cubicBezTo>
                    <a:cubicBezTo>
                      <a:pt x="373" y="2233"/>
                      <a:pt x="412" y="2155"/>
                      <a:pt x="451" y="2077"/>
                    </a:cubicBezTo>
                    <a:cubicBezTo>
                      <a:pt x="490" y="2008"/>
                      <a:pt x="529" y="1930"/>
                      <a:pt x="569" y="1852"/>
                    </a:cubicBezTo>
                    <a:cubicBezTo>
                      <a:pt x="608" y="1773"/>
                      <a:pt x="657" y="1704"/>
                      <a:pt x="696" y="1626"/>
                    </a:cubicBezTo>
                    <a:cubicBezTo>
                      <a:pt x="882" y="1343"/>
                      <a:pt x="1097" y="1068"/>
                      <a:pt x="1323" y="804"/>
                    </a:cubicBezTo>
                    <a:cubicBezTo>
                      <a:pt x="1430" y="677"/>
                      <a:pt x="1548" y="549"/>
                      <a:pt x="1665" y="422"/>
                    </a:cubicBezTo>
                    <a:cubicBezTo>
                      <a:pt x="1756" y="323"/>
                      <a:pt x="1854" y="224"/>
                      <a:pt x="1948" y="130"/>
                    </a:cubicBezTo>
                    <a:close/>
                    <a:moveTo>
                      <a:pt x="1989" y="1"/>
                    </a:moveTo>
                    <a:cubicBezTo>
                      <a:pt x="1861" y="128"/>
                      <a:pt x="1744" y="255"/>
                      <a:pt x="1626" y="383"/>
                    </a:cubicBezTo>
                    <a:lnTo>
                      <a:pt x="1274" y="764"/>
                    </a:lnTo>
                    <a:cubicBezTo>
                      <a:pt x="1049" y="1029"/>
                      <a:pt x="833" y="1303"/>
                      <a:pt x="647" y="1597"/>
                    </a:cubicBezTo>
                    <a:cubicBezTo>
                      <a:pt x="598" y="1665"/>
                      <a:pt x="549" y="1744"/>
                      <a:pt x="510" y="1822"/>
                    </a:cubicBezTo>
                    <a:cubicBezTo>
                      <a:pt x="461" y="1891"/>
                      <a:pt x="422" y="1969"/>
                      <a:pt x="383" y="2048"/>
                    </a:cubicBezTo>
                    <a:cubicBezTo>
                      <a:pt x="344" y="2126"/>
                      <a:pt x="305" y="2204"/>
                      <a:pt x="275" y="2283"/>
                    </a:cubicBezTo>
                    <a:cubicBezTo>
                      <a:pt x="236" y="2370"/>
                      <a:pt x="207" y="2449"/>
                      <a:pt x="177" y="2527"/>
                    </a:cubicBezTo>
                    <a:lnTo>
                      <a:pt x="138" y="2655"/>
                    </a:lnTo>
                    <a:lnTo>
                      <a:pt x="99" y="2782"/>
                    </a:lnTo>
                    <a:lnTo>
                      <a:pt x="70" y="2909"/>
                    </a:lnTo>
                    <a:lnTo>
                      <a:pt x="50" y="3036"/>
                    </a:lnTo>
                    <a:lnTo>
                      <a:pt x="30" y="3173"/>
                    </a:lnTo>
                    <a:lnTo>
                      <a:pt x="11" y="3301"/>
                    </a:lnTo>
                    <a:lnTo>
                      <a:pt x="1" y="3438"/>
                    </a:lnTo>
                    <a:lnTo>
                      <a:pt x="1" y="3565"/>
                    </a:lnTo>
                    <a:lnTo>
                      <a:pt x="1" y="3663"/>
                    </a:lnTo>
                    <a:lnTo>
                      <a:pt x="89" y="3614"/>
                    </a:lnTo>
                    <a:lnTo>
                      <a:pt x="196" y="3545"/>
                    </a:lnTo>
                    <a:lnTo>
                      <a:pt x="314" y="3467"/>
                    </a:lnTo>
                    <a:lnTo>
                      <a:pt x="412" y="3389"/>
                    </a:lnTo>
                    <a:lnTo>
                      <a:pt x="520" y="3301"/>
                    </a:lnTo>
                    <a:lnTo>
                      <a:pt x="618" y="3213"/>
                    </a:lnTo>
                    <a:lnTo>
                      <a:pt x="716" y="3115"/>
                    </a:lnTo>
                    <a:cubicBezTo>
                      <a:pt x="775" y="3056"/>
                      <a:pt x="833" y="2988"/>
                      <a:pt x="892" y="2919"/>
                    </a:cubicBezTo>
                    <a:cubicBezTo>
                      <a:pt x="951" y="2851"/>
                      <a:pt x="999" y="2782"/>
                      <a:pt x="1058" y="2713"/>
                    </a:cubicBezTo>
                    <a:cubicBezTo>
                      <a:pt x="1108" y="2645"/>
                      <a:pt x="1156" y="2566"/>
                      <a:pt x="1205" y="2488"/>
                    </a:cubicBezTo>
                    <a:cubicBezTo>
                      <a:pt x="1303" y="2341"/>
                      <a:pt x="1382" y="2185"/>
                      <a:pt x="1460" y="2028"/>
                    </a:cubicBezTo>
                    <a:cubicBezTo>
                      <a:pt x="1499" y="1950"/>
                      <a:pt x="1538" y="1871"/>
                      <a:pt x="1567" y="1793"/>
                    </a:cubicBezTo>
                    <a:cubicBezTo>
                      <a:pt x="1607" y="1704"/>
                      <a:pt x="1636" y="1626"/>
                      <a:pt x="1665" y="1538"/>
                    </a:cubicBezTo>
                    <a:cubicBezTo>
                      <a:pt x="1724" y="1372"/>
                      <a:pt x="1783" y="1205"/>
                      <a:pt x="1822" y="1039"/>
                    </a:cubicBezTo>
                    <a:cubicBezTo>
                      <a:pt x="1871" y="873"/>
                      <a:pt x="1910" y="696"/>
                      <a:pt x="1950" y="529"/>
                    </a:cubicBezTo>
                    <a:cubicBezTo>
                      <a:pt x="1979" y="353"/>
                      <a:pt x="2018" y="187"/>
                      <a:pt x="2048" y="11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0800000">
                <a:off x="5722903" y="4264150"/>
                <a:ext cx="106792" cy="37921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100" extrusionOk="0">
                    <a:moveTo>
                      <a:pt x="31" y="1"/>
                    </a:moveTo>
                    <a:cubicBezTo>
                      <a:pt x="11" y="1"/>
                      <a:pt x="1" y="11"/>
                      <a:pt x="1" y="31"/>
                    </a:cubicBezTo>
                    <a:cubicBezTo>
                      <a:pt x="1" y="31"/>
                      <a:pt x="1" y="79"/>
                      <a:pt x="11" y="168"/>
                    </a:cubicBezTo>
                    <a:cubicBezTo>
                      <a:pt x="21" y="255"/>
                      <a:pt x="31" y="373"/>
                      <a:pt x="50" y="520"/>
                    </a:cubicBezTo>
                    <a:cubicBezTo>
                      <a:pt x="79" y="667"/>
                      <a:pt x="118" y="834"/>
                      <a:pt x="158" y="1019"/>
                    </a:cubicBezTo>
                    <a:cubicBezTo>
                      <a:pt x="197" y="1196"/>
                      <a:pt x="256" y="1391"/>
                      <a:pt x="314" y="1578"/>
                    </a:cubicBezTo>
                    <a:cubicBezTo>
                      <a:pt x="373" y="1763"/>
                      <a:pt x="432" y="1959"/>
                      <a:pt x="491" y="2136"/>
                    </a:cubicBezTo>
                    <a:cubicBezTo>
                      <a:pt x="549" y="2312"/>
                      <a:pt x="599" y="2469"/>
                      <a:pt x="647" y="2616"/>
                    </a:cubicBezTo>
                    <a:cubicBezTo>
                      <a:pt x="745" y="2890"/>
                      <a:pt x="804" y="3076"/>
                      <a:pt x="804" y="3076"/>
                    </a:cubicBezTo>
                    <a:cubicBezTo>
                      <a:pt x="811" y="3090"/>
                      <a:pt x="824" y="3099"/>
                      <a:pt x="834" y="3099"/>
                    </a:cubicBezTo>
                    <a:cubicBezTo>
                      <a:pt x="837" y="3099"/>
                      <a:pt x="841" y="3098"/>
                      <a:pt x="843" y="3095"/>
                    </a:cubicBezTo>
                    <a:cubicBezTo>
                      <a:pt x="863" y="3095"/>
                      <a:pt x="873" y="3076"/>
                      <a:pt x="863" y="3056"/>
                    </a:cubicBezTo>
                    <a:cubicBezTo>
                      <a:pt x="863" y="3056"/>
                      <a:pt x="843" y="3017"/>
                      <a:pt x="814" y="2929"/>
                    </a:cubicBezTo>
                    <a:cubicBezTo>
                      <a:pt x="784" y="2851"/>
                      <a:pt x="745" y="2733"/>
                      <a:pt x="697" y="2596"/>
                    </a:cubicBezTo>
                    <a:cubicBezTo>
                      <a:pt x="657" y="2459"/>
                      <a:pt x="608" y="2292"/>
                      <a:pt x="559" y="2116"/>
                    </a:cubicBezTo>
                    <a:cubicBezTo>
                      <a:pt x="510" y="1930"/>
                      <a:pt x="462" y="1744"/>
                      <a:pt x="412" y="1548"/>
                    </a:cubicBezTo>
                    <a:cubicBezTo>
                      <a:pt x="393" y="1450"/>
                      <a:pt x="373" y="1362"/>
                      <a:pt x="353" y="1264"/>
                    </a:cubicBezTo>
                    <a:cubicBezTo>
                      <a:pt x="334" y="1167"/>
                      <a:pt x="314" y="1078"/>
                      <a:pt x="295" y="990"/>
                    </a:cubicBezTo>
                    <a:cubicBezTo>
                      <a:pt x="275" y="892"/>
                      <a:pt x="256" y="814"/>
                      <a:pt x="236" y="726"/>
                    </a:cubicBezTo>
                    <a:cubicBezTo>
                      <a:pt x="216" y="647"/>
                      <a:pt x="207" y="569"/>
                      <a:pt x="187" y="490"/>
                    </a:cubicBezTo>
                    <a:cubicBezTo>
                      <a:pt x="118" y="207"/>
                      <a:pt x="60" y="20"/>
                      <a:pt x="60" y="20"/>
                    </a:cubicBezTo>
                    <a:cubicBezTo>
                      <a:pt x="60" y="1"/>
                      <a:pt x="50" y="1"/>
                      <a:pt x="31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10800000">
                <a:off x="5550422" y="4471862"/>
                <a:ext cx="130646" cy="43303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540" extrusionOk="0">
                    <a:moveTo>
                      <a:pt x="40" y="0"/>
                    </a:moveTo>
                    <a:cubicBezTo>
                      <a:pt x="36" y="0"/>
                      <a:pt x="33" y="1"/>
                      <a:pt x="30" y="4"/>
                    </a:cubicBezTo>
                    <a:cubicBezTo>
                      <a:pt x="10" y="4"/>
                      <a:pt x="0" y="24"/>
                      <a:pt x="10" y="34"/>
                    </a:cubicBezTo>
                    <a:cubicBezTo>
                      <a:pt x="10" y="34"/>
                      <a:pt x="59" y="259"/>
                      <a:pt x="157" y="582"/>
                    </a:cubicBezTo>
                    <a:cubicBezTo>
                      <a:pt x="206" y="748"/>
                      <a:pt x="265" y="935"/>
                      <a:pt x="333" y="1140"/>
                    </a:cubicBezTo>
                    <a:cubicBezTo>
                      <a:pt x="392" y="1336"/>
                      <a:pt x="461" y="1551"/>
                      <a:pt x="539" y="1767"/>
                    </a:cubicBezTo>
                    <a:cubicBezTo>
                      <a:pt x="607" y="1982"/>
                      <a:pt x="666" y="2198"/>
                      <a:pt x="725" y="2404"/>
                    </a:cubicBezTo>
                    <a:cubicBezTo>
                      <a:pt x="784" y="2609"/>
                      <a:pt x="833" y="2795"/>
                      <a:pt x="881" y="2961"/>
                    </a:cubicBezTo>
                    <a:cubicBezTo>
                      <a:pt x="921" y="3128"/>
                      <a:pt x="950" y="3265"/>
                      <a:pt x="970" y="3363"/>
                    </a:cubicBezTo>
                    <a:cubicBezTo>
                      <a:pt x="990" y="3461"/>
                      <a:pt x="1009" y="3520"/>
                      <a:pt x="1009" y="3520"/>
                    </a:cubicBezTo>
                    <a:cubicBezTo>
                      <a:pt x="1009" y="3529"/>
                      <a:pt x="1029" y="3540"/>
                      <a:pt x="1038" y="3540"/>
                    </a:cubicBezTo>
                    <a:cubicBezTo>
                      <a:pt x="1058" y="3529"/>
                      <a:pt x="1068" y="3520"/>
                      <a:pt x="1068" y="3500"/>
                    </a:cubicBezTo>
                    <a:cubicBezTo>
                      <a:pt x="1068" y="3500"/>
                      <a:pt x="1009" y="3285"/>
                      <a:pt x="931" y="2952"/>
                    </a:cubicBezTo>
                    <a:cubicBezTo>
                      <a:pt x="892" y="2785"/>
                      <a:pt x="853" y="2589"/>
                      <a:pt x="803" y="2384"/>
                    </a:cubicBezTo>
                    <a:cubicBezTo>
                      <a:pt x="744" y="2178"/>
                      <a:pt x="696" y="1953"/>
                      <a:pt x="637" y="1738"/>
                    </a:cubicBezTo>
                    <a:cubicBezTo>
                      <a:pt x="578" y="1522"/>
                      <a:pt x="529" y="1297"/>
                      <a:pt x="461" y="1091"/>
                    </a:cubicBezTo>
                    <a:cubicBezTo>
                      <a:pt x="402" y="885"/>
                      <a:pt x="343" y="700"/>
                      <a:pt x="285" y="543"/>
                    </a:cubicBezTo>
                    <a:cubicBezTo>
                      <a:pt x="226" y="376"/>
                      <a:pt x="167" y="249"/>
                      <a:pt x="128" y="161"/>
                    </a:cubicBezTo>
                    <a:lnTo>
                      <a:pt x="69" y="14"/>
                    </a:lnTo>
                    <a:cubicBezTo>
                      <a:pt x="62" y="7"/>
                      <a:pt x="50" y="0"/>
                      <a:pt x="40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10800000">
                <a:off x="5359958" y="4760065"/>
                <a:ext cx="136640" cy="38802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3172" extrusionOk="0">
                    <a:moveTo>
                      <a:pt x="45" y="0"/>
                    </a:moveTo>
                    <a:cubicBezTo>
                      <a:pt x="41" y="0"/>
                      <a:pt x="36" y="2"/>
                      <a:pt x="30" y="5"/>
                    </a:cubicBezTo>
                    <a:cubicBezTo>
                      <a:pt x="10" y="5"/>
                      <a:pt x="0" y="14"/>
                      <a:pt x="0" y="34"/>
                    </a:cubicBezTo>
                    <a:cubicBezTo>
                      <a:pt x="0" y="34"/>
                      <a:pt x="10" y="83"/>
                      <a:pt x="30" y="171"/>
                    </a:cubicBezTo>
                    <a:cubicBezTo>
                      <a:pt x="39" y="259"/>
                      <a:pt x="69" y="386"/>
                      <a:pt x="108" y="543"/>
                    </a:cubicBezTo>
                    <a:cubicBezTo>
                      <a:pt x="147" y="690"/>
                      <a:pt x="196" y="866"/>
                      <a:pt x="255" y="1043"/>
                    </a:cubicBezTo>
                    <a:cubicBezTo>
                      <a:pt x="324" y="1228"/>
                      <a:pt x="392" y="1424"/>
                      <a:pt x="461" y="1620"/>
                    </a:cubicBezTo>
                    <a:cubicBezTo>
                      <a:pt x="539" y="1806"/>
                      <a:pt x="607" y="2002"/>
                      <a:pt x="676" y="2179"/>
                    </a:cubicBezTo>
                    <a:cubicBezTo>
                      <a:pt x="744" y="2364"/>
                      <a:pt x="813" y="2531"/>
                      <a:pt x="872" y="2678"/>
                    </a:cubicBezTo>
                    <a:cubicBezTo>
                      <a:pt x="979" y="2962"/>
                      <a:pt x="1048" y="3158"/>
                      <a:pt x="1048" y="3158"/>
                    </a:cubicBezTo>
                    <a:cubicBezTo>
                      <a:pt x="1055" y="3164"/>
                      <a:pt x="1067" y="3171"/>
                      <a:pt x="1080" y="3171"/>
                    </a:cubicBezTo>
                    <a:cubicBezTo>
                      <a:pt x="1085" y="3171"/>
                      <a:pt x="1091" y="3170"/>
                      <a:pt x="1097" y="3167"/>
                    </a:cubicBezTo>
                    <a:cubicBezTo>
                      <a:pt x="1107" y="3167"/>
                      <a:pt x="1117" y="3148"/>
                      <a:pt x="1107" y="3128"/>
                    </a:cubicBezTo>
                    <a:cubicBezTo>
                      <a:pt x="1107" y="3128"/>
                      <a:pt x="1088" y="3079"/>
                      <a:pt x="1058" y="3001"/>
                    </a:cubicBezTo>
                    <a:cubicBezTo>
                      <a:pt x="1019" y="2913"/>
                      <a:pt x="979" y="2795"/>
                      <a:pt x="921" y="2658"/>
                    </a:cubicBezTo>
                    <a:cubicBezTo>
                      <a:pt x="872" y="2512"/>
                      <a:pt x="803" y="2345"/>
                      <a:pt x="744" y="2159"/>
                    </a:cubicBezTo>
                    <a:cubicBezTo>
                      <a:pt x="686" y="1973"/>
                      <a:pt x="627" y="1777"/>
                      <a:pt x="568" y="1581"/>
                    </a:cubicBezTo>
                    <a:cubicBezTo>
                      <a:pt x="509" y="1385"/>
                      <a:pt x="451" y="1189"/>
                      <a:pt x="392" y="1004"/>
                    </a:cubicBezTo>
                    <a:cubicBezTo>
                      <a:pt x="343" y="817"/>
                      <a:pt x="285" y="651"/>
                      <a:pt x="235" y="504"/>
                    </a:cubicBezTo>
                    <a:cubicBezTo>
                      <a:pt x="147" y="210"/>
                      <a:pt x="69" y="14"/>
                      <a:pt x="69" y="14"/>
                    </a:cubicBezTo>
                    <a:cubicBezTo>
                      <a:pt x="62" y="7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10800000">
                <a:off x="5604368" y="5059523"/>
                <a:ext cx="372610" cy="17187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405" extrusionOk="0">
                    <a:moveTo>
                      <a:pt x="3007" y="0"/>
                    </a:moveTo>
                    <a:cubicBezTo>
                      <a:pt x="3007" y="0"/>
                      <a:pt x="2958" y="0"/>
                      <a:pt x="2870" y="20"/>
                    </a:cubicBezTo>
                    <a:cubicBezTo>
                      <a:pt x="2821" y="29"/>
                      <a:pt x="2772" y="39"/>
                      <a:pt x="2704" y="49"/>
                    </a:cubicBezTo>
                    <a:cubicBezTo>
                      <a:pt x="2645" y="68"/>
                      <a:pt x="2576" y="79"/>
                      <a:pt x="2498" y="108"/>
                    </a:cubicBezTo>
                    <a:cubicBezTo>
                      <a:pt x="2429" y="127"/>
                      <a:pt x="2351" y="157"/>
                      <a:pt x="2263" y="177"/>
                    </a:cubicBezTo>
                    <a:cubicBezTo>
                      <a:pt x="2175" y="216"/>
                      <a:pt x="2086" y="245"/>
                      <a:pt x="1999" y="284"/>
                    </a:cubicBezTo>
                    <a:cubicBezTo>
                      <a:pt x="1910" y="323"/>
                      <a:pt x="1822" y="362"/>
                      <a:pt x="1724" y="401"/>
                    </a:cubicBezTo>
                    <a:cubicBezTo>
                      <a:pt x="1636" y="451"/>
                      <a:pt x="1548" y="490"/>
                      <a:pt x="1450" y="538"/>
                    </a:cubicBezTo>
                    <a:cubicBezTo>
                      <a:pt x="1274" y="636"/>
                      <a:pt x="1087" y="734"/>
                      <a:pt x="921" y="832"/>
                    </a:cubicBezTo>
                    <a:cubicBezTo>
                      <a:pt x="754" y="930"/>
                      <a:pt x="598" y="1008"/>
                      <a:pt x="461" y="1087"/>
                    </a:cubicBezTo>
                    <a:cubicBezTo>
                      <a:pt x="197" y="1243"/>
                      <a:pt x="20" y="1352"/>
                      <a:pt x="20" y="1352"/>
                    </a:cubicBezTo>
                    <a:cubicBezTo>
                      <a:pt x="1" y="1352"/>
                      <a:pt x="1" y="1371"/>
                      <a:pt x="10" y="1391"/>
                    </a:cubicBezTo>
                    <a:cubicBezTo>
                      <a:pt x="17" y="1397"/>
                      <a:pt x="24" y="1404"/>
                      <a:pt x="34" y="1404"/>
                    </a:cubicBezTo>
                    <a:cubicBezTo>
                      <a:pt x="39" y="1404"/>
                      <a:pt x="44" y="1403"/>
                      <a:pt x="49" y="1400"/>
                    </a:cubicBezTo>
                    <a:cubicBezTo>
                      <a:pt x="49" y="1400"/>
                      <a:pt x="89" y="1371"/>
                      <a:pt x="167" y="1322"/>
                    </a:cubicBezTo>
                    <a:cubicBezTo>
                      <a:pt x="245" y="1283"/>
                      <a:pt x="353" y="1214"/>
                      <a:pt x="490" y="1136"/>
                    </a:cubicBezTo>
                    <a:cubicBezTo>
                      <a:pt x="628" y="1067"/>
                      <a:pt x="784" y="979"/>
                      <a:pt x="950" y="891"/>
                    </a:cubicBezTo>
                    <a:cubicBezTo>
                      <a:pt x="1039" y="852"/>
                      <a:pt x="1127" y="803"/>
                      <a:pt x="1225" y="764"/>
                    </a:cubicBezTo>
                    <a:cubicBezTo>
                      <a:pt x="1313" y="725"/>
                      <a:pt x="1401" y="676"/>
                      <a:pt x="1499" y="636"/>
                    </a:cubicBezTo>
                    <a:cubicBezTo>
                      <a:pt x="1597" y="597"/>
                      <a:pt x="1685" y="558"/>
                      <a:pt x="1783" y="519"/>
                    </a:cubicBezTo>
                    <a:cubicBezTo>
                      <a:pt x="1871" y="480"/>
                      <a:pt x="1969" y="451"/>
                      <a:pt x="2057" y="412"/>
                    </a:cubicBezTo>
                    <a:cubicBezTo>
                      <a:pt x="2145" y="382"/>
                      <a:pt x="2223" y="343"/>
                      <a:pt x="2312" y="314"/>
                    </a:cubicBezTo>
                    <a:cubicBezTo>
                      <a:pt x="2390" y="284"/>
                      <a:pt x="2469" y="255"/>
                      <a:pt x="2547" y="235"/>
                    </a:cubicBezTo>
                    <a:cubicBezTo>
                      <a:pt x="2615" y="205"/>
                      <a:pt x="2684" y="186"/>
                      <a:pt x="2743" y="166"/>
                    </a:cubicBezTo>
                    <a:cubicBezTo>
                      <a:pt x="2801" y="147"/>
                      <a:pt x="2850" y="127"/>
                      <a:pt x="2889" y="108"/>
                    </a:cubicBezTo>
                    <a:cubicBezTo>
                      <a:pt x="2978" y="79"/>
                      <a:pt x="3026" y="59"/>
                      <a:pt x="3026" y="59"/>
                    </a:cubicBezTo>
                    <a:cubicBezTo>
                      <a:pt x="3036" y="49"/>
                      <a:pt x="3046" y="39"/>
                      <a:pt x="3046" y="29"/>
                    </a:cubicBezTo>
                    <a:cubicBezTo>
                      <a:pt x="3036" y="10"/>
                      <a:pt x="3026" y="0"/>
                      <a:pt x="3007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0800000">
                <a:off x="5769632" y="4774133"/>
                <a:ext cx="358175" cy="177008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1447" extrusionOk="0">
                    <a:moveTo>
                      <a:pt x="2899" y="1"/>
                    </a:moveTo>
                    <a:cubicBezTo>
                      <a:pt x="2899" y="1"/>
                      <a:pt x="2849" y="10"/>
                      <a:pt x="2761" y="20"/>
                    </a:cubicBezTo>
                    <a:cubicBezTo>
                      <a:pt x="2712" y="30"/>
                      <a:pt x="2664" y="40"/>
                      <a:pt x="2605" y="59"/>
                    </a:cubicBezTo>
                    <a:cubicBezTo>
                      <a:pt x="2546" y="69"/>
                      <a:pt x="2477" y="88"/>
                      <a:pt x="2399" y="108"/>
                    </a:cubicBezTo>
                    <a:cubicBezTo>
                      <a:pt x="2331" y="128"/>
                      <a:pt x="2252" y="157"/>
                      <a:pt x="2174" y="186"/>
                    </a:cubicBezTo>
                    <a:cubicBezTo>
                      <a:pt x="2085" y="216"/>
                      <a:pt x="2007" y="255"/>
                      <a:pt x="1919" y="284"/>
                    </a:cubicBezTo>
                    <a:lnTo>
                      <a:pt x="1655" y="402"/>
                    </a:lnTo>
                    <a:cubicBezTo>
                      <a:pt x="1557" y="451"/>
                      <a:pt x="1469" y="490"/>
                      <a:pt x="1380" y="539"/>
                    </a:cubicBezTo>
                    <a:lnTo>
                      <a:pt x="1116" y="686"/>
                    </a:lnTo>
                    <a:cubicBezTo>
                      <a:pt x="1028" y="735"/>
                      <a:pt x="950" y="784"/>
                      <a:pt x="871" y="833"/>
                    </a:cubicBezTo>
                    <a:cubicBezTo>
                      <a:pt x="783" y="882"/>
                      <a:pt x="705" y="931"/>
                      <a:pt x="636" y="970"/>
                    </a:cubicBezTo>
                    <a:cubicBezTo>
                      <a:pt x="558" y="1019"/>
                      <a:pt x="490" y="1068"/>
                      <a:pt x="431" y="1107"/>
                    </a:cubicBezTo>
                    <a:cubicBezTo>
                      <a:pt x="303" y="1185"/>
                      <a:pt x="205" y="1263"/>
                      <a:pt x="127" y="1313"/>
                    </a:cubicBezTo>
                    <a:cubicBezTo>
                      <a:pt x="59" y="1361"/>
                      <a:pt x="20" y="1391"/>
                      <a:pt x="20" y="1391"/>
                    </a:cubicBezTo>
                    <a:cubicBezTo>
                      <a:pt x="0" y="1401"/>
                      <a:pt x="0" y="1420"/>
                      <a:pt x="9" y="1430"/>
                    </a:cubicBezTo>
                    <a:cubicBezTo>
                      <a:pt x="15" y="1442"/>
                      <a:pt x="24" y="1446"/>
                      <a:pt x="33" y="1446"/>
                    </a:cubicBezTo>
                    <a:cubicBezTo>
                      <a:pt x="39" y="1446"/>
                      <a:pt x="45" y="1444"/>
                      <a:pt x="49" y="1440"/>
                    </a:cubicBezTo>
                    <a:cubicBezTo>
                      <a:pt x="49" y="1440"/>
                      <a:pt x="98" y="1411"/>
                      <a:pt x="166" y="1361"/>
                    </a:cubicBezTo>
                    <a:cubicBezTo>
                      <a:pt x="196" y="1332"/>
                      <a:pt x="244" y="1303"/>
                      <a:pt x="294" y="1263"/>
                    </a:cubicBezTo>
                    <a:cubicBezTo>
                      <a:pt x="342" y="1234"/>
                      <a:pt x="401" y="1195"/>
                      <a:pt x="460" y="1156"/>
                    </a:cubicBezTo>
                    <a:cubicBezTo>
                      <a:pt x="529" y="1117"/>
                      <a:pt x="597" y="1068"/>
                      <a:pt x="666" y="1028"/>
                    </a:cubicBezTo>
                    <a:cubicBezTo>
                      <a:pt x="744" y="980"/>
                      <a:pt x="823" y="941"/>
                      <a:pt x="901" y="891"/>
                    </a:cubicBezTo>
                    <a:cubicBezTo>
                      <a:pt x="989" y="852"/>
                      <a:pt x="1067" y="804"/>
                      <a:pt x="1156" y="764"/>
                    </a:cubicBezTo>
                    <a:cubicBezTo>
                      <a:pt x="1243" y="715"/>
                      <a:pt x="1341" y="676"/>
                      <a:pt x="1430" y="637"/>
                    </a:cubicBezTo>
                    <a:cubicBezTo>
                      <a:pt x="1517" y="598"/>
                      <a:pt x="1615" y="558"/>
                      <a:pt x="1704" y="519"/>
                    </a:cubicBezTo>
                    <a:cubicBezTo>
                      <a:pt x="1792" y="490"/>
                      <a:pt x="1880" y="451"/>
                      <a:pt x="1968" y="421"/>
                    </a:cubicBezTo>
                    <a:cubicBezTo>
                      <a:pt x="2056" y="382"/>
                      <a:pt x="2144" y="353"/>
                      <a:pt x="2223" y="323"/>
                    </a:cubicBezTo>
                    <a:cubicBezTo>
                      <a:pt x="2301" y="294"/>
                      <a:pt x="2379" y="265"/>
                      <a:pt x="2448" y="236"/>
                    </a:cubicBezTo>
                    <a:cubicBezTo>
                      <a:pt x="2516" y="216"/>
                      <a:pt x="2575" y="186"/>
                      <a:pt x="2634" y="167"/>
                    </a:cubicBezTo>
                    <a:cubicBezTo>
                      <a:pt x="2693" y="147"/>
                      <a:pt x="2742" y="128"/>
                      <a:pt x="2781" y="108"/>
                    </a:cubicBezTo>
                    <a:cubicBezTo>
                      <a:pt x="2869" y="79"/>
                      <a:pt x="2908" y="59"/>
                      <a:pt x="2908" y="59"/>
                    </a:cubicBezTo>
                    <a:cubicBezTo>
                      <a:pt x="2928" y="49"/>
                      <a:pt x="2928" y="40"/>
                      <a:pt x="2928" y="30"/>
                    </a:cubicBezTo>
                    <a:cubicBezTo>
                      <a:pt x="2928" y="10"/>
                      <a:pt x="2908" y="1"/>
                      <a:pt x="289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0800000">
                <a:off x="5885721" y="4485318"/>
                <a:ext cx="361967" cy="224349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1834" extrusionOk="0">
                    <a:moveTo>
                      <a:pt x="2924" y="1"/>
                    </a:moveTo>
                    <a:cubicBezTo>
                      <a:pt x="2919" y="1"/>
                      <a:pt x="2914" y="2"/>
                      <a:pt x="2909" y="5"/>
                    </a:cubicBezTo>
                    <a:cubicBezTo>
                      <a:pt x="2909" y="5"/>
                      <a:pt x="2860" y="24"/>
                      <a:pt x="2772" y="53"/>
                    </a:cubicBezTo>
                    <a:cubicBezTo>
                      <a:pt x="2684" y="83"/>
                      <a:pt x="2556" y="132"/>
                      <a:pt x="2419" y="201"/>
                    </a:cubicBezTo>
                    <a:lnTo>
                      <a:pt x="2184" y="318"/>
                    </a:lnTo>
                    <a:cubicBezTo>
                      <a:pt x="2106" y="367"/>
                      <a:pt x="2018" y="416"/>
                      <a:pt x="1930" y="465"/>
                    </a:cubicBezTo>
                    <a:cubicBezTo>
                      <a:pt x="1851" y="514"/>
                      <a:pt x="1763" y="562"/>
                      <a:pt x="1666" y="621"/>
                    </a:cubicBezTo>
                    <a:cubicBezTo>
                      <a:pt x="1577" y="671"/>
                      <a:pt x="1489" y="729"/>
                      <a:pt x="1401" y="788"/>
                    </a:cubicBezTo>
                    <a:cubicBezTo>
                      <a:pt x="1224" y="906"/>
                      <a:pt x="1048" y="1032"/>
                      <a:pt x="882" y="1141"/>
                    </a:cubicBezTo>
                    <a:cubicBezTo>
                      <a:pt x="804" y="1199"/>
                      <a:pt x="725" y="1258"/>
                      <a:pt x="657" y="1307"/>
                    </a:cubicBezTo>
                    <a:cubicBezTo>
                      <a:pt x="578" y="1365"/>
                      <a:pt x="510" y="1415"/>
                      <a:pt x="441" y="1463"/>
                    </a:cubicBezTo>
                    <a:cubicBezTo>
                      <a:pt x="314" y="1552"/>
                      <a:pt x="206" y="1640"/>
                      <a:pt x="138" y="1689"/>
                    </a:cubicBezTo>
                    <a:lnTo>
                      <a:pt x="20" y="1777"/>
                    </a:lnTo>
                    <a:cubicBezTo>
                      <a:pt x="1" y="1787"/>
                      <a:pt x="1" y="1806"/>
                      <a:pt x="10" y="1826"/>
                    </a:cubicBezTo>
                    <a:cubicBezTo>
                      <a:pt x="15" y="1831"/>
                      <a:pt x="23" y="1833"/>
                      <a:pt x="31" y="1833"/>
                    </a:cubicBezTo>
                    <a:cubicBezTo>
                      <a:pt x="40" y="1833"/>
                      <a:pt x="50" y="1831"/>
                      <a:pt x="60" y="1826"/>
                    </a:cubicBezTo>
                    <a:cubicBezTo>
                      <a:pt x="60" y="1826"/>
                      <a:pt x="99" y="1796"/>
                      <a:pt x="167" y="1738"/>
                    </a:cubicBezTo>
                    <a:cubicBezTo>
                      <a:pt x="245" y="1679"/>
                      <a:pt x="343" y="1600"/>
                      <a:pt x="480" y="1513"/>
                    </a:cubicBezTo>
                    <a:cubicBezTo>
                      <a:pt x="608" y="1415"/>
                      <a:pt x="754" y="1307"/>
                      <a:pt x="931" y="1209"/>
                    </a:cubicBezTo>
                    <a:cubicBezTo>
                      <a:pt x="1009" y="1150"/>
                      <a:pt x="1098" y="1101"/>
                      <a:pt x="1185" y="1043"/>
                    </a:cubicBezTo>
                    <a:cubicBezTo>
                      <a:pt x="1274" y="993"/>
                      <a:pt x="1372" y="935"/>
                      <a:pt x="1459" y="886"/>
                    </a:cubicBezTo>
                    <a:cubicBezTo>
                      <a:pt x="1548" y="837"/>
                      <a:pt x="1646" y="778"/>
                      <a:pt x="1734" y="729"/>
                    </a:cubicBezTo>
                    <a:cubicBezTo>
                      <a:pt x="1822" y="680"/>
                      <a:pt x="1920" y="631"/>
                      <a:pt x="1998" y="582"/>
                    </a:cubicBezTo>
                    <a:cubicBezTo>
                      <a:pt x="2175" y="494"/>
                      <a:pt x="2341" y="406"/>
                      <a:pt x="2478" y="327"/>
                    </a:cubicBezTo>
                    <a:cubicBezTo>
                      <a:pt x="2615" y="249"/>
                      <a:pt x="2732" y="181"/>
                      <a:pt x="2811" y="132"/>
                    </a:cubicBezTo>
                    <a:cubicBezTo>
                      <a:pt x="2889" y="92"/>
                      <a:pt x="2939" y="53"/>
                      <a:pt x="2939" y="53"/>
                    </a:cubicBezTo>
                    <a:cubicBezTo>
                      <a:pt x="2948" y="53"/>
                      <a:pt x="2958" y="34"/>
                      <a:pt x="2948" y="24"/>
                    </a:cubicBezTo>
                    <a:cubicBezTo>
                      <a:pt x="2948" y="10"/>
                      <a:pt x="2937" y="1"/>
                      <a:pt x="2924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0800000">
                <a:off x="5960096" y="4269899"/>
                <a:ext cx="152298" cy="268754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97" extrusionOk="0">
                    <a:moveTo>
                      <a:pt x="1211" y="0"/>
                    </a:moveTo>
                    <a:cubicBezTo>
                      <a:pt x="1201" y="0"/>
                      <a:pt x="1192" y="5"/>
                      <a:pt x="1186" y="17"/>
                    </a:cubicBezTo>
                    <a:cubicBezTo>
                      <a:pt x="1186" y="17"/>
                      <a:pt x="1088" y="134"/>
                      <a:pt x="971" y="330"/>
                    </a:cubicBezTo>
                    <a:cubicBezTo>
                      <a:pt x="912" y="428"/>
                      <a:pt x="843" y="546"/>
                      <a:pt x="784" y="672"/>
                    </a:cubicBezTo>
                    <a:cubicBezTo>
                      <a:pt x="716" y="800"/>
                      <a:pt x="647" y="937"/>
                      <a:pt x="579" y="1074"/>
                    </a:cubicBezTo>
                    <a:cubicBezTo>
                      <a:pt x="510" y="1211"/>
                      <a:pt x="442" y="1349"/>
                      <a:pt x="373" y="1475"/>
                    </a:cubicBezTo>
                    <a:cubicBezTo>
                      <a:pt x="314" y="1603"/>
                      <a:pt x="246" y="1721"/>
                      <a:pt x="197" y="1819"/>
                    </a:cubicBezTo>
                    <a:cubicBezTo>
                      <a:pt x="79" y="2024"/>
                      <a:pt x="11" y="2152"/>
                      <a:pt x="11" y="2152"/>
                    </a:cubicBezTo>
                    <a:lnTo>
                      <a:pt x="1" y="2152"/>
                    </a:lnTo>
                    <a:cubicBezTo>
                      <a:pt x="1" y="2171"/>
                      <a:pt x="1" y="2191"/>
                      <a:pt x="21" y="2191"/>
                    </a:cubicBezTo>
                    <a:cubicBezTo>
                      <a:pt x="25" y="2195"/>
                      <a:pt x="30" y="2197"/>
                      <a:pt x="36" y="2197"/>
                    </a:cubicBezTo>
                    <a:cubicBezTo>
                      <a:pt x="45" y="2197"/>
                      <a:pt x="54" y="2192"/>
                      <a:pt x="60" y="2180"/>
                    </a:cubicBezTo>
                    <a:cubicBezTo>
                      <a:pt x="60" y="2180"/>
                      <a:pt x="129" y="2043"/>
                      <a:pt x="246" y="1848"/>
                    </a:cubicBezTo>
                    <a:cubicBezTo>
                      <a:pt x="305" y="1750"/>
                      <a:pt x="364" y="1632"/>
                      <a:pt x="442" y="1505"/>
                    </a:cubicBezTo>
                    <a:cubicBezTo>
                      <a:pt x="510" y="1388"/>
                      <a:pt x="588" y="1251"/>
                      <a:pt x="677" y="1123"/>
                    </a:cubicBezTo>
                    <a:cubicBezTo>
                      <a:pt x="755" y="996"/>
                      <a:pt x="834" y="868"/>
                      <a:pt x="902" y="741"/>
                    </a:cubicBezTo>
                    <a:cubicBezTo>
                      <a:pt x="971" y="614"/>
                      <a:pt x="1039" y="496"/>
                      <a:pt x="1088" y="398"/>
                    </a:cubicBezTo>
                    <a:cubicBezTo>
                      <a:pt x="1196" y="193"/>
                      <a:pt x="1245" y="46"/>
                      <a:pt x="1245" y="46"/>
                    </a:cubicBezTo>
                    <a:cubicBezTo>
                      <a:pt x="1245" y="36"/>
                      <a:pt x="1245" y="17"/>
                      <a:pt x="1235" y="7"/>
                    </a:cubicBezTo>
                    <a:cubicBezTo>
                      <a:pt x="1227" y="3"/>
                      <a:pt x="1219" y="0"/>
                      <a:pt x="1211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0800000">
                <a:off x="7432306" y="4535349"/>
                <a:ext cx="636103" cy="986082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8061" extrusionOk="0">
                    <a:moveTo>
                      <a:pt x="72" y="0"/>
                    </a:moveTo>
                    <a:cubicBezTo>
                      <a:pt x="62" y="0"/>
                      <a:pt x="51" y="4"/>
                      <a:pt x="40" y="11"/>
                    </a:cubicBezTo>
                    <a:cubicBezTo>
                      <a:pt x="10" y="21"/>
                      <a:pt x="1" y="60"/>
                      <a:pt x="20" y="89"/>
                    </a:cubicBezTo>
                    <a:cubicBezTo>
                      <a:pt x="20" y="89"/>
                      <a:pt x="88" y="217"/>
                      <a:pt x="225" y="442"/>
                    </a:cubicBezTo>
                    <a:cubicBezTo>
                      <a:pt x="294" y="550"/>
                      <a:pt x="382" y="687"/>
                      <a:pt x="480" y="833"/>
                    </a:cubicBezTo>
                    <a:cubicBezTo>
                      <a:pt x="578" y="981"/>
                      <a:pt x="686" y="1157"/>
                      <a:pt x="804" y="1343"/>
                    </a:cubicBezTo>
                    <a:lnTo>
                      <a:pt x="1195" y="1930"/>
                    </a:lnTo>
                    <a:cubicBezTo>
                      <a:pt x="1342" y="2136"/>
                      <a:pt x="1489" y="2361"/>
                      <a:pt x="1646" y="2587"/>
                    </a:cubicBezTo>
                    <a:cubicBezTo>
                      <a:pt x="1802" y="2812"/>
                      <a:pt x="1959" y="3057"/>
                      <a:pt x="2125" y="3292"/>
                    </a:cubicBezTo>
                    <a:cubicBezTo>
                      <a:pt x="2282" y="3527"/>
                      <a:pt x="2449" y="3771"/>
                      <a:pt x="2615" y="4016"/>
                    </a:cubicBezTo>
                    <a:cubicBezTo>
                      <a:pt x="2938" y="4506"/>
                      <a:pt x="3271" y="4996"/>
                      <a:pt x="3565" y="5466"/>
                    </a:cubicBezTo>
                    <a:cubicBezTo>
                      <a:pt x="3859" y="5936"/>
                      <a:pt x="4123" y="6376"/>
                      <a:pt x="4348" y="6748"/>
                    </a:cubicBezTo>
                    <a:cubicBezTo>
                      <a:pt x="4573" y="7130"/>
                      <a:pt x="4760" y="7453"/>
                      <a:pt x="4877" y="7679"/>
                    </a:cubicBezTo>
                    <a:cubicBezTo>
                      <a:pt x="5004" y="7904"/>
                      <a:pt x="5082" y="8031"/>
                      <a:pt x="5082" y="8031"/>
                    </a:cubicBezTo>
                    <a:cubicBezTo>
                      <a:pt x="5089" y="8050"/>
                      <a:pt x="5108" y="8061"/>
                      <a:pt x="5128" y="8061"/>
                    </a:cubicBezTo>
                    <a:cubicBezTo>
                      <a:pt x="5139" y="8061"/>
                      <a:pt x="5150" y="8058"/>
                      <a:pt x="5161" y="8051"/>
                    </a:cubicBezTo>
                    <a:cubicBezTo>
                      <a:pt x="5190" y="8031"/>
                      <a:pt x="5200" y="7992"/>
                      <a:pt x="5180" y="7962"/>
                    </a:cubicBezTo>
                    <a:lnTo>
                      <a:pt x="4446" y="6689"/>
                    </a:lnTo>
                    <a:cubicBezTo>
                      <a:pt x="4338" y="6504"/>
                      <a:pt x="4211" y="6298"/>
                      <a:pt x="4084" y="6073"/>
                    </a:cubicBezTo>
                    <a:cubicBezTo>
                      <a:pt x="3957" y="5857"/>
                      <a:pt x="3820" y="5632"/>
                      <a:pt x="3682" y="5387"/>
                    </a:cubicBezTo>
                    <a:cubicBezTo>
                      <a:pt x="3545" y="5152"/>
                      <a:pt x="3398" y="4907"/>
                      <a:pt x="3252" y="4652"/>
                    </a:cubicBezTo>
                    <a:cubicBezTo>
                      <a:pt x="3104" y="4408"/>
                      <a:pt x="2948" y="4153"/>
                      <a:pt x="2801" y="3899"/>
                    </a:cubicBezTo>
                    <a:cubicBezTo>
                      <a:pt x="2644" y="3654"/>
                      <a:pt x="2488" y="3399"/>
                      <a:pt x="2341" y="3155"/>
                    </a:cubicBezTo>
                    <a:cubicBezTo>
                      <a:pt x="2184" y="2900"/>
                      <a:pt x="2027" y="2665"/>
                      <a:pt x="1881" y="2430"/>
                    </a:cubicBezTo>
                    <a:cubicBezTo>
                      <a:pt x="1724" y="2204"/>
                      <a:pt x="1577" y="1980"/>
                      <a:pt x="1440" y="1764"/>
                    </a:cubicBezTo>
                    <a:cubicBezTo>
                      <a:pt x="1293" y="1558"/>
                      <a:pt x="1156" y="1362"/>
                      <a:pt x="1028" y="1186"/>
                    </a:cubicBezTo>
                    <a:cubicBezTo>
                      <a:pt x="901" y="1000"/>
                      <a:pt x="774" y="844"/>
                      <a:pt x="666" y="696"/>
                    </a:cubicBezTo>
                    <a:cubicBezTo>
                      <a:pt x="558" y="559"/>
                      <a:pt x="460" y="432"/>
                      <a:pt x="382" y="334"/>
                    </a:cubicBezTo>
                    <a:cubicBezTo>
                      <a:pt x="216" y="128"/>
                      <a:pt x="118" y="21"/>
                      <a:pt x="118" y="21"/>
                    </a:cubicBezTo>
                    <a:cubicBezTo>
                      <a:pt x="106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10800000">
                <a:off x="7667053" y="4409597"/>
                <a:ext cx="221657" cy="569068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4652" extrusionOk="0">
                    <a:moveTo>
                      <a:pt x="1537" y="0"/>
                    </a:moveTo>
                    <a:cubicBezTo>
                      <a:pt x="510" y="1097"/>
                      <a:pt x="0" y="2615"/>
                      <a:pt x="147" y="4113"/>
                    </a:cubicBezTo>
                    <a:cubicBezTo>
                      <a:pt x="166" y="4299"/>
                      <a:pt x="206" y="4515"/>
                      <a:pt x="362" y="4622"/>
                    </a:cubicBezTo>
                    <a:cubicBezTo>
                      <a:pt x="382" y="4642"/>
                      <a:pt x="412" y="4652"/>
                      <a:pt x="441" y="4652"/>
                    </a:cubicBezTo>
                    <a:cubicBezTo>
                      <a:pt x="490" y="4642"/>
                      <a:pt x="519" y="4593"/>
                      <a:pt x="539" y="4554"/>
                    </a:cubicBezTo>
                    <a:cubicBezTo>
                      <a:pt x="901" y="3858"/>
                      <a:pt x="1263" y="3153"/>
                      <a:pt x="1489" y="2400"/>
                    </a:cubicBezTo>
                    <a:cubicBezTo>
                      <a:pt x="1704" y="1645"/>
                      <a:pt x="1812" y="813"/>
                      <a:pt x="1577" y="59"/>
                    </a:cubicBezTo>
                    <a:lnTo>
                      <a:pt x="1537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0800000">
                <a:off x="7675371" y="4403603"/>
                <a:ext cx="206122" cy="57860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4730" extrusionOk="0">
                    <a:moveTo>
                      <a:pt x="1459" y="0"/>
                    </a:moveTo>
                    <a:cubicBezTo>
                      <a:pt x="1459" y="0"/>
                      <a:pt x="1430" y="29"/>
                      <a:pt x="1380" y="88"/>
                    </a:cubicBezTo>
                    <a:cubicBezTo>
                      <a:pt x="1322" y="137"/>
                      <a:pt x="1254" y="215"/>
                      <a:pt x="1165" y="323"/>
                    </a:cubicBezTo>
                    <a:cubicBezTo>
                      <a:pt x="1116" y="372"/>
                      <a:pt x="1067" y="431"/>
                      <a:pt x="1019" y="499"/>
                    </a:cubicBezTo>
                    <a:cubicBezTo>
                      <a:pt x="969" y="568"/>
                      <a:pt x="910" y="636"/>
                      <a:pt x="862" y="725"/>
                    </a:cubicBezTo>
                    <a:cubicBezTo>
                      <a:pt x="813" y="803"/>
                      <a:pt x="754" y="881"/>
                      <a:pt x="695" y="979"/>
                    </a:cubicBezTo>
                    <a:cubicBezTo>
                      <a:pt x="675" y="1028"/>
                      <a:pt x="646" y="1077"/>
                      <a:pt x="617" y="1126"/>
                    </a:cubicBezTo>
                    <a:cubicBezTo>
                      <a:pt x="588" y="1175"/>
                      <a:pt x="568" y="1224"/>
                      <a:pt x="538" y="1282"/>
                    </a:cubicBezTo>
                    <a:cubicBezTo>
                      <a:pt x="480" y="1380"/>
                      <a:pt x="440" y="1498"/>
                      <a:pt x="382" y="1615"/>
                    </a:cubicBezTo>
                    <a:cubicBezTo>
                      <a:pt x="362" y="1674"/>
                      <a:pt x="342" y="1743"/>
                      <a:pt x="313" y="1802"/>
                    </a:cubicBezTo>
                    <a:cubicBezTo>
                      <a:pt x="294" y="1861"/>
                      <a:pt x="274" y="1929"/>
                      <a:pt x="255" y="1987"/>
                    </a:cubicBezTo>
                    <a:cubicBezTo>
                      <a:pt x="166" y="2252"/>
                      <a:pt x="107" y="2526"/>
                      <a:pt x="59" y="2820"/>
                    </a:cubicBezTo>
                    <a:cubicBezTo>
                      <a:pt x="49" y="2899"/>
                      <a:pt x="39" y="2967"/>
                      <a:pt x="29" y="3045"/>
                    </a:cubicBezTo>
                    <a:cubicBezTo>
                      <a:pt x="20" y="3123"/>
                      <a:pt x="20" y="3202"/>
                      <a:pt x="10" y="3271"/>
                    </a:cubicBezTo>
                    <a:cubicBezTo>
                      <a:pt x="0" y="3427"/>
                      <a:pt x="0" y="3584"/>
                      <a:pt x="0" y="3741"/>
                    </a:cubicBezTo>
                    <a:lnTo>
                      <a:pt x="10" y="3858"/>
                    </a:lnTo>
                    <a:lnTo>
                      <a:pt x="20" y="3976"/>
                    </a:lnTo>
                    <a:cubicBezTo>
                      <a:pt x="20" y="4044"/>
                      <a:pt x="29" y="4122"/>
                      <a:pt x="39" y="4211"/>
                    </a:cubicBezTo>
                    <a:cubicBezTo>
                      <a:pt x="49" y="4289"/>
                      <a:pt x="59" y="4367"/>
                      <a:pt x="88" y="4446"/>
                    </a:cubicBezTo>
                    <a:cubicBezTo>
                      <a:pt x="118" y="4524"/>
                      <a:pt x="166" y="4602"/>
                      <a:pt x="235" y="4661"/>
                    </a:cubicBezTo>
                    <a:cubicBezTo>
                      <a:pt x="264" y="4690"/>
                      <a:pt x="303" y="4729"/>
                      <a:pt x="372" y="4729"/>
                    </a:cubicBezTo>
                    <a:cubicBezTo>
                      <a:pt x="401" y="4729"/>
                      <a:pt x="431" y="4720"/>
                      <a:pt x="460" y="4700"/>
                    </a:cubicBezTo>
                    <a:cubicBezTo>
                      <a:pt x="480" y="4681"/>
                      <a:pt x="499" y="4661"/>
                      <a:pt x="509" y="4642"/>
                    </a:cubicBezTo>
                    <a:cubicBezTo>
                      <a:pt x="529" y="4602"/>
                      <a:pt x="549" y="4573"/>
                      <a:pt x="568" y="4533"/>
                    </a:cubicBezTo>
                    <a:lnTo>
                      <a:pt x="617" y="4436"/>
                    </a:lnTo>
                    <a:cubicBezTo>
                      <a:pt x="686" y="4289"/>
                      <a:pt x="754" y="4152"/>
                      <a:pt x="823" y="4015"/>
                    </a:cubicBezTo>
                    <a:cubicBezTo>
                      <a:pt x="960" y="3741"/>
                      <a:pt x="1087" y="3467"/>
                      <a:pt x="1195" y="3192"/>
                    </a:cubicBezTo>
                    <a:cubicBezTo>
                      <a:pt x="1254" y="3055"/>
                      <a:pt x="1302" y="2918"/>
                      <a:pt x="1351" y="2781"/>
                    </a:cubicBezTo>
                    <a:cubicBezTo>
                      <a:pt x="1391" y="2644"/>
                      <a:pt x="1439" y="2516"/>
                      <a:pt x="1469" y="2389"/>
                    </a:cubicBezTo>
                    <a:cubicBezTo>
                      <a:pt x="1547" y="2125"/>
                      <a:pt x="1596" y="1880"/>
                      <a:pt x="1635" y="1645"/>
                    </a:cubicBezTo>
                    <a:cubicBezTo>
                      <a:pt x="1665" y="1410"/>
                      <a:pt x="1684" y="1195"/>
                      <a:pt x="1684" y="999"/>
                    </a:cubicBezTo>
                    <a:cubicBezTo>
                      <a:pt x="1684" y="812"/>
                      <a:pt x="1665" y="646"/>
                      <a:pt x="1645" y="509"/>
                    </a:cubicBezTo>
                    <a:cubicBezTo>
                      <a:pt x="1626" y="372"/>
                      <a:pt x="1596" y="264"/>
                      <a:pt x="1576" y="186"/>
                    </a:cubicBezTo>
                    <a:cubicBezTo>
                      <a:pt x="1557" y="118"/>
                      <a:pt x="1547" y="78"/>
                      <a:pt x="1547" y="78"/>
                    </a:cubicBezTo>
                    <a:lnTo>
                      <a:pt x="1489" y="98"/>
                    </a:lnTo>
                    <a:cubicBezTo>
                      <a:pt x="1489" y="98"/>
                      <a:pt x="1498" y="137"/>
                      <a:pt x="1518" y="205"/>
                    </a:cubicBezTo>
                    <a:cubicBezTo>
                      <a:pt x="1537" y="274"/>
                      <a:pt x="1567" y="382"/>
                      <a:pt x="1586" y="509"/>
                    </a:cubicBezTo>
                    <a:cubicBezTo>
                      <a:pt x="1606" y="646"/>
                      <a:pt x="1626" y="812"/>
                      <a:pt x="1626" y="999"/>
                    </a:cubicBezTo>
                    <a:cubicBezTo>
                      <a:pt x="1626" y="1195"/>
                      <a:pt x="1606" y="1400"/>
                      <a:pt x="1576" y="1635"/>
                    </a:cubicBezTo>
                    <a:cubicBezTo>
                      <a:pt x="1537" y="1861"/>
                      <a:pt x="1489" y="2115"/>
                      <a:pt x="1410" y="2370"/>
                    </a:cubicBezTo>
                    <a:cubicBezTo>
                      <a:pt x="1341" y="2624"/>
                      <a:pt x="1243" y="2888"/>
                      <a:pt x="1126" y="3163"/>
                    </a:cubicBezTo>
                    <a:cubicBezTo>
                      <a:pt x="1019" y="3427"/>
                      <a:pt x="881" y="3702"/>
                      <a:pt x="744" y="3976"/>
                    </a:cubicBezTo>
                    <a:cubicBezTo>
                      <a:pt x="675" y="4113"/>
                      <a:pt x="597" y="4250"/>
                      <a:pt x="529" y="4387"/>
                    </a:cubicBezTo>
                    <a:lnTo>
                      <a:pt x="470" y="4494"/>
                    </a:lnTo>
                    <a:cubicBezTo>
                      <a:pt x="460" y="4524"/>
                      <a:pt x="440" y="4563"/>
                      <a:pt x="421" y="4592"/>
                    </a:cubicBezTo>
                    <a:lnTo>
                      <a:pt x="392" y="4622"/>
                    </a:lnTo>
                    <a:lnTo>
                      <a:pt x="372" y="4622"/>
                    </a:lnTo>
                    <a:cubicBezTo>
                      <a:pt x="362" y="4622"/>
                      <a:pt x="333" y="4612"/>
                      <a:pt x="303" y="4583"/>
                    </a:cubicBezTo>
                    <a:cubicBezTo>
                      <a:pt x="255" y="4544"/>
                      <a:pt x="225" y="4475"/>
                      <a:pt x="196" y="4407"/>
                    </a:cubicBezTo>
                    <a:cubicBezTo>
                      <a:pt x="176" y="4338"/>
                      <a:pt x="166" y="4269"/>
                      <a:pt x="157" y="4191"/>
                    </a:cubicBezTo>
                    <a:cubicBezTo>
                      <a:pt x="147" y="4113"/>
                      <a:pt x="147" y="4044"/>
                      <a:pt x="137" y="3966"/>
                    </a:cubicBezTo>
                    <a:lnTo>
                      <a:pt x="137" y="3848"/>
                    </a:lnTo>
                    <a:lnTo>
                      <a:pt x="127" y="3731"/>
                    </a:lnTo>
                    <a:cubicBezTo>
                      <a:pt x="127" y="3427"/>
                      <a:pt x="147" y="3134"/>
                      <a:pt x="196" y="2849"/>
                    </a:cubicBezTo>
                    <a:cubicBezTo>
                      <a:pt x="245" y="2555"/>
                      <a:pt x="303" y="2281"/>
                      <a:pt x="392" y="2037"/>
                    </a:cubicBezTo>
                    <a:cubicBezTo>
                      <a:pt x="401" y="1968"/>
                      <a:pt x="431" y="1909"/>
                      <a:pt x="451" y="1850"/>
                    </a:cubicBezTo>
                    <a:cubicBezTo>
                      <a:pt x="470" y="1792"/>
                      <a:pt x="490" y="1723"/>
                      <a:pt x="519" y="1674"/>
                    </a:cubicBezTo>
                    <a:cubicBezTo>
                      <a:pt x="568" y="1557"/>
                      <a:pt x="607" y="1439"/>
                      <a:pt x="656" y="1341"/>
                    </a:cubicBezTo>
                    <a:cubicBezTo>
                      <a:pt x="686" y="1282"/>
                      <a:pt x="715" y="1234"/>
                      <a:pt x="734" y="1185"/>
                    </a:cubicBezTo>
                    <a:cubicBezTo>
                      <a:pt x="764" y="1136"/>
                      <a:pt x="784" y="1087"/>
                      <a:pt x="813" y="1047"/>
                    </a:cubicBezTo>
                    <a:cubicBezTo>
                      <a:pt x="862" y="950"/>
                      <a:pt x="910" y="862"/>
                      <a:pt x="960" y="783"/>
                    </a:cubicBezTo>
                    <a:cubicBezTo>
                      <a:pt x="1008" y="705"/>
                      <a:pt x="1058" y="627"/>
                      <a:pt x="1106" y="558"/>
                    </a:cubicBezTo>
                    <a:cubicBezTo>
                      <a:pt x="1145" y="490"/>
                      <a:pt x="1195" y="431"/>
                      <a:pt x="1234" y="382"/>
                    </a:cubicBezTo>
                    <a:cubicBezTo>
                      <a:pt x="1312" y="264"/>
                      <a:pt x="1380" y="186"/>
                      <a:pt x="1430" y="137"/>
                    </a:cubicBezTo>
                    <a:cubicBezTo>
                      <a:pt x="1478" y="78"/>
                      <a:pt x="1498" y="49"/>
                      <a:pt x="1498" y="49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7849076" y="4685568"/>
                <a:ext cx="220556" cy="55304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21" extrusionOk="0">
                    <a:moveTo>
                      <a:pt x="1645" y="0"/>
                    </a:moveTo>
                    <a:cubicBezTo>
                      <a:pt x="1195" y="617"/>
                      <a:pt x="764" y="1322"/>
                      <a:pt x="470" y="2027"/>
                    </a:cubicBezTo>
                    <a:cubicBezTo>
                      <a:pt x="167" y="2732"/>
                      <a:pt x="0" y="3496"/>
                      <a:pt x="69" y="4260"/>
                    </a:cubicBezTo>
                    <a:cubicBezTo>
                      <a:pt x="77" y="4376"/>
                      <a:pt x="156" y="4520"/>
                      <a:pt x="251" y="4520"/>
                    </a:cubicBezTo>
                    <a:cubicBezTo>
                      <a:pt x="269" y="4520"/>
                      <a:pt x="286" y="4515"/>
                      <a:pt x="304" y="4505"/>
                    </a:cubicBezTo>
                    <a:cubicBezTo>
                      <a:pt x="333" y="4485"/>
                      <a:pt x="353" y="4456"/>
                      <a:pt x="363" y="4427"/>
                    </a:cubicBezTo>
                    <a:cubicBezTo>
                      <a:pt x="745" y="3751"/>
                      <a:pt x="1127" y="3075"/>
                      <a:pt x="1391" y="2351"/>
                    </a:cubicBezTo>
                    <a:cubicBezTo>
                      <a:pt x="1656" y="1616"/>
                      <a:pt x="1802" y="832"/>
                      <a:pt x="1695" y="69"/>
                    </a:cubicBezTo>
                    <a:lnTo>
                      <a:pt x="1645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0800000">
                <a:off x="7855070" y="4679084"/>
                <a:ext cx="215786" cy="560749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4584" extrusionOk="0">
                    <a:moveTo>
                      <a:pt x="1626" y="0"/>
                    </a:moveTo>
                    <a:cubicBezTo>
                      <a:pt x="1626" y="0"/>
                      <a:pt x="1607" y="30"/>
                      <a:pt x="1558" y="79"/>
                    </a:cubicBezTo>
                    <a:cubicBezTo>
                      <a:pt x="1518" y="137"/>
                      <a:pt x="1450" y="226"/>
                      <a:pt x="1372" y="333"/>
                    </a:cubicBezTo>
                    <a:cubicBezTo>
                      <a:pt x="1294" y="441"/>
                      <a:pt x="1205" y="568"/>
                      <a:pt x="1098" y="725"/>
                    </a:cubicBezTo>
                    <a:cubicBezTo>
                      <a:pt x="1000" y="882"/>
                      <a:pt x="882" y="1068"/>
                      <a:pt x="774" y="1264"/>
                    </a:cubicBezTo>
                    <a:cubicBezTo>
                      <a:pt x="549" y="1665"/>
                      <a:pt x="314" y="2165"/>
                      <a:pt x="167" y="2723"/>
                    </a:cubicBezTo>
                    <a:cubicBezTo>
                      <a:pt x="89" y="3007"/>
                      <a:pt x="40" y="3301"/>
                      <a:pt x="21" y="3604"/>
                    </a:cubicBezTo>
                    <a:cubicBezTo>
                      <a:pt x="1" y="3761"/>
                      <a:pt x="1" y="3908"/>
                      <a:pt x="10" y="4065"/>
                    </a:cubicBezTo>
                    <a:cubicBezTo>
                      <a:pt x="10" y="4104"/>
                      <a:pt x="10" y="4143"/>
                      <a:pt x="21" y="4182"/>
                    </a:cubicBezTo>
                    <a:lnTo>
                      <a:pt x="21" y="4241"/>
                    </a:lnTo>
                    <a:cubicBezTo>
                      <a:pt x="21" y="4260"/>
                      <a:pt x="21" y="4280"/>
                      <a:pt x="30" y="4300"/>
                    </a:cubicBezTo>
                    <a:cubicBezTo>
                      <a:pt x="40" y="4387"/>
                      <a:pt x="69" y="4466"/>
                      <a:pt x="138" y="4535"/>
                    </a:cubicBezTo>
                    <a:cubicBezTo>
                      <a:pt x="168" y="4556"/>
                      <a:pt x="208" y="4584"/>
                      <a:pt x="255" y="4584"/>
                    </a:cubicBezTo>
                    <a:cubicBezTo>
                      <a:pt x="271" y="4584"/>
                      <a:pt x="287" y="4581"/>
                      <a:pt x="304" y="4574"/>
                    </a:cubicBezTo>
                    <a:lnTo>
                      <a:pt x="314" y="4574"/>
                    </a:lnTo>
                    <a:lnTo>
                      <a:pt x="334" y="4564"/>
                    </a:lnTo>
                    <a:lnTo>
                      <a:pt x="343" y="4554"/>
                    </a:lnTo>
                    <a:lnTo>
                      <a:pt x="353" y="4544"/>
                    </a:lnTo>
                    <a:cubicBezTo>
                      <a:pt x="363" y="4544"/>
                      <a:pt x="363" y="4544"/>
                      <a:pt x="373" y="4535"/>
                    </a:cubicBezTo>
                    <a:cubicBezTo>
                      <a:pt x="382" y="4515"/>
                      <a:pt x="402" y="4495"/>
                      <a:pt x="412" y="4476"/>
                    </a:cubicBezTo>
                    <a:lnTo>
                      <a:pt x="520" y="4280"/>
                    </a:lnTo>
                    <a:cubicBezTo>
                      <a:pt x="588" y="4143"/>
                      <a:pt x="667" y="4006"/>
                      <a:pt x="735" y="3878"/>
                    </a:cubicBezTo>
                    <a:cubicBezTo>
                      <a:pt x="882" y="3614"/>
                      <a:pt x="1009" y="3349"/>
                      <a:pt x="1137" y="3085"/>
                    </a:cubicBezTo>
                    <a:cubicBezTo>
                      <a:pt x="1254" y="2820"/>
                      <a:pt x="1362" y="2566"/>
                      <a:pt x="1450" y="2321"/>
                    </a:cubicBezTo>
                    <a:cubicBezTo>
                      <a:pt x="1538" y="2067"/>
                      <a:pt x="1607" y="1832"/>
                      <a:pt x="1655" y="1606"/>
                    </a:cubicBezTo>
                    <a:cubicBezTo>
                      <a:pt x="1705" y="1381"/>
                      <a:pt x="1734" y="1166"/>
                      <a:pt x="1744" y="980"/>
                    </a:cubicBezTo>
                    <a:cubicBezTo>
                      <a:pt x="1764" y="794"/>
                      <a:pt x="1764" y="637"/>
                      <a:pt x="1764" y="500"/>
                    </a:cubicBezTo>
                    <a:cubicBezTo>
                      <a:pt x="1764" y="363"/>
                      <a:pt x="1753" y="255"/>
                      <a:pt x="1744" y="187"/>
                    </a:cubicBezTo>
                    <a:cubicBezTo>
                      <a:pt x="1734" y="118"/>
                      <a:pt x="1734" y="79"/>
                      <a:pt x="1734" y="79"/>
                    </a:cubicBezTo>
                    <a:lnTo>
                      <a:pt x="1675" y="89"/>
                    </a:lnTo>
                    <a:cubicBezTo>
                      <a:pt x="1675" y="89"/>
                      <a:pt x="1675" y="118"/>
                      <a:pt x="1685" y="196"/>
                    </a:cubicBezTo>
                    <a:cubicBezTo>
                      <a:pt x="1695" y="265"/>
                      <a:pt x="1705" y="363"/>
                      <a:pt x="1705" y="500"/>
                    </a:cubicBezTo>
                    <a:cubicBezTo>
                      <a:pt x="1705" y="637"/>
                      <a:pt x="1705" y="794"/>
                      <a:pt x="1695" y="980"/>
                    </a:cubicBezTo>
                    <a:cubicBezTo>
                      <a:pt x="1675" y="1166"/>
                      <a:pt x="1646" y="1371"/>
                      <a:pt x="1597" y="1587"/>
                    </a:cubicBezTo>
                    <a:cubicBezTo>
                      <a:pt x="1538" y="1812"/>
                      <a:pt x="1470" y="2047"/>
                      <a:pt x="1381" y="2302"/>
                    </a:cubicBezTo>
                    <a:cubicBezTo>
                      <a:pt x="1303" y="2546"/>
                      <a:pt x="1185" y="2801"/>
                      <a:pt x="1068" y="3056"/>
                    </a:cubicBezTo>
                    <a:cubicBezTo>
                      <a:pt x="941" y="3310"/>
                      <a:pt x="804" y="3575"/>
                      <a:pt x="657" y="3839"/>
                    </a:cubicBezTo>
                    <a:cubicBezTo>
                      <a:pt x="588" y="3967"/>
                      <a:pt x="510" y="4093"/>
                      <a:pt x="432" y="4231"/>
                    </a:cubicBezTo>
                    <a:lnTo>
                      <a:pt x="324" y="4426"/>
                    </a:lnTo>
                    <a:cubicBezTo>
                      <a:pt x="314" y="4437"/>
                      <a:pt x="304" y="4456"/>
                      <a:pt x="295" y="4456"/>
                    </a:cubicBezTo>
                    <a:lnTo>
                      <a:pt x="285" y="4466"/>
                    </a:lnTo>
                    <a:lnTo>
                      <a:pt x="275" y="4476"/>
                    </a:lnTo>
                    <a:lnTo>
                      <a:pt x="245" y="4476"/>
                    </a:lnTo>
                    <a:cubicBezTo>
                      <a:pt x="236" y="4466"/>
                      <a:pt x="226" y="4466"/>
                      <a:pt x="216" y="4456"/>
                    </a:cubicBezTo>
                    <a:cubicBezTo>
                      <a:pt x="177" y="4417"/>
                      <a:pt x="147" y="4348"/>
                      <a:pt x="138" y="4280"/>
                    </a:cubicBezTo>
                    <a:cubicBezTo>
                      <a:pt x="138" y="4211"/>
                      <a:pt x="128" y="4133"/>
                      <a:pt x="128" y="4065"/>
                    </a:cubicBezTo>
                    <a:cubicBezTo>
                      <a:pt x="128" y="3908"/>
                      <a:pt x="128" y="3761"/>
                      <a:pt x="147" y="3614"/>
                    </a:cubicBezTo>
                    <a:cubicBezTo>
                      <a:pt x="167" y="3320"/>
                      <a:pt x="226" y="3036"/>
                      <a:pt x="304" y="2762"/>
                    </a:cubicBezTo>
                    <a:cubicBezTo>
                      <a:pt x="373" y="2488"/>
                      <a:pt x="471" y="2233"/>
                      <a:pt x="569" y="1989"/>
                    </a:cubicBezTo>
                    <a:cubicBezTo>
                      <a:pt x="676" y="1754"/>
                      <a:pt x="784" y="1528"/>
                      <a:pt x="892" y="1332"/>
                    </a:cubicBezTo>
                    <a:cubicBezTo>
                      <a:pt x="1000" y="1127"/>
                      <a:pt x="1098" y="951"/>
                      <a:pt x="1196" y="794"/>
                    </a:cubicBezTo>
                    <a:cubicBezTo>
                      <a:pt x="1294" y="627"/>
                      <a:pt x="1381" y="500"/>
                      <a:pt x="1450" y="383"/>
                    </a:cubicBezTo>
                    <a:cubicBezTo>
                      <a:pt x="1518" y="274"/>
                      <a:pt x="1577" y="187"/>
                      <a:pt x="1616" y="128"/>
                    </a:cubicBezTo>
                    <a:cubicBezTo>
                      <a:pt x="1655" y="69"/>
                      <a:pt x="1675" y="30"/>
                      <a:pt x="1675" y="30"/>
                    </a:cubicBez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0800000">
                <a:off x="7518547" y="4180845"/>
                <a:ext cx="174928" cy="54032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417" extrusionOk="0">
                    <a:moveTo>
                      <a:pt x="1225" y="1"/>
                    </a:moveTo>
                    <a:cubicBezTo>
                      <a:pt x="470" y="1107"/>
                      <a:pt x="0" y="2517"/>
                      <a:pt x="0" y="3859"/>
                    </a:cubicBezTo>
                    <a:cubicBezTo>
                      <a:pt x="0" y="4064"/>
                      <a:pt x="30" y="4319"/>
                      <a:pt x="216" y="4417"/>
                    </a:cubicBezTo>
                    <a:cubicBezTo>
                      <a:pt x="1058" y="3193"/>
                      <a:pt x="1430" y="1616"/>
                      <a:pt x="1303" y="138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0800000">
                <a:off x="7526865" y="4171181"/>
                <a:ext cx="173827" cy="552309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4515" extrusionOk="0">
                    <a:moveTo>
                      <a:pt x="1264" y="0"/>
                    </a:moveTo>
                    <a:cubicBezTo>
                      <a:pt x="1205" y="79"/>
                      <a:pt x="1146" y="166"/>
                      <a:pt x="1088" y="245"/>
                    </a:cubicBezTo>
                    <a:cubicBezTo>
                      <a:pt x="1038" y="333"/>
                      <a:pt x="980" y="411"/>
                      <a:pt x="931" y="499"/>
                    </a:cubicBezTo>
                    <a:cubicBezTo>
                      <a:pt x="882" y="588"/>
                      <a:pt x="833" y="666"/>
                      <a:pt x="784" y="754"/>
                    </a:cubicBezTo>
                    <a:cubicBezTo>
                      <a:pt x="735" y="842"/>
                      <a:pt x="696" y="930"/>
                      <a:pt x="647" y="1028"/>
                    </a:cubicBezTo>
                    <a:lnTo>
                      <a:pt x="529" y="1293"/>
                    </a:lnTo>
                    <a:cubicBezTo>
                      <a:pt x="490" y="1391"/>
                      <a:pt x="451" y="1478"/>
                      <a:pt x="412" y="1576"/>
                    </a:cubicBezTo>
                    <a:cubicBezTo>
                      <a:pt x="383" y="1665"/>
                      <a:pt x="353" y="1763"/>
                      <a:pt x="314" y="1861"/>
                    </a:cubicBezTo>
                    <a:cubicBezTo>
                      <a:pt x="285" y="1948"/>
                      <a:pt x="255" y="2046"/>
                      <a:pt x="235" y="2144"/>
                    </a:cubicBezTo>
                    <a:cubicBezTo>
                      <a:pt x="206" y="2242"/>
                      <a:pt x="177" y="2331"/>
                      <a:pt x="157" y="2429"/>
                    </a:cubicBezTo>
                    <a:lnTo>
                      <a:pt x="98" y="2722"/>
                    </a:lnTo>
                    <a:cubicBezTo>
                      <a:pt x="79" y="2820"/>
                      <a:pt x="69" y="2918"/>
                      <a:pt x="50" y="3026"/>
                    </a:cubicBezTo>
                    <a:lnTo>
                      <a:pt x="20" y="3319"/>
                    </a:lnTo>
                    <a:cubicBezTo>
                      <a:pt x="11" y="3417"/>
                      <a:pt x="11" y="3515"/>
                      <a:pt x="0" y="3613"/>
                    </a:cubicBezTo>
                    <a:lnTo>
                      <a:pt x="0" y="3917"/>
                    </a:lnTo>
                    <a:cubicBezTo>
                      <a:pt x="0" y="4015"/>
                      <a:pt x="11" y="4122"/>
                      <a:pt x="50" y="4220"/>
                    </a:cubicBezTo>
                    <a:cubicBezTo>
                      <a:pt x="79" y="4328"/>
                      <a:pt x="148" y="4426"/>
                      <a:pt x="246" y="4485"/>
                    </a:cubicBezTo>
                    <a:lnTo>
                      <a:pt x="294" y="4514"/>
                    </a:lnTo>
                    <a:lnTo>
                      <a:pt x="314" y="4465"/>
                    </a:lnTo>
                    <a:lnTo>
                      <a:pt x="470" y="4230"/>
                    </a:lnTo>
                    <a:lnTo>
                      <a:pt x="608" y="3985"/>
                    </a:lnTo>
                    <a:lnTo>
                      <a:pt x="735" y="3731"/>
                    </a:lnTo>
                    <a:lnTo>
                      <a:pt x="862" y="3476"/>
                    </a:lnTo>
                    <a:lnTo>
                      <a:pt x="960" y="3212"/>
                    </a:lnTo>
                    <a:lnTo>
                      <a:pt x="1058" y="2947"/>
                    </a:lnTo>
                    <a:lnTo>
                      <a:pt x="1146" y="2673"/>
                    </a:lnTo>
                    <a:lnTo>
                      <a:pt x="1215" y="2399"/>
                    </a:lnTo>
                    <a:lnTo>
                      <a:pt x="1273" y="2125"/>
                    </a:lnTo>
                    <a:lnTo>
                      <a:pt x="1332" y="1841"/>
                    </a:lnTo>
                    <a:lnTo>
                      <a:pt x="1371" y="1567"/>
                    </a:lnTo>
                    <a:lnTo>
                      <a:pt x="1401" y="1283"/>
                    </a:lnTo>
                    <a:lnTo>
                      <a:pt x="1410" y="999"/>
                    </a:lnTo>
                    <a:lnTo>
                      <a:pt x="1421" y="715"/>
                    </a:lnTo>
                    <a:lnTo>
                      <a:pt x="1410" y="431"/>
                    </a:lnTo>
                    <a:lnTo>
                      <a:pt x="1401" y="157"/>
                    </a:lnTo>
                    <a:lnTo>
                      <a:pt x="1332" y="157"/>
                    </a:lnTo>
                    <a:lnTo>
                      <a:pt x="1352" y="440"/>
                    </a:lnTo>
                    <a:lnTo>
                      <a:pt x="1362" y="715"/>
                    </a:lnTo>
                    <a:lnTo>
                      <a:pt x="1352" y="999"/>
                    </a:lnTo>
                    <a:lnTo>
                      <a:pt x="1342" y="1283"/>
                    </a:lnTo>
                    <a:lnTo>
                      <a:pt x="1313" y="1557"/>
                    </a:lnTo>
                    <a:lnTo>
                      <a:pt x="1264" y="1831"/>
                    </a:lnTo>
                    <a:lnTo>
                      <a:pt x="1215" y="2115"/>
                    </a:lnTo>
                    <a:lnTo>
                      <a:pt x="1156" y="2379"/>
                    </a:lnTo>
                    <a:lnTo>
                      <a:pt x="1078" y="2654"/>
                    </a:lnTo>
                    <a:lnTo>
                      <a:pt x="990" y="2918"/>
                    </a:lnTo>
                    <a:lnTo>
                      <a:pt x="892" y="3182"/>
                    </a:lnTo>
                    <a:lnTo>
                      <a:pt x="784" y="3437"/>
                    </a:lnTo>
                    <a:lnTo>
                      <a:pt x="666" y="3691"/>
                    </a:lnTo>
                    <a:lnTo>
                      <a:pt x="529" y="3937"/>
                    </a:lnTo>
                    <a:lnTo>
                      <a:pt x="383" y="4181"/>
                    </a:lnTo>
                    <a:lnTo>
                      <a:pt x="255" y="4365"/>
                    </a:lnTo>
                    <a:lnTo>
                      <a:pt x="255" y="4365"/>
                    </a:lnTo>
                    <a:cubicBezTo>
                      <a:pt x="207" y="4319"/>
                      <a:pt x="173" y="4261"/>
                      <a:pt x="157" y="4191"/>
                    </a:cubicBezTo>
                    <a:cubicBezTo>
                      <a:pt x="128" y="4103"/>
                      <a:pt x="118" y="4005"/>
                      <a:pt x="118" y="3917"/>
                    </a:cubicBezTo>
                    <a:cubicBezTo>
                      <a:pt x="118" y="3819"/>
                      <a:pt x="128" y="3721"/>
                      <a:pt x="128" y="3623"/>
                    </a:cubicBezTo>
                    <a:cubicBezTo>
                      <a:pt x="137" y="3525"/>
                      <a:pt x="137" y="3427"/>
                      <a:pt x="148" y="3330"/>
                    </a:cubicBezTo>
                    <a:cubicBezTo>
                      <a:pt x="167" y="3232"/>
                      <a:pt x="177" y="3134"/>
                      <a:pt x="187" y="3036"/>
                    </a:cubicBezTo>
                    <a:cubicBezTo>
                      <a:pt x="206" y="2947"/>
                      <a:pt x="216" y="2849"/>
                      <a:pt x="235" y="2751"/>
                    </a:cubicBezTo>
                    <a:cubicBezTo>
                      <a:pt x="255" y="2654"/>
                      <a:pt x="275" y="2556"/>
                      <a:pt x="294" y="2468"/>
                    </a:cubicBezTo>
                    <a:cubicBezTo>
                      <a:pt x="314" y="2370"/>
                      <a:pt x="344" y="2272"/>
                      <a:pt x="372" y="2183"/>
                    </a:cubicBezTo>
                    <a:cubicBezTo>
                      <a:pt x="392" y="2086"/>
                      <a:pt x="431" y="1998"/>
                      <a:pt x="451" y="1900"/>
                    </a:cubicBezTo>
                    <a:cubicBezTo>
                      <a:pt x="481" y="1811"/>
                      <a:pt x="520" y="1713"/>
                      <a:pt x="549" y="1626"/>
                    </a:cubicBezTo>
                    <a:cubicBezTo>
                      <a:pt x="588" y="1528"/>
                      <a:pt x="618" y="1439"/>
                      <a:pt x="657" y="1352"/>
                    </a:cubicBezTo>
                    <a:cubicBezTo>
                      <a:pt x="686" y="1254"/>
                      <a:pt x="725" y="1165"/>
                      <a:pt x="764" y="1077"/>
                    </a:cubicBezTo>
                    <a:cubicBezTo>
                      <a:pt x="803" y="989"/>
                      <a:pt x="843" y="901"/>
                      <a:pt x="892" y="813"/>
                    </a:cubicBezTo>
                    <a:cubicBezTo>
                      <a:pt x="931" y="725"/>
                      <a:pt x="970" y="636"/>
                      <a:pt x="1019" y="549"/>
                    </a:cubicBezTo>
                    <a:cubicBezTo>
                      <a:pt x="1068" y="460"/>
                      <a:pt x="1117" y="372"/>
                      <a:pt x="1166" y="294"/>
                    </a:cubicBezTo>
                    <a:cubicBezTo>
                      <a:pt x="1205" y="205"/>
                      <a:pt x="1264" y="118"/>
                      <a:pt x="1313" y="39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0800000">
                <a:off x="7063367" y="4433573"/>
                <a:ext cx="480380" cy="287592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351" extrusionOk="0">
                    <a:moveTo>
                      <a:pt x="1" y="1"/>
                    </a:moveTo>
                    <a:lnTo>
                      <a:pt x="49" y="99"/>
                    </a:lnTo>
                    <a:cubicBezTo>
                      <a:pt x="1146" y="1224"/>
                      <a:pt x="2419" y="1929"/>
                      <a:pt x="3927" y="2351"/>
                    </a:cubicBezTo>
                    <a:cubicBezTo>
                      <a:pt x="3075" y="1029"/>
                      <a:pt x="1577" y="157"/>
                      <a:pt x="1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0800000">
                <a:off x="7047709" y="4421585"/>
                <a:ext cx="496038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2479" extrusionOk="0">
                    <a:moveTo>
                      <a:pt x="10" y="1"/>
                    </a:moveTo>
                    <a:lnTo>
                      <a:pt x="1" y="60"/>
                    </a:lnTo>
                    <a:cubicBezTo>
                      <a:pt x="98" y="79"/>
                      <a:pt x="196" y="90"/>
                      <a:pt x="284" y="109"/>
                    </a:cubicBezTo>
                    <a:lnTo>
                      <a:pt x="578" y="168"/>
                    </a:lnTo>
                    <a:lnTo>
                      <a:pt x="862" y="246"/>
                    </a:lnTo>
                    <a:lnTo>
                      <a:pt x="1136" y="334"/>
                    </a:lnTo>
                    <a:lnTo>
                      <a:pt x="1411" y="442"/>
                    </a:lnTo>
                    <a:lnTo>
                      <a:pt x="1675" y="560"/>
                    </a:lnTo>
                    <a:lnTo>
                      <a:pt x="1939" y="686"/>
                    </a:lnTo>
                    <a:lnTo>
                      <a:pt x="2194" y="824"/>
                    </a:lnTo>
                    <a:lnTo>
                      <a:pt x="2438" y="980"/>
                    </a:lnTo>
                    <a:lnTo>
                      <a:pt x="2684" y="1147"/>
                    </a:lnTo>
                    <a:lnTo>
                      <a:pt x="2908" y="1333"/>
                    </a:lnTo>
                    <a:lnTo>
                      <a:pt x="3124" y="1529"/>
                    </a:lnTo>
                    <a:lnTo>
                      <a:pt x="3330" y="1735"/>
                    </a:lnTo>
                    <a:lnTo>
                      <a:pt x="3526" y="1950"/>
                    </a:lnTo>
                    <a:lnTo>
                      <a:pt x="3711" y="2175"/>
                    </a:lnTo>
                    <a:lnTo>
                      <a:pt x="3792" y="2289"/>
                    </a:lnTo>
                    <a:lnTo>
                      <a:pt x="3792" y="2289"/>
                    </a:lnTo>
                    <a:lnTo>
                      <a:pt x="3672" y="2253"/>
                    </a:lnTo>
                    <a:lnTo>
                      <a:pt x="3398" y="2175"/>
                    </a:lnTo>
                    <a:lnTo>
                      <a:pt x="3134" y="2077"/>
                    </a:lnTo>
                    <a:lnTo>
                      <a:pt x="2869" y="1979"/>
                    </a:lnTo>
                    <a:lnTo>
                      <a:pt x="2605" y="1872"/>
                    </a:lnTo>
                    <a:lnTo>
                      <a:pt x="2351" y="1754"/>
                    </a:lnTo>
                    <a:lnTo>
                      <a:pt x="2096" y="1627"/>
                    </a:lnTo>
                    <a:lnTo>
                      <a:pt x="1851" y="1489"/>
                    </a:lnTo>
                    <a:lnTo>
                      <a:pt x="1607" y="1343"/>
                    </a:lnTo>
                    <a:lnTo>
                      <a:pt x="1371" y="1196"/>
                    </a:lnTo>
                    <a:lnTo>
                      <a:pt x="1136" y="1030"/>
                    </a:lnTo>
                    <a:lnTo>
                      <a:pt x="911" y="863"/>
                    </a:lnTo>
                    <a:lnTo>
                      <a:pt x="695" y="686"/>
                    </a:lnTo>
                    <a:cubicBezTo>
                      <a:pt x="627" y="618"/>
                      <a:pt x="549" y="560"/>
                      <a:pt x="480" y="501"/>
                    </a:cubicBezTo>
                    <a:lnTo>
                      <a:pt x="275" y="305"/>
                    </a:lnTo>
                    <a:lnTo>
                      <a:pt x="79" y="99"/>
                    </a:lnTo>
                    <a:lnTo>
                      <a:pt x="30" y="148"/>
                    </a:lnTo>
                    <a:lnTo>
                      <a:pt x="236" y="344"/>
                    </a:lnTo>
                    <a:lnTo>
                      <a:pt x="441" y="540"/>
                    </a:lnTo>
                    <a:lnTo>
                      <a:pt x="656" y="726"/>
                    </a:lnTo>
                    <a:lnTo>
                      <a:pt x="872" y="912"/>
                    </a:lnTo>
                    <a:lnTo>
                      <a:pt x="1107" y="1078"/>
                    </a:lnTo>
                    <a:lnTo>
                      <a:pt x="1332" y="1245"/>
                    </a:lnTo>
                    <a:lnTo>
                      <a:pt x="1577" y="1402"/>
                    </a:lnTo>
                    <a:lnTo>
                      <a:pt x="1822" y="1548"/>
                    </a:lnTo>
                    <a:lnTo>
                      <a:pt x="2066" y="1685"/>
                    </a:lnTo>
                    <a:lnTo>
                      <a:pt x="2321" y="1822"/>
                    </a:lnTo>
                    <a:lnTo>
                      <a:pt x="2576" y="1940"/>
                    </a:lnTo>
                    <a:lnTo>
                      <a:pt x="2840" y="2057"/>
                    </a:lnTo>
                    <a:lnTo>
                      <a:pt x="3104" y="2165"/>
                    </a:lnTo>
                    <a:lnTo>
                      <a:pt x="3369" y="2263"/>
                    </a:lnTo>
                    <a:lnTo>
                      <a:pt x="3643" y="2351"/>
                    </a:lnTo>
                    <a:lnTo>
                      <a:pt x="3907" y="2440"/>
                    </a:lnTo>
                    <a:lnTo>
                      <a:pt x="4055" y="2479"/>
                    </a:lnTo>
                    <a:lnTo>
                      <a:pt x="4055" y="2479"/>
                    </a:lnTo>
                    <a:lnTo>
                      <a:pt x="3966" y="2351"/>
                    </a:lnTo>
                    <a:lnTo>
                      <a:pt x="3800" y="2107"/>
                    </a:lnTo>
                    <a:lnTo>
                      <a:pt x="3624" y="1872"/>
                    </a:lnTo>
                    <a:lnTo>
                      <a:pt x="3428" y="1646"/>
                    </a:lnTo>
                    <a:lnTo>
                      <a:pt x="3222" y="1431"/>
                    </a:lnTo>
                    <a:lnTo>
                      <a:pt x="2997" y="1225"/>
                    </a:lnTo>
                    <a:lnTo>
                      <a:pt x="2762" y="1039"/>
                    </a:lnTo>
                    <a:lnTo>
                      <a:pt x="2517" y="863"/>
                    </a:lnTo>
                    <a:lnTo>
                      <a:pt x="2262" y="706"/>
                    </a:lnTo>
                    <a:lnTo>
                      <a:pt x="2008" y="560"/>
                    </a:lnTo>
                    <a:lnTo>
                      <a:pt x="1733" y="432"/>
                    </a:lnTo>
                    <a:lnTo>
                      <a:pt x="1459" y="314"/>
                    </a:lnTo>
                    <a:lnTo>
                      <a:pt x="1176" y="216"/>
                    </a:lnTo>
                    <a:lnTo>
                      <a:pt x="891" y="138"/>
                    </a:lnTo>
                    <a:lnTo>
                      <a:pt x="598" y="70"/>
                    </a:lnTo>
                    <a:lnTo>
                      <a:pt x="304" y="21"/>
                    </a:lnTo>
                    <a:cubicBezTo>
                      <a:pt x="206" y="11"/>
                      <a:pt x="108" y="11"/>
                      <a:pt x="10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0800000">
                <a:off x="7186673" y="4728138"/>
                <a:ext cx="511696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2030" extrusionOk="0">
                    <a:moveTo>
                      <a:pt x="325" y="0"/>
                    </a:moveTo>
                    <a:cubicBezTo>
                      <a:pt x="217" y="0"/>
                      <a:pt x="109" y="4"/>
                      <a:pt x="1" y="12"/>
                    </a:cubicBezTo>
                    <a:lnTo>
                      <a:pt x="79" y="129"/>
                    </a:lnTo>
                    <a:cubicBezTo>
                      <a:pt x="1235" y="1255"/>
                      <a:pt x="2567" y="1833"/>
                      <a:pt x="4183" y="2029"/>
                    </a:cubicBezTo>
                    <a:cubicBezTo>
                      <a:pt x="3351" y="758"/>
                      <a:pt x="1837" y="0"/>
                      <a:pt x="325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>
                <a:off x="7173584" y="4719820"/>
                <a:ext cx="524785" cy="262392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2145" extrusionOk="0">
                    <a:moveTo>
                      <a:pt x="608" y="0"/>
                    </a:moveTo>
                    <a:lnTo>
                      <a:pt x="305" y="9"/>
                    </a:lnTo>
                    <a:cubicBezTo>
                      <a:pt x="207" y="9"/>
                      <a:pt x="99" y="20"/>
                      <a:pt x="1" y="29"/>
                    </a:cubicBezTo>
                    <a:lnTo>
                      <a:pt x="1" y="88"/>
                    </a:lnTo>
                    <a:lnTo>
                      <a:pt x="305" y="88"/>
                    </a:lnTo>
                    <a:lnTo>
                      <a:pt x="608" y="107"/>
                    </a:lnTo>
                    <a:lnTo>
                      <a:pt x="902" y="147"/>
                    </a:lnTo>
                    <a:lnTo>
                      <a:pt x="1196" y="196"/>
                    </a:lnTo>
                    <a:lnTo>
                      <a:pt x="1489" y="264"/>
                    </a:lnTo>
                    <a:lnTo>
                      <a:pt x="1774" y="353"/>
                    </a:lnTo>
                    <a:lnTo>
                      <a:pt x="2057" y="450"/>
                    </a:lnTo>
                    <a:lnTo>
                      <a:pt x="2332" y="577"/>
                    </a:lnTo>
                    <a:lnTo>
                      <a:pt x="2596" y="705"/>
                    </a:lnTo>
                    <a:lnTo>
                      <a:pt x="2851" y="862"/>
                    </a:lnTo>
                    <a:lnTo>
                      <a:pt x="3095" y="1028"/>
                    </a:lnTo>
                    <a:lnTo>
                      <a:pt x="3330" y="1214"/>
                    </a:lnTo>
                    <a:lnTo>
                      <a:pt x="3556" y="1410"/>
                    </a:lnTo>
                    <a:lnTo>
                      <a:pt x="3761" y="1626"/>
                    </a:lnTo>
                    <a:lnTo>
                      <a:pt x="3957" y="1861"/>
                    </a:lnTo>
                    <a:lnTo>
                      <a:pt x="4061" y="2005"/>
                    </a:lnTo>
                    <a:lnTo>
                      <a:pt x="4061" y="2005"/>
                    </a:lnTo>
                    <a:lnTo>
                      <a:pt x="3898" y="1987"/>
                    </a:lnTo>
                    <a:lnTo>
                      <a:pt x="3615" y="1939"/>
                    </a:lnTo>
                    <a:cubicBezTo>
                      <a:pt x="3526" y="1919"/>
                      <a:pt x="3428" y="1900"/>
                      <a:pt x="3341" y="1890"/>
                    </a:cubicBezTo>
                    <a:cubicBezTo>
                      <a:pt x="3243" y="1861"/>
                      <a:pt x="3154" y="1841"/>
                      <a:pt x="3056" y="1821"/>
                    </a:cubicBezTo>
                    <a:cubicBezTo>
                      <a:pt x="2968" y="1792"/>
                      <a:pt x="2871" y="1772"/>
                      <a:pt x="2782" y="1743"/>
                    </a:cubicBezTo>
                    <a:cubicBezTo>
                      <a:pt x="2694" y="1713"/>
                      <a:pt x="2596" y="1684"/>
                      <a:pt x="2508" y="1655"/>
                    </a:cubicBezTo>
                    <a:lnTo>
                      <a:pt x="2244" y="1557"/>
                    </a:lnTo>
                    <a:lnTo>
                      <a:pt x="1979" y="1449"/>
                    </a:lnTo>
                    <a:lnTo>
                      <a:pt x="1715" y="1322"/>
                    </a:lnTo>
                    <a:lnTo>
                      <a:pt x="1470" y="1185"/>
                    </a:lnTo>
                    <a:lnTo>
                      <a:pt x="1215" y="1047"/>
                    </a:lnTo>
                    <a:cubicBezTo>
                      <a:pt x="1137" y="989"/>
                      <a:pt x="1059" y="940"/>
                      <a:pt x="980" y="881"/>
                    </a:cubicBezTo>
                    <a:cubicBezTo>
                      <a:pt x="902" y="832"/>
                      <a:pt x="824" y="773"/>
                      <a:pt x="745" y="714"/>
                    </a:cubicBezTo>
                    <a:cubicBezTo>
                      <a:pt x="677" y="656"/>
                      <a:pt x="599" y="597"/>
                      <a:pt x="520" y="538"/>
                    </a:cubicBezTo>
                    <a:lnTo>
                      <a:pt x="305" y="353"/>
                    </a:lnTo>
                    <a:lnTo>
                      <a:pt x="99" y="157"/>
                    </a:lnTo>
                    <a:lnTo>
                      <a:pt x="60" y="196"/>
                    </a:lnTo>
                    <a:lnTo>
                      <a:pt x="266" y="392"/>
                    </a:lnTo>
                    <a:lnTo>
                      <a:pt x="491" y="588"/>
                    </a:lnTo>
                    <a:lnTo>
                      <a:pt x="716" y="764"/>
                    </a:lnTo>
                    <a:cubicBezTo>
                      <a:pt x="795" y="823"/>
                      <a:pt x="873" y="881"/>
                      <a:pt x="951" y="930"/>
                    </a:cubicBezTo>
                    <a:cubicBezTo>
                      <a:pt x="1030" y="989"/>
                      <a:pt x="1108" y="1038"/>
                      <a:pt x="1186" y="1097"/>
                    </a:cubicBezTo>
                    <a:lnTo>
                      <a:pt x="1431" y="1243"/>
                    </a:lnTo>
                    <a:lnTo>
                      <a:pt x="1685" y="1380"/>
                    </a:lnTo>
                    <a:lnTo>
                      <a:pt x="1950" y="1508"/>
                    </a:lnTo>
                    <a:lnTo>
                      <a:pt x="2214" y="1626"/>
                    </a:lnTo>
                    <a:lnTo>
                      <a:pt x="2488" y="1723"/>
                    </a:lnTo>
                    <a:cubicBezTo>
                      <a:pt x="2577" y="1752"/>
                      <a:pt x="2664" y="1792"/>
                      <a:pt x="2762" y="1821"/>
                    </a:cubicBezTo>
                    <a:cubicBezTo>
                      <a:pt x="2851" y="1841"/>
                      <a:pt x="2949" y="1870"/>
                      <a:pt x="3037" y="1900"/>
                    </a:cubicBezTo>
                    <a:cubicBezTo>
                      <a:pt x="3135" y="1919"/>
                      <a:pt x="3223" y="1948"/>
                      <a:pt x="3321" y="1968"/>
                    </a:cubicBezTo>
                    <a:lnTo>
                      <a:pt x="3605" y="2027"/>
                    </a:lnTo>
                    <a:lnTo>
                      <a:pt x="3889" y="2085"/>
                    </a:lnTo>
                    <a:lnTo>
                      <a:pt x="4172" y="2125"/>
                    </a:lnTo>
                    <a:lnTo>
                      <a:pt x="4290" y="2144"/>
                    </a:lnTo>
                    <a:lnTo>
                      <a:pt x="4222" y="2046"/>
                    </a:lnTo>
                    <a:lnTo>
                      <a:pt x="4046" y="1792"/>
                    </a:lnTo>
                    <a:lnTo>
                      <a:pt x="3859" y="1547"/>
                    </a:lnTo>
                    <a:lnTo>
                      <a:pt x="3644" y="1322"/>
                    </a:lnTo>
                    <a:lnTo>
                      <a:pt x="3419" y="1116"/>
                    </a:lnTo>
                    <a:lnTo>
                      <a:pt x="3184" y="921"/>
                    </a:lnTo>
                    <a:lnTo>
                      <a:pt x="2929" y="744"/>
                    </a:lnTo>
                    <a:lnTo>
                      <a:pt x="2664" y="588"/>
                    </a:lnTo>
                    <a:lnTo>
                      <a:pt x="2390" y="440"/>
                    </a:lnTo>
                    <a:cubicBezTo>
                      <a:pt x="2303" y="401"/>
                      <a:pt x="2205" y="362"/>
                      <a:pt x="2107" y="323"/>
                    </a:cubicBezTo>
                    <a:lnTo>
                      <a:pt x="1822" y="215"/>
                    </a:lnTo>
                    <a:lnTo>
                      <a:pt x="1529" y="137"/>
                    </a:lnTo>
                    <a:lnTo>
                      <a:pt x="1225" y="68"/>
                    </a:lnTo>
                    <a:lnTo>
                      <a:pt x="921" y="29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0800000">
                <a:off x="7379583" y="5028941"/>
                <a:ext cx="493591" cy="220067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799" extrusionOk="0">
                    <a:moveTo>
                      <a:pt x="502" y="0"/>
                    </a:moveTo>
                    <a:cubicBezTo>
                      <a:pt x="335" y="0"/>
                      <a:pt x="168" y="9"/>
                      <a:pt x="0" y="27"/>
                    </a:cubicBezTo>
                    <a:lnTo>
                      <a:pt x="39" y="85"/>
                    </a:lnTo>
                    <a:cubicBezTo>
                      <a:pt x="1097" y="1104"/>
                      <a:pt x="2566" y="1789"/>
                      <a:pt x="4035" y="1799"/>
                    </a:cubicBezTo>
                    <a:cubicBezTo>
                      <a:pt x="3986" y="1535"/>
                      <a:pt x="3790" y="1329"/>
                      <a:pt x="3584" y="1152"/>
                    </a:cubicBezTo>
                    <a:cubicBezTo>
                      <a:pt x="2723" y="402"/>
                      <a:pt x="1630" y="0"/>
                      <a:pt x="502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0800000">
                <a:off x="7372366" y="5022825"/>
                <a:ext cx="502032" cy="23254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901" extrusionOk="0">
                    <a:moveTo>
                      <a:pt x="588" y="0"/>
                    </a:moveTo>
                    <a:cubicBezTo>
                      <a:pt x="491" y="0"/>
                      <a:pt x="393" y="10"/>
                      <a:pt x="295" y="20"/>
                    </a:cubicBezTo>
                    <a:cubicBezTo>
                      <a:pt x="197" y="20"/>
                      <a:pt x="99" y="40"/>
                      <a:pt x="1" y="49"/>
                    </a:cubicBezTo>
                    <a:lnTo>
                      <a:pt x="10" y="108"/>
                    </a:lnTo>
                    <a:cubicBezTo>
                      <a:pt x="108" y="108"/>
                      <a:pt x="206" y="98"/>
                      <a:pt x="295" y="98"/>
                    </a:cubicBezTo>
                    <a:cubicBezTo>
                      <a:pt x="344" y="103"/>
                      <a:pt x="393" y="103"/>
                      <a:pt x="442" y="103"/>
                    </a:cubicBezTo>
                    <a:cubicBezTo>
                      <a:pt x="491" y="103"/>
                      <a:pt x="539" y="103"/>
                      <a:pt x="588" y="108"/>
                    </a:cubicBezTo>
                    <a:lnTo>
                      <a:pt x="735" y="118"/>
                    </a:lnTo>
                    <a:lnTo>
                      <a:pt x="872" y="127"/>
                    </a:lnTo>
                    <a:cubicBezTo>
                      <a:pt x="970" y="137"/>
                      <a:pt x="1068" y="157"/>
                      <a:pt x="1156" y="166"/>
                    </a:cubicBezTo>
                    <a:cubicBezTo>
                      <a:pt x="1254" y="177"/>
                      <a:pt x="1352" y="206"/>
                      <a:pt x="1440" y="216"/>
                    </a:cubicBezTo>
                    <a:cubicBezTo>
                      <a:pt x="1538" y="245"/>
                      <a:pt x="1626" y="264"/>
                      <a:pt x="1724" y="284"/>
                    </a:cubicBezTo>
                    <a:cubicBezTo>
                      <a:pt x="1812" y="314"/>
                      <a:pt x="1910" y="343"/>
                      <a:pt x="1999" y="373"/>
                    </a:cubicBezTo>
                    <a:lnTo>
                      <a:pt x="2136" y="421"/>
                    </a:lnTo>
                    <a:lnTo>
                      <a:pt x="2263" y="470"/>
                    </a:lnTo>
                    <a:cubicBezTo>
                      <a:pt x="2360" y="510"/>
                      <a:pt x="2439" y="549"/>
                      <a:pt x="2527" y="588"/>
                    </a:cubicBezTo>
                    <a:cubicBezTo>
                      <a:pt x="2615" y="627"/>
                      <a:pt x="2704" y="676"/>
                      <a:pt x="2782" y="715"/>
                    </a:cubicBezTo>
                    <a:cubicBezTo>
                      <a:pt x="2870" y="764"/>
                      <a:pt x="2948" y="813"/>
                      <a:pt x="3026" y="872"/>
                    </a:cubicBezTo>
                    <a:cubicBezTo>
                      <a:pt x="3115" y="921"/>
                      <a:pt x="3193" y="969"/>
                      <a:pt x="3272" y="1028"/>
                    </a:cubicBezTo>
                    <a:cubicBezTo>
                      <a:pt x="3311" y="1058"/>
                      <a:pt x="3350" y="1087"/>
                      <a:pt x="3379" y="1117"/>
                    </a:cubicBezTo>
                    <a:lnTo>
                      <a:pt x="3496" y="1204"/>
                    </a:lnTo>
                    <a:lnTo>
                      <a:pt x="3555" y="1254"/>
                    </a:lnTo>
                    <a:lnTo>
                      <a:pt x="3604" y="1293"/>
                    </a:lnTo>
                    <a:cubicBezTo>
                      <a:pt x="3644" y="1332"/>
                      <a:pt x="3673" y="1361"/>
                      <a:pt x="3712" y="1391"/>
                    </a:cubicBezTo>
                    <a:cubicBezTo>
                      <a:pt x="3781" y="1459"/>
                      <a:pt x="3839" y="1528"/>
                      <a:pt x="3888" y="1606"/>
                    </a:cubicBezTo>
                    <a:cubicBezTo>
                      <a:pt x="3925" y="1664"/>
                      <a:pt x="3950" y="1727"/>
                      <a:pt x="3969" y="1792"/>
                    </a:cubicBezTo>
                    <a:lnTo>
                      <a:pt x="3771" y="1792"/>
                    </a:lnTo>
                    <a:lnTo>
                      <a:pt x="3496" y="1763"/>
                    </a:lnTo>
                    <a:lnTo>
                      <a:pt x="3222" y="1733"/>
                    </a:lnTo>
                    <a:lnTo>
                      <a:pt x="2948" y="1674"/>
                    </a:lnTo>
                    <a:lnTo>
                      <a:pt x="2684" y="1616"/>
                    </a:lnTo>
                    <a:lnTo>
                      <a:pt x="2419" y="1537"/>
                    </a:lnTo>
                    <a:lnTo>
                      <a:pt x="2155" y="1450"/>
                    </a:lnTo>
                    <a:lnTo>
                      <a:pt x="1901" y="1342"/>
                    </a:lnTo>
                    <a:lnTo>
                      <a:pt x="1646" y="1224"/>
                    </a:lnTo>
                    <a:lnTo>
                      <a:pt x="1401" y="1097"/>
                    </a:lnTo>
                    <a:lnTo>
                      <a:pt x="1166" y="960"/>
                    </a:lnTo>
                    <a:lnTo>
                      <a:pt x="931" y="813"/>
                    </a:lnTo>
                    <a:lnTo>
                      <a:pt x="706" y="656"/>
                    </a:lnTo>
                    <a:lnTo>
                      <a:pt x="480" y="490"/>
                    </a:lnTo>
                    <a:lnTo>
                      <a:pt x="275" y="304"/>
                    </a:lnTo>
                    <a:lnTo>
                      <a:pt x="69" y="118"/>
                    </a:lnTo>
                    <a:lnTo>
                      <a:pt x="30" y="166"/>
                    </a:lnTo>
                    <a:lnTo>
                      <a:pt x="236" y="353"/>
                    </a:lnTo>
                    <a:lnTo>
                      <a:pt x="451" y="529"/>
                    </a:lnTo>
                    <a:lnTo>
                      <a:pt x="667" y="705"/>
                    </a:lnTo>
                    <a:lnTo>
                      <a:pt x="902" y="862"/>
                    </a:lnTo>
                    <a:lnTo>
                      <a:pt x="1137" y="1009"/>
                    </a:lnTo>
                    <a:lnTo>
                      <a:pt x="1372" y="1156"/>
                    </a:lnTo>
                    <a:lnTo>
                      <a:pt x="1616" y="1283"/>
                    </a:lnTo>
                    <a:lnTo>
                      <a:pt x="1871" y="1400"/>
                    </a:lnTo>
                    <a:lnTo>
                      <a:pt x="2136" y="1508"/>
                    </a:lnTo>
                    <a:lnTo>
                      <a:pt x="2390" y="1606"/>
                    </a:lnTo>
                    <a:lnTo>
                      <a:pt x="2664" y="1685"/>
                    </a:lnTo>
                    <a:lnTo>
                      <a:pt x="2928" y="1753"/>
                    </a:lnTo>
                    <a:lnTo>
                      <a:pt x="3203" y="1812"/>
                    </a:lnTo>
                    <a:lnTo>
                      <a:pt x="3487" y="1861"/>
                    </a:lnTo>
                    <a:lnTo>
                      <a:pt x="3761" y="1890"/>
                    </a:lnTo>
                    <a:lnTo>
                      <a:pt x="4045" y="1900"/>
                    </a:lnTo>
                    <a:lnTo>
                      <a:pt x="4103" y="1900"/>
                    </a:lnTo>
                    <a:lnTo>
                      <a:pt x="4094" y="1841"/>
                    </a:lnTo>
                    <a:cubicBezTo>
                      <a:pt x="4074" y="1733"/>
                      <a:pt x="4035" y="1635"/>
                      <a:pt x="3986" y="1548"/>
                    </a:cubicBezTo>
                    <a:cubicBezTo>
                      <a:pt x="3927" y="1459"/>
                      <a:pt x="3868" y="1381"/>
                      <a:pt x="3800" y="1313"/>
                    </a:cubicBezTo>
                    <a:lnTo>
                      <a:pt x="3692" y="1204"/>
                    </a:lnTo>
                    <a:lnTo>
                      <a:pt x="3633" y="1156"/>
                    </a:lnTo>
                    <a:lnTo>
                      <a:pt x="3575" y="1107"/>
                    </a:lnTo>
                    <a:cubicBezTo>
                      <a:pt x="3507" y="1048"/>
                      <a:pt x="3428" y="980"/>
                      <a:pt x="3350" y="921"/>
                    </a:cubicBezTo>
                    <a:lnTo>
                      <a:pt x="3232" y="832"/>
                    </a:lnTo>
                    <a:lnTo>
                      <a:pt x="3105" y="754"/>
                    </a:lnTo>
                    <a:cubicBezTo>
                      <a:pt x="3026" y="695"/>
                      <a:pt x="2939" y="647"/>
                      <a:pt x="2850" y="597"/>
                    </a:cubicBezTo>
                    <a:cubicBezTo>
                      <a:pt x="2762" y="549"/>
                      <a:pt x="2674" y="499"/>
                      <a:pt x="2586" y="460"/>
                    </a:cubicBezTo>
                    <a:cubicBezTo>
                      <a:pt x="2498" y="421"/>
                      <a:pt x="2410" y="373"/>
                      <a:pt x="2321" y="343"/>
                    </a:cubicBezTo>
                    <a:lnTo>
                      <a:pt x="2184" y="284"/>
                    </a:lnTo>
                    <a:cubicBezTo>
                      <a:pt x="2136" y="264"/>
                      <a:pt x="2086" y="255"/>
                      <a:pt x="2047" y="235"/>
                    </a:cubicBezTo>
                    <a:cubicBezTo>
                      <a:pt x="1949" y="206"/>
                      <a:pt x="1851" y="177"/>
                      <a:pt x="1764" y="147"/>
                    </a:cubicBezTo>
                    <a:lnTo>
                      <a:pt x="1470" y="88"/>
                    </a:lnTo>
                    <a:cubicBezTo>
                      <a:pt x="1372" y="69"/>
                      <a:pt x="1274" y="49"/>
                      <a:pt x="1176" y="40"/>
                    </a:cubicBezTo>
                    <a:lnTo>
                      <a:pt x="882" y="10"/>
                    </a:lnTo>
                    <a:lnTo>
                      <a:pt x="735" y="10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>
                <a:off x="7241720" y="4196380"/>
                <a:ext cx="248202" cy="43255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35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686"/>
                      <a:pt x="334" y="1342"/>
                      <a:pt x="647" y="1969"/>
                    </a:cubicBezTo>
                    <a:cubicBezTo>
                      <a:pt x="960" y="2596"/>
                      <a:pt x="1411" y="3173"/>
                      <a:pt x="2018" y="3536"/>
                    </a:cubicBezTo>
                    <a:cubicBezTo>
                      <a:pt x="2028" y="2840"/>
                      <a:pt x="1754" y="2165"/>
                      <a:pt x="1372" y="1597"/>
                    </a:cubicBezTo>
                    <a:cubicBezTo>
                      <a:pt x="990" y="1019"/>
                      <a:pt x="510" y="510"/>
                      <a:pt x="11" y="2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0800000">
                <a:off x="7236949" y="4184392"/>
                <a:ext cx="256521" cy="44453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634" extrusionOk="0">
                    <a:moveTo>
                      <a:pt x="102" y="121"/>
                    </a:moveTo>
                    <a:lnTo>
                      <a:pt x="393" y="412"/>
                    </a:lnTo>
                    <a:cubicBezTo>
                      <a:pt x="510" y="529"/>
                      <a:pt x="628" y="657"/>
                      <a:pt x="735" y="794"/>
                    </a:cubicBezTo>
                    <a:cubicBezTo>
                      <a:pt x="970" y="1049"/>
                      <a:pt x="1185" y="1323"/>
                      <a:pt x="1372" y="1606"/>
                    </a:cubicBezTo>
                    <a:cubicBezTo>
                      <a:pt x="1420" y="1675"/>
                      <a:pt x="1470" y="1754"/>
                      <a:pt x="1509" y="1822"/>
                    </a:cubicBezTo>
                    <a:cubicBezTo>
                      <a:pt x="1548" y="1900"/>
                      <a:pt x="1597" y="1978"/>
                      <a:pt x="1636" y="2057"/>
                    </a:cubicBezTo>
                    <a:cubicBezTo>
                      <a:pt x="1666" y="2126"/>
                      <a:pt x="1705" y="2204"/>
                      <a:pt x="1744" y="2282"/>
                    </a:cubicBezTo>
                    <a:cubicBezTo>
                      <a:pt x="1773" y="2370"/>
                      <a:pt x="1803" y="2448"/>
                      <a:pt x="1832" y="2527"/>
                    </a:cubicBezTo>
                    <a:lnTo>
                      <a:pt x="1871" y="2644"/>
                    </a:lnTo>
                    <a:lnTo>
                      <a:pt x="1901" y="2772"/>
                    </a:lnTo>
                    <a:lnTo>
                      <a:pt x="1930" y="2899"/>
                    </a:lnTo>
                    <a:lnTo>
                      <a:pt x="1959" y="3027"/>
                    </a:lnTo>
                    <a:lnTo>
                      <a:pt x="1969" y="3154"/>
                    </a:lnTo>
                    <a:lnTo>
                      <a:pt x="1988" y="3281"/>
                    </a:lnTo>
                    <a:lnTo>
                      <a:pt x="1988" y="3408"/>
                    </a:lnTo>
                    <a:lnTo>
                      <a:pt x="1988" y="3437"/>
                    </a:lnTo>
                    <a:lnTo>
                      <a:pt x="1988" y="3437"/>
                    </a:lnTo>
                    <a:lnTo>
                      <a:pt x="1959" y="3418"/>
                    </a:lnTo>
                    <a:lnTo>
                      <a:pt x="1861" y="3340"/>
                    </a:lnTo>
                    <a:lnTo>
                      <a:pt x="1753" y="3262"/>
                    </a:lnTo>
                    <a:lnTo>
                      <a:pt x="1655" y="3183"/>
                    </a:lnTo>
                    <a:lnTo>
                      <a:pt x="1568" y="3095"/>
                    </a:lnTo>
                    <a:lnTo>
                      <a:pt x="1479" y="3007"/>
                    </a:lnTo>
                    <a:cubicBezTo>
                      <a:pt x="1411" y="2938"/>
                      <a:pt x="1362" y="2879"/>
                      <a:pt x="1303" y="2811"/>
                    </a:cubicBezTo>
                    <a:cubicBezTo>
                      <a:pt x="1244" y="2752"/>
                      <a:pt x="1196" y="2683"/>
                      <a:pt x="1146" y="2615"/>
                    </a:cubicBezTo>
                    <a:cubicBezTo>
                      <a:pt x="1098" y="2546"/>
                      <a:pt x="1048" y="2468"/>
                      <a:pt x="1000" y="2400"/>
                    </a:cubicBezTo>
                    <a:cubicBezTo>
                      <a:pt x="902" y="2253"/>
                      <a:pt x="823" y="2106"/>
                      <a:pt x="745" y="1949"/>
                    </a:cubicBezTo>
                    <a:cubicBezTo>
                      <a:pt x="706" y="1881"/>
                      <a:pt x="667" y="1793"/>
                      <a:pt x="637" y="1724"/>
                    </a:cubicBezTo>
                    <a:cubicBezTo>
                      <a:pt x="598" y="1645"/>
                      <a:pt x="569" y="1558"/>
                      <a:pt x="539" y="1479"/>
                    </a:cubicBezTo>
                    <a:cubicBezTo>
                      <a:pt x="510" y="1401"/>
                      <a:pt x="471" y="1323"/>
                      <a:pt x="451" y="1244"/>
                    </a:cubicBezTo>
                    <a:cubicBezTo>
                      <a:pt x="422" y="1156"/>
                      <a:pt x="393" y="1078"/>
                      <a:pt x="363" y="990"/>
                    </a:cubicBezTo>
                    <a:cubicBezTo>
                      <a:pt x="314" y="833"/>
                      <a:pt x="255" y="666"/>
                      <a:pt x="216" y="500"/>
                    </a:cubicBezTo>
                    <a:lnTo>
                      <a:pt x="138" y="246"/>
                    </a:lnTo>
                    <a:cubicBezTo>
                      <a:pt x="128" y="206"/>
                      <a:pt x="115" y="163"/>
                      <a:pt x="102" y="121"/>
                    </a:cubicBezTo>
                    <a:close/>
                    <a:moveTo>
                      <a:pt x="60" y="0"/>
                    </a:moveTo>
                    <a:lnTo>
                      <a:pt x="1" y="11"/>
                    </a:lnTo>
                    <a:cubicBezTo>
                      <a:pt x="40" y="187"/>
                      <a:pt x="79" y="353"/>
                      <a:pt x="108" y="520"/>
                    </a:cubicBezTo>
                    <a:cubicBezTo>
                      <a:pt x="147" y="696"/>
                      <a:pt x="197" y="862"/>
                      <a:pt x="245" y="1029"/>
                    </a:cubicBezTo>
                    <a:cubicBezTo>
                      <a:pt x="284" y="1195"/>
                      <a:pt x="343" y="1371"/>
                      <a:pt x="402" y="1528"/>
                    </a:cubicBezTo>
                    <a:cubicBezTo>
                      <a:pt x="432" y="1617"/>
                      <a:pt x="471" y="1695"/>
                      <a:pt x="500" y="1773"/>
                    </a:cubicBezTo>
                    <a:cubicBezTo>
                      <a:pt x="539" y="1861"/>
                      <a:pt x="578" y="1939"/>
                      <a:pt x="617" y="2018"/>
                    </a:cubicBezTo>
                    <a:cubicBezTo>
                      <a:pt x="696" y="2174"/>
                      <a:pt x="784" y="2331"/>
                      <a:pt x="882" y="2478"/>
                    </a:cubicBezTo>
                    <a:cubicBezTo>
                      <a:pt x="931" y="2546"/>
                      <a:pt x="980" y="2625"/>
                      <a:pt x="1039" y="2694"/>
                    </a:cubicBezTo>
                    <a:cubicBezTo>
                      <a:pt x="1087" y="2762"/>
                      <a:pt x="1146" y="2831"/>
                      <a:pt x="1205" y="2899"/>
                    </a:cubicBezTo>
                    <a:cubicBezTo>
                      <a:pt x="1264" y="2968"/>
                      <a:pt x="1322" y="3036"/>
                      <a:pt x="1381" y="3095"/>
                    </a:cubicBezTo>
                    <a:lnTo>
                      <a:pt x="1479" y="3183"/>
                    </a:lnTo>
                    <a:lnTo>
                      <a:pt x="1577" y="3271"/>
                    </a:lnTo>
                    <a:lnTo>
                      <a:pt x="1685" y="3360"/>
                    </a:lnTo>
                    <a:lnTo>
                      <a:pt x="1792" y="3438"/>
                    </a:lnTo>
                    <a:lnTo>
                      <a:pt x="1901" y="3506"/>
                    </a:lnTo>
                    <a:lnTo>
                      <a:pt x="2018" y="3575"/>
                    </a:lnTo>
                    <a:lnTo>
                      <a:pt x="2096" y="3634"/>
                    </a:lnTo>
                    <a:lnTo>
                      <a:pt x="2096" y="3536"/>
                    </a:lnTo>
                    <a:lnTo>
                      <a:pt x="2096" y="3399"/>
                    </a:lnTo>
                    <a:lnTo>
                      <a:pt x="2086" y="3271"/>
                    </a:lnTo>
                    <a:lnTo>
                      <a:pt x="2067" y="3134"/>
                    </a:lnTo>
                    <a:lnTo>
                      <a:pt x="2047" y="3007"/>
                    </a:lnTo>
                    <a:lnTo>
                      <a:pt x="2018" y="2879"/>
                    </a:lnTo>
                    <a:lnTo>
                      <a:pt x="1988" y="2752"/>
                    </a:lnTo>
                    <a:lnTo>
                      <a:pt x="1949" y="2625"/>
                    </a:lnTo>
                    <a:lnTo>
                      <a:pt x="1910" y="2498"/>
                    </a:lnTo>
                    <a:cubicBezTo>
                      <a:pt x="1881" y="2419"/>
                      <a:pt x="1842" y="2341"/>
                      <a:pt x="1812" y="2253"/>
                    </a:cubicBezTo>
                    <a:lnTo>
                      <a:pt x="1695" y="2018"/>
                    </a:lnTo>
                    <a:cubicBezTo>
                      <a:pt x="1655" y="1939"/>
                      <a:pt x="1616" y="1871"/>
                      <a:pt x="1568" y="1793"/>
                    </a:cubicBezTo>
                    <a:cubicBezTo>
                      <a:pt x="1518" y="1714"/>
                      <a:pt x="1479" y="1645"/>
                      <a:pt x="1431" y="1567"/>
                    </a:cubicBezTo>
                    <a:cubicBezTo>
                      <a:pt x="1235" y="1284"/>
                      <a:pt x="1019" y="1009"/>
                      <a:pt x="784" y="755"/>
                    </a:cubicBezTo>
                    <a:cubicBezTo>
                      <a:pt x="667" y="618"/>
                      <a:pt x="549" y="490"/>
                      <a:pt x="432" y="372"/>
                    </a:cubicBezTo>
                    <a:cubicBezTo>
                      <a:pt x="314" y="246"/>
                      <a:pt x="187" y="118"/>
                      <a:pt x="69" y="0"/>
                    </a:cubicBezTo>
                    <a:lnTo>
                      <a:pt x="62" y="6"/>
                    </a:lnTo>
                    <a:lnTo>
                      <a:pt x="62" y="6"/>
                    </a:lnTo>
                    <a:cubicBezTo>
                      <a:pt x="61" y="4"/>
                      <a:pt x="60" y="2"/>
                      <a:pt x="60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>
                <a:off x="7564053" y="4254608"/>
                <a:ext cx="100676" cy="38153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3119" extrusionOk="0">
                    <a:moveTo>
                      <a:pt x="803" y="1"/>
                    </a:moveTo>
                    <a:cubicBezTo>
                      <a:pt x="784" y="1"/>
                      <a:pt x="764" y="11"/>
                      <a:pt x="764" y="20"/>
                    </a:cubicBezTo>
                    <a:cubicBezTo>
                      <a:pt x="764" y="20"/>
                      <a:pt x="705" y="216"/>
                      <a:pt x="646" y="500"/>
                    </a:cubicBezTo>
                    <a:cubicBezTo>
                      <a:pt x="627" y="579"/>
                      <a:pt x="617" y="657"/>
                      <a:pt x="598" y="735"/>
                    </a:cubicBezTo>
                    <a:cubicBezTo>
                      <a:pt x="578" y="814"/>
                      <a:pt x="559" y="902"/>
                      <a:pt x="549" y="999"/>
                    </a:cubicBezTo>
                    <a:cubicBezTo>
                      <a:pt x="529" y="1088"/>
                      <a:pt x="509" y="1176"/>
                      <a:pt x="490" y="1274"/>
                    </a:cubicBezTo>
                    <a:cubicBezTo>
                      <a:pt x="470" y="1372"/>
                      <a:pt x="451" y="1469"/>
                      <a:pt x="431" y="1558"/>
                    </a:cubicBezTo>
                    <a:cubicBezTo>
                      <a:pt x="392" y="1754"/>
                      <a:pt x="343" y="1950"/>
                      <a:pt x="304" y="2126"/>
                    </a:cubicBezTo>
                    <a:cubicBezTo>
                      <a:pt x="255" y="2302"/>
                      <a:pt x="206" y="2468"/>
                      <a:pt x="167" y="2605"/>
                    </a:cubicBezTo>
                    <a:cubicBezTo>
                      <a:pt x="118" y="2753"/>
                      <a:pt x="78" y="2870"/>
                      <a:pt x="50" y="2949"/>
                    </a:cubicBezTo>
                    <a:cubicBezTo>
                      <a:pt x="20" y="3027"/>
                      <a:pt x="10" y="3075"/>
                      <a:pt x="10" y="3075"/>
                    </a:cubicBezTo>
                    <a:cubicBezTo>
                      <a:pt x="0" y="3095"/>
                      <a:pt x="10" y="3115"/>
                      <a:pt x="30" y="3115"/>
                    </a:cubicBezTo>
                    <a:cubicBezTo>
                      <a:pt x="32" y="3117"/>
                      <a:pt x="36" y="3119"/>
                      <a:pt x="39" y="3119"/>
                    </a:cubicBezTo>
                    <a:cubicBezTo>
                      <a:pt x="49" y="3119"/>
                      <a:pt x="62" y="3109"/>
                      <a:pt x="69" y="3095"/>
                    </a:cubicBezTo>
                    <a:cubicBezTo>
                      <a:pt x="69" y="3095"/>
                      <a:pt x="128" y="2909"/>
                      <a:pt x="216" y="2625"/>
                    </a:cubicBezTo>
                    <a:cubicBezTo>
                      <a:pt x="265" y="2488"/>
                      <a:pt x="314" y="2322"/>
                      <a:pt x="372" y="2146"/>
                    </a:cubicBezTo>
                    <a:cubicBezTo>
                      <a:pt x="422" y="1969"/>
                      <a:pt x="480" y="1773"/>
                      <a:pt x="539" y="1587"/>
                    </a:cubicBezTo>
                    <a:cubicBezTo>
                      <a:pt x="588" y="1401"/>
                      <a:pt x="646" y="1205"/>
                      <a:pt x="686" y="1029"/>
                    </a:cubicBezTo>
                    <a:cubicBezTo>
                      <a:pt x="725" y="843"/>
                      <a:pt x="755" y="677"/>
                      <a:pt x="774" y="529"/>
                    </a:cubicBezTo>
                    <a:cubicBezTo>
                      <a:pt x="803" y="383"/>
                      <a:pt x="813" y="255"/>
                      <a:pt x="813" y="167"/>
                    </a:cubicBezTo>
                    <a:cubicBezTo>
                      <a:pt x="823" y="79"/>
                      <a:pt x="823" y="30"/>
                      <a:pt x="823" y="30"/>
                    </a:cubicBezTo>
                    <a:cubicBezTo>
                      <a:pt x="823" y="20"/>
                      <a:pt x="813" y="11"/>
                      <a:pt x="803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>
                <a:off x="7716106" y="4459874"/>
                <a:ext cx="124652" cy="43548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3560" extrusionOk="0">
                    <a:moveTo>
                      <a:pt x="983" y="1"/>
                    </a:moveTo>
                    <a:cubicBezTo>
                      <a:pt x="970" y="1"/>
                      <a:pt x="957" y="10"/>
                      <a:pt x="950" y="24"/>
                    </a:cubicBezTo>
                    <a:cubicBezTo>
                      <a:pt x="950" y="24"/>
                      <a:pt x="930" y="73"/>
                      <a:pt x="891" y="161"/>
                    </a:cubicBezTo>
                    <a:cubicBezTo>
                      <a:pt x="852" y="259"/>
                      <a:pt x="803" y="387"/>
                      <a:pt x="744" y="553"/>
                    </a:cubicBezTo>
                    <a:cubicBezTo>
                      <a:pt x="686" y="710"/>
                      <a:pt x="627" y="896"/>
                      <a:pt x="568" y="1101"/>
                    </a:cubicBezTo>
                    <a:cubicBezTo>
                      <a:pt x="509" y="1307"/>
                      <a:pt x="460" y="1532"/>
                      <a:pt x="401" y="1748"/>
                    </a:cubicBezTo>
                    <a:cubicBezTo>
                      <a:pt x="353" y="1973"/>
                      <a:pt x="303" y="2189"/>
                      <a:pt x="255" y="2404"/>
                    </a:cubicBezTo>
                    <a:cubicBezTo>
                      <a:pt x="205" y="2609"/>
                      <a:pt x="166" y="2805"/>
                      <a:pt x="127" y="2972"/>
                    </a:cubicBezTo>
                    <a:cubicBezTo>
                      <a:pt x="49" y="3295"/>
                      <a:pt x="0" y="3520"/>
                      <a:pt x="0" y="3520"/>
                    </a:cubicBezTo>
                    <a:cubicBezTo>
                      <a:pt x="0" y="3540"/>
                      <a:pt x="9" y="3549"/>
                      <a:pt x="29" y="3559"/>
                    </a:cubicBezTo>
                    <a:cubicBezTo>
                      <a:pt x="49" y="3559"/>
                      <a:pt x="59" y="3549"/>
                      <a:pt x="68" y="3530"/>
                    </a:cubicBezTo>
                    <a:lnTo>
                      <a:pt x="98" y="3383"/>
                    </a:lnTo>
                    <a:cubicBezTo>
                      <a:pt x="118" y="3285"/>
                      <a:pt x="147" y="3148"/>
                      <a:pt x="186" y="2981"/>
                    </a:cubicBezTo>
                    <a:cubicBezTo>
                      <a:pt x="225" y="2815"/>
                      <a:pt x="264" y="2619"/>
                      <a:pt x="323" y="2413"/>
                    </a:cubicBezTo>
                    <a:cubicBezTo>
                      <a:pt x="382" y="2208"/>
                      <a:pt x="440" y="1993"/>
                      <a:pt x="509" y="1777"/>
                    </a:cubicBezTo>
                    <a:cubicBezTo>
                      <a:pt x="577" y="1562"/>
                      <a:pt x="646" y="1346"/>
                      <a:pt x="705" y="1140"/>
                    </a:cubicBezTo>
                    <a:cubicBezTo>
                      <a:pt x="764" y="945"/>
                      <a:pt x="823" y="749"/>
                      <a:pt x="871" y="592"/>
                    </a:cubicBezTo>
                    <a:cubicBezTo>
                      <a:pt x="969" y="259"/>
                      <a:pt x="1008" y="44"/>
                      <a:pt x="1008" y="44"/>
                    </a:cubicBezTo>
                    <a:cubicBezTo>
                      <a:pt x="1018" y="24"/>
                      <a:pt x="1008" y="15"/>
                      <a:pt x="999" y="4"/>
                    </a:cubicBezTo>
                    <a:cubicBezTo>
                      <a:pt x="994" y="2"/>
                      <a:pt x="988" y="1"/>
                      <a:pt x="983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>
                <a:off x="7904246" y="4745019"/>
                <a:ext cx="130646" cy="390592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193" extrusionOk="0">
                    <a:moveTo>
                      <a:pt x="1048" y="1"/>
                    </a:moveTo>
                    <a:cubicBezTo>
                      <a:pt x="1029" y="1"/>
                      <a:pt x="1009" y="10"/>
                      <a:pt x="1000" y="20"/>
                    </a:cubicBezTo>
                    <a:cubicBezTo>
                      <a:pt x="1000" y="20"/>
                      <a:pt x="921" y="216"/>
                      <a:pt x="833" y="510"/>
                    </a:cubicBezTo>
                    <a:cubicBezTo>
                      <a:pt x="794" y="656"/>
                      <a:pt x="745" y="823"/>
                      <a:pt x="686" y="1009"/>
                    </a:cubicBezTo>
                    <a:cubicBezTo>
                      <a:pt x="637" y="1195"/>
                      <a:pt x="578" y="1391"/>
                      <a:pt x="530" y="1596"/>
                    </a:cubicBezTo>
                    <a:cubicBezTo>
                      <a:pt x="471" y="1792"/>
                      <a:pt x="412" y="1988"/>
                      <a:pt x="353" y="2175"/>
                    </a:cubicBezTo>
                    <a:cubicBezTo>
                      <a:pt x="294" y="2351"/>
                      <a:pt x="236" y="2527"/>
                      <a:pt x="186" y="2664"/>
                    </a:cubicBezTo>
                    <a:cubicBezTo>
                      <a:pt x="138" y="2811"/>
                      <a:pt x="88" y="2938"/>
                      <a:pt x="59" y="3017"/>
                    </a:cubicBezTo>
                    <a:cubicBezTo>
                      <a:pt x="20" y="3104"/>
                      <a:pt x="1" y="3154"/>
                      <a:pt x="1" y="3154"/>
                    </a:cubicBezTo>
                    <a:cubicBezTo>
                      <a:pt x="1" y="3163"/>
                      <a:pt x="10" y="3183"/>
                      <a:pt x="20" y="3193"/>
                    </a:cubicBezTo>
                    <a:cubicBezTo>
                      <a:pt x="40" y="3193"/>
                      <a:pt x="59" y="3183"/>
                      <a:pt x="59" y="3173"/>
                    </a:cubicBezTo>
                    <a:cubicBezTo>
                      <a:pt x="59" y="3173"/>
                      <a:pt x="138" y="2977"/>
                      <a:pt x="236" y="2684"/>
                    </a:cubicBezTo>
                    <a:cubicBezTo>
                      <a:pt x="294" y="2547"/>
                      <a:pt x="353" y="2370"/>
                      <a:pt x="421" y="2194"/>
                    </a:cubicBezTo>
                    <a:cubicBezTo>
                      <a:pt x="490" y="2008"/>
                      <a:pt x="558" y="1822"/>
                      <a:pt x="627" y="1626"/>
                    </a:cubicBezTo>
                    <a:cubicBezTo>
                      <a:pt x="696" y="1430"/>
                      <a:pt x="765" y="1234"/>
                      <a:pt x="823" y="1048"/>
                    </a:cubicBezTo>
                    <a:cubicBezTo>
                      <a:pt x="882" y="862"/>
                      <a:pt x="931" y="695"/>
                      <a:pt x="970" y="539"/>
                    </a:cubicBezTo>
                    <a:cubicBezTo>
                      <a:pt x="1000" y="392"/>
                      <a:pt x="1029" y="265"/>
                      <a:pt x="1039" y="177"/>
                    </a:cubicBezTo>
                    <a:cubicBezTo>
                      <a:pt x="1058" y="88"/>
                      <a:pt x="1068" y="40"/>
                      <a:pt x="1068" y="40"/>
                    </a:cubicBezTo>
                    <a:cubicBezTo>
                      <a:pt x="1068" y="20"/>
                      <a:pt x="1058" y="10"/>
                      <a:pt x="1048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10800000">
                <a:off x="7422642" y="5053529"/>
                <a:ext cx="375056" cy="167222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367" extrusionOk="0">
                    <a:moveTo>
                      <a:pt x="40" y="1"/>
                    </a:moveTo>
                    <a:cubicBezTo>
                      <a:pt x="20" y="1"/>
                      <a:pt x="10" y="11"/>
                      <a:pt x="10" y="21"/>
                    </a:cubicBezTo>
                    <a:cubicBezTo>
                      <a:pt x="1" y="40"/>
                      <a:pt x="10" y="60"/>
                      <a:pt x="20" y="60"/>
                    </a:cubicBezTo>
                    <a:cubicBezTo>
                      <a:pt x="20" y="60"/>
                      <a:pt x="69" y="79"/>
                      <a:pt x="157" y="109"/>
                    </a:cubicBezTo>
                    <a:cubicBezTo>
                      <a:pt x="196" y="129"/>
                      <a:pt x="255" y="138"/>
                      <a:pt x="314" y="168"/>
                    </a:cubicBezTo>
                    <a:cubicBezTo>
                      <a:pt x="373" y="177"/>
                      <a:pt x="431" y="207"/>
                      <a:pt x="510" y="227"/>
                    </a:cubicBezTo>
                    <a:cubicBezTo>
                      <a:pt x="578" y="256"/>
                      <a:pt x="656" y="285"/>
                      <a:pt x="735" y="314"/>
                    </a:cubicBezTo>
                    <a:cubicBezTo>
                      <a:pt x="823" y="334"/>
                      <a:pt x="911" y="373"/>
                      <a:pt x="999" y="403"/>
                    </a:cubicBezTo>
                    <a:cubicBezTo>
                      <a:pt x="1087" y="432"/>
                      <a:pt x="1176" y="471"/>
                      <a:pt x="1274" y="510"/>
                    </a:cubicBezTo>
                    <a:cubicBezTo>
                      <a:pt x="1372" y="540"/>
                      <a:pt x="1459" y="579"/>
                      <a:pt x="1557" y="618"/>
                    </a:cubicBezTo>
                    <a:cubicBezTo>
                      <a:pt x="1646" y="657"/>
                      <a:pt x="1744" y="697"/>
                      <a:pt x="1831" y="745"/>
                    </a:cubicBezTo>
                    <a:cubicBezTo>
                      <a:pt x="1929" y="784"/>
                      <a:pt x="2018" y="824"/>
                      <a:pt x="2106" y="863"/>
                    </a:cubicBezTo>
                    <a:cubicBezTo>
                      <a:pt x="2282" y="951"/>
                      <a:pt x="2438" y="1039"/>
                      <a:pt x="2576" y="1108"/>
                    </a:cubicBezTo>
                    <a:cubicBezTo>
                      <a:pt x="2703" y="1176"/>
                      <a:pt x="2821" y="1245"/>
                      <a:pt x="2899" y="1284"/>
                    </a:cubicBezTo>
                    <a:cubicBezTo>
                      <a:pt x="2977" y="1333"/>
                      <a:pt x="3017" y="1363"/>
                      <a:pt x="3017" y="1363"/>
                    </a:cubicBezTo>
                    <a:cubicBezTo>
                      <a:pt x="3022" y="1365"/>
                      <a:pt x="3028" y="1366"/>
                      <a:pt x="3033" y="1366"/>
                    </a:cubicBezTo>
                    <a:cubicBezTo>
                      <a:pt x="3046" y="1366"/>
                      <a:pt x="3056" y="1360"/>
                      <a:pt x="3056" y="1352"/>
                    </a:cubicBezTo>
                    <a:cubicBezTo>
                      <a:pt x="3065" y="1333"/>
                      <a:pt x="3065" y="1313"/>
                      <a:pt x="3046" y="1304"/>
                    </a:cubicBezTo>
                    <a:cubicBezTo>
                      <a:pt x="3046" y="1304"/>
                      <a:pt x="2869" y="1206"/>
                      <a:pt x="2595" y="1059"/>
                    </a:cubicBezTo>
                    <a:cubicBezTo>
                      <a:pt x="2468" y="980"/>
                      <a:pt x="2301" y="892"/>
                      <a:pt x="2135" y="804"/>
                    </a:cubicBezTo>
                    <a:cubicBezTo>
                      <a:pt x="1968" y="706"/>
                      <a:pt x="1783" y="618"/>
                      <a:pt x="1607" y="520"/>
                    </a:cubicBezTo>
                    <a:cubicBezTo>
                      <a:pt x="1509" y="471"/>
                      <a:pt x="1420" y="432"/>
                      <a:pt x="1322" y="393"/>
                    </a:cubicBezTo>
                    <a:cubicBezTo>
                      <a:pt x="1234" y="344"/>
                      <a:pt x="1137" y="305"/>
                      <a:pt x="1048" y="275"/>
                    </a:cubicBezTo>
                    <a:cubicBezTo>
                      <a:pt x="960" y="236"/>
                      <a:pt x="872" y="207"/>
                      <a:pt x="784" y="177"/>
                    </a:cubicBezTo>
                    <a:cubicBezTo>
                      <a:pt x="706" y="148"/>
                      <a:pt x="617" y="118"/>
                      <a:pt x="549" y="99"/>
                    </a:cubicBezTo>
                    <a:cubicBezTo>
                      <a:pt x="471" y="79"/>
                      <a:pt x="402" y="60"/>
                      <a:pt x="343" y="50"/>
                    </a:cubicBezTo>
                    <a:cubicBezTo>
                      <a:pt x="275" y="40"/>
                      <a:pt x="225" y="31"/>
                      <a:pt x="177" y="21"/>
                    </a:cubicBezTo>
                    <a:cubicBezTo>
                      <a:pt x="88" y="11"/>
                      <a:pt x="40" y="1"/>
                      <a:pt x="40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10800000">
                <a:off x="7268143" y="4770830"/>
                <a:ext cx="360744" cy="171992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406" extrusionOk="0">
                    <a:moveTo>
                      <a:pt x="40" y="1"/>
                    </a:moveTo>
                    <a:cubicBezTo>
                      <a:pt x="21" y="1"/>
                      <a:pt x="11" y="11"/>
                      <a:pt x="1" y="20"/>
                    </a:cubicBezTo>
                    <a:cubicBezTo>
                      <a:pt x="1" y="40"/>
                      <a:pt x="1" y="50"/>
                      <a:pt x="21" y="60"/>
                    </a:cubicBezTo>
                    <a:cubicBezTo>
                      <a:pt x="21" y="60"/>
                      <a:pt x="70" y="79"/>
                      <a:pt x="148" y="109"/>
                    </a:cubicBezTo>
                    <a:cubicBezTo>
                      <a:pt x="187" y="128"/>
                      <a:pt x="246" y="148"/>
                      <a:pt x="295" y="168"/>
                    </a:cubicBezTo>
                    <a:cubicBezTo>
                      <a:pt x="353" y="187"/>
                      <a:pt x="422" y="207"/>
                      <a:pt x="491" y="236"/>
                    </a:cubicBezTo>
                    <a:cubicBezTo>
                      <a:pt x="559" y="255"/>
                      <a:pt x="638" y="285"/>
                      <a:pt x="716" y="314"/>
                    </a:cubicBezTo>
                    <a:cubicBezTo>
                      <a:pt x="794" y="344"/>
                      <a:pt x="882" y="373"/>
                      <a:pt x="971" y="403"/>
                    </a:cubicBezTo>
                    <a:cubicBezTo>
                      <a:pt x="1058" y="442"/>
                      <a:pt x="1147" y="471"/>
                      <a:pt x="1235" y="510"/>
                    </a:cubicBezTo>
                    <a:cubicBezTo>
                      <a:pt x="1333" y="540"/>
                      <a:pt x="1421" y="579"/>
                      <a:pt x="1509" y="618"/>
                    </a:cubicBezTo>
                    <a:cubicBezTo>
                      <a:pt x="1607" y="657"/>
                      <a:pt x="1695" y="696"/>
                      <a:pt x="1783" y="736"/>
                    </a:cubicBezTo>
                    <a:cubicBezTo>
                      <a:pt x="1872" y="784"/>
                      <a:pt x="1959" y="823"/>
                      <a:pt x="2038" y="863"/>
                    </a:cubicBezTo>
                    <a:cubicBezTo>
                      <a:pt x="2126" y="912"/>
                      <a:pt x="2205" y="951"/>
                      <a:pt x="2283" y="1000"/>
                    </a:cubicBezTo>
                    <a:lnTo>
                      <a:pt x="2488" y="1117"/>
                    </a:lnTo>
                    <a:cubicBezTo>
                      <a:pt x="2547" y="1156"/>
                      <a:pt x="2606" y="1195"/>
                      <a:pt x="2655" y="1235"/>
                    </a:cubicBezTo>
                    <a:cubicBezTo>
                      <a:pt x="2704" y="1264"/>
                      <a:pt x="2753" y="1293"/>
                      <a:pt x="2792" y="1323"/>
                    </a:cubicBezTo>
                    <a:cubicBezTo>
                      <a:pt x="2860" y="1372"/>
                      <a:pt x="2899" y="1401"/>
                      <a:pt x="2899" y="1401"/>
                    </a:cubicBezTo>
                    <a:cubicBezTo>
                      <a:pt x="2902" y="1404"/>
                      <a:pt x="2906" y="1405"/>
                      <a:pt x="2910" y="1405"/>
                    </a:cubicBezTo>
                    <a:cubicBezTo>
                      <a:pt x="2920" y="1405"/>
                      <a:pt x="2932" y="1399"/>
                      <a:pt x="2939" y="1391"/>
                    </a:cubicBezTo>
                    <a:cubicBezTo>
                      <a:pt x="2949" y="1382"/>
                      <a:pt x="2949" y="1362"/>
                      <a:pt x="2939" y="1352"/>
                    </a:cubicBezTo>
                    <a:cubicBezTo>
                      <a:pt x="2939" y="1352"/>
                      <a:pt x="2890" y="1323"/>
                      <a:pt x="2821" y="1274"/>
                    </a:cubicBezTo>
                    <a:cubicBezTo>
                      <a:pt x="2753" y="1225"/>
                      <a:pt x="2645" y="1156"/>
                      <a:pt x="2518" y="1069"/>
                    </a:cubicBezTo>
                    <a:cubicBezTo>
                      <a:pt x="2449" y="1029"/>
                      <a:pt x="2381" y="990"/>
                      <a:pt x="2312" y="941"/>
                    </a:cubicBezTo>
                    <a:cubicBezTo>
                      <a:pt x="2234" y="902"/>
                      <a:pt x="2155" y="853"/>
                      <a:pt x="2077" y="804"/>
                    </a:cubicBezTo>
                    <a:cubicBezTo>
                      <a:pt x="1999" y="755"/>
                      <a:pt x="1911" y="706"/>
                      <a:pt x="1822" y="657"/>
                    </a:cubicBezTo>
                    <a:cubicBezTo>
                      <a:pt x="1735" y="608"/>
                      <a:pt x="1646" y="569"/>
                      <a:pt x="1558" y="520"/>
                    </a:cubicBezTo>
                    <a:cubicBezTo>
                      <a:pt x="1470" y="471"/>
                      <a:pt x="1382" y="432"/>
                      <a:pt x="1284" y="392"/>
                    </a:cubicBezTo>
                    <a:cubicBezTo>
                      <a:pt x="1196" y="344"/>
                      <a:pt x="1108" y="314"/>
                      <a:pt x="1019" y="275"/>
                    </a:cubicBezTo>
                    <a:cubicBezTo>
                      <a:pt x="932" y="236"/>
                      <a:pt x="843" y="207"/>
                      <a:pt x="765" y="177"/>
                    </a:cubicBezTo>
                    <a:cubicBezTo>
                      <a:pt x="686" y="148"/>
                      <a:pt x="608" y="128"/>
                      <a:pt x="530" y="109"/>
                    </a:cubicBezTo>
                    <a:cubicBezTo>
                      <a:pt x="462" y="79"/>
                      <a:pt x="393" y="70"/>
                      <a:pt x="334" y="50"/>
                    </a:cubicBezTo>
                    <a:cubicBezTo>
                      <a:pt x="275" y="40"/>
                      <a:pt x="216" y="31"/>
                      <a:pt x="177" y="20"/>
                    </a:cubicBezTo>
                    <a:cubicBezTo>
                      <a:pt x="89" y="11"/>
                      <a:pt x="40" y="1"/>
                      <a:pt x="40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0800000">
                <a:off x="7143491" y="4483361"/>
                <a:ext cx="364291" cy="21908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1791" extrusionOk="0">
                    <a:moveTo>
                      <a:pt x="29" y="0"/>
                    </a:moveTo>
                    <a:cubicBezTo>
                      <a:pt x="19" y="0"/>
                      <a:pt x="10" y="7"/>
                      <a:pt x="10" y="14"/>
                    </a:cubicBezTo>
                    <a:cubicBezTo>
                      <a:pt x="0" y="24"/>
                      <a:pt x="0" y="44"/>
                      <a:pt x="20" y="53"/>
                    </a:cubicBezTo>
                    <a:cubicBezTo>
                      <a:pt x="20" y="53"/>
                      <a:pt x="59" y="83"/>
                      <a:pt x="137" y="131"/>
                    </a:cubicBezTo>
                    <a:cubicBezTo>
                      <a:pt x="225" y="181"/>
                      <a:pt x="333" y="239"/>
                      <a:pt x="480" y="318"/>
                    </a:cubicBezTo>
                    <a:cubicBezTo>
                      <a:pt x="617" y="386"/>
                      <a:pt x="784" y="474"/>
                      <a:pt x="960" y="572"/>
                    </a:cubicBezTo>
                    <a:cubicBezTo>
                      <a:pt x="1048" y="612"/>
                      <a:pt x="1136" y="660"/>
                      <a:pt x="1224" y="709"/>
                    </a:cubicBezTo>
                    <a:cubicBezTo>
                      <a:pt x="1322" y="758"/>
                      <a:pt x="1410" y="807"/>
                      <a:pt x="1508" y="856"/>
                    </a:cubicBezTo>
                    <a:cubicBezTo>
                      <a:pt x="1596" y="915"/>
                      <a:pt x="1694" y="964"/>
                      <a:pt x="1783" y="1013"/>
                    </a:cubicBezTo>
                    <a:cubicBezTo>
                      <a:pt x="1870" y="1071"/>
                      <a:pt x="1959" y="1121"/>
                      <a:pt x="2047" y="1169"/>
                    </a:cubicBezTo>
                    <a:cubicBezTo>
                      <a:pt x="2213" y="1277"/>
                      <a:pt x="2360" y="1385"/>
                      <a:pt x="2497" y="1473"/>
                    </a:cubicBezTo>
                    <a:cubicBezTo>
                      <a:pt x="2625" y="1561"/>
                      <a:pt x="2732" y="1639"/>
                      <a:pt x="2810" y="1698"/>
                    </a:cubicBezTo>
                    <a:cubicBezTo>
                      <a:pt x="2879" y="1747"/>
                      <a:pt x="2918" y="1787"/>
                      <a:pt x="2918" y="1787"/>
                    </a:cubicBezTo>
                    <a:lnTo>
                      <a:pt x="2928" y="1787"/>
                    </a:lnTo>
                    <a:cubicBezTo>
                      <a:pt x="2931" y="1789"/>
                      <a:pt x="2935" y="1791"/>
                      <a:pt x="2939" y="1791"/>
                    </a:cubicBezTo>
                    <a:cubicBezTo>
                      <a:pt x="2949" y="1791"/>
                      <a:pt x="2960" y="1784"/>
                      <a:pt x="2967" y="1776"/>
                    </a:cubicBezTo>
                    <a:cubicBezTo>
                      <a:pt x="2977" y="1767"/>
                      <a:pt x="2977" y="1747"/>
                      <a:pt x="2958" y="1737"/>
                    </a:cubicBezTo>
                    <a:cubicBezTo>
                      <a:pt x="2958" y="1737"/>
                      <a:pt x="2918" y="1698"/>
                      <a:pt x="2840" y="1650"/>
                    </a:cubicBezTo>
                    <a:cubicBezTo>
                      <a:pt x="2762" y="1591"/>
                      <a:pt x="2664" y="1512"/>
                      <a:pt x="2527" y="1424"/>
                    </a:cubicBezTo>
                    <a:cubicBezTo>
                      <a:pt x="2468" y="1375"/>
                      <a:pt x="2390" y="1326"/>
                      <a:pt x="2321" y="1277"/>
                    </a:cubicBezTo>
                    <a:cubicBezTo>
                      <a:pt x="2242" y="1219"/>
                      <a:pt x="2164" y="1169"/>
                      <a:pt x="2086" y="1111"/>
                    </a:cubicBezTo>
                    <a:cubicBezTo>
                      <a:pt x="1920" y="1003"/>
                      <a:pt x="1743" y="886"/>
                      <a:pt x="1557" y="768"/>
                    </a:cubicBezTo>
                    <a:cubicBezTo>
                      <a:pt x="1469" y="709"/>
                      <a:pt x="1381" y="651"/>
                      <a:pt x="1293" y="601"/>
                    </a:cubicBezTo>
                    <a:cubicBezTo>
                      <a:pt x="1204" y="543"/>
                      <a:pt x="1106" y="494"/>
                      <a:pt x="1028" y="445"/>
                    </a:cubicBezTo>
                    <a:cubicBezTo>
                      <a:pt x="940" y="396"/>
                      <a:pt x="852" y="347"/>
                      <a:pt x="774" y="308"/>
                    </a:cubicBezTo>
                    <a:cubicBezTo>
                      <a:pt x="686" y="268"/>
                      <a:pt x="607" y="229"/>
                      <a:pt x="539" y="190"/>
                    </a:cubicBezTo>
                    <a:cubicBezTo>
                      <a:pt x="392" y="131"/>
                      <a:pt x="264" y="83"/>
                      <a:pt x="177" y="44"/>
                    </a:cubicBezTo>
                    <a:cubicBezTo>
                      <a:pt x="88" y="14"/>
                      <a:pt x="40" y="4"/>
                      <a:pt x="40" y="4"/>
                    </a:cubicBezTo>
                    <a:cubicBezTo>
                      <a:pt x="36" y="1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>
                <a:off x="7275238" y="4266230"/>
                <a:ext cx="157191" cy="26618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176" extrusionOk="0">
                    <a:moveTo>
                      <a:pt x="39" y="1"/>
                    </a:moveTo>
                    <a:cubicBezTo>
                      <a:pt x="36" y="1"/>
                      <a:pt x="33" y="2"/>
                      <a:pt x="31" y="5"/>
                    </a:cubicBezTo>
                    <a:cubicBezTo>
                      <a:pt x="11" y="5"/>
                      <a:pt x="1" y="25"/>
                      <a:pt x="11" y="44"/>
                    </a:cubicBezTo>
                    <a:cubicBezTo>
                      <a:pt x="11" y="44"/>
                      <a:pt x="60" y="191"/>
                      <a:pt x="168" y="386"/>
                    </a:cubicBezTo>
                    <a:cubicBezTo>
                      <a:pt x="216" y="495"/>
                      <a:pt x="285" y="612"/>
                      <a:pt x="353" y="730"/>
                    </a:cubicBezTo>
                    <a:cubicBezTo>
                      <a:pt x="432" y="856"/>
                      <a:pt x="510" y="984"/>
                      <a:pt x="599" y="1111"/>
                    </a:cubicBezTo>
                    <a:cubicBezTo>
                      <a:pt x="677" y="1239"/>
                      <a:pt x="755" y="1376"/>
                      <a:pt x="834" y="1493"/>
                    </a:cubicBezTo>
                    <a:cubicBezTo>
                      <a:pt x="912" y="1611"/>
                      <a:pt x="971" y="1728"/>
                      <a:pt x="1029" y="1826"/>
                    </a:cubicBezTo>
                    <a:cubicBezTo>
                      <a:pt x="1147" y="2022"/>
                      <a:pt x="1225" y="2159"/>
                      <a:pt x="1225" y="2159"/>
                    </a:cubicBezTo>
                    <a:cubicBezTo>
                      <a:pt x="1231" y="2171"/>
                      <a:pt x="1240" y="2175"/>
                      <a:pt x="1248" y="2175"/>
                    </a:cubicBezTo>
                    <a:cubicBezTo>
                      <a:pt x="1254" y="2175"/>
                      <a:pt x="1260" y="2173"/>
                      <a:pt x="1264" y="2169"/>
                    </a:cubicBezTo>
                    <a:cubicBezTo>
                      <a:pt x="1284" y="2159"/>
                      <a:pt x="1284" y="2149"/>
                      <a:pt x="1274" y="2129"/>
                    </a:cubicBezTo>
                    <a:cubicBezTo>
                      <a:pt x="1274" y="2129"/>
                      <a:pt x="1196" y="2003"/>
                      <a:pt x="1088" y="1797"/>
                    </a:cubicBezTo>
                    <a:cubicBezTo>
                      <a:pt x="1029" y="1699"/>
                      <a:pt x="961" y="1581"/>
                      <a:pt x="892" y="1454"/>
                    </a:cubicBezTo>
                    <a:cubicBezTo>
                      <a:pt x="823" y="1327"/>
                      <a:pt x="755" y="1200"/>
                      <a:pt x="686" y="1063"/>
                    </a:cubicBezTo>
                    <a:cubicBezTo>
                      <a:pt x="618" y="925"/>
                      <a:pt x="549" y="788"/>
                      <a:pt x="481" y="661"/>
                    </a:cubicBezTo>
                    <a:cubicBezTo>
                      <a:pt x="412" y="534"/>
                      <a:pt x="344" y="416"/>
                      <a:pt x="285" y="328"/>
                    </a:cubicBezTo>
                    <a:cubicBezTo>
                      <a:pt x="158" y="132"/>
                      <a:pt x="60" y="14"/>
                      <a:pt x="60" y="14"/>
                    </a:cubicBezTo>
                    <a:cubicBezTo>
                      <a:pt x="53" y="8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>
                <a:off x="6256005" y="4387211"/>
                <a:ext cx="1005043" cy="91072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7445" extrusionOk="0">
                    <a:moveTo>
                      <a:pt x="3617" y="1"/>
                    </a:moveTo>
                    <a:cubicBezTo>
                      <a:pt x="3074" y="1"/>
                      <a:pt x="2530" y="309"/>
                      <a:pt x="2243" y="779"/>
                    </a:cubicBezTo>
                    <a:cubicBezTo>
                      <a:pt x="1920" y="1308"/>
                      <a:pt x="1949" y="1983"/>
                      <a:pt x="2253" y="2522"/>
                    </a:cubicBezTo>
                    <a:cubicBezTo>
                      <a:pt x="2204" y="2520"/>
                      <a:pt x="2155" y="2519"/>
                      <a:pt x="2106" y="2519"/>
                    </a:cubicBezTo>
                    <a:cubicBezTo>
                      <a:pt x="1202" y="2519"/>
                      <a:pt x="378" y="2945"/>
                      <a:pt x="118" y="3511"/>
                    </a:cubicBezTo>
                    <a:cubicBezTo>
                      <a:pt x="30" y="3717"/>
                      <a:pt x="1" y="3942"/>
                      <a:pt x="10" y="4167"/>
                    </a:cubicBezTo>
                    <a:cubicBezTo>
                      <a:pt x="40" y="4677"/>
                      <a:pt x="245" y="5195"/>
                      <a:pt x="637" y="5519"/>
                    </a:cubicBezTo>
                    <a:cubicBezTo>
                      <a:pt x="887" y="5725"/>
                      <a:pt x="1217" y="5843"/>
                      <a:pt x="1540" y="5843"/>
                    </a:cubicBezTo>
                    <a:cubicBezTo>
                      <a:pt x="1723" y="5843"/>
                      <a:pt x="1904" y="5805"/>
                      <a:pt x="2066" y="5724"/>
                    </a:cubicBezTo>
                    <a:lnTo>
                      <a:pt x="2066" y="5724"/>
                    </a:lnTo>
                    <a:cubicBezTo>
                      <a:pt x="1724" y="6322"/>
                      <a:pt x="2145" y="7154"/>
                      <a:pt x="2801" y="7369"/>
                    </a:cubicBezTo>
                    <a:cubicBezTo>
                      <a:pt x="2949" y="7421"/>
                      <a:pt x="3102" y="7445"/>
                      <a:pt x="3256" y="7445"/>
                    </a:cubicBezTo>
                    <a:cubicBezTo>
                      <a:pt x="3774" y="7445"/>
                      <a:pt x="4299" y="7174"/>
                      <a:pt x="4662" y="6782"/>
                    </a:cubicBezTo>
                    <a:cubicBezTo>
                      <a:pt x="4808" y="6625"/>
                      <a:pt x="4936" y="6439"/>
                      <a:pt x="5024" y="6233"/>
                    </a:cubicBezTo>
                    <a:cubicBezTo>
                      <a:pt x="5387" y="6542"/>
                      <a:pt x="5865" y="6704"/>
                      <a:pt x="6341" y="6704"/>
                    </a:cubicBezTo>
                    <a:cubicBezTo>
                      <a:pt x="6648" y="6704"/>
                      <a:pt x="6954" y="6636"/>
                      <a:pt x="7227" y="6498"/>
                    </a:cubicBezTo>
                    <a:cubicBezTo>
                      <a:pt x="7726" y="6243"/>
                      <a:pt x="8128" y="5754"/>
                      <a:pt x="8167" y="5195"/>
                    </a:cubicBezTo>
                    <a:cubicBezTo>
                      <a:pt x="8216" y="4637"/>
                      <a:pt x="7863" y="4040"/>
                      <a:pt x="7315" y="3903"/>
                    </a:cubicBezTo>
                    <a:cubicBezTo>
                      <a:pt x="7658" y="3776"/>
                      <a:pt x="7903" y="3462"/>
                      <a:pt x="8000" y="3110"/>
                    </a:cubicBezTo>
                    <a:cubicBezTo>
                      <a:pt x="8098" y="2757"/>
                      <a:pt x="8059" y="2375"/>
                      <a:pt x="7942" y="2033"/>
                    </a:cubicBezTo>
                    <a:cubicBezTo>
                      <a:pt x="7795" y="1602"/>
                      <a:pt x="7491" y="1191"/>
                      <a:pt x="7051" y="1063"/>
                    </a:cubicBezTo>
                    <a:cubicBezTo>
                      <a:pt x="6942" y="1034"/>
                      <a:pt x="6810" y="1015"/>
                      <a:pt x="6663" y="1015"/>
                    </a:cubicBezTo>
                    <a:cubicBezTo>
                      <a:pt x="6268" y="1015"/>
                      <a:pt x="5768" y="1148"/>
                      <a:pt x="5347" y="1563"/>
                    </a:cubicBezTo>
                    <a:lnTo>
                      <a:pt x="5210" y="1278"/>
                    </a:lnTo>
                    <a:cubicBezTo>
                      <a:pt x="4906" y="612"/>
                      <a:pt x="4554" y="123"/>
                      <a:pt x="3820" y="15"/>
                    </a:cubicBezTo>
                    <a:cubicBezTo>
                      <a:pt x="3752" y="6"/>
                      <a:pt x="3685" y="1"/>
                      <a:pt x="3617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0800000">
                <a:off x="6578094" y="4690094"/>
                <a:ext cx="324780" cy="288326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357" extrusionOk="0">
                    <a:moveTo>
                      <a:pt x="1332" y="0"/>
                    </a:moveTo>
                    <a:cubicBezTo>
                      <a:pt x="1202" y="0"/>
                      <a:pt x="1070" y="22"/>
                      <a:pt x="940" y="67"/>
                    </a:cubicBezTo>
                    <a:cubicBezTo>
                      <a:pt x="324" y="282"/>
                      <a:pt x="0" y="948"/>
                      <a:pt x="215" y="1565"/>
                    </a:cubicBezTo>
                    <a:cubicBezTo>
                      <a:pt x="386" y="2052"/>
                      <a:pt x="843" y="2356"/>
                      <a:pt x="1327" y="2356"/>
                    </a:cubicBezTo>
                    <a:cubicBezTo>
                      <a:pt x="1456" y="2356"/>
                      <a:pt x="1587" y="2335"/>
                      <a:pt x="1714" y="2289"/>
                    </a:cubicBezTo>
                    <a:cubicBezTo>
                      <a:pt x="2331" y="2074"/>
                      <a:pt x="2654" y="1399"/>
                      <a:pt x="2439" y="781"/>
                    </a:cubicBezTo>
                    <a:cubicBezTo>
                      <a:pt x="2269" y="302"/>
                      <a:pt x="1818" y="0"/>
                      <a:pt x="1332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0800000">
                <a:off x="6891986" y="4882760"/>
                <a:ext cx="25322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7" extrusionOk="0">
                    <a:moveTo>
                      <a:pt x="98" y="0"/>
                    </a:moveTo>
                    <a:cubicBezTo>
                      <a:pt x="1" y="0"/>
                      <a:pt x="1" y="166"/>
                      <a:pt x="98" y="166"/>
                    </a:cubicBezTo>
                    <a:cubicBezTo>
                      <a:pt x="207" y="166"/>
                      <a:pt x="207" y="0"/>
                      <a:pt x="9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0800000">
                <a:off x="6905198" y="4837254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0"/>
                    </a:moveTo>
                    <a:cubicBezTo>
                      <a:pt x="0" y="0"/>
                      <a:pt x="0" y="167"/>
                      <a:pt x="108" y="167"/>
                    </a:cubicBezTo>
                    <a:cubicBezTo>
                      <a:pt x="215" y="167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0800000">
                <a:off x="6889540" y="4788078"/>
                <a:ext cx="26545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58" extrusionOk="0">
                    <a:moveTo>
                      <a:pt x="108" y="1"/>
                    </a:moveTo>
                    <a:cubicBezTo>
                      <a:pt x="1" y="1"/>
                      <a:pt x="1" y="157"/>
                      <a:pt x="108" y="157"/>
                    </a:cubicBezTo>
                    <a:cubicBezTo>
                      <a:pt x="216" y="15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10800000">
                <a:off x="6870457" y="4736579"/>
                <a:ext cx="25322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8" extrusionOk="0">
                    <a:moveTo>
                      <a:pt x="109" y="1"/>
                    </a:moveTo>
                    <a:cubicBezTo>
                      <a:pt x="1" y="1"/>
                      <a:pt x="1" y="167"/>
                      <a:pt x="109" y="167"/>
                    </a:cubicBezTo>
                    <a:cubicBezTo>
                      <a:pt x="207" y="167"/>
                      <a:pt x="207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0800000">
                <a:off x="6839263" y="4689605"/>
                <a:ext cx="22998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2" extrusionOk="0">
                    <a:moveTo>
                      <a:pt x="95" y="1"/>
                    </a:moveTo>
                    <a:cubicBezTo>
                      <a:pt x="90" y="1"/>
                      <a:pt x="84" y="1"/>
                      <a:pt x="79" y="3"/>
                    </a:cubicBezTo>
                    <a:lnTo>
                      <a:pt x="70" y="3"/>
                    </a:lnTo>
                    <a:cubicBezTo>
                      <a:pt x="31" y="22"/>
                      <a:pt x="1" y="61"/>
                      <a:pt x="11" y="111"/>
                    </a:cubicBezTo>
                    <a:cubicBezTo>
                      <a:pt x="19" y="145"/>
                      <a:pt x="58" y="171"/>
                      <a:pt x="94" y="171"/>
                    </a:cubicBezTo>
                    <a:cubicBezTo>
                      <a:pt x="99" y="171"/>
                      <a:pt x="104" y="171"/>
                      <a:pt x="109" y="169"/>
                    </a:cubicBezTo>
                    <a:cubicBezTo>
                      <a:pt x="118" y="169"/>
                      <a:pt x="118" y="169"/>
                      <a:pt x="118" y="159"/>
                    </a:cubicBezTo>
                    <a:cubicBezTo>
                      <a:pt x="168" y="150"/>
                      <a:pt x="187" y="111"/>
                      <a:pt x="177" y="61"/>
                    </a:cubicBezTo>
                    <a:cubicBezTo>
                      <a:pt x="169" y="27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10800000">
                <a:off x="6793758" y="4668320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7" y="1"/>
                    </a:moveTo>
                    <a:cubicBezTo>
                      <a:pt x="0" y="1"/>
                      <a:pt x="0" y="168"/>
                      <a:pt x="107" y="168"/>
                    </a:cubicBezTo>
                    <a:cubicBezTo>
                      <a:pt x="216" y="168"/>
                      <a:pt x="216" y="1"/>
                      <a:pt x="107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10800000">
                <a:off x="6751922" y="4655231"/>
                <a:ext cx="25199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7" extrusionOk="0">
                    <a:moveTo>
                      <a:pt x="108" y="1"/>
                    </a:moveTo>
                    <a:cubicBezTo>
                      <a:pt x="1" y="1"/>
                      <a:pt x="1" y="167"/>
                      <a:pt x="108" y="167"/>
                    </a:cubicBezTo>
                    <a:cubicBezTo>
                      <a:pt x="206" y="167"/>
                      <a:pt x="20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10800000">
                <a:off x="6702746" y="4661103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10800000">
                <a:off x="6650023" y="4673091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0800000">
                <a:off x="6611734" y="4700737"/>
                <a:ext cx="25322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7" extrusionOk="0">
                    <a:moveTo>
                      <a:pt x="109" y="1"/>
                    </a:moveTo>
                    <a:cubicBezTo>
                      <a:pt x="1" y="1"/>
                      <a:pt x="1" y="167"/>
                      <a:pt x="109" y="167"/>
                    </a:cubicBezTo>
                    <a:cubicBezTo>
                      <a:pt x="207" y="167"/>
                      <a:pt x="207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0800000">
                <a:off x="6579440" y="4737802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16" y="168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0800000">
                <a:off x="6559011" y="4783308"/>
                <a:ext cx="25322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07" y="168"/>
                      <a:pt x="207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10800000">
                <a:off x="6560235" y="4832483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10800000">
                <a:off x="6568553" y="4876766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7" y="1"/>
                    </a:moveTo>
                    <a:cubicBezTo>
                      <a:pt x="0" y="1"/>
                      <a:pt x="0" y="168"/>
                      <a:pt x="107" y="168"/>
                    </a:cubicBezTo>
                    <a:cubicBezTo>
                      <a:pt x="215" y="168"/>
                      <a:pt x="215" y="1"/>
                      <a:pt x="107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10800000">
                <a:off x="6585312" y="4921048"/>
                <a:ext cx="26545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58" extrusionOk="0">
                    <a:moveTo>
                      <a:pt x="108" y="0"/>
                    </a:moveTo>
                    <a:cubicBezTo>
                      <a:pt x="1" y="0"/>
                      <a:pt x="1" y="157"/>
                      <a:pt x="108" y="157"/>
                    </a:cubicBezTo>
                    <a:cubicBezTo>
                      <a:pt x="216" y="157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10800000">
                <a:off x="6609288" y="4949795"/>
                <a:ext cx="25322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8" extrusionOk="0">
                    <a:moveTo>
                      <a:pt x="109" y="1"/>
                    </a:moveTo>
                    <a:cubicBezTo>
                      <a:pt x="1" y="1"/>
                      <a:pt x="1" y="167"/>
                      <a:pt x="109" y="167"/>
                    </a:cubicBezTo>
                    <a:cubicBezTo>
                      <a:pt x="207" y="167"/>
                      <a:pt x="207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10800000">
                <a:off x="6650023" y="4980989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0"/>
                    </a:moveTo>
                    <a:cubicBezTo>
                      <a:pt x="0" y="0"/>
                      <a:pt x="0" y="166"/>
                      <a:pt x="108" y="166"/>
                    </a:cubicBezTo>
                    <a:cubicBezTo>
                      <a:pt x="216" y="166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0800000">
                <a:off x="6694428" y="4994078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9" y="0"/>
                    </a:moveTo>
                    <a:cubicBezTo>
                      <a:pt x="0" y="0"/>
                      <a:pt x="0" y="167"/>
                      <a:pt x="109" y="167"/>
                    </a:cubicBezTo>
                    <a:cubicBezTo>
                      <a:pt x="216" y="167"/>
                      <a:pt x="216" y="0"/>
                      <a:pt x="109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10800000">
                <a:off x="6749475" y="4988206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5" y="167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10800000">
                <a:off x="6800975" y="4973771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0"/>
                    </a:moveTo>
                    <a:cubicBezTo>
                      <a:pt x="0" y="0"/>
                      <a:pt x="0" y="166"/>
                      <a:pt x="108" y="166"/>
                    </a:cubicBezTo>
                    <a:cubicBezTo>
                      <a:pt x="216" y="166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10800000">
                <a:off x="6844034" y="4946248"/>
                <a:ext cx="26545" cy="1920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57" extrusionOk="0">
                    <a:moveTo>
                      <a:pt x="108" y="0"/>
                    </a:moveTo>
                    <a:cubicBezTo>
                      <a:pt x="10" y="0"/>
                      <a:pt x="1" y="157"/>
                      <a:pt x="108" y="157"/>
                    </a:cubicBezTo>
                    <a:cubicBezTo>
                      <a:pt x="216" y="157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10800000">
                <a:off x="6866909" y="4915054"/>
                <a:ext cx="25199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8" extrusionOk="0">
                    <a:moveTo>
                      <a:pt x="108" y="1"/>
                    </a:moveTo>
                    <a:cubicBezTo>
                      <a:pt x="1" y="1"/>
                      <a:pt x="1" y="167"/>
                      <a:pt x="108" y="167"/>
                    </a:cubicBezTo>
                    <a:cubicBezTo>
                      <a:pt x="206" y="167"/>
                      <a:pt x="20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10800000">
                <a:off x="6665681" y="4921048"/>
                <a:ext cx="2752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8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5" y="177"/>
                      <a:pt x="225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10800000">
                <a:off x="6648800" y="4869548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0" y="0"/>
                      <a:pt x="0" y="177"/>
                      <a:pt x="118" y="177"/>
                    </a:cubicBezTo>
                    <a:cubicBezTo>
                      <a:pt x="225" y="177"/>
                      <a:pt x="22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10800000">
                <a:off x="6691981" y="4880436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1"/>
                    </a:moveTo>
                    <a:cubicBezTo>
                      <a:pt x="1" y="1"/>
                      <a:pt x="1" y="177"/>
                      <a:pt x="108" y="177"/>
                    </a:cubicBezTo>
                    <a:cubicBezTo>
                      <a:pt x="225" y="177"/>
                      <a:pt x="225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10800000">
                <a:off x="6718282" y="4924596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08" y="1"/>
                    </a:moveTo>
                    <a:cubicBezTo>
                      <a:pt x="0" y="1"/>
                      <a:pt x="0" y="177"/>
                      <a:pt x="108" y="177"/>
                    </a:cubicBezTo>
                    <a:cubicBezTo>
                      <a:pt x="225" y="177"/>
                      <a:pt x="225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10800000">
                <a:off x="6732716" y="4869548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1" y="0"/>
                      <a:pt x="1" y="177"/>
                      <a:pt x="118" y="177"/>
                    </a:cubicBezTo>
                    <a:cubicBezTo>
                      <a:pt x="226" y="177"/>
                      <a:pt x="226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10800000">
                <a:off x="6771005" y="4907837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08" y="1"/>
                    </a:moveTo>
                    <a:cubicBezTo>
                      <a:pt x="0" y="1"/>
                      <a:pt x="0" y="177"/>
                      <a:pt x="108" y="177"/>
                    </a:cubicBezTo>
                    <a:cubicBezTo>
                      <a:pt x="225" y="177"/>
                      <a:pt x="225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10800000">
                <a:off x="6805746" y="4867102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08" y="1"/>
                    </a:moveTo>
                    <a:cubicBezTo>
                      <a:pt x="0" y="1"/>
                      <a:pt x="0" y="177"/>
                      <a:pt x="108" y="177"/>
                    </a:cubicBezTo>
                    <a:cubicBezTo>
                      <a:pt x="226" y="177"/>
                      <a:pt x="226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10800000">
                <a:off x="6766234" y="4837254"/>
                <a:ext cx="28869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7" extrusionOk="0">
                    <a:moveTo>
                      <a:pt x="118" y="0"/>
                    </a:moveTo>
                    <a:cubicBezTo>
                      <a:pt x="0" y="0"/>
                      <a:pt x="0" y="177"/>
                      <a:pt x="118" y="177"/>
                    </a:cubicBezTo>
                    <a:cubicBezTo>
                      <a:pt x="235" y="177"/>
                      <a:pt x="23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10800000">
                <a:off x="6828498" y="4815724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1"/>
                    </a:moveTo>
                    <a:cubicBezTo>
                      <a:pt x="0" y="1"/>
                      <a:pt x="0" y="177"/>
                      <a:pt x="108" y="177"/>
                    </a:cubicBezTo>
                    <a:cubicBezTo>
                      <a:pt x="225" y="177"/>
                      <a:pt x="225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10800000">
                <a:off x="6802198" y="4784531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1" y="0"/>
                      <a:pt x="1" y="176"/>
                      <a:pt x="108" y="176"/>
                    </a:cubicBezTo>
                    <a:cubicBezTo>
                      <a:pt x="226" y="176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0800000">
                <a:off x="6724276" y="4824043"/>
                <a:ext cx="27768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18" y="0"/>
                    </a:moveTo>
                    <a:cubicBezTo>
                      <a:pt x="1" y="0"/>
                      <a:pt x="1" y="177"/>
                      <a:pt x="118" y="177"/>
                    </a:cubicBezTo>
                    <a:cubicBezTo>
                      <a:pt x="226" y="177"/>
                      <a:pt x="226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0800000">
                <a:off x="6668005" y="4824043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1" y="0"/>
                      <a:pt x="1" y="177"/>
                      <a:pt x="118" y="177"/>
                    </a:cubicBezTo>
                    <a:cubicBezTo>
                      <a:pt x="225" y="177"/>
                      <a:pt x="22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10800000">
                <a:off x="6616505" y="4836031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7"/>
                      <a:pt x="108" y="177"/>
                    </a:cubicBezTo>
                    <a:cubicBezTo>
                      <a:pt x="226" y="177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10800000">
                <a:off x="6630817" y="4795296"/>
                <a:ext cx="27768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18" y="0"/>
                    </a:moveTo>
                    <a:cubicBezTo>
                      <a:pt x="1" y="0"/>
                      <a:pt x="1" y="177"/>
                      <a:pt x="118" y="177"/>
                    </a:cubicBezTo>
                    <a:cubicBezTo>
                      <a:pt x="226" y="177"/>
                      <a:pt x="226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10800000">
                <a:off x="6636934" y="4746242"/>
                <a:ext cx="27524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7" extrusionOk="0">
                    <a:moveTo>
                      <a:pt x="107" y="0"/>
                    </a:moveTo>
                    <a:cubicBezTo>
                      <a:pt x="0" y="0"/>
                      <a:pt x="0" y="177"/>
                      <a:pt x="107" y="177"/>
                    </a:cubicBezTo>
                    <a:cubicBezTo>
                      <a:pt x="225" y="177"/>
                      <a:pt x="225" y="0"/>
                      <a:pt x="107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10800000">
                <a:off x="6678770" y="4780861"/>
                <a:ext cx="28869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8" extrusionOk="0">
                    <a:moveTo>
                      <a:pt x="118" y="1"/>
                    </a:moveTo>
                    <a:cubicBezTo>
                      <a:pt x="10" y="1"/>
                      <a:pt x="1" y="177"/>
                      <a:pt x="118" y="177"/>
                    </a:cubicBezTo>
                    <a:cubicBezTo>
                      <a:pt x="236" y="177"/>
                      <a:pt x="23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10800000">
                <a:off x="6677669" y="4721043"/>
                <a:ext cx="27524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7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5" y="177"/>
                      <a:pt x="225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10800000">
                <a:off x="6712287" y="4742573"/>
                <a:ext cx="28869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7" extrusionOk="0">
                    <a:moveTo>
                      <a:pt x="118" y="0"/>
                    </a:moveTo>
                    <a:cubicBezTo>
                      <a:pt x="0" y="0"/>
                      <a:pt x="0" y="177"/>
                      <a:pt x="118" y="177"/>
                    </a:cubicBezTo>
                    <a:cubicBezTo>
                      <a:pt x="235" y="177"/>
                      <a:pt x="23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10800000">
                <a:off x="6748252" y="4776090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6"/>
                      <a:pt x="108" y="176"/>
                    </a:cubicBezTo>
                    <a:cubicBezTo>
                      <a:pt x="226" y="176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10800000">
                <a:off x="6797427" y="4736579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08" y="1"/>
                    </a:moveTo>
                    <a:cubicBezTo>
                      <a:pt x="1" y="1"/>
                      <a:pt x="1" y="177"/>
                      <a:pt x="108" y="177"/>
                    </a:cubicBezTo>
                    <a:cubicBezTo>
                      <a:pt x="226" y="177"/>
                      <a:pt x="226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10800000">
                <a:off x="6743481" y="4717496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7"/>
                      <a:pt x="108" y="177"/>
                    </a:cubicBezTo>
                    <a:cubicBezTo>
                      <a:pt x="226" y="177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8951488">
                <a:off x="4463495" y="4783836"/>
                <a:ext cx="963206" cy="578731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731" extrusionOk="0">
                    <a:moveTo>
                      <a:pt x="7845" y="1"/>
                    </a:moveTo>
                    <a:cubicBezTo>
                      <a:pt x="7845" y="1"/>
                      <a:pt x="7708" y="50"/>
                      <a:pt x="7473" y="128"/>
                    </a:cubicBezTo>
                    <a:cubicBezTo>
                      <a:pt x="7355" y="168"/>
                      <a:pt x="7208" y="216"/>
                      <a:pt x="7042" y="275"/>
                    </a:cubicBezTo>
                    <a:cubicBezTo>
                      <a:pt x="6875" y="334"/>
                      <a:pt x="6690" y="403"/>
                      <a:pt x="6483" y="481"/>
                    </a:cubicBezTo>
                    <a:cubicBezTo>
                      <a:pt x="6082" y="638"/>
                      <a:pt x="5622" y="823"/>
                      <a:pt x="5123" y="1049"/>
                    </a:cubicBezTo>
                    <a:cubicBezTo>
                      <a:pt x="4878" y="1166"/>
                      <a:pt x="4623" y="1284"/>
                      <a:pt x="4379" y="1411"/>
                    </a:cubicBezTo>
                    <a:cubicBezTo>
                      <a:pt x="4124" y="1548"/>
                      <a:pt x="3859" y="1685"/>
                      <a:pt x="3615" y="1822"/>
                    </a:cubicBezTo>
                    <a:cubicBezTo>
                      <a:pt x="3115" y="2107"/>
                      <a:pt x="2625" y="2420"/>
                      <a:pt x="2175" y="2733"/>
                    </a:cubicBezTo>
                    <a:cubicBezTo>
                      <a:pt x="1959" y="2890"/>
                      <a:pt x="1754" y="3047"/>
                      <a:pt x="1558" y="3193"/>
                    </a:cubicBezTo>
                    <a:cubicBezTo>
                      <a:pt x="1363" y="3350"/>
                      <a:pt x="1186" y="3506"/>
                      <a:pt x="1019" y="3644"/>
                    </a:cubicBezTo>
                    <a:cubicBezTo>
                      <a:pt x="941" y="3722"/>
                      <a:pt x="863" y="3791"/>
                      <a:pt x="795" y="3859"/>
                    </a:cubicBezTo>
                    <a:cubicBezTo>
                      <a:pt x="716" y="3928"/>
                      <a:pt x="647" y="3987"/>
                      <a:pt x="589" y="4045"/>
                    </a:cubicBezTo>
                    <a:cubicBezTo>
                      <a:pt x="462" y="4172"/>
                      <a:pt x="354" y="4280"/>
                      <a:pt x="266" y="4378"/>
                    </a:cubicBezTo>
                    <a:cubicBezTo>
                      <a:pt x="177" y="4466"/>
                      <a:pt x="119" y="4544"/>
                      <a:pt x="70" y="4594"/>
                    </a:cubicBezTo>
                    <a:cubicBezTo>
                      <a:pt x="31" y="4642"/>
                      <a:pt x="1" y="4672"/>
                      <a:pt x="1" y="4672"/>
                    </a:cubicBezTo>
                    <a:lnTo>
                      <a:pt x="70" y="4731"/>
                    </a:lnTo>
                    <a:cubicBezTo>
                      <a:pt x="70" y="4731"/>
                      <a:pt x="90" y="4701"/>
                      <a:pt x="138" y="4653"/>
                    </a:cubicBezTo>
                    <a:cubicBezTo>
                      <a:pt x="177" y="4603"/>
                      <a:pt x="246" y="4525"/>
                      <a:pt x="334" y="4437"/>
                    </a:cubicBezTo>
                    <a:cubicBezTo>
                      <a:pt x="373" y="4388"/>
                      <a:pt x="422" y="4339"/>
                      <a:pt x="471" y="4280"/>
                    </a:cubicBezTo>
                    <a:cubicBezTo>
                      <a:pt x="530" y="4231"/>
                      <a:pt x="579" y="4172"/>
                      <a:pt x="647" y="4104"/>
                    </a:cubicBezTo>
                    <a:cubicBezTo>
                      <a:pt x="706" y="4045"/>
                      <a:pt x="775" y="3987"/>
                      <a:pt x="843" y="3918"/>
                    </a:cubicBezTo>
                    <a:cubicBezTo>
                      <a:pt x="921" y="3850"/>
                      <a:pt x="990" y="3781"/>
                      <a:pt x="1078" y="3702"/>
                    </a:cubicBezTo>
                    <a:cubicBezTo>
                      <a:pt x="1235" y="3565"/>
                      <a:pt x="1411" y="3419"/>
                      <a:pt x="1607" y="3271"/>
                    </a:cubicBezTo>
                    <a:cubicBezTo>
                      <a:pt x="1803" y="3115"/>
                      <a:pt x="2018" y="2968"/>
                      <a:pt x="2244" y="2812"/>
                    </a:cubicBezTo>
                    <a:cubicBezTo>
                      <a:pt x="2459" y="2664"/>
                      <a:pt x="2694" y="2518"/>
                      <a:pt x="2939" y="2371"/>
                    </a:cubicBezTo>
                    <a:cubicBezTo>
                      <a:pt x="3184" y="2233"/>
                      <a:pt x="3438" y="2087"/>
                      <a:pt x="3683" y="1959"/>
                    </a:cubicBezTo>
                    <a:cubicBezTo>
                      <a:pt x="3948" y="1822"/>
                      <a:pt x="4202" y="1695"/>
                      <a:pt x="4457" y="1578"/>
                    </a:cubicBezTo>
                    <a:cubicBezTo>
                      <a:pt x="4711" y="1460"/>
                      <a:pt x="4966" y="1343"/>
                      <a:pt x="5210" y="1235"/>
                    </a:cubicBezTo>
                    <a:cubicBezTo>
                      <a:pt x="5456" y="1127"/>
                      <a:pt x="5691" y="1019"/>
                      <a:pt x="5916" y="931"/>
                    </a:cubicBezTo>
                    <a:cubicBezTo>
                      <a:pt x="6151" y="834"/>
                      <a:pt x="6366" y="745"/>
                      <a:pt x="6562" y="657"/>
                    </a:cubicBezTo>
                    <a:cubicBezTo>
                      <a:pt x="6954" y="490"/>
                      <a:pt x="7286" y="353"/>
                      <a:pt x="7521" y="246"/>
                    </a:cubicBezTo>
                    <a:cubicBezTo>
                      <a:pt x="7747" y="148"/>
                      <a:pt x="7874" y="89"/>
                      <a:pt x="7874" y="89"/>
                    </a:cubicBezTo>
                    <a:lnTo>
                      <a:pt x="7845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8951488">
                <a:off x="5078806" y="4749661"/>
                <a:ext cx="40735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18" extrusionOk="0">
                    <a:moveTo>
                      <a:pt x="3173" y="0"/>
                    </a:moveTo>
                    <a:cubicBezTo>
                      <a:pt x="3075" y="0"/>
                      <a:pt x="2948" y="9"/>
                      <a:pt x="2791" y="29"/>
                    </a:cubicBezTo>
                    <a:cubicBezTo>
                      <a:pt x="2713" y="39"/>
                      <a:pt x="2635" y="49"/>
                      <a:pt x="2546" y="59"/>
                    </a:cubicBezTo>
                    <a:cubicBezTo>
                      <a:pt x="2458" y="68"/>
                      <a:pt x="2360" y="78"/>
                      <a:pt x="2262" y="88"/>
                    </a:cubicBezTo>
                    <a:cubicBezTo>
                      <a:pt x="2174" y="98"/>
                      <a:pt x="2067" y="118"/>
                      <a:pt x="1969" y="127"/>
                    </a:cubicBezTo>
                    <a:cubicBezTo>
                      <a:pt x="1871" y="137"/>
                      <a:pt x="1763" y="147"/>
                      <a:pt x="1665" y="166"/>
                    </a:cubicBezTo>
                    <a:cubicBezTo>
                      <a:pt x="1460" y="186"/>
                      <a:pt x="1244" y="205"/>
                      <a:pt x="1058" y="215"/>
                    </a:cubicBezTo>
                    <a:cubicBezTo>
                      <a:pt x="862" y="225"/>
                      <a:pt x="676" y="225"/>
                      <a:pt x="519" y="225"/>
                    </a:cubicBezTo>
                    <a:cubicBezTo>
                      <a:pt x="363" y="225"/>
                      <a:pt x="235" y="215"/>
                      <a:pt x="147" y="215"/>
                    </a:cubicBezTo>
                    <a:cubicBezTo>
                      <a:pt x="49" y="205"/>
                      <a:pt x="0" y="205"/>
                      <a:pt x="0" y="205"/>
                    </a:cubicBezTo>
                    <a:lnTo>
                      <a:pt x="0" y="294"/>
                    </a:lnTo>
                    <a:lnTo>
                      <a:pt x="137" y="294"/>
                    </a:lnTo>
                    <a:cubicBezTo>
                      <a:pt x="235" y="294"/>
                      <a:pt x="363" y="303"/>
                      <a:pt x="519" y="303"/>
                    </a:cubicBezTo>
                    <a:cubicBezTo>
                      <a:pt x="598" y="313"/>
                      <a:pt x="686" y="313"/>
                      <a:pt x="774" y="313"/>
                    </a:cubicBezTo>
                    <a:lnTo>
                      <a:pt x="1058" y="313"/>
                    </a:lnTo>
                    <a:cubicBezTo>
                      <a:pt x="1188" y="313"/>
                      <a:pt x="1323" y="318"/>
                      <a:pt x="1463" y="318"/>
                    </a:cubicBezTo>
                    <a:cubicBezTo>
                      <a:pt x="1532" y="318"/>
                      <a:pt x="1603" y="317"/>
                      <a:pt x="1675" y="313"/>
                    </a:cubicBezTo>
                    <a:cubicBezTo>
                      <a:pt x="1773" y="313"/>
                      <a:pt x="1880" y="313"/>
                      <a:pt x="1988" y="303"/>
                    </a:cubicBezTo>
                    <a:cubicBezTo>
                      <a:pt x="2086" y="303"/>
                      <a:pt x="2194" y="294"/>
                      <a:pt x="2291" y="284"/>
                    </a:cubicBezTo>
                    <a:cubicBezTo>
                      <a:pt x="2389" y="284"/>
                      <a:pt x="2478" y="274"/>
                      <a:pt x="2566" y="255"/>
                    </a:cubicBezTo>
                    <a:cubicBezTo>
                      <a:pt x="2654" y="244"/>
                      <a:pt x="2742" y="235"/>
                      <a:pt x="2820" y="215"/>
                    </a:cubicBezTo>
                    <a:cubicBezTo>
                      <a:pt x="3134" y="166"/>
                      <a:pt x="3329" y="88"/>
                      <a:pt x="3329" y="88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8951488">
                <a:off x="4866306" y="4742607"/>
                <a:ext cx="185693" cy="383496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3135" extrusionOk="0">
                    <a:moveTo>
                      <a:pt x="1430" y="1"/>
                    </a:moveTo>
                    <a:cubicBezTo>
                      <a:pt x="1430" y="1"/>
                      <a:pt x="1430" y="49"/>
                      <a:pt x="1420" y="147"/>
                    </a:cubicBezTo>
                    <a:cubicBezTo>
                      <a:pt x="1411" y="197"/>
                      <a:pt x="1400" y="255"/>
                      <a:pt x="1391" y="314"/>
                    </a:cubicBezTo>
                    <a:cubicBezTo>
                      <a:pt x="1381" y="382"/>
                      <a:pt x="1371" y="451"/>
                      <a:pt x="1352" y="539"/>
                    </a:cubicBezTo>
                    <a:cubicBezTo>
                      <a:pt x="1342" y="617"/>
                      <a:pt x="1313" y="696"/>
                      <a:pt x="1293" y="784"/>
                    </a:cubicBezTo>
                    <a:cubicBezTo>
                      <a:pt x="1273" y="882"/>
                      <a:pt x="1234" y="970"/>
                      <a:pt x="1204" y="1068"/>
                    </a:cubicBezTo>
                    <a:cubicBezTo>
                      <a:pt x="1165" y="1166"/>
                      <a:pt x="1136" y="1264"/>
                      <a:pt x="1087" y="1352"/>
                    </a:cubicBezTo>
                    <a:cubicBezTo>
                      <a:pt x="1048" y="1450"/>
                      <a:pt x="999" y="1548"/>
                      <a:pt x="950" y="1646"/>
                    </a:cubicBezTo>
                    <a:cubicBezTo>
                      <a:pt x="891" y="1734"/>
                      <a:pt x="852" y="1832"/>
                      <a:pt x="793" y="1920"/>
                    </a:cubicBezTo>
                    <a:cubicBezTo>
                      <a:pt x="734" y="2018"/>
                      <a:pt x="686" y="2096"/>
                      <a:pt x="627" y="2184"/>
                    </a:cubicBezTo>
                    <a:cubicBezTo>
                      <a:pt x="568" y="2262"/>
                      <a:pt x="519" y="2351"/>
                      <a:pt x="460" y="2419"/>
                    </a:cubicBezTo>
                    <a:cubicBezTo>
                      <a:pt x="412" y="2497"/>
                      <a:pt x="362" y="2566"/>
                      <a:pt x="314" y="2635"/>
                    </a:cubicBezTo>
                    <a:cubicBezTo>
                      <a:pt x="264" y="2693"/>
                      <a:pt x="225" y="2762"/>
                      <a:pt x="186" y="2811"/>
                    </a:cubicBezTo>
                    <a:cubicBezTo>
                      <a:pt x="147" y="2860"/>
                      <a:pt x="108" y="2909"/>
                      <a:pt x="79" y="2948"/>
                    </a:cubicBezTo>
                    <a:cubicBezTo>
                      <a:pt x="29" y="3026"/>
                      <a:pt x="0" y="3065"/>
                      <a:pt x="0" y="3065"/>
                    </a:cubicBezTo>
                    <a:lnTo>
                      <a:pt x="59" y="3134"/>
                    </a:lnTo>
                    <a:cubicBezTo>
                      <a:pt x="59" y="3134"/>
                      <a:pt x="108" y="3095"/>
                      <a:pt x="177" y="3036"/>
                    </a:cubicBezTo>
                    <a:cubicBezTo>
                      <a:pt x="216" y="3007"/>
                      <a:pt x="264" y="2967"/>
                      <a:pt x="314" y="2919"/>
                    </a:cubicBezTo>
                    <a:cubicBezTo>
                      <a:pt x="353" y="2870"/>
                      <a:pt x="412" y="2821"/>
                      <a:pt x="460" y="2752"/>
                    </a:cubicBezTo>
                    <a:cubicBezTo>
                      <a:pt x="519" y="2693"/>
                      <a:pt x="578" y="2615"/>
                      <a:pt x="627" y="2547"/>
                    </a:cubicBezTo>
                    <a:cubicBezTo>
                      <a:pt x="686" y="2468"/>
                      <a:pt x="745" y="2380"/>
                      <a:pt x="793" y="2292"/>
                    </a:cubicBezTo>
                    <a:cubicBezTo>
                      <a:pt x="852" y="2204"/>
                      <a:pt x="901" y="2106"/>
                      <a:pt x="950" y="2008"/>
                    </a:cubicBezTo>
                    <a:cubicBezTo>
                      <a:pt x="999" y="1910"/>
                      <a:pt x="1048" y="1812"/>
                      <a:pt x="1087" y="1714"/>
                    </a:cubicBezTo>
                    <a:cubicBezTo>
                      <a:pt x="1126" y="1607"/>
                      <a:pt x="1175" y="1509"/>
                      <a:pt x="1204" y="1401"/>
                    </a:cubicBezTo>
                    <a:cubicBezTo>
                      <a:pt x="1244" y="1303"/>
                      <a:pt x="1273" y="1195"/>
                      <a:pt x="1302" y="1098"/>
                    </a:cubicBezTo>
                    <a:cubicBezTo>
                      <a:pt x="1313" y="1048"/>
                      <a:pt x="1332" y="1000"/>
                      <a:pt x="1342" y="950"/>
                    </a:cubicBezTo>
                    <a:cubicBezTo>
                      <a:pt x="1352" y="902"/>
                      <a:pt x="1371" y="852"/>
                      <a:pt x="1381" y="813"/>
                    </a:cubicBezTo>
                    <a:cubicBezTo>
                      <a:pt x="1400" y="715"/>
                      <a:pt x="1420" y="628"/>
                      <a:pt x="1430" y="549"/>
                    </a:cubicBezTo>
                    <a:cubicBezTo>
                      <a:pt x="1450" y="471"/>
                      <a:pt x="1459" y="393"/>
                      <a:pt x="1469" y="334"/>
                    </a:cubicBezTo>
                    <a:cubicBezTo>
                      <a:pt x="1479" y="265"/>
                      <a:pt x="1489" y="206"/>
                      <a:pt x="1498" y="157"/>
                    </a:cubicBezTo>
                    <a:cubicBezTo>
                      <a:pt x="1508" y="60"/>
                      <a:pt x="1518" y="10"/>
                      <a:pt x="1518" y="10"/>
                    </a:cubicBezTo>
                    <a:lnTo>
                      <a:pt x="1430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8951488">
                <a:off x="4870854" y="5187667"/>
                <a:ext cx="360621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486" extrusionOk="0">
                    <a:moveTo>
                      <a:pt x="20" y="1"/>
                    </a:moveTo>
                    <a:lnTo>
                      <a:pt x="0" y="89"/>
                    </a:lnTo>
                    <a:cubicBezTo>
                      <a:pt x="0" y="89"/>
                      <a:pt x="49" y="99"/>
                      <a:pt x="127" y="109"/>
                    </a:cubicBezTo>
                    <a:cubicBezTo>
                      <a:pt x="205" y="128"/>
                      <a:pt x="323" y="148"/>
                      <a:pt x="460" y="168"/>
                    </a:cubicBezTo>
                    <a:cubicBezTo>
                      <a:pt x="597" y="196"/>
                      <a:pt x="754" y="226"/>
                      <a:pt x="921" y="255"/>
                    </a:cubicBezTo>
                    <a:cubicBezTo>
                      <a:pt x="1097" y="285"/>
                      <a:pt x="1273" y="324"/>
                      <a:pt x="1459" y="353"/>
                    </a:cubicBezTo>
                    <a:cubicBezTo>
                      <a:pt x="1645" y="392"/>
                      <a:pt x="1822" y="422"/>
                      <a:pt x="1998" y="442"/>
                    </a:cubicBezTo>
                    <a:cubicBezTo>
                      <a:pt x="2086" y="451"/>
                      <a:pt x="2164" y="461"/>
                      <a:pt x="2242" y="471"/>
                    </a:cubicBezTo>
                    <a:cubicBezTo>
                      <a:pt x="2331" y="471"/>
                      <a:pt x="2399" y="481"/>
                      <a:pt x="2468" y="481"/>
                    </a:cubicBezTo>
                    <a:cubicBezTo>
                      <a:pt x="2517" y="484"/>
                      <a:pt x="2561" y="485"/>
                      <a:pt x="2602" y="485"/>
                    </a:cubicBezTo>
                    <a:cubicBezTo>
                      <a:pt x="2684" y="485"/>
                      <a:pt x="2752" y="481"/>
                      <a:pt x="2810" y="481"/>
                    </a:cubicBezTo>
                    <a:cubicBezTo>
                      <a:pt x="2888" y="471"/>
                      <a:pt x="2938" y="461"/>
                      <a:pt x="2938" y="461"/>
                    </a:cubicBezTo>
                    <a:lnTo>
                      <a:pt x="2947" y="373"/>
                    </a:lnTo>
                    <a:cubicBezTo>
                      <a:pt x="2947" y="373"/>
                      <a:pt x="2899" y="363"/>
                      <a:pt x="2820" y="344"/>
                    </a:cubicBezTo>
                    <a:cubicBezTo>
                      <a:pt x="2742" y="334"/>
                      <a:pt x="2624" y="305"/>
                      <a:pt x="2487" y="294"/>
                    </a:cubicBezTo>
                    <a:cubicBezTo>
                      <a:pt x="2350" y="275"/>
                      <a:pt x="2194" y="255"/>
                      <a:pt x="2017" y="246"/>
                    </a:cubicBezTo>
                    <a:cubicBezTo>
                      <a:pt x="1929" y="236"/>
                      <a:pt x="1841" y="226"/>
                      <a:pt x="1753" y="226"/>
                    </a:cubicBezTo>
                    <a:cubicBezTo>
                      <a:pt x="1665" y="216"/>
                      <a:pt x="1567" y="207"/>
                      <a:pt x="1478" y="207"/>
                    </a:cubicBezTo>
                    <a:cubicBezTo>
                      <a:pt x="1293" y="187"/>
                      <a:pt x="1106" y="177"/>
                      <a:pt x="940" y="157"/>
                    </a:cubicBezTo>
                    <a:cubicBezTo>
                      <a:pt x="764" y="138"/>
                      <a:pt x="607" y="109"/>
                      <a:pt x="470" y="89"/>
                    </a:cubicBezTo>
                    <a:cubicBezTo>
                      <a:pt x="333" y="70"/>
                      <a:pt x="225" y="50"/>
                      <a:pt x="137" y="30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8951488">
                <a:off x="4715387" y="5019329"/>
                <a:ext cx="154622" cy="352303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80" extrusionOk="0">
                    <a:moveTo>
                      <a:pt x="1176" y="1"/>
                    </a:moveTo>
                    <a:cubicBezTo>
                      <a:pt x="1176" y="1"/>
                      <a:pt x="1166" y="50"/>
                      <a:pt x="1146" y="129"/>
                    </a:cubicBezTo>
                    <a:cubicBezTo>
                      <a:pt x="1117" y="207"/>
                      <a:pt x="1087" y="324"/>
                      <a:pt x="1039" y="461"/>
                    </a:cubicBezTo>
                    <a:cubicBezTo>
                      <a:pt x="989" y="599"/>
                      <a:pt x="941" y="755"/>
                      <a:pt x="872" y="921"/>
                    </a:cubicBezTo>
                    <a:cubicBezTo>
                      <a:pt x="804" y="1088"/>
                      <a:pt x="725" y="1264"/>
                      <a:pt x="637" y="1441"/>
                    </a:cubicBezTo>
                    <a:cubicBezTo>
                      <a:pt x="598" y="1528"/>
                      <a:pt x="559" y="1617"/>
                      <a:pt x="510" y="1695"/>
                    </a:cubicBezTo>
                    <a:cubicBezTo>
                      <a:pt x="471" y="1783"/>
                      <a:pt x="432" y="1872"/>
                      <a:pt x="392" y="1950"/>
                    </a:cubicBezTo>
                    <a:lnTo>
                      <a:pt x="275" y="2185"/>
                    </a:lnTo>
                    <a:cubicBezTo>
                      <a:pt x="245" y="2253"/>
                      <a:pt x="206" y="2322"/>
                      <a:pt x="177" y="2390"/>
                    </a:cubicBezTo>
                    <a:cubicBezTo>
                      <a:pt x="118" y="2527"/>
                      <a:pt x="69" y="2635"/>
                      <a:pt x="40" y="2714"/>
                    </a:cubicBezTo>
                    <a:cubicBezTo>
                      <a:pt x="10" y="2792"/>
                      <a:pt x="1" y="2841"/>
                      <a:pt x="1" y="2841"/>
                    </a:cubicBezTo>
                    <a:lnTo>
                      <a:pt x="79" y="2880"/>
                    </a:lnTo>
                    <a:cubicBezTo>
                      <a:pt x="79" y="2880"/>
                      <a:pt x="206" y="2733"/>
                      <a:pt x="353" y="2479"/>
                    </a:cubicBezTo>
                    <a:cubicBezTo>
                      <a:pt x="392" y="2420"/>
                      <a:pt x="421" y="2342"/>
                      <a:pt x="461" y="2273"/>
                    </a:cubicBezTo>
                    <a:cubicBezTo>
                      <a:pt x="500" y="2194"/>
                      <a:pt x="539" y="2116"/>
                      <a:pt x="569" y="2028"/>
                    </a:cubicBezTo>
                    <a:cubicBezTo>
                      <a:pt x="608" y="1950"/>
                      <a:pt x="647" y="1861"/>
                      <a:pt x="676" y="1774"/>
                    </a:cubicBezTo>
                    <a:cubicBezTo>
                      <a:pt x="715" y="1685"/>
                      <a:pt x="745" y="1587"/>
                      <a:pt x="784" y="1499"/>
                    </a:cubicBezTo>
                    <a:cubicBezTo>
                      <a:pt x="843" y="1313"/>
                      <a:pt x="902" y="1127"/>
                      <a:pt x="960" y="960"/>
                    </a:cubicBezTo>
                    <a:cubicBezTo>
                      <a:pt x="989" y="873"/>
                      <a:pt x="1019" y="784"/>
                      <a:pt x="1048" y="706"/>
                    </a:cubicBezTo>
                    <a:cubicBezTo>
                      <a:pt x="1068" y="628"/>
                      <a:pt x="1097" y="559"/>
                      <a:pt x="1117" y="490"/>
                    </a:cubicBezTo>
                    <a:cubicBezTo>
                      <a:pt x="1205" y="207"/>
                      <a:pt x="1264" y="20"/>
                      <a:pt x="1264" y="20"/>
                    </a:cubicBez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8951488">
                <a:off x="5089632" y="4354434"/>
                <a:ext cx="305941" cy="24012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963" extrusionOk="0">
                    <a:moveTo>
                      <a:pt x="1902" y="1"/>
                    </a:moveTo>
                    <a:cubicBezTo>
                      <a:pt x="1820" y="1"/>
                      <a:pt x="1728" y="18"/>
                      <a:pt x="1626" y="56"/>
                    </a:cubicBezTo>
                    <a:cubicBezTo>
                      <a:pt x="1" y="653"/>
                      <a:pt x="324" y="1525"/>
                      <a:pt x="324" y="1525"/>
                    </a:cubicBezTo>
                    <a:cubicBezTo>
                      <a:pt x="363" y="1652"/>
                      <a:pt x="461" y="1760"/>
                      <a:pt x="578" y="1828"/>
                    </a:cubicBezTo>
                    <a:cubicBezTo>
                      <a:pt x="721" y="1920"/>
                      <a:pt x="889" y="1962"/>
                      <a:pt x="1060" y="1962"/>
                    </a:cubicBezTo>
                    <a:cubicBezTo>
                      <a:pt x="1255" y="1962"/>
                      <a:pt x="1454" y="1907"/>
                      <a:pt x="1626" y="1808"/>
                    </a:cubicBezTo>
                    <a:cubicBezTo>
                      <a:pt x="1940" y="1612"/>
                      <a:pt x="2136" y="1231"/>
                      <a:pt x="2302" y="907"/>
                    </a:cubicBezTo>
                    <a:cubicBezTo>
                      <a:pt x="2500" y="510"/>
                      <a:pt x="2349" y="1"/>
                      <a:pt x="1902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8951488">
                <a:off x="5102164" y="4357803"/>
                <a:ext cx="261169" cy="24428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997" extrusionOk="0">
                    <a:moveTo>
                      <a:pt x="1652" y="28"/>
                    </a:moveTo>
                    <a:cubicBezTo>
                      <a:pt x="1721" y="28"/>
                      <a:pt x="1786" y="47"/>
                      <a:pt x="1850" y="79"/>
                    </a:cubicBezTo>
                    <a:cubicBezTo>
                      <a:pt x="1919" y="118"/>
                      <a:pt x="1978" y="177"/>
                      <a:pt x="2027" y="256"/>
                    </a:cubicBezTo>
                    <a:cubicBezTo>
                      <a:pt x="2066" y="325"/>
                      <a:pt x="2085" y="412"/>
                      <a:pt x="2096" y="491"/>
                    </a:cubicBezTo>
                    <a:cubicBezTo>
                      <a:pt x="2105" y="579"/>
                      <a:pt x="2096" y="657"/>
                      <a:pt x="2076" y="745"/>
                    </a:cubicBezTo>
                    <a:cubicBezTo>
                      <a:pt x="2056" y="824"/>
                      <a:pt x="2027" y="902"/>
                      <a:pt x="1988" y="980"/>
                    </a:cubicBezTo>
                    <a:cubicBezTo>
                      <a:pt x="1909" y="1137"/>
                      <a:pt x="1821" y="1284"/>
                      <a:pt x="1724" y="1421"/>
                    </a:cubicBezTo>
                    <a:cubicBezTo>
                      <a:pt x="1626" y="1558"/>
                      <a:pt x="1508" y="1685"/>
                      <a:pt x="1371" y="1783"/>
                    </a:cubicBezTo>
                    <a:cubicBezTo>
                      <a:pt x="1302" y="1833"/>
                      <a:pt x="1224" y="1872"/>
                      <a:pt x="1145" y="1891"/>
                    </a:cubicBezTo>
                    <a:cubicBezTo>
                      <a:pt x="1067" y="1920"/>
                      <a:pt x="979" y="1940"/>
                      <a:pt x="901" y="1950"/>
                    </a:cubicBezTo>
                    <a:cubicBezTo>
                      <a:pt x="862" y="1955"/>
                      <a:pt x="822" y="1957"/>
                      <a:pt x="782" y="1957"/>
                    </a:cubicBezTo>
                    <a:cubicBezTo>
                      <a:pt x="653" y="1957"/>
                      <a:pt x="523" y="1932"/>
                      <a:pt x="411" y="1872"/>
                    </a:cubicBezTo>
                    <a:cubicBezTo>
                      <a:pt x="333" y="1842"/>
                      <a:pt x="264" y="1793"/>
                      <a:pt x="205" y="1735"/>
                    </a:cubicBezTo>
                    <a:cubicBezTo>
                      <a:pt x="147" y="1676"/>
                      <a:pt x="98" y="1607"/>
                      <a:pt x="78" y="1529"/>
                    </a:cubicBezTo>
                    <a:cubicBezTo>
                      <a:pt x="59" y="1489"/>
                      <a:pt x="59" y="1441"/>
                      <a:pt x="49" y="1402"/>
                    </a:cubicBezTo>
                    <a:cubicBezTo>
                      <a:pt x="49" y="1362"/>
                      <a:pt x="49" y="1313"/>
                      <a:pt x="59" y="1274"/>
                    </a:cubicBezTo>
                    <a:cubicBezTo>
                      <a:pt x="59" y="1225"/>
                      <a:pt x="68" y="1186"/>
                      <a:pt x="78" y="1147"/>
                    </a:cubicBezTo>
                    <a:cubicBezTo>
                      <a:pt x="88" y="1108"/>
                      <a:pt x="107" y="1059"/>
                      <a:pt x="127" y="1019"/>
                    </a:cubicBezTo>
                    <a:cubicBezTo>
                      <a:pt x="147" y="980"/>
                      <a:pt x="157" y="941"/>
                      <a:pt x="186" y="902"/>
                    </a:cubicBezTo>
                    <a:cubicBezTo>
                      <a:pt x="205" y="873"/>
                      <a:pt x="225" y="834"/>
                      <a:pt x="255" y="795"/>
                    </a:cubicBezTo>
                    <a:lnTo>
                      <a:pt x="342" y="697"/>
                    </a:lnTo>
                    <a:cubicBezTo>
                      <a:pt x="372" y="667"/>
                      <a:pt x="401" y="638"/>
                      <a:pt x="440" y="608"/>
                    </a:cubicBezTo>
                    <a:cubicBezTo>
                      <a:pt x="470" y="569"/>
                      <a:pt x="499" y="549"/>
                      <a:pt x="538" y="520"/>
                    </a:cubicBezTo>
                    <a:lnTo>
                      <a:pt x="646" y="442"/>
                    </a:lnTo>
                    <a:lnTo>
                      <a:pt x="754" y="373"/>
                    </a:lnTo>
                    <a:cubicBezTo>
                      <a:pt x="793" y="344"/>
                      <a:pt x="832" y="325"/>
                      <a:pt x="871" y="305"/>
                    </a:cubicBezTo>
                    <a:lnTo>
                      <a:pt x="989" y="236"/>
                    </a:lnTo>
                    <a:lnTo>
                      <a:pt x="1106" y="177"/>
                    </a:lnTo>
                    <a:lnTo>
                      <a:pt x="1361" y="79"/>
                    </a:lnTo>
                    <a:cubicBezTo>
                      <a:pt x="1400" y="70"/>
                      <a:pt x="1439" y="50"/>
                      <a:pt x="1478" y="40"/>
                    </a:cubicBezTo>
                    <a:cubicBezTo>
                      <a:pt x="1517" y="40"/>
                      <a:pt x="1567" y="31"/>
                      <a:pt x="1606" y="31"/>
                    </a:cubicBezTo>
                    <a:cubicBezTo>
                      <a:pt x="1621" y="29"/>
                      <a:pt x="1637" y="28"/>
                      <a:pt x="1652" y="28"/>
                    </a:cubicBezTo>
                    <a:close/>
                    <a:moveTo>
                      <a:pt x="1606" y="1"/>
                    </a:moveTo>
                    <a:cubicBezTo>
                      <a:pt x="1557" y="1"/>
                      <a:pt x="1517" y="21"/>
                      <a:pt x="1478" y="21"/>
                    </a:cubicBezTo>
                    <a:cubicBezTo>
                      <a:pt x="1430" y="31"/>
                      <a:pt x="1391" y="50"/>
                      <a:pt x="1351" y="60"/>
                    </a:cubicBezTo>
                    <a:lnTo>
                      <a:pt x="1097" y="158"/>
                    </a:lnTo>
                    <a:cubicBezTo>
                      <a:pt x="1058" y="168"/>
                      <a:pt x="1018" y="197"/>
                      <a:pt x="979" y="216"/>
                    </a:cubicBezTo>
                    <a:lnTo>
                      <a:pt x="852" y="275"/>
                    </a:lnTo>
                    <a:cubicBezTo>
                      <a:pt x="812" y="285"/>
                      <a:pt x="773" y="314"/>
                      <a:pt x="734" y="334"/>
                    </a:cubicBezTo>
                    <a:lnTo>
                      <a:pt x="617" y="403"/>
                    </a:lnTo>
                    <a:lnTo>
                      <a:pt x="509" y="481"/>
                    </a:lnTo>
                    <a:cubicBezTo>
                      <a:pt x="480" y="510"/>
                      <a:pt x="440" y="540"/>
                      <a:pt x="401" y="569"/>
                    </a:cubicBezTo>
                    <a:lnTo>
                      <a:pt x="303" y="667"/>
                    </a:lnTo>
                    <a:lnTo>
                      <a:pt x="216" y="765"/>
                    </a:lnTo>
                    <a:cubicBezTo>
                      <a:pt x="186" y="804"/>
                      <a:pt x="166" y="843"/>
                      <a:pt x="137" y="882"/>
                    </a:cubicBezTo>
                    <a:lnTo>
                      <a:pt x="78" y="1000"/>
                    </a:lnTo>
                    <a:cubicBezTo>
                      <a:pt x="59" y="1039"/>
                      <a:pt x="49" y="1088"/>
                      <a:pt x="29" y="1127"/>
                    </a:cubicBezTo>
                    <a:cubicBezTo>
                      <a:pt x="20" y="1176"/>
                      <a:pt x="9" y="1225"/>
                      <a:pt x="9" y="1265"/>
                    </a:cubicBezTo>
                    <a:cubicBezTo>
                      <a:pt x="0" y="1313"/>
                      <a:pt x="0" y="1362"/>
                      <a:pt x="9" y="1402"/>
                    </a:cubicBezTo>
                    <a:cubicBezTo>
                      <a:pt x="9" y="1450"/>
                      <a:pt x="20" y="1500"/>
                      <a:pt x="29" y="1539"/>
                    </a:cubicBezTo>
                    <a:cubicBezTo>
                      <a:pt x="59" y="1626"/>
                      <a:pt x="107" y="1705"/>
                      <a:pt x="166" y="1764"/>
                    </a:cubicBezTo>
                    <a:cubicBezTo>
                      <a:pt x="235" y="1833"/>
                      <a:pt x="313" y="1881"/>
                      <a:pt x="392" y="1911"/>
                    </a:cubicBezTo>
                    <a:cubicBezTo>
                      <a:pt x="511" y="1971"/>
                      <a:pt x="648" y="1996"/>
                      <a:pt x="780" y="1996"/>
                    </a:cubicBezTo>
                    <a:cubicBezTo>
                      <a:pt x="821" y="1996"/>
                      <a:pt x="862" y="1994"/>
                      <a:pt x="901" y="1989"/>
                    </a:cubicBezTo>
                    <a:cubicBezTo>
                      <a:pt x="989" y="1979"/>
                      <a:pt x="1077" y="1959"/>
                      <a:pt x="1156" y="1930"/>
                    </a:cubicBezTo>
                    <a:cubicBezTo>
                      <a:pt x="1243" y="1901"/>
                      <a:pt x="1322" y="1862"/>
                      <a:pt x="1391" y="1813"/>
                    </a:cubicBezTo>
                    <a:cubicBezTo>
                      <a:pt x="1537" y="1715"/>
                      <a:pt x="1655" y="1578"/>
                      <a:pt x="1753" y="1441"/>
                    </a:cubicBezTo>
                    <a:cubicBezTo>
                      <a:pt x="1850" y="1294"/>
                      <a:pt x="1929" y="1147"/>
                      <a:pt x="2007" y="990"/>
                    </a:cubicBezTo>
                    <a:cubicBezTo>
                      <a:pt x="2046" y="912"/>
                      <a:pt x="2076" y="834"/>
                      <a:pt x="2105" y="745"/>
                    </a:cubicBezTo>
                    <a:cubicBezTo>
                      <a:pt x="2115" y="667"/>
                      <a:pt x="2135" y="579"/>
                      <a:pt x="2115" y="491"/>
                    </a:cubicBezTo>
                    <a:cubicBezTo>
                      <a:pt x="2105" y="403"/>
                      <a:pt x="2085" y="314"/>
                      <a:pt x="2046" y="246"/>
                    </a:cubicBezTo>
                    <a:cubicBezTo>
                      <a:pt x="1998" y="168"/>
                      <a:pt x="1939" y="99"/>
                      <a:pt x="1861" y="60"/>
                    </a:cubicBezTo>
                    <a:cubicBezTo>
                      <a:pt x="1782" y="21"/>
                      <a:pt x="1694" y="1"/>
                      <a:pt x="1606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8951488">
                <a:off x="5294830" y="4580812"/>
                <a:ext cx="257621" cy="15070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232" extrusionOk="0">
                    <a:moveTo>
                      <a:pt x="817" y="1"/>
                    </a:moveTo>
                    <a:cubicBezTo>
                      <a:pt x="179" y="1"/>
                      <a:pt x="49" y="402"/>
                      <a:pt x="49" y="402"/>
                    </a:cubicBezTo>
                    <a:cubicBezTo>
                      <a:pt x="1" y="499"/>
                      <a:pt x="10" y="617"/>
                      <a:pt x="49" y="715"/>
                    </a:cubicBezTo>
                    <a:cubicBezTo>
                      <a:pt x="138" y="999"/>
                      <a:pt x="412" y="1185"/>
                      <a:pt x="706" y="1224"/>
                    </a:cubicBezTo>
                    <a:cubicBezTo>
                      <a:pt x="743" y="1229"/>
                      <a:pt x="780" y="1231"/>
                      <a:pt x="817" y="1231"/>
                    </a:cubicBezTo>
                    <a:cubicBezTo>
                      <a:pt x="1077" y="1231"/>
                      <a:pt x="1346" y="1120"/>
                      <a:pt x="1577" y="1009"/>
                    </a:cubicBezTo>
                    <a:cubicBezTo>
                      <a:pt x="1949" y="832"/>
                      <a:pt x="2105" y="333"/>
                      <a:pt x="1587" y="147"/>
                    </a:cubicBezTo>
                    <a:cubicBezTo>
                      <a:pt x="1271" y="41"/>
                      <a:pt x="1018" y="1"/>
                      <a:pt x="81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8951488">
                <a:off x="5314809" y="4573472"/>
                <a:ext cx="236092" cy="15425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61" extrusionOk="0">
                    <a:moveTo>
                      <a:pt x="852" y="34"/>
                    </a:moveTo>
                    <a:lnTo>
                      <a:pt x="960" y="43"/>
                    </a:lnTo>
                    <a:lnTo>
                      <a:pt x="1068" y="54"/>
                    </a:lnTo>
                    <a:cubicBezTo>
                      <a:pt x="1097" y="54"/>
                      <a:pt x="1136" y="63"/>
                      <a:pt x="1165" y="63"/>
                    </a:cubicBezTo>
                    <a:lnTo>
                      <a:pt x="1274" y="93"/>
                    </a:lnTo>
                    <a:cubicBezTo>
                      <a:pt x="1313" y="93"/>
                      <a:pt x="1342" y="102"/>
                      <a:pt x="1381" y="112"/>
                    </a:cubicBezTo>
                    <a:lnTo>
                      <a:pt x="1577" y="171"/>
                    </a:lnTo>
                    <a:cubicBezTo>
                      <a:pt x="1616" y="181"/>
                      <a:pt x="1646" y="200"/>
                      <a:pt x="1675" y="210"/>
                    </a:cubicBezTo>
                    <a:cubicBezTo>
                      <a:pt x="1704" y="230"/>
                      <a:pt x="1733" y="239"/>
                      <a:pt x="1763" y="269"/>
                    </a:cubicBezTo>
                    <a:cubicBezTo>
                      <a:pt x="1812" y="308"/>
                      <a:pt x="1851" y="357"/>
                      <a:pt x="1881" y="416"/>
                    </a:cubicBezTo>
                    <a:cubicBezTo>
                      <a:pt x="1910" y="474"/>
                      <a:pt x="1910" y="543"/>
                      <a:pt x="1900" y="611"/>
                    </a:cubicBezTo>
                    <a:cubicBezTo>
                      <a:pt x="1900" y="680"/>
                      <a:pt x="1870" y="739"/>
                      <a:pt x="1831" y="798"/>
                    </a:cubicBezTo>
                    <a:cubicBezTo>
                      <a:pt x="1792" y="857"/>
                      <a:pt x="1744" y="905"/>
                      <a:pt x="1694" y="944"/>
                    </a:cubicBezTo>
                    <a:cubicBezTo>
                      <a:pt x="1635" y="984"/>
                      <a:pt x="1577" y="1013"/>
                      <a:pt x="1518" y="1042"/>
                    </a:cubicBezTo>
                    <a:cubicBezTo>
                      <a:pt x="1391" y="1101"/>
                      <a:pt x="1263" y="1150"/>
                      <a:pt x="1136" y="1190"/>
                    </a:cubicBezTo>
                    <a:cubicBezTo>
                      <a:pt x="1037" y="1212"/>
                      <a:pt x="933" y="1235"/>
                      <a:pt x="827" y="1235"/>
                    </a:cubicBezTo>
                    <a:cubicBezTo>
                      <a:pt x="796" y="1235"/>
                      <a:pt x="765" y="1233"/>
                      <a:pt x="735" y="1229"/>
                    </a:cubicBezTo>
                    <a:cubicBezTo>
                      <a:pt x="608" y="1219"/>
                      <a:pt x="480" y="1170"/>
                      <a:pt x="362" y="1101"/>
                    </a:cubicBezTo>
                    <a:cubicBezTo>
                      <a:pt x="255" y="1023"/>
                      <a:pt x="157" y="925"/>
                      <a:pt x="98" y="807"/>
                    </a:cubicBezTo>
                    <a:cubicBezTo>
                      <a:pt x="69" y="748"/>
                      <a:pt x="49" y="680"/>
                      <a:pt x="40" y="622"/>
                    </a:cubicBezTo>
                    <a:cubicBezTo>
                      <a:pt x="30" y="553"/>
                      <a:pt x="40" y="484"/>
                      <a:pt x="69" y="426"/>
                    </a:cubicBezTo>
                    <a:cubicBezTo>
                      <a:pt x="79" y="396"/>
                      <a:pt x="98" y="367"/>
                      <a:pt x="118" y="337"/>
                    </a:cubicBezTo>
                    <a:cubicBezTo>
                      <a:pt x="138" y="308"/>
                      <a:pt x="157" y="278"/>
                      <a:pt x="177" y="259"/>
                    </a:cubicBezTo>
                    <a:cubicBezTo>
                      <a:pt x="206" y="230"/>
                      <a:pt x="236" y="210"/>
                      <a:pt x="255" y="191"/>
                    </a:cubicBezTo>
                    <a:cubicBezTo>
                      <a:pt x="284" y="171"/>
                      <a:pt x="314" y="152"/>
                      <a:pt x="343" y="141"/>
                    </a:cubicBezTo>
                    <a:cubicBezTo>
                      <a:pt x="382" y="122"/>
                      <a:pt x="412" y="102"/>
                      <a:pt x="441" y="93"/>
                    </a:cubicBezTo>
                    <a:cubicBezTo>
                      <a:pt x="480" y="83"/>
                      <a:pt x="510" y="73"/>
                      <a:pt x="539" y="63"/>
                    </a:cubicBezTo>
                    <a:lnTo>
                      <a:pt x="647" y="43"/>
                    </a:lnTo>
                    <a:cubicBezTo>
                      <a:pt x="676" y="43"/>
                      <a:pt x="715" y="43"/>
                      <a:pt x="754" y="34"/>
                    </a:cubicBezTo>
                    <a:close/>
                    <a:moveTo>
                      <a:pt x="784" y="0"/>
                    </a:moveTo>
                    <a:cubicBezTo>
                      <a:pt x="771" y="0"/>
                      <a:pt x="758" y="1"/>
                      <a:pt x="745" y="4"/>
                    </a:cubicBezTo>
                    <a:cubicBezTo>
                      <a:pt x="715" y="4"/>
                      <a:pt x="676" y="4"/>
                      <a:pt x="637" y="14"/>
                    </a:cubicBezTo>
                    <a:lnTo>
                      <a:pt x="529" y="24"/>
                    </a:lnTo>
                    <a:cubicBezTo>
                      <a:pt x="500" y="34"/>
                      <a:pt x="460" y="54"/>
                      <a:pt x="431" y="63"/>
                    </a:cubicBezTo>
                    <a:cubicBezTo>
                      <a:pt x="392" y="73"/>
                      <a:pt x="362" y="93"/>
                      <a:pt x="333" y="102"/>
                    </a:cubicBezTo>
                    <a:cubicBezTo>
                      <a:pt x="294" y="122"/>
                      <a:pt x="265" y="141"/>
                      <a:pt x="236" y="161"/>
                    </a:cubicBezTo>
                    <a:cubicBezTo>
                      <a:pt x="206" y="181"/>
                      <a:pt x="177" y="200"/>
                      <a:pt x="157" y="230"/>
                    </a:cubicBezTo>
                    <a:cubicBezTo>
                      <a:pt x="127" y="259"/>
                      <a:pt x="108" y="289"/>
                      <a:pt x="88" y="318"/>
                    </a:cubicBezTo>
                    <a:cubicBezTo>
                      <a:pt x="59" y="347"/>
                      <a:pt x="49" y="376"/>
                      <a:pt x="30" y="416"/>
                    </a:cubicBezTo>
                    <a:cubicBezTo>
                      <a:pt x="1" y="474"/>
                      <a:pt x="1" y="553"/>
                      <a:pt x="1" y="622"/>
                    </a:cubicBezTo>
                    <a:cubicBezTo>
                      <a:pt x="10" y="690"/>
                      <a:pt x="40" y="759"/>
                      <a:pt x="69" y="817"/>
                    </a:cubicBezTo>
                    <a:cubicBezTo>
                      <a:pt x="127" y="944"/>
                      <a:pt x="225" y="1052"/>
                      <a:pt x="343" y="1121"/>
                    </a:cubicBezTo>
                    <a:cubicBezTo>
                      <a:pt x="402" y="1160"/>
                      <a:pt x="471" y="1190"/>
                      <a:pt x="529" y="1219"/>
                    </a:cubicBezTo>
                    <a:cubicBezTo>
                      <a:pt x="597" y="1238"/>
                      <a:pt x="666" y="1248"/>
                      <a:pt x="735" y="1258"/>
                    </a:cubicBezTo>
                    <a:cubicBezTo>
                      <a:pt x="759" y="1259"/>
                      <a:pt x="783" y="1260"/>
                      <a:pt x="807" y="1260"/>
                    </a:cubicBezTo>
                    <a:cubicBezTo>
                      <a:pt x="920" y="1260"/>
                      <a:pt x="1033" y="1241"/>
                      <a:pt x="1146" y="1209"/>
                    </a:cubicBezTo>
                    <a:cubicBezTo>
                      <a:pt x="1274" y="1170"/>
                      <a:pt x="1400" y="1111"/>
                      <a:pt x="1528" y="1062"/>
                    </a:cubicBezTo>
                    <a:cubicBezTo>
                      <a:pt x="1587" y="1033"/>
                      <a:pt x="1646" y="1003"/>
                      <a:pt x="1704" y="955"/>
                    </a:cubicBezTo>
                    <a:cubicBezTo>
                      <a:pt x="1753" y="915"/>
                      <a:pt x="1812" y="866"/>
                      <a:pt x="1841" y="807"/>
                    </a:cubicBezTo>
                    <a:cubicBezTo>
                      <a:pt x="1881" y="748"/>
                      <a:pt x="1910" y="680"/>
                      <a:pt x="1920" y="611"/>
                    </a:cubicBezTo>
                    <a:cubicBezTo>
                      <a:pt x="1929" y="543"/>
                      <a:pt x="1929" y="474"/>
                      <a:pt x="1900" y="406"/>
                    </a:cubicBezTo>
                    <a:cubicBezTo>
                      <a:pt x="1870" y="347"/>
                      <a:pt x="1822" y="289"/>
                      <a:pt x="1773" y="249"/>
                    </a:cubicBezTo>
                    <a:cubicBezTo>
                      <a:pt x="1744" y="230"/>
                      <a:pt x="1714" y="210"/>
                      <a:pt x="1685" y="200"/>
                    </a:cubicBezTo>
                    <a:cubicBezTo>
                      <a:pt x="1646" y="181"/>
                      <a:pt x="1616" y="171"/>
                      <a:pt x="1587" y="161"/>
                    </a:cubicBezTo>
                    <a:lnTo>
                      <a:pt x="1587" y="152"/>
                    </a:lnTo>
                    <a:lnTo>
                      <a:pt x="1381" y="93"/>
                    </a:lnTo>
                    <a:cubicBezTo>
                      <a:pt x="1352" y="83"/>
                      <a:pt x="1313" y="73"/>
                      <a:pt x="1283" y="63"/>
                    </a:cubicBezTo>
                    <a:lnTo>
                      <a:pt x="1176" y="43"/>
                    </a:lnTo>
                    <a:cubicBezTo>
                      <a:pt x="1136" y="34"/>
                      <a:pt x="1107" y="34"/>
                      <a:pt x="1068" y="24"/>
                    </a:cubicBezTo>
                    <a:lnTo>
                      <a:pt x="960" y="4"/>
                    </a:lnTo>
                    <a:lnTo>
                      <a:pt x="852" y="4"/>
                    </a:lnTo>
                    <a:cubicBezTo>
                      <a:pt x="833" y="4"/>
                      <a:pt x="809" y="0"/>
                      <a:pt x="784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8951488">
                <a:off x="4848809" y="4556506"/>
                <a:ext cx="240985" cy="1959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602" extrusionOk="0">
                    <a:moveTo>
                      <a:pt x="1506" y="1"/>
                    </a:moveTo>
                    <a:cubicBezTo>
                      <a:pt x="1432" y="1"/>
                      <a:pt x="1347" y="20"/>
                      <a:pt x="1254" y="63"/>
                    </a:cubicBezTo>
                    <a:cubicBezTo>
                      <a:pt x="1" y="631"/>
                      <a:pt x="314" y="1297"/>
                      <a:pt x="314" y="1297"/>
                    </a:cubicBezTo>
                    <a:cubicBezTo>
                      <a:pt x="353" y="1395"/>
                      <a:pt x="431" y="1473"/>
                      <a:pt x="529" y="1523"/>
                    </a:cubicBezTo>
                    <a:cubicBezTo>
                      <a:pt x="630" y="1577"/>
                      <a:pt x="744" y="1602"/>
                      <a:pt x="859" y="1602"/>
                    </a:cubicBezTo>
                    <a:cubicBezTo>
                      <a:pt x="1033" y="1602"/>
                      <a:pt x="1210" y="1544"/>
                      <a:pt x="1352" y="1444"/>
                    </a:cubicBezTo>
                    <a:cubicBezTo>
                      <a:pt x="1596" y="1277"/>
                      <a:pt x="1733" y="964"/>
                      <a:pt x="1842" y="690"/>
                    </a:cubicBezTo>
                    <a:cubicBezTo>
                      <a:pt x="1969" y="378"/>
                      <a:pt x="1836" y="1"/>
                      <a:pt x="1506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8951488">
                <a:off x="4858557" y="4560149"/>
                <a:ext cx="200250" cy="199638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632" extrusionOk="0">
                    <a:moveTo>
                      <a:pt x="1241" y="19"/>
                    </a:moveTo>
                    <a:cubicBezTo>
                      <a:pt x="1290" y="19"/>
                      <a:pt x="1339" y="29"/>
                      <a:pt x="1382" y="43"/>
                    </a:cubicBezTo>
                    <a:cubicBezTo>
                      <a:pt x="1450" y="72"/>
                      <a:pt x="1499" y="121"/>
                      <a:pt x="1538" y="170"/>
                    </a:cubicBezTo>
                    <a:cubicBezTo>
                      <a:pt x="1578" y="229"/>
                      <a:pt x="1597" y="298"/>
                      <a:pt x="1607" y="356"/>
                    </a:cubicBezTo>
                    <a:cubicBezTo>
                      <a:pt x="1617" y="425"/>
                      <a:pt x="1617" y="494"/>
                      <a:pt x="1607" y="562"/>
                    </a:cubicBezTo>
                    <a:cubicBezTo>
                      <a:pt x="1597" y="620"/>
                      <a:pt x="1578" y="689"/>
                      <a:pt x="1548" y="748"/>
                    </a:cubicBezTo>
                    <a:cubicBezTo>
                      <a:pt x="1499" y="875"/>
                      <a:pt x="1440" y="1003"/>
                      <a:pt x="1371" y="1120"/>
                    </a:cubicBezTo>
                    <a:cubicBezTo>
                      <a:pt x="1303" y="1238"/>
                      <a:pt x="1215" y="1345"/>
                      <a:pt x="1107" y="1423"/>
                    </a:cubicBezTo>
                    <a:cubicBezTo>
                      <a:pt x="999" y="1502"/>
                      <a:pt x="882" y="1560"/>
                      <a:pt x="745" y="1590"/>
                    </a:cubicBezTo>
                    <a:cubicBezTo>
                      <a:pt x="705" y="1596"/>
                      <a:pt x="664" y="1600"/>
                      <a:pt x="623" y="1600"/>
                    </a:cubicBezTo>
                    <a:cubicBezTo>
                      <a:pt x="533" y="1600"/>
                      <a:pt x="441" y="1584"/>
                      <a:pt x="353" y="1551"/>
                    </a:cubicBezTo>
                    <a:cubicBezTo>
                      <a:pt x="294" y="1532"/>
                      <a:pt x="226" y="1502"/>
                      <a:pt x="177" y="1453"/>
                    </a:cubicBezTo>
                    <a:cubicBezTo>
                      <a:pt x="128" y="1414"/>
                      <a:pt x="89" y="1365"/>
                      <a:pt x="70" y="1306"/>
                    </a:cubicBezTo>
                    <a:lnTo>
                      <a:pt x="70" y="1296"/>
                    </a:lnTo>
                    <a:cubicBezTo>
                      <a:pt x="59" y="1267"/>
                      <a:pt x="50" y="1238"/>
                      <a:pt x="40" y="1199"/>
                    </a:cubicBezTo>
                    <a:lnTo>
                      <a:pt x="40" y="1101"/>
                    </a:lnTo>
                    <a:cubicBezTo>
                      <a:pt x="40" y="1061"/>
                      <a:pt x="40" y="1032"/>
                      <a:pt x="50" y="993"/>
                    </a:cubicBezTo>
                    <a:cubicBezTo>
                      <a:pt x="59" y="964"/>
                      <a:pt x="59" y="934"/>
                      <a:pt x="79" y="895"/>
                    </a:cubicBezTo>
                    <a:cubicBezTo>
                      <a:pt x="89" y="866"/>
                      <a:pt x="99" y="836"/>
                      <a:pt x="118" y="807"/>
                    </a:cubicBezTo>
                    <a:cubicBezTo>
                      <a:pt x="138" y="768"/>
                      <a:pt x="148" y="738"/>
                      <a:pt x="167" y="709"/>
                    </a:cubicBezTo>
                    <a:lnTo>
                      <a:pt x="226" y="631"/>
                    </a:lnTo>
                    <a:cubicBezTo>
                      <a:pt x="255" y="601"/>
                      <a:pt x="275" y="572"/>
                      <a:pt x="294" y="552"/>
                    </a:cubicBezTo>
                    <a:cubicBezTo>
                      <a:pt x="324" y="523"/>
                      <a:pt x="344" y="494"/>
                      <a:pt x="373" y="474"/>
                    </a:cubicBezTo>
                    <a:lnTo>
                      <a:pt x="451" y="405"/>
                    </a:lnTo>
                    <a:lnTo>
                      <a:pt x="540" y="346"/>
                    </a:lnTo>
                    <a:cubicBezTo>
                      <a:pt x="569" y="317"/>
                      <a:pt x="598" y="298"/>
                      <a:pt x="627" y="278"/>
                    </a:cubicBezTo>
                    <a:lnTo>
                      <a:pt x="716" y="229"/>
                    </a:lnTo>
                    <a:lnTo>
                      <a:pt x="804" y="170"/>
                    </a:lnTo>
                    <a:lnTo>
                      <a:pt x="999" y="72"/>
                    </a:lnTo>
                    <a:lnTo>
                      <a:pt x="1088" y="43"/>
                    </a:lnTo>
                    <a:cubicBezTo>
                      <a:pt x="1127" y="33"/>
                      <a:pt x="1156" y="23"/>
                      <a:pt x="1186" y="23"/>
                    </a:cubicBezTo>
                    <a:cubicBezTo>
                      <a:pt x="1204" y="21"/>
                      <a:pt x="1223" y="19"/>
                      <a:pt x="1241" y="19"/>
                    </a:cubicBezTo>
                    <a:close/>
                    <a:moveTo>
                      <a:pt x="1238" y="0"/>
                    </a:moveTo>
                    <a:cubicBezTo>
                      <a:pt x="1220" y="0"/>
                      <a:pt x="1203" y="1"/>
                      <a:pt x="1186" y="4"/>
                    </a:cubicBezTo>
                    <a:cubicBezTo>
                      <a:pt x="1156" y="4"/>
                      <a:pt x="1117" y="13"/>
                      <a:pt x="1088" y="23"/>
                    </a:cubicBezTo>
                    <a:cubicBezTo>
                      <a:pt x="1049" y="33"/>
                      <a:pt x="1019" y="52"/>
                      <a:pt x="990" y="63"/>
                    </a:cubicBezTo>
                    <a:lnTo>
                      <a:pt x="794" y="150"/>
                    </a:lnTo>
                    <a:lnTo>
                      <a:pt x="706" y="209"/>
                    </a:lnTo>
                    <a:lnTo>
                      <a:pt x="608" y="259"/>
                    </a:lnTo>
                    <a:lnTo>
                      <a:pt x="520" y="317"/>
                    </a:lnTo>
                    <a:lnTo>
                      <a:pt x="431" y="376"/>
                    </a:lnTo>
                    <a:lnTo>
                      <a:pt x="353" y="454"/>
                    </a:lnTo>
                    <a:cubicBezTo>
                      <a:pt x="324" y="474"/>
                      <a:pt x="294" y="494"/>
                      <a:pt x="275" y="523"/>
                    </a:cubicBezTo>
                    <a:lnTo>
                      <a:pt x="196" y="601"/>
                    </a:lnTo>
                    <a:lnTo>
                      <a:pt x="138" y="689"/>
                    </a:lnTo>
                    <a:cubicBezTo>
                      <a:pt x="118" y="718"/>
                      <a:pt x="99" y="748"/>
                      <a:pt x="79" y="787"/>
                    </a:cubicBezTo>
                    <a:cubicBezTo>
                      <a:pt x="59" y="816"/>
                      <a:pt x="50" y="846"/>
                      <a:pt x="40" y="885"/>
                    </a:cubicBezTo>
                    <a:cubicBezTo>
                      <a:pt x="30" y="914"/>
                      <a:pt x="20" y="953"/>
                      <a:pt x="11" y="993"/>
                    </a:cubicBezTo>
                    <a:cubicBezTo>
                      <a:pt x="1" y="1022"/>
                      <a:pt x="1" y="1061"/>
                      <a:pt x="1" y="1101"/>
                    </a:cubicBezTo>
                    <a:cubicBezTo>
                      <a:pt x="1" y="1140"/>
                      <a:pt x="1" y="1169"/>
                      <a:pt x="11" y="1208"/>
                    </a:cubicBezTo>
                    <a:cubicBezTo>
                      <a:pt x="11" y="1247"/>
                      <a:pt x="20" y="1277"/>
                      <a:pt x="40" y="1316"/>
                    </a:cubicBezTo>
                    <a:lnTo>
                      <a:pt x="30" y="1316"/>
                    </a:lnTo>
                    <a:cubicBezTo>
                      <a:pt x="59" y="1384"/>
                      <a:pt x="109" y="1443"/>
                      <a:pt x="157" y="1482"/>
                    </a:cubicBezTo>
                    <a:cubicBezTo>
                      <a:pt x="216" y="1532"/>
                      <a:pt x="275" y="1560"/>
                      <a:pt x="344" y="1590"/>
                    </a:cubicBezTo>
                    <a:cubicBezTo>
                      <a:pt x="421" y="1620"/>
                      <a:pt x="507" y="1632"/>
                      <a:pt x="592" y="1632"/>
                    </a:cubicBezTo>
                    <a:cubicBezTo>
                      <a:pt x="647" y="1632"/>
                      <a:pt x="702" y="1627"/>
                      <a:pt x="755" y="1619"/>
                    </a:cubicBezTo>
                    <a:cubicBezTo>
                      <a:pt x="823" y="1600"/>
                      <a:pt x="882" y="1580"/>
                      <a:pt x="951" y="1551"/>
                    </a:cubicBezTo>
                    <a:cubicBezTo>
                      <a:pt x="1010" y="1521"/>
                      <a:pt x="1068" y="1492"/>
                      <a:pt x="1127" y="1443"/>
                    </a:cubicBezTo>
                    <a:cubicBezTo>
                      <a:pt x="1234" y="1355"/>
                      <a:pt x="1323" y="1247"/>
                      <a:pt x="1391" y="1130"/>
                    </a:cubicBezTo>
                    <a:cubicBezTo>
                      <a:pt x="1460" y="1012"/>
                      <a:pt x="1509" y="885"/>
                      <a:pt x="1567" y="758"/>
                    </a:cubicBezTo>
                    <a:cubicBezTo>
                      <a:pt x="1587" y="699"/>
                      <a:pt x="1617" y="631"/>
                      <a:pt x="1626" y="562"/>
                    </a:cubicBezTo>
                    <a:cubicBezTo>
                      <a:pt x="1636" y="494"/>
                      <a:pt x="1636" y="425"/>
                      <a:pt x="1626" y="356"/>
                    </a:cubicBezTo>
                    <a:cubicBezTo>
                      <a:pt x="1607" y="287"/>
                      <a:pt x="1587" y="219"/>
                      <a:pt x="1548" y="161"/>
                    </a:cubicBezTo>
                    <a:cubicBezTo>
                      <a:pt x="1509" y="111"/>
                      <a:pt x="1460" y="52"/>
                      <a:pt x="1391" y="33"/>
                    </a:cubicBezTo>
                    <a:cubicBezTo>
                      <a:pt x="1340" y="11"/>
                      <a:pt x="1289" y="0"/>
                      <a:pt x="1238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8951488">
                <a:off x="5108322" y="5055631"/>
                <a:ext cx="258845" cy="15156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239" extrusionOk="0">
                    <a:moveTo>
                      <a:pt x="737" y="1"/>
                    </a:moveTo>
                    <a:cubicBezTo>
                      <a:pt x="207" y="1"/>
                      <a:pt x="60" y="339"/>
                      <a:pt x="60" y="339"/>
                    </a:cubicBezTo>
                    <a:cubicBezTo>
                      <a:pt x="1" y="428"/>
                      <a:pt x="1" y="545"/>
                      <a:pt x="30" y="653"/>
                    </a:cubicBezTo>
                    <a:cubicBezTo>
                      <a:pt x="99" y="937"/>
                      <a:pt x="353" y="1152"/>
                      <a:pt x="637" y="1221"/>
                    </a:cubicBezTo>
                    <a:cubicBezTo>
                      <a:pt x="696" y="1233"/>
                      <a:pt x="758" y="1238"/>
                      <a:pt x="820" y="1238"/>
                    </a:cubicBezTo>
                    <a:cubicBezTo>
                      <a:pt x="1055" y="1238"/>
                      <a:pt x="1304" y="1161"/>
                      <a:pt x="1528" y="1083"/>
                    </a:cubicBezTo>
                    <a:cubicBezTo>
                      <a:pt x="1920" y="946"/>
                      <a:pt x="2116" y="447"/>
                      <a:pt x="1607" y="222"/>
                    </a:cubicBezTo>
                    <a:cubicBezTo>
                      <a:pt x="1240" y="59"/>
                      <a:pt x="956" y="1"/>
                      <a:pt x="73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8951488">
                <a:off x="5129446" y="5048006"/>
                <a:ext cx="237315" cy="154744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265" extrusionOk="0">
                    <a:moveTo>
                      <a:pt x="733" y="36"/>
                    </a:moveTo>
                    <a:cubicBezTo>
                      <a:pt x="756" y="36"/>
                      <a:pt x="777" y="40"/>
                      <a:pt x="804" y="40"/>
                    </a:cubicBezTo>
                    <a:lnTo>
                      <a:pt x="901" y="40"/>
                    </a:lnTo>
                    <a:lnTo>
                      <a:pt x="1010" y="59"/>
                    </a:lnTo>
                    <a:lnTo>
                      <a:pt x="1117" y="79"/>
                    </a:lnTo>
                    <a:cubicBezTo>
                      <a:pt x="1147" y="89"/>
                      <a:pt x="1186" y="89"/>
                      <a:pt x="1215" y="109"/>
                    </a:cubicBezTo>
                    <a:lnTo>
                      <a:pt x="1323" y="138"/>
                    </a:lnTo>
                    <a:cubicBezTo>
                      <a:pt x="1352" y="148"/>
                      <a:pt x="1391" y="157"/>
                      <a:pt x="1421" y="168"/>
                    </a:cubicBezTo>
                    <a:lnTo>
                      <a:pt x="1617" y="246"/>
                    </a:lnTo>
                    <a:cubicBezTo>
                      <a:pt x="1646" y="265"/>
                      <a:pt x="1675" y="275"/>
                      <a:pt x="1704" y="294"/>
                    </a:cubicBezTo>
                    <a:cubicBezTo>
                      <a:pt x="1734" y="314"/>
                      <a:pt x="1763" y="334"/>
                      <a:pt x="1783" y="353"/>
                    </a:cubicBezTo>
                    <a:cubicBezTo>
                      <a:pt x="1842" y="403"/>
                      <a:pt x="1871" y="461"/>
                      <a:pt x="1900" y="520"/>
                    </a:cubicBezTo>
                    <a:cubicBezTo>
                      <a:pt x="1920" y="579"/>
                      <a:pt x="1920" y="647"/>
                      <a:pt x="1900" y="716"/>
                    </a:cubicBezTo>
                    <a:cubicBezTo>
                      <a:pt x="1891" y="784"/>
                      <a:pt x="1852" y="843"/>
                      <a:pt x="1813" y="892"/>
                    </a:cubicBezTo>
                    <a:cubicBezTo>
                      <a:pt x="1773" y="941"/>
                      <a:pt x="1715" y="990"/>
                      <a:pt x="1656" y="1029"/>
                    </a:cubicBezTo>
                    <a:cubicBezTo>
                      <a:pt x="1606" y="1058"/>
                      <a:pt x="1538" y="1088"/>
                      <a:pt x="1480" y="1108"/>
                    </a:cubicBezTo>
                    <a:cubicBezTo>
                      <a:pt x="1342" y="1147"/>
                      <a:pt x="1215" y="1186"/>
                      <a:pt x="1088" y="1215"/>
                    </a:cubicBezTo>
                    <a:cubicBezTo>
                      <a:pt x="1012" y="1231"/>
                      <a:pt x="937" y="1239"/>
                      <a:pt x="862" y="1239"/>
                    </a:cubicBezTo>
                    <a:cubicBezTo>
                      <a:pt x="802" y="1239"/>
                      <a:pt x="743" y="1234"/>
                      <a:pt x="686" y="1225"/>
                    </a:cubicBezTo>
                    <a:cubicBezTo>
                      <a:pt x="549" y="1195"/>
                      <a:pt x="422" y="1137"/>
                      <a:pt x="324" y="1058"/>
                    </a:cubicBezTo>
                    <a:cubicBezTo>
                      <a:pt x="216" y="980"/>
                      <a:pt x="128" y="862"/>
                      <a:pt x="79" y="745"/>
                    </a:cubicBezTo>
                    <a:cubicBezTo>
                      <a:pt x="59" y="677"/>
                      <a:pt x="40" y="618"/>
                      <a:pt x="40" y="549"/>
                    </a:cubicBezTo>
                    <a:cubicBezTo>
                      <a:pt x="40" y="481"/>
                      <a:pt x="50" y="422"/>
                      <a:pt x="79" y="363"/>
                    </a:cubicBezTo>
                    <a:lnTo>
                      <a:pt x="89" y="363"/>
                    </a:lnTo>
                    <a:cubicBezTo>
                      <a:pt x="98" y="334"/>
                      <a:pt x="118" y="305"/>
                      <a:pt x="138" y="275"/>
                    </a:cubicBezTo>
                    <a:cubicBezTo>
                      <a:pt x="167" y="255"/>
                      <a:pt x="187" y="226"/>
                      <a:pt x="216" y="207"/>
                    </a:cubicBezTo>
                    <a:cubicBezTo>
                      <a:pt x="236" y="177"/>
                      <a:pt x="275" y="168"/>
                      <a:pt x="294" y="148"/>
                    </a:cubicBezTo>
                    <a:cubicBezTo>
                      <a:pt x="334" y="128"/>
                      <a:pt x="363" y="109"/>
                      <a:pt x="392" y="99"/>
                    </a:cubicBezTo>
                    <a:cubicBezTo>
                      <a:pt x="422" y="89"/>
                      <a:pt x="461" y="70"/>
                      <a:pt x="490" y="70"/>
                    </a:cubicBezTo>
                    <a:cubicBezTo>
                      <a:pt x="520" y="59"/>
                      <a:pt x="559" y="50"/>
                      <a:pt x="588" y="50"/>
                    </a:cubicBezTo>
                    <a:lnTo>
                      <a:pt x="696" y="40"/>
                    </a:lnTo>
                    <a:cubicBezTo>
                      <a:pt x="709" y="37"/>
                      <a:pt x="721" y="36"/>
                      <a:pt x="733" y="36"/>
                    </a:cubicBezTo>
                    <a:close/>
                    <a:moveTo>
                      <a:pt x="696" y="1"/>
                    </a:moveTo>
                    <a:lnTo>
                      <a:pt x="588" y="11"/>
                    </a:lnTo>
                    <a:cubicBezTo>
                      <a:pt x="549" y="11"/>
                      <a:pt x="520" y="20"/>
                      <a:pt x="481" y="30"/>
                    </a:cubicBezTo>
                    <a:cubicBezTo>
                      <a:pt x="442" y="40"/>
                      <a:pt x="412" y="50"/>
                      <a:pt x="373" y="59"/>
                    </a:cubicBezTo>
                    <a:cubicBezTo>
                      <a:pt x="344" y="79"/>
                      <a:pt x="314" y="99"/>
                      <a:pt x="275" y="109"/>
                    </a:cubicBezTo>
                    <a:cubicBezTo>
                      <a:pt x="246" y="128"/>
                      <a:pt x="216" y="148"/>
                      <a:pt x="187" y="177"/>
                    </a:cubicBezTo>
                    <a:cubicBezTo>
                      <a:pt x="157" y="197"/>
                      <a:pt x="138" y="226"/>
                      <a:pt x="109" y="255"/>
                    </a:cubicBezTo>
                    <a:lnTo>
                      <a:pt x="50" y="344"/>
                    </a:lnTo>
                    <a:cubicBezTo>
                      <a:pt x="20" y="412"/>
                      <a:pt x="1" y="481"/>
                      <a:pt x="1" y="549"/>
                    </a:cubicBezTo>
                    <a:cubicBezTo>
                      <a:pt x="11" y="618"/>
                      <a:pt x="20" y="686"/>
                      <a:pt x="50" y="755"/>
                    </a:cubicBezTo>
                    <a:cubicBezTo>
                      <a:pt x="98" y="882"/>
                      <a:pt x="187" y="1000"/>
                      <a:pt x="305" y="1078"/>
                    </a:cubicBezTo>
                    <a:cubicBezTo>
                      <a:pt x="353" y="1127"/>
                      <a:pt x="412" y="1156"/>
                      <a:pt x="481" y="1186"/>
                    </a:cubicBezTo>
                    <a:cubicBezTo>
                      <a:pt x="540" y="1215"/>
                      <a:pt x="608" y="1235"/>
                      <a:pt x="677" y="1254"/>
                    </a:cubicBezTo>
                    <a:cubicBezTo>
                      <a:pt x="726" y="1261"/>
                      <a:pt x="774" y="1264"/>
                      <a:pt x="823" y="1264"/>
                    </a:cubicBezTo>
                    <a:cubicBezTo>
                      <a:pt x="912" y="1264"/>
                      <a:pt x="1000" y="1254"/>
                      <a:pt x="1088" y="1235"/>
                    </a:cubicBezTo>
                    <a:cubicBezTo>
                      <a:pt x="1225" y="1215"/>
                      <a:pt x="1352" y="1166"/>
                      <a:pt x="1480" y="1127"/>
                    </a:cubicBezTo>
                    <a:cubicBezTo>
                      <a:pt x="1548" y="1108"/>
                      <a:pt x="1606" y="1078"/>
                      <a:pt x="1665" y="1039"/>
                    </a:cubicBezTo>
                    <a:cubicBezTo>
                      <a:pt x="1724" y="1000"/>
                      <a:pt x="1783" y="960"/>
                      <a:pt x="1822" y="902"/>
                    </a:cubicBezTo>
                    <a:cubicBezTo>
                      <a:pt x="1861" y="853"/>
                      <a:pt x="1900" y="784"/>
                      <a:pt x="1920" y="716"/>
                    </a:cubicBezTo>
                    <a:cubicBezTo>
                      <a:pt x="1930" y="657"/>
                      <a:pt x="1939" y="579"/>
                      <a:pt x="1910" y="510"/>
                    </a:cubicBezTo>
                    <a:cubicBezTo>
                      <a:pt x="1891" y="451"/>
                      <a:pt x="1852" y="383"/>
                      <a:pt x="1802" y="344"/>
                    </a:cubicBezTo>
                    <a:cubicBezTo>
                      <a:pt x="1773" y="314"/>
                      <a:pt x="1744" y="305"/>
                      <a:pt x="1715" y="275"/>
                    </a:cubicBezTo>
                    <a:cubicBezTo>
                      <a:pt x="1685" y="265"/>
                      <a:pt x="1656" y="246"/>
                      <a:pt x="1626" y="236"/>
                    </a:cubicBezTo>
                    <a:lnTo>
                      <a:pt x="1430" y="148"/>
                    </a:lnTo>
                    <a:cubicBezTo>
                      <a:pt x="1391" y="138"/>
                      <a:pt x="1362" y="128"/>
                      <a:pt x="1323" y="109"/>
                    </a:cubicBezTo>
                    <a:lnTo>
                      <a:pt x="1225" y="79"/>
                    </a:lnTo>
                    <a:cubicBezTo>
                      <a:pt x="1195" y="70"/>
                      <a:pt x="1156" y="59"/>
                      <a:pt x="1117" y="50"/>
                    </a:cubicBezTo>
                    <a:lnTo>
                      <a:pt x="1019" y="30"/>
                    </a:lnTo>
                    <a:lnTo>
                      <a:pt x="912" y="11"/>
                    </a:lnTo>
                    <a:cubicBezTo>
                      <a:pt x="872" y="11"/>
                      <a:pt x="843" y="1"/>
                      <a:pt x="804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8951488">
                <a:off x="4680480" y="4882522"/>
                <a:ext cx="236703" cy="20343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63" extrusionOk="0">
                    <a:moveTo>
                      <a:pt x="1476" y="0"/>
                    </a:moveTo>
                    <a:cubicBezTo>
                      <a:pt x="1396" y="0"/>
                      <a:pt x="1305" y="25"/>
                      <a:pt x="1205" y="80"/>
                    </a:cubicBezTo>
                    <a:cubicBezTo>
                      <a:pt x="0" y="755"/>
                      <a:pt x="372" y="1401"/>
                      <a:pt x="372" y="1401"/>
                    </a:cubicBezTo>
                    <a:cubicBezTo>
                      <a:pt x="411" y="1499"/>
                      <a:pt x="509" y="1568"/>
                      <a:pt x="607" y="1607"/>
                    </a:cubicBezTo>
                    <a:cubicBezTo>
                      <a:pt x="693" y="1645"/>
                      <a:pt x="786" y="1663"/>
                      <a:pt x="880" y="1663"/>
                    </a:cubicBezTo>
                    <a:cubicBezTo>
                      <a:pt x="1076" y="1663"/>
                      <a:pt x="1278" y="1586"/>
                      <a:pt x="1430" y="1460"/>
                    </a:cubicBezTo>
                    <a:cubicBezTo>
                      <a:pt x="1645" y="1264"/>
                      <a:pt x="1763" y="941"/>
                      <a:pt x="1841" y="667"/>
                    </a:cubicBezTo>
                    <a:cubicBezTo>
                      <a:pt x="1934" y="349"/>
                      <a:pt x="1782" y="0"/>
                      <a:pt x="1476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8951488">
                <a:off x="4688992" y="4888217"/>
                <a:ext cx="194256" cy="206489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688" extrusionOk="0">
                    <a:moveTo>
                      <a:pt x="1177" y="20"/>
                    </a:moveTo>
                    <a:cubicBezTo>
                      <a:pt x="1219" y="20"/>
                      <a:pt x="1261" y="28"/>
                      <a:pt x="1304" y="40"/>
                    </a:cubicBezTo>
                    <a:cubicBezTo>
                      <a:pt x="1362" y="60"/>
                      <a:pt x="1421" y="99"/>
                      <a:pt x="1460" y="148"/>
                    </a:cubicBezTo>
                    <a:cubicBezTo>
                      <a:pt x="1500" y="197"/>
                      <a:pt x="1529" y="266"/>
                      <a:pt x="1548" y="334"/>
                    </a:cubicBezTo>
                    <a:cubicBezTo>
                      <a:pt x="1568" y="393"/>
                      <a:pt x="1568" y="462"/>
                      <a:pt x="1568" y="530"/>
                    </a:cubicBezTo>
                    <a:cubicBezTo>
                      <a:pt x="1558" y="599"/>
                      <a:pt x="1548" y="658"/>
                      <a:pt x="1529" y="726"/>
                    </a:cubicBezTo>
                    <a:cubicBezTo>
                      <a:pt x="1480" y="854"/>
                      <a:pt x="1441" y="980"/>
                      <a:pt x="1382" y="1108"/>
                    </a:cubicBezTo>
                    <a:cubicBezTo>
                      <a:pt x="1323" y="1226"/>
                      <a:pt x="1245" y="1343"/>
                      <a:pt x="1147" y="1431"/>
                    </a:cubicBezTo>
                    <a:cubicBezTo>
                      <a:pt x="1049" y="1529"/>
                      <a:pt x="932" y="1588"/>
                      <a:pt x="794" y="1627"/>
                    </a:cubicBezTo>
                    <a:cubicBezTo>
                      <a:pt x="726" y="1643"/>
                      <a:pt x="656" y="1653"/>
                      <a:pt x="585" y="1653"/>
                    </a:cubicBezTo>
                    <a:cubicBezTo>
                      <a:pt x="523" y="1653"/>
                      <a:pt x="462" y="1645"/>
                      <a:pt x="403" y="1627"/>
                    </a:cubicBezTo>
                    <a:cubicBezTo>
                      <a:pt x="334" y="1607"/>
                      <a:pt x="275" y="1588"/>
                      <a:pt x="227" y="1548"/>
                    </a:cubicBezTo>
                    <a:cubicBezTo>
                      <a:pt x="168" y="1509"/>
                      <a:pt x="118" y="1461"/>
                      <a:pt x="99" y="1402"/>
                    </a:cubicBezTo>
                    <a:cubicBezTo>
                      <a:pt x="79" y="1372"/>
                      <a:pt x="70" y="1333"/>
                      <a:pt x="60" y="1304"/>
                    </a:cubicBezTo>
                    <a:cubicBezTo>
                      <a:pt x="50" y="1274"/>
                      <a:pt x="50" y="1235"/>
                      <a:pt x="50" y="1206"/>
                    </a:cubicBezTo>
                    <a:cubicBezTo>
                      <a:pt x="40" y="1167"/>
                      <a:pt x="50" y="1137"/>
                      <a:pt x="50" y="1098"/>
                    </a:cubicBezTo>
                    <a:cubicBezTo>
                      <a:pt x="50" y="1069"/>
                      <a:pt x="60" y="1030"/>
                      <a:pt x="70" y="1000"/>
                    </a:cubicBezTo>
                    <a:cubicBezTo>
                      <a:pt x="79" y="961"/>
                      <a:pt x="89" y="932"/>
                      <a:pt x="99" y="902"/>
                    </a:cubicBezTo>
                    <a:cubicBezTo>
                      <a:pt x="118" y="863"/>
                      <a:pt x="129" y="834"/>
                      <a:pt x="148" y="804"/>
                    </a:cubicBezTo>
                    <a:lnTo>
                      <a:pt x="197" y="716"/>
                    </a:lnTo>
                    <a:lnTo>
                      <a:pt x="256" y="628"/>
                    </a:lnTo>
                    <a:cubicBezTo>
                      <a:pt x="275" y="599"/>
                      <a:pt x="305" y="579"/>
                      <a:pt x="324" y="550"/>
                    </a:cubicBezTo>
                    <a:lnTo>
                      <a:pt x="403" y="471"/>
                    </a:lnTo>
                    <a:lnTo>
                      <a:pt x="481" y="403"/>
                    </a:lnTo>
                    <a:cubicBezTo>
                      <a:pt x="510" y="383"/>
                      <a:pt x="530" y="354"/>
                      <a:pt x="559" y="334"/>
                    </a:cubicBezTo>
                    <a:lnTo>
                      <a:pt x="647" y="275"/>
                    </a:lnTo>
                    <a:cubicBezTo>
                      <a:pt x="677" y="256"/>
                      <a:pt x="706" y="227"/>
                      <a:pt x="736" y="217"/>
                    </a:cubicBezTo>
                    <a:lnTo>
                      <a:pt x="912" y="99"/>
                    </a:lnTo>
                    <a:cubicBezTo>
                      <a:pt x="941" y="90"/>
                      <a:pt x="971" y="70"/>
                      <a:pt x="1010" y="60"/>
                    </a:cubicBezTo>
                    <a:cubicBezTo>
                      <a:pt x="1039" y="51"/>
                      <a:pt x="1069" y="31"/>
                      <a:pt x="1098" y="31"/>
                    </a:cubicBezTo>
                    <a:cubicBezTo>
                      <a:pt x="1124" y="23"/>
                      <a:pt x="1151" y="20"/>
                      <a:pt x="1177" y="20"/>
                    </a:cubicBezTo>
                    <a:close/>
                    <a:moveTo>
                      <a:pt x="1177" y="1"/>
                    </a:moveTo>
                    <a:cubicBezTo>
                      <a:pt x="1151" y="1"/>
                      <a:pt x="1124" y="4"/>
                      <a:pt x="1098" y="11"/>
                    </a:cubicBezTo>
                    <a:cubicBezTo>
                      <a:pt x="1069" y="21"/>
                      <a:pt x="1029" y="31"/>
                      <a:pt x="1000" y="40"/>
                    </a:cubicBezTo>
                    <a:cubicBezTo>
                      <a:pt x="971" y="51"/>
                      <a:pt x="941" y="70"/>
                      <a:pt x="902" y="90"/>
                    </a:cubicBezTo>
                    <a:lnTo>
                      <a:pt x="726" y="197"/>
                    </a:lnTo>
                    <a:cubicBezTo>
                      <a:pt x="686" y="207"/>
                      <a:pt x="667" y="236"/>
                      <a:pt x="628" y="256"/>
                    </a:cubicBezTo>
                    <a:lnTo>
                      <a:pt x="549" y="315"/>
                    </a:lnTo>
                    <a:cubicBezTo>
                      <a:pt x="510" y="334"/>
                      <a:pt x="491" y="364"/>
                      <a:pt x="462" y="383"/>
                    </a:cubicBezTo>
                    <a:lnTo>
                      <a:pt x="383" y="452"/>
                    </a:lnTo>
                    <a:lnTo>
                      <a:pt x="305" y="530"/>
                    </a:lnTo>
                    <a:cubicBezTo>
                      <a:pt x="275" y="550"/>
                      <a:pt x="256" y="579"/>
                      <a:pt x="236" y="608"/>
                    </a:cubicBezTo>
                    <a:cubicBezTo>
                      <a:pt x="207" y="638"/>
                      <a:pt x="187" y="667"/>
                      <a:pt x="168" y="697"/>
                    </a:cubicBezTo>
                    <a:lnTo>
                      <a:pt x="109" y="785"/>
                    </a:lnTo>
                    <a:cubicBezTo>
                      <a:pt x="89" y="814"/>
                      <a:pt x="79" y="854"/>
                      <a:pt x="60" y="883"/>
                    </a:cubicBezTo>
                    <a:cubicBezTo>
                      <a:pt x="50" y="912"/>
                      <a:pt x="40" y="951"/>
                      <a:pt x="31" y="991"/>
                    </a:cubicBezTo>
                    <a:cubicBezTo>
                      <a:pt x="20" y="1020"/>
                      <a:pt x="11" y="1059"/>
                      <a:pt x="11" y="1098"/>
                    </a:cubicBezTo>
                    <a:cubicBezTo>
                      <a:pt x="11" y="1128"/>
                      <a:pt x="1" y="1167"/>
                      <a:pt x="11" y="1206"/>
                    </a:cubicBezTo>
                    <a:cubicBezTo>
                      <a:pt x="11" y="1245"/>
                      <a:pt x="20" y="1274"/>
                      <a:pt x="31" y="1313"/>
                    </a:cubicBezTo>
                    <a:cubicBezTo>
                      <a:pt x="31" y="1353"/>
                      <a:pt x="50" y="1382"/>
                      <a:pt x="60" y="1421"/>
                    </a:cubicBezTo>
                    <a:lnTo>
                      <a:pt x="60" y="1411"/>
                    </a:lnTo>
                    <a:cubicBezTo>
                      <a:pt x="89" y="1480"/>
                      <a:pt x="148" y="1539"/>
                      <a:pt x="207" y="1578"/>
                    </a:cubicBezTo>
                    <a:cubicBezTo>
                      <a:pt x="256" y="1617"/>
                      <a:pt x="324" y="1646"/>
                      <a:pt x="393" y="1666"/>
                    </a:cubicBezTo>
                    <a:cubicBezTo>
                      <a:pt x="456" y="1680"/>
                      <a:pt x="523" y="1687"/>
                      <a:pt x="588" y="1687"/>
                    </a:cubicBezTo>
                    <a:cubicBezTo>
                      <a:pt x="662" y="1687"/>
                      <a:pt x="736" y="1677"/>
                      <a:pt x="804" y="1656"/>
                    </a:cubicBezTo>
                    <a:cubicBezTo>
                      <a:pt x="941" y="1617"/>
                      <a:pt x="1069" y="1548"/>
                      <a:pt x="1167" y="1450"/>
                    </a:cubicBezTo>
                    <a:cubicBezTo>
                      <a:pt x="1265" y="1363"/>
                      <a:pt x="1343" y="1245"/>
                      <a:pt x="1402" y="1118"/>
                    </a:cubicBezTo>
                    <a:cubicBezTo>
                      <a:pt x="1460" y="991"/>
                      <a:pt x="1500" y="863"/>
                      <a:pt x="1539" y="736"/>
                    </a:cubicBezTo>
                    <a:cubicBezTo>
                      <a:pt x="1558" y="667"/>
                      <a:pt x="1578" y="599"/>
                      <a:pt x="1587" y="530"/>
                    </a:cubicBezTo>
                    <a:cubicBezTo>
                      <a:pt x="1587" y="462"/>
                      <a:pt x="1587" y="393"/>
                      <a:pt x="1568" y="325"/>
                    </a:cubicBezTo>
                    <a:cubicBezTo>
                      <a:pt x="1548" y="256"/>
                      <a:pt x="1519" y="197"/>
                      <a:pt x="1470" y="138"/>
                    </a:cubicBezTo>
                    <a:cubicBezTo>
                      <a:pt x="1431" y="90"/>
                      <a:pt x="1372" y="40"/>
                      <a:pt x="1304" y="21"/>
                    </a:cubicBezTo>
                    <a:cubicBezTo>
                      <a:pt x="1261" y="9"/>
                      <a:pt x="1219" y="1"/>
                      <a:pt x="117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" name="Google Shape;153;p2"/>
              <p:cNvGrpSpPr/>
              <p:nvPr/>
            </p:nvGrpSpPr>
            <p:grpSpPr>
              <a:xfrm rot="-9818296">
                <a:off x="332422" y="4045488"/>
                <a:ext cx="1391228" cy="2048005"/>
                <a:chOff x="2941330" y="1367497"/>
                <a:chExt cx="1391231" cy="2048010"/>
              </a:xfrm>
            </p:grpSpPr>
            <p:sp>
              <p:nvSpPr>
                <p:cNvPr id="154" name="Google Shape;154;p2"/>
                <p:cNvSpPr/>
                <p:nvPr/>
              </p:nvSpPr>
              <p:spPr>
                <a:xfrm rot="-8100000">
                  <a:off x="3332891" y="2788560"/>
                  <a:ext cx="558296" cy="27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" h="2270" extrusionOk="0">
                      <a:moveTo>
                        <a:pt x="844" y="1"/>
                      </a:moveTo>
                      <a:cubicBezTo>
                        <a:pt x="772" y="1"/>
                        <a:pt x="700" y="7"/>
                        <a:pt x="627" y="22"/>
                      </a:cubicBezTo>
                      <a:cubicBezTo>
                        <a:pt x="304" y="101"/>
                        <a:pt x="0" y="414"/>
                        <a:pt x="79" y="737"/>
                      </a:cubicBezTo>
                      <a:cubicBezTo>
                        <a:pt x="108" y="914"/>
                        <a:pt x="235" y="1041"/>
                        <a:pt x="353" y="1158"/>
                      </a:cubicBezTo>
                      <a:cubicBezTo>
                        <a:pt x="1099" y="1878"/>
                        <a:pt x="2142" y="2270"/>
                        <a:pt x="3179" y="2270"/>
                      </a:cubicBezTo>
                      <a:cubicBezTo>
                        <a:pt x="3651" y="2270"/>
                        <a:pt x="4122" y="2189"/>
                        <a:pt x="4564" y="2020"/>
                      </a:cubicBezTo>
                      <a:lnTo>
                        <a:pt x="4505" y="1971"/>
                      </a:lnTo>
                      <a:cubicBezTo>
                        <a:pt x="3790" y="1060"/>
                        <a:pt x="2693" y="551"/>
                        <a:pt x="1606" y="169"/>
                      </a:cubicBezTo>
                      <a:cubicBezTo>
                        <a:pt x="1361" y="85"/>
                        <a:pt x="1104" y="1"/>
                        <a:pt x="844" y="1"/>
                      </a:cubicBezTo>
                      <a:close/>
                    </a:path>
                  </a:pathLst>
                </a:custGeom>
                <a:solidFill>
                  <a:srgbClr val="F6BA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 rot="-8100000">
                  <a:off x="3222489" y="2766575"/>
                  <a:ext cx="529549" cy="5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9" h="4422" extrusionOk="0">
                      <a:moveTo>
                        <a:pt x="1052" y="0"/>
                      </a:moveTo>
                      <a:cubicBezTo>
                        <a:pt x="959" y="0"/>
                        <a:pt x="866" y="11"/>
                        <a:pt x="775" y="35"/>
                      </a:cubicBezTo>
                      <a:cubicBezTo>
                        <a:pt x="510" y="94"/>
                        <a:pt x="265" y="279"/>
                        <a:pt x="157" y="524"/>
                      </a:cubicBezTo>
                      <a:cubicBezTo>
                        <a:pt x="1" y="886"/>
                        <a:pt x="148" y="1298"/>
                        <a:pt x="324" y="1641"/>
                      </a:cubicBezTo>
                      <a:cubicBezTo>
                        <a:pt x="1108" y="3139"/>
                        <a:pt x="2645" y="4206"/>
                        <a:pt x="4329" y="4422"/>
                      </a:cubicBezTo>
                      <a:lnTo>
                        <a:pt x="4300" y="4372"/>
                      </a:lnTo>
                      <a:cubicBezTo>
                        <a:pt x="4270" y="3306"/>
                        <a:pt x="3693" y="2326"/>
                        <a:pt x="3066" y="1454"/>
                      </a:cubicBezTo>
                      <a:cubicBezTo>
                        <a:pt x="2674" y="906"/>
                        <a:pt x="2214" y="348"/>
                        <a:pt x="1578" y="103"/>
                      </a:cubicBezTo>
                      <a:cubicBezTo>
                        <a:pt x="1405" y="39"/>
                        <a:pt x="1227" y="0"/>
                        <a:pt x="1052" y="0"/>
                      </a:cubicBezTo>
                      <a:close/>
                    </a:path>
                  </a:pathLst>
                </a:custGeom>
                <a:solidFill>
                  <a:srgbClr val="F6BA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 rot="-8100000">
                  <a:off x="3228627" y="2625252"/>
                  <a:ext cx="233643" cy="56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0" h="4578" extrusionOk="0">
                      <a:moveTo>
                        <a:pt x="436" y="0"/>
                      </a:moveTo>
                      <a:cubicBezTo>
                        <a:pt x="418" y="0"/>
                        <a:pt x="400" y="1"/>
                        <a:pt x="382" y="4"/>
                      </a:cubicBezTo>
                      <a:cubicBezTo>
                        <a:pt x="236" y="24"/>
                        <a:pt x="118" y="151"/>
                        <a:pt x="60" y="298"/>
                      </a:cubicBezTo>
                      <a:cubicBezTo>
                        <a:pt x="1" y="435"/>
                        <a:pt x="1" y="592"/>
                        <a:pt x="1" y="748"/>
                      </a:cubicBezTo>
                      <a:cubicBezTo>
                        <a:pt x="30" y="2129"/>
                        <a:pt x="549" y="3510"/>
                        <a:pt x="1450" y="4567"/>
                      </a:cubicBezTo>
                      <a:lnTo>
                        <a:pt x="1518" y="4577"/>
                      </a:lnTo>
                      <a:cubicBezTo>
                        <a:pt x="1910" y="3706"/>
                        <a:pt x="1881" y="2687"/>
                        <a:pt x="1675" y="1757"/>
                      </a:cubicBezTo>
                      <a:cubicBezTo>
                        <a:pt x="1538" y="1131"/>
                        <a:pt x="1293" y="474"/>
                        <a:pt x="765" y="122"/>
                      </a:cubicBezTo>
                      <a:cubicBezTo>
                        <a:pt x="663" y="53"/>
                        <a:pt x="553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6BA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 rot="-8100000">
                  <a:off x="3141099" y="2134297"/>
                  <a:ext cx="186914" cy="630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5152" extrusionOk="0">
                      <a:moveTo>
                        <a:pt x="59" y="1"/>
                      </a:moveTo>
                      <a:cubicBezTo>
                        <a:pt x="137" y="882"/>
                        <a:pt x="0" y="1774"/>
                        <a:pt x="29" y="2664"/>
                      </a:cubicBezTo>
                      <a:cubicBezTo>
                        <a:pt x="49" y="3556"/>
                        <a:pt x="264" y="4496"/>
                        <a:pt x="891" y="5112"/>
                      </a:cubicBezTo>
                      <a:lnTo>
                        <a:pt x="930" y="5152"/>
                      </a:lnTo>
                      <a:cubicBezTo>
                        <a:pt x="1508" y="4124"/>
                        <a:pt x="1528" y="2801"/>
                        <a:pt x="980" y="1744"/>
                      </a:cubicBezTo>
                      <a:cubicBezTo>
                        <a:pt x="676" y="1156"/>
                        <a:pt x="206" y="638"/>
                        <a:pt x="59" y="1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 rot="-8100000">
                  <a:off x="3143077" y="2130153"/>
                  <a:ext cx="185813" cy="647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5294" extrusionOk="0">
                      <a:moveTo>
                        <a:pt x="189" y="630"/>
                      </a:moveTo>
                      <a:lnTo>
                        <a:pt x="255" y="775"/>
                      </a:lnTo>
                      <a:cubicBezTo>
                        <a:pt x="363" y="981"/>
                        <a:pt x="490" y="1177"/>
                        <a:pt x="618" y="1373"/>
                      </a:cubicBezTo>
                      <a:lnTo>
                        <a:pt x="794" y="1667"/>
                      </a:lnTo>
                      <a:cubicBezTo>
                        <a:pt x="814" y="1715"/>
                        <a:pt x="843" y="1765"/>
                        <a:pt x="872" y="1813"/>
                      </a:cubicBezTo>
                      <a:lnTo>
                        <a:pt x="912" y="1882"/>
                      </a:lnTo>
                      <a:lnTo>
                        <a:pt x="951" y="1961"/>
                      </a:lnTo>
                      <a:cubicBezTo>
                        <a:pt x="970" y="2019"/>
                        <a:pt x="999" y="2068"/>
                        <a:pt x="1019" y="2117"/>
                      </a:cubicBezTo>
                      <a:lnTo>
                        <a:pt x="1078" y="2274"/>
                      </a:lnTo>
                      <a:cubicBezTo>
                        <a:pt x="1117" y="2381"/>
                        <a:pt x="1147" y="2479"/>
                        <a:pt x="1176" y="2597"/>
                      </a:cubicBezTo>
                      <a:cubicBezTo>
                        <a:pt x="1205" y="2705"/>
                        <a:pt x="1225" y="2812"/>
                        <a:pt x="1245" y="2920"/>
                      </a:cubicBezTo>
                      <a:lnTo>
                        <a:pt x="1264" y="3086"/>
                      </a:lnTo>
                      <a:cubicBezTo>
                        <a:pt x="1274" y="3145"/>
                        <a:pt x="1274" y="3194"/>
                        <a:pt x="1284" y="3253"/>
                      </a:cubicBezTo>
                      <a:lnTo>
                        <a:pt x="1284" y="3341"/>
                      </a:lnTo>
                      <a:lnTo>
                        <a:pt x="1293" y="3419"/>
                      </a:lnTo>
                      <a:lnTo>
                        <a:pt x="1293" y="3586"/>
                      </a:lnTo>
                      <a:lnTo>
                        <a:pt x="1284" y="3752"/>
                      </a:lnTo>
                      <a:lnTo>
                        <a:pt x="1274" y="3919"/>
                      </a:lnTo>
                      <a:cubicBezTo>
                        <a:pt x="1274" y="3978"/>
                        <a:pt x="1264" y="4037"/>
                        <a:pt x="1254" y="4095"/>
                      </a:cubicBezTo>
                      <a:cubicBezTo>
                        <a:pt x="1245" y="4144"/>
                        <a:pt x="1234" y="4203"/>
                        <a:pt x="1225" y="4252"/>
                      </a:cubicBezTo>
                      <a:cubicBezTo>
                        <a:pt x="1215" y="4311"/>
                        <a:pt x="1205" y="4370"/>
                        <a:pt x="1195" y="4418"/>
                      </a:cubicBezTo>
                      <a:lnTo>
                        <a:pt x="1147" y="4585"/>
                      </a:lnTo>
                      <a:cubicBezTo>
                        <a:pt x="1136" y="4644"/>
                        <a:pt x="1117" y="4692"/>
                        <a:pt x="1097" y="4751"/>
                      </a:cubicBezTo>
                      <a:cubicBezTo>
                        <a:pt x="1088" y="4800"/>
                        <a:pt x="1068" y="4859"/>
                        <a:pt x="1049" y="4908"/>
                      </a:cubicBezTo>
                      <a:cubicBezTo>
                        <a:pt x="1018" y="4993"/>
                        <a:pt x="981" y="5071"/>
                        <a:pt x="943" y="5153"/>
                      </a:cubicBezTo>
                      <a:lnTo>
                        <a:pt x="943" y="5153"/>
                      </a:lnTo>
                      <a:lnTo>
                        <a:pt x="843" y="5045"/>
                      </a:lnTo>
                      <a:lnTo>
                        <a:pt x="745" y="4927"/>
                      </a:lnTo>
                      <a:lnTo>
                        <a:pt x="647" y="4790"/>
                      </a:lnTo>
                      <a:lnTo>
                        <a:pt x="559" y="4653"/>
                      </a:lnTo>
                      <a:cubicBezTo>
                        <a:pt x="540" y="4605"/>
                        <a:pt x="510" y="4555"/>
                        <a:pt x="481" y="4507"/>
                      </a:cubicBezTo>
                      <a:cubicBezTo>
                        <a:pt x="461" y="4457"/>
                        <a:pt x="442" y="4409"/>
                        <a:pt x="412" y="4359"/>
                      </a:cubicBezTo>
                      <a:cubicBezTo>
                        <a:pt x="392" y="4311"/>
                        <a:pt x="373" y="4261"/>
                        <a:pt x="353" y="4203"/>
                      </a:cubicBezTo>
                      <a:lnTo>
                        <a:pt x="305" y="4046"/>
                      </a:lnTo>
                      <a:lnTo>
                        <a:pt x="255" y="3889"/>
                      </a:lnTo>
                      <a:lnTo>
                        <a:pt x="216" y="3733"/>
                      </a:lnTo>
                      <a:lnTo>
                        <a:pt x="187" y="3567"/>
                      </a:lnTo>
                      <a:lnTo>
                        <a:pt x="157" y="3410"/>
                      </a:lnTo>
                      <a:lnTo>
                        <a:pt x="138" y="3243"/>
                      </a:lnTo>
                      <a:lnTo>
                        <a:pt x="128" y="3077"/>
                      </a:lnTo>
                      <a:lnTo>
                        <a:pt x="109" y="2910"/>
                      </a:lnTo>
                      <a:lnTo>
                        <a:pt x="109" y="2753"/>
                      </a:lnTo>
                      <a:lnTo>
                        <a:pt x="109" y="2420"/>
                      </a:lnTo>
                      <a:cubicBezTo>
                        <a:pt x="109" y="2303"/>
                        <a:pt x="118" y="2196"/>
                        <a:pt x="118" y="2088"/>
                      </a:cubicBezTo>
                      <a:cubicBezTo>
                        <a:pt x="128" y="1863"/>
                        <a:pt x="148" y="1647"/>
                        <a:pt x="157" y="1422"/>
                      </a:cubicBezTo>
                      <a:lnTo>
                        <a:pt x="177" y="1089"/>
                      </a:lnTo>
                      <a:cubicBezTo>
                        <a:pt x="177" y="971"/>
                        <a:pt x="187" y="864"/>
                        <a:pt x="187" y="756"/>
                      </a:cubicBezTo>
                      <a:cubicBezTo>
                        <a:pt x="187" y="713"/>
                        <a:pt x="188" y="672"/>
                        <a:pt x="189" y="630"/>
                      </a:cubicBezTo>
                      <a:close/>
                      <a:moveTo>
                        <a:pt x="98" y="0"/>
                      </a:moveTo>
                      <a:cubicBezTo>
                        <a:pt x="92" y="0"/>
                        <a:pt x="86" y="1"/>
                        <a:pt x="79" y="2"/>
                      </a:cubicBezTo>
                      <a:cubicBezTo>
                        <a:pt x="30" y="2"/>
                        <a:pt x="1" y="41"/>
                        <a:pt x="1" y="90"/>
                      </a:cubicBezTo>
                      <a:lnTo>
                        <a:pt x="20" y="257"/>
                      </a:lnTo>
                      <a:lnTo>
                        <a:pt x="30" y="423"/>
                      </a:lnTo>
                      <a:cubicBezTo>
                        <a:pt x="30" y="531"/>
                        <a:pt x="40" y="638"/>
                        <a:pt x="40" y="746"/>
                      </a:cubicBezTo>
                      <a:lnTo>
                        <a:pt x="40" y="1079"/>
                      </a:lnTo>
                      <a:lnTo>
                        <a:pt x="30" y="1412"/>
                      </a:lnTo>
                      <a:cubicBezTo>
                        <a:pt x="20" y="1637"/>
                        <a:pt x="11" y="1863"/>
                        <a:pt x="1" y="2078"/>
                      </a:cubicBezTo>
                      <a:lnTo>
                        <a:pt x="1" y="2420"/>
                      </a:lnTo>
                      <a:lnTo>
                        <a:pt x="1" y="2753"/>
                      </a:lnTo>
                      <a:lnTo>
                        <a:pt x="11" y="2920"/>
                      </a:lnTo>
                      <a:lnTo>
                        <a:pt x="20" y="3086"/>
                      </a:lnTo>
                      <a:lnTo>
                        <a:pt x="40" y="3253"/>
                      </a:lnTo>
                      <a:lnTo>
                        <a:pt x="59" y="3419"/>
                      </a:lnTo>
                      <a:lnTo>
                        <a:pt x="89" y="3586"/>
                      </a:lnTo>
                      <a:lnTo>
                        <a:pt x="128" y="3752"/>
                      </a:lnTo>
                      <a:lnTo>
                        <a:pt x="167" y="3919"/>
                      </a:lnTo>
                      <a:lnTo>
                        <a:pt x="216" y="4076"/>
                      </a:lnTo>
                      <a:cubicBezTo>
                        <a:pt x="226" y="4134"/>
                        <a:pt x="246" y="4183"/>
                        <a:pt x="265" y="4242"/>
                      </a:cubicBezTo>
                      <a:cubicBezTo>
                        <a:pt x="285" y="4291"/>
                        <a:pt x="305" y="4340"/>
                        <a:pt x="334" y="4398"/>
                      </a:cubicBezTo>
                      <a:cubicBezTo>
                        <a:pt x="353" y="4448"/>
                        <a:pt x="383" y="4496"/>
                        <a:pt x="402" y="4546"/>
                      </a:cubicBezTo>
                      <a:lnTo>
                        <a:pt x="481" y="4702"/>
                      </a:lnTo>
                      <a:lnTo>
                        <a:pt x="569" y="4840"/>
                      </a:lnTo>
                      <a:lnTo>
                        <a:pt x="666" y="4977"/>
                      </a:lnTo>
                      <a:lnTo>
                        <a:pt x="775" y="5114"/>
                      </a:lnTo>
                      <a:lnTo>
                        <a:pt x="892" y="5241"/>
                      </a:lnTo>
                      <a:cubicBezTo>
                        <a:pt x="897" y="5246"/>
                        <a:pt x="903" y="5249"/>
                        <a:pt x="908" y="5252"/>
                      </a:cubicBezTo>
                      <a:lnTo>
                        <a:pt x="908" y="5252"/>
                      </a:lnTo>
                      <a:cubicBezTo>
                        <a:pt x="911" y="5266"/>
                        <a:pt x="919" y="5278"/>
                        <a:pt x="931" y="5290"/>
                      </a:cubicBezTo>
                      <a:cubicBezTo>
                        <a:pt x="939" y="5292"/>
                        <a:pt x="947" y="5294"/>
                        <a:pt x="954" y="5294"/>
                      </a:cubicBezTo>
                      <a:cubicBezTo>
                        <a:pt x="975" y="5294"/>
                        <a:pt x="992" y="5285"/>
                        <a:pt x="999" y="5270"/>
                      </a:cubicBezTo>
                      <a:cubicBezTo>
                        <a:pt x="1058" y="5172"/>
                        <a:pt x="1127" y="5064"/>
                        <a:pt x="1176" y="4957"/>
                      </a:cubicBezTo>
                      <a:cubicBezTo>
                        <a:pt x="1195" y="4908"/>
                        <a:pt x="1225" y="4859"/>
                        <a:pt x="1245" y="4800"/>
                      </a:cubicBezTo>
                      <a:cubicBezTo>
                        <a:pt x="1264" y="4751"/>
                        <a:pt x="1293" y="4692"/>
                        <a:pt x="1313" y="4634"/>
                      </a:cubicBezTo>
                      <a:lnTo>
                        <a:pt x="1362" y="4467"/>
                      </a:lnTo>
                      <a:cubicBezTo>
                        <a:pt x="1382" y="4409"/>
                        <a:pt x="1401" y="4350"/>
                        <a:pt x="1411" y="4301"/>
                      </a:cubicBezTo>
                      <a:cubicBezTo>
                        <a:pt x="1430" y="4242"/>
                        <a:pt x="1440" y="4183"/>
                        <a:pt x="1450" y="4124"/>
                      </a:cubicBezTo>
                      <a:lnTo>
                        <a:pt x="1480" y="3948"/>
                      </a:lnTo>
                      <a:lnTo>
                        <a:pt x="1499" y="3772"/>
                      </a:lnTo>
                      <a:lnTo>
                        <a:pt x="1509" y="3596"/>
                      </a:lnTo>
                      <a:cubicBezTo>
                        <a:pt x="1519" y="3537"/>
                        <a:pt x="1519" y="3478"/>
                        <a:pt x="1519" y="3419"/>
                      </a:cubicBezTo>
                      <a:cubicBezTo>
                        <a:pt x="1519" y="3361"/>
                        <a:pt x="1519" y="3302"/>
                        <a:pt x="1509" y="3243"/>
                      </a:cubicBezTo>
                      <a:cubicBezTo>
                        <a:pt x="1509" y="3175"/>
                        <a:pt x="1499" y="3116"/>
                        <a:pt x="1499" y="3057"/>
                      </a:cubicBezTo>
                      <a:lnTo>
                        <a:pt x="1469" y="2881"/>
                      </a:lnTo>
                      <a:cubicBezTo>
                        <a:pt x="1450" y="2764"/>
                        <a:pt x="1430" y="2646"/>
                        <a:pt x="1401" y="2538"/>
                      </a:cubicBezTo>
                      <a:cubicBezTo>
                        <a:pt x="1371" y="2420"/>
                        <a:pt x="1332" y="2303"/>
                        <a:pt x="1293" y="2196"/>
                      </a:cubicBezTo>
                      <a:lnTo>
                        <a:pt x="1225" y="2029"/>
                      </a:lnTo>
                      <a:cubicBezTo>
                        <a:pt x="1205" y="1970"/>
                        <a:pt x="1176" y="1921"/>
                        <a:pt x="1147" y="1872"/>
                      </a:cubicBezTo>
                      <a:lnTo>
                        <a:pt x="1117" y="1794"/>
                      </a:lnTo>
                      <a:lnTo>
                        <a:pt x="1068" y="1706"/>
                      </a:lnTo>
                      <a:lnTo>
                        <a:pt x="980" y="1559"/>
                      </a:lnTo>
                      <a:cubicBezTo>
                        <a:pt x="921" y="1451"/>
                        <a:pt x="862" y="1353"/>
                        <a:pt x="794" y="1256"/>
                      </a:cubicBezTo>
                      <a:cubicBezTo>
                        <a:pt x="666" y="1069"/>
                        <a:pt x="540" y="873"/>
                        <a:pt x="431" y="677"/>
                      </a:cubicBezTo>
                      <a:cubicBezTo>
                        <a:pt x="373" y="579"/>
                        <a:pt x="324" y="482"/>
                        <a:pt x="285" y="384"/>
                      </a:cubicBezTo>
                      <a:cubicBezTo>
                        <a:pt x="236" y="276"/>
                        <a:pt x="207" y="168"/>
                        <a:pt x="177" y="70"/>
                      </a:cubicBezTo>
                      <a:lnTo>
                        <a:pt x="177" y="61"/>
                      </a:lnTo>
                      <a:cubicBezTo>
                        <a:pt x="169" y="27"/>
                        <a:pt x="138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 rot="-8100000">
                  <a:off x="3455529" y="2319850"/>
                  <a:ext cx="539213" cy="351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2877" extrusionOk="0">
                      <a:moveTo>
                        <a:pt x="383" y="0"/>
                      </a:moveTo>
                      <a:cubicBezTo>
                        <a:pt x="256" y="0"/>
                        <a:pt x="128" y="9"/>
                        <a:pt x="1" y="27"/>
                      </a:cubicBezTo>
                      <a:cubicBezTo>
                        <a:pt x="461" y="830"/>
                        <a:pt x="1058" y="1564"/>
                        <a:pt x="1812" y="2093"/>
                      </a:cubicBezTo>
                      <a:cubicBezTo>
                        <a:pt x="2488" y="2574"/>
                        <a:pt x="3319" y="2876"/>
                        <a:pt x="4155" y="2876"/>
                      </a:cubicBezTo>
                      <a:cubicBezTo>
                        <a:pt x="4239" y="2876"/>
                        <a:pt x="4323" y="2873"/>
                        <a:pt x="4407" y="2867"/>
                      </a:cubicBezTo>
                      <a:lnTo>
                        <a:pt x="4348" y="2789"/>
                      </a:lnTo>
                      <a:cubicBezTo>
                        <a:pt x="3820" y="2054"/>
                        <a:pt x="3261" y="1329"/>
                        <a:pt x="2537" y="781"/>
                      </a:cubicBezTo>
                      <a:cubicBezTo>
                        <a:pt x="1914" y="319"/>
                        <a:pt x="1155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 rot="-8100000">
                  <a:off x="3448243" y="2313357"/>
                  <a:ext cx="557072" cy="370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3027" extrusionOk="0">
                      <a:moveTo>
                        <a:pt x="608" y="167"/>
                      </a:moveTo>
                      <a:lnTo>
                        <a:pt x="774" y="176"/>
                      </a:lnTo>
                      <a:lnTo>
                        <a:pt x="931" y="196"/>
                      </a:lnTo>
                      <a:lnTo>
                        <a:pt x="1098" y="215"/>
                      </a:lnTo>
                      <a:lnTo>
                        <a:pt x="1264" y="255"/>
                      </a:lnTo>
                      <a:lnTo>
                        <a:pt x="1420" y="304"/>
                      </a:lnTo>
                      <a:lnTo>
                        <a:pt x="1577" y="353"/>
                      </a:lnTo>
                      <a:lnTo>
                        <a:pt x="1734" y="411"/>
                      </a:lnTo>
                      <a:lnTo>
                        <a:pt x="1890" y="480"/>
                      </a:lnTo>
                      <a:lnTo>
                        <a:pt x="2038" y="559"/>
                      </a:lnTo>
                      <a:lnTo>
                        <a:pt x="2184" y="637"/>
                      </a:lnTo>
                      <a:lnTo>
                        <a:pt x="2331" y="715"/>
                      </a:lnTo>
                      <a:lnTo>
                        <a:pt x="2468" y="813"/>
                      </a:lnTo>
                      <a:lnTo>
                        <a:pt x="2606" y="911"/>
                      </a:lnTo>
                      <a:lnTo>
                        <a:pt x="2732" y="1009"/>
                      </a:lnTo>
                      <a:lnTo>
                        <a:pt x="2870" y="1116"/>
                      </a:lnTo>
                      <a:lnTo>
                        <a:pt x="2997" y="1224"/>
                      </a:lnTo>
                      <a:lnTo>
                        <a:pt x="3115" y="1342"/>
                      </a:lnTo>
                      <a:cubicBezTo>
                        <a:pt x="3193" y="1420"/>
                        <a:pt x="3281" y="1499"/>
                        <a:pt x="3350" y="1577"/>
                      </a:cubicBezTo>
                      <a:cubicBezTo>
                        <a:pt x="3428" y="1655"/>
                        <a:pt x="3506" y="1743"/>
                        <a:pt x="3585" y="1832"/>
                      </a:cubicBezTo>
                      <a:cubicBezTo>
                        <a:pt x="3731" y="1998"/>
                        <a:pt x="3868" y="2174"/>
                        <a:pt x="4005" y="2350"/>
                      </a:cubicBezTo>
                      <a:cubicBezTo>
                        <a:pt x="4143" y="2526"/>
                        <a:pt x="4280" y="2713"/>
                        <a:pt x="4407" y="2899"/>
                      </a:cubicBezTo>
                      <a:lnTo>
                        <a:pt x="4329" y="2899"/>
                      </a:lnTo>
                      <a:lnTo>
                        <a:pt x="4162" y="2889"/>
                      </a:lnTo>
                      <a:lnTo>
                        <a:pt x="3986" y="2870"/>
                      </a:lnTo>
                      <a:lnTo>
                        <a:pt x="3820" y="2850"/>
                      </a:lnTo>
                      <a:lnTo>
                        <a:pt x="3653" y="2820"/>
                      </a:lnTo>
                      <a:lnTo>
                        <a:pt x="3496" y="2781"/>
                      </a:lnTo>
                      <a:lnTo>
                        <a:pt x="3330" y="2732"/>
                      </a:lnTo>
                      <a:lnTo>
                        <a:pt x="3173" y="2683"/>
                      </a:lnTo>
                      <a:lnTo>
                        <a:pt x="3007" y="2635"/>
                      </a:lnTo>
                      <a:lnTo>
                        <a:pt x="2850" y="2566"/>
                      </a:lnTo>
                      <a:lnTo>
                        <a:pt x="2703" y="2497"/>
                      </a:lnTo>
                      <a:lnTo>
                        <a:pt x="2547" y="2429"/>
                      </a:lnTo>
                      <a:lnTo>
                        <a:pt x="2400" y="2350"/>
                      </a:lnTo>
                      <a:lnTo>
                        <a:pt x="2253" y="2262"/>
                      </a:lnTo>
                      <a:lnTo>
                        <a:pt x="2116" y="2174"/>
                      </a:lnTo>
                      <a:lnTo>
                        <a:pt x="1969" y="2076"/>
                      </a:lnTo>
                      <a:lnTo>
                        <a:pt x="1832" y="1978"/>
                      </a:lnTo>
                      <a:lnTo>
                        <a:pt x="1705" y="1880"/>
                      </a:lnTo>
                      <a:lnTo>
                        <a:pt x="1568" y="1773"/>
                      </a:lnTo>
                      <a:lnTo>
                        <a:pt x="1440" y="1655"/>
                      </a:lnTo>
                      <a:lnTo>
                        <a:pt x="1322" y="1538"/>
                      </a:lnTo>
                      <a:lnTo>
                        <a:pt x="1205" y="1420"/>
                      </a:lnTo>
                      <a:cubicBezTo>
                        <a:pt x="1127" y="1342"/>
                        <a:pt x="1048" y="1253"/>
                        <a:pt x="970" y="1175"/>
                      </a:cubicBezTo>
                      <a:lnTo>
                        <a:pt x="863" y="1048"/>
                      </a:lnTo>
                      <a:lnTo>
                        <a:pt x="754" y="911"/>
                      </a:lnTo>
                      <a:cubicBezTo>
                        <a:pt x="686" y="823"/>
                        <a:pt x="617" y="735"/>
                        <a:pt x="549" y="637"/>
                      </a:cubicBezTo>
                      <a:cubicBezTo>
                        <a:pt x="490" y="548"/>
                        <a:pt x="421" y="450"/>
                        <a:pt x="363" y="353"/>
                      </a:cubicBezTo>
                      <a:cubicBezTo>
                        <a:pt x="320" y="298"/>
                        <a:pt x="282" y="240"/>
                        <a:pt x="245" y="180"/>
                      </a:cubicBezTo>
                      <a:lnTo>
                        <a:pt x="245" y="180"/>
                      </a:lnTo>
                      <a:lnTo>
                        <a:pt x="275" y="176"/>
                      </a:lnTo>
                      <a:lnTo>
                        <a:pt x="441" y="167"/>
                      </a:lnTo>
                      <a:close/>
                      <a:moveTo>
                        <a:pt x="441" y="0"/>
                      </a:moveTo>
                      <a:lnTo>
                        <a:pt x="265" y="10"/>
                      </a:lnTo>
                      <a:lnTo>
                        <a:pt x="89" y="20"/>
                      </a:lnTo>
                      <a:cubicBezTo>
                        <a:pt x="79" y="20"/>
                        <a:pt x="69" y="30"/>
                        <a:pt x="60" y="30"/>
                      </a:cubicBezTo>
                      <a:cubicBezTo>
                        <a:pt x="20" y="59"/>
                        <a:pt x="1" y="108"/>
                        <a:pt x="20" y="147"/>
                      </a:cubicBezTo>
                      <a:lnTo>
                        <a:pt x="30" y="157"/>
                      </a:lnTo>
                      <a:cubicBezTo>
                        <a:pt x="79" y="255"/>
                        <a:pt x="138" y="353"/>
                        <a:pt x="206" y="450"/>
                      </a:cubicBezTo>
                      <a:cubicBezTo>
                        <a:pt x="265" y="559"/>
                        <a:pt x="324" y="657"/>
                        <a:pt x="392" y="754"/>
                      </a:cubicBezTo>
                      <a:cubicBezTo>
                        <a:pt x="451" y="842"/>
                        <a:pt x="519" y="940"/>
                        <a:pt x="588" y="1038"/>
                      </a:cubicBezTo>
                      <a:lnTo>
                        <a:pt x="696" y="1175"/>
                      </a:lnTo>
                      <a:lnTo>
                        <a:pt x="813" y="1312"/>
                      </a:lnTo>
                      <a:lnTo>
                        <a:pt x="921" y="1449"/>
                      </a:lnTo>
                      <a:lnTo>
                        <a:pt x="1039" y="1577"/>
                      </a:lnTo>
                      <a:lnTo>
                        <a:pt x="1166" y="1704"/>
                      </a:lnTo>
                      <a:lnTo>
                        <a:pt x="1293" y="1821"/>
                      </a:lnTo>
                      <a:lnTo>
                        <a:pt x="1420" y="1939"/>
                      </a:lnTo>
                      <a:lnTo>
                        <a:pt x="1557" y="2056"/>
                      </a:lnTo>
                      <a:lnTo>
                        <a:pt x="1694" y="2165"/>
                      </a:lnTo>
                      <a:lnTo>
                        <a:pt x="1842" y="2272"/>
                      </a:lnTo>
                      <a:lnTo>
                        <a:pt x="1979" y="2370"/>
                      </a:lnTo>
                      <a:lnTo>
                        <a:pt x="2136" y="2468"/>
                      </a:lnTo>
                      <a:lnTo>
                        <a:pt x="2292" y="2546"/>
                      </a:lnTo>
                      <a:lnTo>
                        <a:pt x="2449" y="2635"/>
                      </a:lnTo>
                      <a:lnTo>
                        <a:pt x="2606" y="2703"/>
                      </a:lnTo>
                      <a:lnTo>
                        <a:pt x="2772" y="2772"/>
                      </a:lnTo>
                      <a:lnTo>
                        <a:pt x="2938" y="2830"/>
                      </a:lnTo>
                      <a:lnTo>
                        <a:pt x="3105" y="2889"/>
                      </a:lnTo>
                      <a:lnTo>
                        <a:pt x="3281" y="2928"/>
                      </a:lnTo>
                      <a:lnTo>
                        <a:pt x="3448" y="2967"/>
                      </a:lnTo>
                      <a:lnTo>
                        <a:pt x="3624" y="2996"/>
                      </a:lnTo>
                      <a:lnTo>
                        <a:pt x="3800" y="3016"/>
                      </a:lnTo>
                      <a:cubicBezTo>
                        <a:pt x="3859" y="3016"/>
                        <a:pt x="3918" y="3026"/>
                        <a:pt x="3976" y="3026"/>
                      </a:cubicBezTo>
                      <a:lnTo>
                        <a:pt x="4153" y="3026"/>
                      </a:lnTo>
                      <a:lnTo>
                        <a:pt x="4329" y="3016"/>
                      </a:lnTo>
                      <a:lnTo>
                        <a:pt x="4505" y="2996"/>
                      </a:lnTo>
                      <a:cubicBezTo>
                        <a:pt x="4534" y="2996"/>
                        <a:pt x="4554" y="2977"/>
                        <a:pt x="4554" y="2948"/>
                      </a:cubicBezTo>
                      <a:cubicBezTo>
                        <a:pt x="4554" y="2918"/>
                        <a:pt x="4525" y="2899"/>
                        <a:pt x="4505" y="2899"/>
                      </a:cubicBezTo>
                      <a:lnTo>
                        <a:pt x="4484" y="2899"/>
                      </a:lnTo>
                      <a:cubicBezTo>
                        <a:pt x="4498" y="2880"/>
                        <a:pt x="4502" y="2856"/>
                        <a:pt x="4486" y="2840"/>
                      </a:cubicBezTo>
                      <a:cubicBezTo>
                        <a:pt x="4358" y="2654"/>
                        <a:pt x="4221" y="2468"/>
                        <a:pt x="4084" y="2291"/>
                      </a:cubicBezTo>
                      <a:cubicBezTo>
                        <a:pt x="4005" y="2204"/>
                        <a:pt x="3937" y="2115"/>
                        <a:pt x="3868" y="2027"/>
                      </a:cubicBezTo>
                      <a:cubicBezTo>
                        <a:pt x="3800" y="1939"/>
                        <a:pt x="3722" y="1851"/>
                        <a:pt x="3653" y="1763"/>
                      </a:cubicBezTo>
                      <a:cubicBezTo>
                        <a:pt x="3575" y="1675"/>
                        <a:pt x="3506" y="1597"/>
                        <a:pt x="3428" y="1508"/>
                      </a:cubicBezTo>
                      <a:cubicBezTo>
                        <a:pt x="3350" y="1430"/>
                        <a:pt x="3271" y="1351"/>
                        <a:pt x="3183" y="1273"/>
                      </a:cubicBezTo>
                      <a:lnTo>
                        <a:pt x="3065" y="1156"/>
                      </a:lnTo>
                      <a:lnTo>
                        <a:pt x="2928" y="1038"/>
                      </a:lnTo>
                      <a:lnTo>
                        <a:pt x="2801" y="931"/>
                      </a:lnTo>
                      <a:lnTo>
                        <a:pt x="2664" y="823"/>
                      </a:lnTo>
                      <a:lnTo>
                        <a:pt x="2527" y="725"/>
                      </a:lnTo>
                      <a:lnTo>
                        <a:pt x="2390" y="627"/>
                      </a:lnTo>
                      <a:lnTo>
                        <a:pt x="2243" y="539"/>
                      </a:lnTo>
                      <a:lnTo>
                        <a:pt x="2086" y="450"/>
                      </a:lnTo>
                      <a:lnTo>
                        <a:pt x="1940" y="372"/>
                      </a:lnTo>
                      <a:lnTo>
                        <a:pt x="1783" y="304"/>
                      </a:lnTo>
                      <a:lnTo>
                        <a:pt x="1626" y="235"/>
                      </a:lnTo>
                      <a:lnTo>
                        <a:pt x="1459" y="176"/>
                      </a:lnTo>
                      <a:lnTo>
                        <a:pt x="1293" y="128"/>
                      </a:lnTo>
                      <a:lnTo>
                        <a:pt x="1127" y="78"/>
                      </a:lnTo>
                      <a:lnTo>
                        <a:pt x="960" y="49"/>
                      </a:lnTo>
                      <a:lnTo>
                        <a:pt x="784" y="20"/>
                      </a:lnTo>
                      <a:lnTo>
                        <a:pt x="617" y="10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2AAD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 rot="-8100000">
                  <a:off x="3345009" y="1432100"/>
                  <a:ext cx="669857" cy="11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6" h="9614" extrusionOk="0">
                      <a:moveTo>
                        <a:pt x="55" y="1"/>
                      </a:moveTo>
                      <a:cubicBezTo>
                        <a:pt x="42" y="1"/>
                        <a:pt x="30" y="6"/>
                        <a:pt x="20" y="16"/>
                      </a:cubicBezTo>
                      <a:cubicBezTo>
                        <a:pt x="1" y="35"/>
                        <a:pt x="1" y="65"/>
                        <a:pt x="20" y="85"/>
                      </a:cubicBezTo>
                      <a:lnTo>
                        <a:pt x="109" y="172"/>
                      </a:lnTo>
                      <a:cubicBezTo>
                        <a:pt x="168" y="222"/>
                        <a:pt x="255" y="309"/>
                        <a:pt x="353" y="418"/>
                      </a:cubicBezTo>
                      <a:cubicBezTo>
                        <a:pt x="569" y="633"/>
                        <a:pt x="853" y="946"/>
                        <a:pt x="1166" y="1358"/>
                      </a:cubicBezTo>
                      <a:cubicBezTo>
                        <a:pt x="1323" y="1563"/>
                        <a:pt x="1489" y="1778"/>
                        <a:pt x="1656" y="2023"/>
                      </a:cubicBezTo>
                      <a:cubicBezTo>
                        <a:pt x="1734" y="2150"/>
                        <a:pt x="1813" y="2278"/>
                        <a:pt x="1900" y="2405"/>
                      </a:cubicBezTo>
                      <a:cubicBezTo>
                        <a:pt x="1979" y="2533"/>
                        <a:pt x="2057" y="2679"/>
                        <a:pt x="2135" y="2816"/>
                      </a:cubicBezTo>
                      <a:cubicBezTo>
                        <a:pt x="2292" y="3101"/>
                        <a:pt x="2449" y="3384"/>
                        <a:pt x="2596" y="3688"/>
                      </a:cubicBezTo>
                      <a:cubicBezTo>
                        <a:pt x="2733" y="3991"/>
                        <a:pt x="2880" y="4305"/>
                        <a:pt x="3007" y="4628"/>
                      </a:cubicBezTo>
                      <a:cubicBezTo>
                        <a:pt x="3144" y="4942"/>
                        <a:pt x="3282" y="5255"/>
                        <a:pt x="3408" y="5568"/>
                      </a:cubicBezTo>
                      <a:cubicBezTo>
                        <a:pt x="3526" y="5882"/>
                        <a:pt x="3654" y="6195"/>
                        <a:pt x="3781" y="6489"/>
                      </a:cubicBezTo>
                      <a:cubicBezTo>
                        <a:pt x="3908" y="6783"/>
                        <a:pt x="4026" y="7076"/>
                        <a:pt x="4143" y="7340"/>
                      </a:cubicBezTo>
                      <a:cubicBezTo>
                        <a:pt x="4270" y="7614"/>
                        <a:pt x="4378" y="7869"/>
                        <a:pt x="4505" y="8104"/>
                      </a:cubicBezTo>
                      <a:cubicBezTo>
                        <a:pt x="4613" y="8330"/>
                        <a:pt x="4731" y="8545"/>
                        <a:pt x="4829" y="8731"/>
                      </a:cubicBezTo>
                      <a:cubicBezTo>
                        <a:pt x="4936" y="8907"/>
                        <a:pt x="5034" y="9064"/>
                        <a:pt x="5112" y="9191"/>
                      </a:cubicBezTo>
                      <a:cubicBezTo>
                        <a:pt x="5279" y="9446"/>
                        <a:pt x="5377" y="9593"/>
                        <a:pt x="5377" y="9593"/>
                      </a:cubicBezTo>
                      <a:cubicBezTo>
                        <a:pt x="5383" y="9605"/>
                        <a:pt x="5397" y="9613"/>
                        <a:pt x="5411" y="9613"/>
                      </a:cubicBezTo>
                      <a:cubicBezTo>
                        <a:pt x="5420" y="9613"/>
                        <a:pt x="5428" y="9610"/>
                        <a:pt x="5436" y="9603"/>
                      </a:cubicBezTo>
                      <a:cubicBezTo>
                        <a:pt x="5465" y="9593"/>
                        <a:pt x="5475" y="9564"/>
                        <a:pt x="5455" y="9544"/>
                      </a:cubicBezTo>
                      <a:lnTo>
                        <a:pt x="5455" y="9534"/>
                      </a:lnTo>
                      <a:cubicBezTo>
                        <a:pt x="5455" y="9534"/>
                        <a:pt x="5377" y="9387"/>
                        <a:pt x="5240" y="9122"/>
                      </a:cubicBezTo>
                      <a:cubicBezTo>
                        <a:pt x="5171" y="8985"/>
                        <a:pt x="5093" y="8829"/>
                        <a:pt x="4995" y="8643"/>
                      </a:cubicBezTo>
                      <a:cubicBezTo>
                        <a:pt x="4907" y="8447"/>
                        <a:pt x="4809" y="8241"/>
                        <a:pt x="4701" y="8006"/>
                      </a:cubicBezTo>
                      <a:cubicBezTo>
                        <a:pt x="4594" y="7771"/>
                        <a:pt x="4476" y="7517"/>
                        <a:pt x="4359" y="7253"/>
                      </a:cubicBezTo>
                      <a:cubicBezTo>
                        <a:pt x="4241" y="6978"/>
                        <a:pt x="4114" y="6694"/>
                        <a:pt x="3987" y="6400"/>
                      </a:cubicBezTo>
                      <a:cubicBezTo>
                        <a:pt x="3859" y="6106"/>
                        <a:pt x="3732" y="5803"/>
                        <a:pt x="3595" y="5490"/>
                      </a:cubicBezTo>
                      <a:cubicBezTo>
                        <a:pt x="3458" y="5177"/>
                        <a:pt x="3321" y="4863"/>
                        <a:pt x="3173" y="4550"/>
                      </a:cubicBezTo>
                      <a:cubicBezTo>
                        <a:pt x="3027" y="4237"/>
                        <a:pt x="2880" y="3933"/>
                        <a:pt x="2723" y="3629"/>
                      </a:cubicBezTo>
                      <a:cubicBezTo>
                        <a:pt x="2566" y="3325"/>
                        <a:pt x="2400" y="3032"/>
                        <a:pt x="2233" y="2757"/>
                      </a:cubicBezTo>
                      <a:cubicBezTo>
                        <a:pt x="2067" y="2483"/>
                        <a:pt x="1900" y="2209"/>
                        <a:pt x="1734" y="1965"/>
                      </a:cubicBezTo>
                      <a:cubicBezTo>
                        <a:pt x="1568" y="1720"/>
                        <a:pt x="1401" y="1495"/>
                        <a:pt x="1245" y="1299"/>
                      </a:cubicBezTo>
                      <a:cubicBezTo>
                        <a:pt x="1078" y="1093"/>
                        <a:pt x="931" y="907"/>
                        <a:pt x="794" y="750"/>
                      </a:cubicBezTo>
                      <a:cubicBezTo>
                        <a:pt x="647" y="594"/>
                        <a:pt x="530" y="457"/>
                        <a:pt x="422" y="349"/>
                      </a:cubicBezTo>
                      <a:cubicBezTo>
                        <a:pt x="324" y="241"/>
                        <a:pt x="236" y="153"/>
                        <a:pt x="177" y="94"/>
                      </a:cubicBezTo>
                      <a:cubicBezTo>
                        <a:pt x="128" y="45"/>
                        <a:pt x="89" y="16"/>
                        <a:pt x="89" y="16"/>
                      </a:cubicBezTo>
                      <a:cubicBezTo>
                        <a:pt x="80" y="6"/>
                        <a:pt x="67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 rot="-8100000">
                  <a:off x="3377861" y="1756012"/>
                  <a:ext cx="135415" cy="85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6986" extrusionOk="0">
                      <a:moveTo>
                        <a:pt x="49" y="1"/>
                      </a:moveTo>
                      <a:cubicBezTo>
                        <a:pt x="20" y="1"/>
                        <a:pt x="0" y="20"/>
                        <a:pt x="0" y="50"/>
                      </a:cubicBezTo>
                      <a:cubicBezTo>
                        <a:pt x="0" y="50"/>
                        <a:pt x="0" y="158"/>
                        <a:pt x="10" y="353"/>
                      </a:cubicBezTo>
                      <a:cubicBezTo>
                        <a:pt x="10" y="451"/>
                        <a:pt x="20" y="559"/>
                        <a:pt x="29" y="696"/>
                      </a:cubicBezTo>
                      <a:cubicBezTo>
                        <a:pt x="39" y="834"/>
                        <a:pt x="49" y="980"/>
                        <a:pt x="59" y="1147"/>
                      </a:cubicBezTo>
                      <a:cubicBezTo>
                        <a:pt x="78" y="1304"/>
                        <a:pt x="88" y="1480"/>
                        <a:pt x="107" y="1666"/>
                      </a:cubicBezTo>
                      <a:lnTo>
                        <a:pt x="166" y="2253"/>
                      </a:lnTo>
                      <a:cubicBezTo>
                        <a:pt x="186" y="2459"/>
                        <a:pt x="205" y="2675"/>
                        <a:pt x="225" y="2890"/>
                      </a:cubicBezTo>
                      <a:cubicBezTo>
                        <a:pt x="255" y="3095"/>
                        <a:pt x="274" y="3321"/>
                        <a:pt x="303" y="3536"/>
                      </a:cubicBezTo>
                      <a:cubicBezTo>
                        <a:pt x="323" y="3752"/>
                        <a:pt x="353" y="3967"/>
                        <a:pt x="382" y="4183"/>
                      </a:cubicBezTo>
                      <a:cubicBezTo>
                        <a:pt x="411" y="4398"/>
                        <a:pt x="440" y="4603"/>
                        <a:pt x="480" y="4809"/>
                      </a:cubicBezTo>
                      <a:cubicBezTo>
                        <a:pt x="509" y="5005"/>
                        <a:pt x="548" y="5201"/>
                        <a:pt x="577" y="5387"/>
                      </a:cubicBezTo>
                      <a:cubicBezTo>
                        <a:pt x="617" y="5573"/>
                        <a:pt x="646" y="5749"/>
                        <a:pt x="686" y="5906"/>
                      </a:cubicBezTo>
                      <a:cubicBezTo>
                        <a:pt x="725" y="6063"/>
                        <a:pt x="764" y="6209"/>
                        <a:pt x="803" y="6337"/>
                      </a:cubicBezTo>
                      <a:cubicBezTo>
                        <a:pt x="842" y="6474"/>
                        <a:pt x="871" y="6581"/>
                        <a:pt x="901" y="6670"/>
                      </a:cubicBezTo>
                      <a:cubicBezTo>
                        <a:pt x="969" y="6855"/>
                        <a:pt x="1008" y="6953"/>
                        <a:pt x="1008" y="6953"/>
                      </a:cubicBezTo>
                      <a:cubicBezTo>
                        <a:pt x="1017" y="6969"/>
                        <a:pt x="1031" y="6986"/>
                        <a:pt x="1053" y="6986"/>
                      </a:cubicBezTo>
                      <a:cubicBezTo>
                        <a:pt x="1057" y="6986"/>
                        <a:pt x="1062" y="6985"/>
                        <a:pt x="1067" y="6983"/>
                      </a:cubicBezTo>
                      <a:cubicBezTo>
                        <a:pt x="1087" y="6983"/>
                        <a:pt x="1106" y="6953"/>
                        <a:pt x="1106" y="6934"/>
                      </a:cubicBezTo>
                      <a:lnTo>
                        <a:pt x="1106" y="6924"/>
                      </a:lnTo>
                      <a:cubicBezTo>
                        <a:pt x="1106" y="6924"/>
                        <a:pt x="1087" y="6816"/>
                        <a:pt x="1048" y="6631"/>
                      </a:cubicBezTo>
                      <a:cubicBezTo>
                        <a:pt x="1008" y="6444"/>
                        <a:pt x="960" y="6180"/>
                        <a:pt x="901" y="5857"/>
                      </a:cubicBezTo>
                      <a:cubicBezTo>
                        <a:pt x="871" y="5700"/>
                        <a:pt x="842" y="5524"/>
                        <a:pt x="803" y="5347"/>
                      </a:cubicBezTo>
                      <a:cubicBezTo>
                        <a:pt x="773" y="5162"/>
                        <a:pt x="734" y="4966"/>
                        <a:pt x="705" y="4770"/>
                      </a:cubicBezTo>
                      <a:cubicBezTo>
                        <a:pt x="666" y="4564"/>
                        <a:pt x="627" y="4359"/>
                        <a:pt x="588" y="4143"/>
                      </a:cubicBezTo>
                      <a:cubicBezTo>
                        <a:pt x="548" y="3937"/>
                        <a:pt x="509" y="3722"/>
                        <a:pt x="470" y="3506"/>
                      </a:cubicBezTo>
                      <a:cubicBezTo>
                        <a:pt x="440" y="3291"/>
                        <a:pt x="401" y="3076"/>
                        <a:pt x="372" y="2870"/>
                      </a:cubicBezTo>
                      <a:cubicBezTo>
                        <a:pt x="333" y="2655"/>
                        <a:pt x="303" y="2449"/>
                        <a:pt x="284" y="2244"/>
                      </a:cubicBezTo>
                      <a:cubicBezTo>
                        <a:pt x="255" y="2038"/>
                        <a:pt x="225" y="1842"/>
                        <a:pt x="205" y="1656"/>
                      </a:cubicBezTo>
                      <a:cubicBezTo>
                        <a:pt x="186" y="1470"/>
                        <a:pt x="166" y="1293"/>
                        <a:pt x="147" y="1137"/>
                      </a:cubicBezTo>
                      <a:cubicBezTo>
                        <a:pt x="137" y="971"/>
                        <a:pt x="127" y="823"/>
                        <a:pt x="118" y="686"/>
                      </a:cubicBezTo>
                      <a:cubicBezTo>
                        <a:pt x="107" y="559"/>
                        <a:pt x="107" y="442"/>
                        <a:pt x="98" y="353"/>
                      </a:cubicBezTo>
                      <a:lnTo>
                        <a:pt x="98" y="50"/>
                      </a:lnTo>
                      <a:cubicBezTo>
                        <a:pt x="98" y="20"/>
                        <a:pt x="68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 rot="-8100000">
                  <a:off x="3382704" y="2182913"/>
                  <a:ext cx="620682" cy="398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3259" extrusionOk="0">
                      <a:moveTo>
                        <a:pt x="54" y="1"/>
                      </a:moveTo>
                      <a:cubicBezTo>
                        <a:pt x="40" y="1"/>
                        <a:pt x="26" y="9"/>
                        <a:pt x="20" y="21"/>
                      </a:cubicBezTo>
                      <a:cubicBezTo>
                        <a:pt x="1" y="41"/>
                        <a:pt x="1" y="70"/>
                        <a:pt x="20" y="89"/>
                      </a:cubicBezTo>
                      <a:cubicBezTo>
                        <a:pt x="20" y="89"/>
                        <a:pt x="99" y="148"/>
                        <a:pt x="226" y="246"/>
                      </a:cubicBezTo>
                      <a:cubicBezTo>
                        <a:pt x="353" y="344"/>
                        <a:pt x="530" y="491"/>
                        <a:pt x="755" y="648"/>
                      </a:cubicBezTo>
                      <a:cubicBezTo>
                        <a:pt x="970" y="814"/>
                        <a:pt x="1235" y="1010"/>
                        <a:pt x="1509" y="1206"/>
                      </a:cubicBezTo>
                      <a:cubicBezTo>
                        <a:pt x="1793" y="1412"/>
                        <a:pt x="2096" y="1627"/>
                        <a:pt x="2400" y="1833"/>
                      </a:cubicBezTo>
                      <a:cubicBezTo>
                        <a:pt x="2556" y="1930"/>
                        <a:pt x="2713" y="2039"/>
                        <a:pt x="2870" y="2126"/>
                      </a:cubicBezTo>
                      <a:cubicBezTo>
                        <a:pt x="3026" y="2224"/>
                        <a:pt x="3183" y="2313"/>
                        <a:pt x="3340" y="2391"/>
                      </a:cubicBezTo>
                      <a:cubicBezTo>
                        <a:pt x="3496" y="2479"/>
                        <a:pt x="3644" y="2557"/>
                        <a:pt x="3790" y="2616"/>
                      </a:cubicBezTo>
                      <a:cubicBezTo>
                        <a:pt x="3927" y="2675"/>
                        <a:pt x="4064" y="2733"/>
                        <a:pt x="4192" y="2802"/>
                      </a:cubicBezTo>
                      <a:cubicBezTo>
                        <a:pt x="4319" y="2851"/>
                        <a:pt x="4427" y="2920"/>
                        <a:pt x="4525" y="2968"/>
                      </a:cubicBezTo>
                      <a:cubicBezTo>
                        <a:pt x="4623" y="3018"/>
                        <a:pt x="4711" y="3077"/>
                        <a:pt x="4780" y="3116"/>
                      </a:cubicBezTo>
                      <a:cubicBezTo>
                        <a:pt x="4848" y="3155"/>
                        <a:pt x="4897" y="3194"/>
                        <a:pt x="4936" y="3214"/>
                      </a:cubicBezTo>
                      <a:cubicBezTo>
                        <a:pt x="4965" y="3243"/>
                        <a:pt x="4985" y="3253"/>
                        <a:pt x="4985" y="3253"/>
                      </a:cubicBezTo>
                      <a:cubicBezTo>
                        <a:pt x="4996" y="3256"/>
                        <a:pt x="5006" y="3258"/>
                        <a:pt x="5016" y="3258"/>
                      </a:cubicBezTo>
                      <a:cubicBezTo>
                        <a:pt x="5033" y="3258"/>
                        <a:pt x="5047" y="3252"/>
                        <a:pt x="5054" y="3233"/>
                      </a:cubicBezTo>
                      <a:cubicBezTo>
                        <a:pt x="5073" y="3214"/>
                        <a:pt x="5063" y="3184"/>
                        <a:pt x="5044" y="3164"/>
                      </a:cubicBezTo>
                      <a:cubicBezTo>
                        <a:pt x="5044" y="3164"/>
                        <a:pt x="4965" y="3116"/>
                        <a:pt x="4828" y="3037"/>
                      </a:cubicBezTo>
                      <a:cubicBezTo>
                        <a:pt x="4760" y="2998"/>
                        <a:pt x="4671" y="2939"/>
                        <a:pt x="4574" y="2881"/>
                      </a:cubicBezTo>
                      <a:cubicBezTo>
                        <a:pt x="4476" y="2831"/>
                        <a:pt x="4368" y="2763"/>
                        <a:pt x="4251" y="2694"/>
                      </a:cubicBezTo>
                      <a:cubicBezTo>
                        <a:pt x="4123" y="2626"/>
                        <a:pt x="3996" y="2548"/>
                        <a:pt x="3859" y="2469"/>
                      </a:cubicBezTo>
                      <a:cubicBezTo>
                        <a:pt x="3722" y="2391"/>
                        <a:pt x="3575" y="2313"/>
                        <a:pt x="3428" y="2224"/>
                      </a:cubicBezTo>
                      <a:cubicBezTo>
                        <a:pt x="3281" y="2136"/>
                        <a:pt x="3134" y="2048"/>
                        <a:pt x="2978" y="1950"/>
                      </a:cubicBezTo>
                      <a:cubicBezTo>
                        <a:pt x="2830" y="1852"/>
                        <a:pt x="2674" y="1754"/>
                        <a:pt x="2527" y="1647"/>
                      </a:cubicBezTo>
                      <a:cubicBezTo>
                        <a:pt x="2223" y="1431"/>
                        <a:pt x="1930" y="1225"/>
                        <a:pt x="1646" y="1020"/>
                      </a:cubicBezTo>
                      <a:cubicBezTo>
                        <a:pt x="1362" y="824"/>
                        <a:pt x="1098" y="638"/>
                        <a:pt x="863" y="491"/>
                      </a:cubicBezTo>
                      <a:cubicBezTo>
                        <a:pt x="755" y="413"/>
                        <a:pt x="637" y="344"/>
                        <a:pt x="549" y="285"/>
                      </a:cubicBezTo>
                      <a:cubicBezTo>
                        <a:pt x="451" y="227"/>
                        <a:pt x="373" y="178"/>
                        <a:pt x="295" y="139"/>
                      </a:cubicBezTo>
                      <a:cubicBezTo>
                        <a:pt x="158" y="50"/>
                        <a:pt x="79" y="11"/>
                        <a:pt x="79" y="11"/>
                      </a:cubicBezTo>
                      <a:cubicBezTo>
                        <a:pt x="72" y="4"/>
                        <a:pt x="63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0878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 rot="-8100000">
                  <a:off x="3373306" y="2781412"/>
                  <a:ext cx="387162" cy="22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1865" extrusionOk="0">
                      <a:moveTo>
                        <a:pt x="21" y="0"/>
                      </a:moveTo>
                      <a:cubicBezTo>
                        <a:pt x="17" y="0"/>
                        <a:pt x="14" y="1"/>
                        <a:pt x="11" y="4"/>
                      </a:cubicBezTo>
                      <a:cubicBezTo>
                        <a:pt x="1" y="14"/>
                        <a:pt x="1" y="33"/>
                        <a:pt x="1" y="43"/>
                      </a:cubicBezTo>
                      <a:cubicBezTo>
                        <a:pt x="1" y="43"/>
                        <a:pt x="148" y="229"/>
                        <a:pt x="392" y="474"/>
                      </a:cubicBezTo>
                      <a:cubicBezTo>
                        <a:pt x="520" y="601"/>
                        <a:pt x="667" y="738"/>
                        <a:pt x="833" y="886"/>
                      </a:cubicBezTo>
                      <a:cubicBezTo>
                        <a:pt x="1000" y="1023"/>
                        <a:pt x="1176" y="1169"/>
                        <a:pt x="1372" y="1297"/>
                      </a:cubicBezTo>
                      <a:cubicBezTo>
                        <a:pt x="1470" y="1365"/>
                        <a:pt x="1567" y="1424"/>
                        <a:pt x="1676" y="1483"/>
                      </a:cubicBezTo>
                      <a:cubicBezTo>
                        <a:pt x="1774" y="1541"/>
                        <a:pt x="1871" y="1591"/>
                        <a:pt x="1979" y="1630"/>
                      </a:cubicBezTo>
                      <a:cubicBezTo>
                        <a:pt x="2077" y="1678"/>
                        <a:pt x="2175" y="1718"/>
                        <a:pt x="2273" y="1747"/>
                      </a:cubicBezTo>
                      <a:cubicBezTo>
                        <a:pt x="2322" y="1767"/>
                        <a:pt x="2370" y="1776"/>
                        <a:pt x="2420" y="1786"/>
                      </a:cubicBezTo>
                      <a:cubicBezTo>
                        <a:pt x="2468" y="1796"/>
                        <a:pt x="2508" y="1815"/>
                        <a:pt x="2557" y="1815"/>
                      </a:cubicBezTo>
                      <a:cubicBezTo>
                        <a:pt x="2635" y="1835"/>
                        <a:pt x="2723" y="1845"/>
                        <a:pt x="2792" y="1855"/>
                      </a:cubicBezTo>
                      <a:cubicBezTo>
                        <a:pt x="2860" y="1855"/>
                        <a:pt x="2929" y="1865"/>
                        <a:pt x="2978" y="1865"/>
                      </a:cubicBezTo>
                      <a:cubicBezTo>
                        <a:pt x="3086" y="1855"/>
                        <a:pt x="3144" y="1855"/>
                        <a:pt x="3144" y="1855"/>
                      </a:cubicBezTo>
                      <a:cubicBezTo>
                        <a:pt x="3154" y="1855"/>
                        <a:pt x="3164" y="1845"/>
                        <a:pt x="3164" y="1835"/>
                      </a:cubicBezTo>
                      <a:cubicBezTo>
                        <a:pt x="3164" y="1815"/>
                        <a:pt x="3154" y="1806"/>
                        <a:pt x="3144" y="1806"/>
                      </a:cubicBezTo>
                      <a:cubicBezTo>
                        <a:pt x="3144" y="1806"/>
                        <a:pt x="3086" y="1796"/>
                        <a:pt x="2988" y="1786"/>
                      </a:cubicBezTo>
                      <a:cubicBezTo>
                        <a:pt x="2929" y="1776"/>
                        <a:pt x="2870" y="1776"/>
                        <a:pt x="2801" y="1757"/>
                      </a:cubicBezTo>
                      <a:cubicBezTo>
                        <a:pt x="2733" y="1747"/>
                        <a:pt x="2655" y="1728"/>
                        <a:pt x="2576" y="1708"/>
                      </a:cubicBezTo>
                      <a:cubicBezTo>
                        <a:pt x="2537" y="1698"/>
                        <a:pt x="2488" y="1689"/>
                        <a:pt x="2449" y="1678"/>
                      </a:cubicBezTo>
                      <a:cubicBezTo>
                        <a:pt x="2400" y="1669"/>
                        <a:pt x="2361" y="1649"/>
                        <a:pt x="2312" y="1639"/>
                      </a:cubicBezTo>
                      <a:cubicBezTo>
                        <a:pt x="2214" y="1610"/>
                        <a:pt x="2116" y="1571"/>
                        <a:pt x="2018" y="1532"/>
                      </a:cubicBezTo>
                      <a:cubicBezTo>
                        <a:pt x="1969" y="1512"/>
                        <a:pt x="1920" y="1493"/>
                        <a:pt x="1871" y="1463"/>
                      </a:cubicBezTo>
                      <a:cubicBezTo>
                        <a:pt x="1822" y="1443"/>
                        <a:pt x="1774" y="1414"/>
                        <a:pt x="1724" y="1395"/>
                      </a:cubicBezTo>
                      <a:cubicBezTo>
                        <a:pt x="1617" y="1345"/>
                        <a:pt x="1519" y="1287"/>
                        <a:pt x="1421" y="1228"/>
                      </a:cubicBezTo>
                      <a:cubicBezTo>
                        <a:pt x="1323" y="1169"/>
                        <a:pt x="1225" y="1101"/>
                        <a:pt x="1137" y="1042"/>
                      </a:cubicBezTo>
                      <a:cubicBezTo>
                        <a:pt x="1039" y="973"/>
                        <a:pt x="951" y="905"/>
                        <a:pt x="862" y="836"/>
                      </a:cubicBezTo>
                      <a:lnTo>
                        <a:pt x="627" y="631"/>
                      </a:lnTo>
                      <a:cubicBezTo>
                        <a:pt x="559" y="572"/>
                        <a:pt x="490" y="503"/>
                        <a:pt x="432" y="445"/>
                      </a:cubicBezTo>
                      <a:cubicBezTo>
                        <a:pt x="305" y="318"/>
                        <a:pt x="207" y="210"/>
                        <a:pt x="148" y="131"/>
                      </a:cubicBezTo>
                      <a:cubicBezTo>
                        <a:pt x="79" y="53"/>
                        <a:pt x="40" y="14"/>
                        <a:pt x="40" y="14"/>
                      </a:cubicBezTo>
                      <a:cubicBezTo>
                        <a:pt x="40" y="7"/>
                        <a:pt x="30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 rot="-8100000">
                  <a:off x="3325443" y="2686563"/>
                  <a:ext cx="170278" cy="352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2884" extrusionOk="0">
                      <a:moveTo>
                        <a:pt x="29" y="1"/>
                      </a:moveTo>
                      <a:cubicBezTo>
                        <a:pt x="26" y="1"/>
                        <a:pt x="23" y="2"/>
                        <a:pt x="20" y="5"/>
                      </a:cubicBezTo>
                      <a:cubicBezTo>
                        <a:pt x="11" y="15"/>
                        <a:pt x="1" y="35"/>
                        <a:pt x="11" y="44"/>
                      </a:cubicBezTo>
                      <a:cubicBezTo>
                        <a:pt x="11" y="44"/>
                        <a:pt x="40" y="83"/>
                        <a:pt x="89" y="152"/>
                      </a:cubicBezTo>
                      <a:cubicBezTo>
                        <a:pt x="148" y="220"/>
                        <a:pt x="216" y="318"/>
                        <a:pt x="305" y="446"/>
                      </a:cubicBezTo>
                      <a:cubicBezTo>
                        <a:pt x="383" y="563"/>
                        <a:pt x="481" y="710"/>
                        <a:pt x="579" y="867"/>
                      </a:cubicBezTo>
                      <a:cubicBezTo>
                        <a:pt x="627" y="945"/>
                        <a:pt x="677" y="1033"/>
                        <a:pt x="725" y="1112"/>
                      </a:cubicBezTo>
                      <a:cubicBezTo>
                        <a:pt x="765" y="1200"/>
                        <a:pt x="814" y="1288"/>
                        <a:pt x="853" y="1376"/>
                      </a:cubicBezTo>
                      <a:cubicBezTo>
                        <a:pt x="902" y="1464"/>
                        <a:pt x="941" y="1552"/>
                        <a:pt x="971" y="1641"/>
                      </a:cubicBezTo>
                      <a:cubicBezTo>
                        <a:pt x="990" y="1689"/>
                        <a:pt x="1010" y="1728"/>
                        <a:pt x="1029" y="1778"/>
                      </a:cubicBezTo>
                      <a:cubicBezTo>
                        <a:pt x="1049" y="1817"/>
                        <a:pt x="1058" y="1865"/>
                        <a:pt x="1078" y="1905"/>
                      </a:cubicBezTo>
                      <a:cubicBezTo>
                        <a:pt x="1088" y="1954"/>
                        <a:pt x="1108" y="1993"/>
                        <a:pt x="1117" y="2032"/>
                      </a:cubicBezTo>
                      <a:cubicBezTo>
                        <a:pt x="1137" y="2071"/>
                        <a:pt x="1147" y="2120"/>
                        <a:pt x="1156" y="2159"/>
                      </a:cubicBezTo>
                      <a:cubicBezTo>
                        <a:pt x="1186" y="2238"/>
                        <a:pt x="1206" y="2316"/>
                        <a:pt x="1225" y="2385"/>
                      </a:cubicBezTo>
                      <a:cubicBezTo>
                        <a:pt x="1245" y="2453"/>
                        <a:pt x="1254" y="2522"/>
                        <a:pt x="1274" y="2581"/>
                      </a:cubicBezTo>
                      <a:cubicBezTo>
                        <a:pt x="1293" y="2639"/>
                        <a:pt x="1304" y="2688"/>
                        <a:pt x="1313" y="2727"/>
                      </a:cubicBezTo>
                      <a:cubicBezTo>
                        <a:pt x="1333" y="2816"/>
                        <a:pt x="1343" y="2864"/>
                        <a:pt x="1343" y="2864"/>
                      </a:cubicBezTo>
                      <a:cubicBezTo>
                        <a:pt x="1343" y="2874"/>
                        <a:pt x="1362" y="2884"/>
                        <a:pt x="1372" y="2884"/>
                      </a:cubicBezTo>
                      <a:cubicBezTo>
                        <a:pt x="1382" y="2884"/>
                        <a:pt x="1391" y="2864"/>
                        <a:pt x="1391" y="2855"/>
                      </a:cubicBezTo>
                      <a:cubicBezTo>
                        <a:pt x="1391" y="2855"/>
                        <a:pt x="1391" y="2805"/>
                        <a:pt x="1382" y="2718"/>
                      </a:cubicBezTo>
                      <a:cubicBezTo>
                        <a:pt x="1382" y="2668"/>
                        <a:pt x="1382" y="2620"/>
                        <a:pt x="1372" y="2561"/>
                      </a:cubicBezTo>
                      <a:cubicBezTo>
                        <a:pt x="1352" y="2502"/>
                        <a:pt x="1352" y="2433"/>
                        <a:pt x="1333" y="2355"/>
                      </a:cubicBezTo>
                      <a:cubicBezTo>
                        <a:pt x="1313" y="2287"/>
                        <a:pt x="1293" y="2209"/>
                        <a:pt x="1274" y="2120"/>
                      </a:cubicBezTo>
                      <a:cubicBezTo>
                        <a:pt x="1254" y="2081"/>
                        <a:pt x="1245" y="2042"/>
                        <a:pt x="1225" y="1993"/>
                      </a:cubicBezTo>
                      <a:cubicBezTo>
                        <a:pt x="1215" y="1954"/>
                        <a:pt x="1195" y="1915"/>
                        <a:pt x="1186" y="1865"/>
                      </a:cubicBezTo>
                      <a:lnTo>
                        <a:pt x="1069" y="1601"/>
                      </a:lnTo>
                      <a:cubicBezTo>
                        <a:pt x="1029" y="1513"/>
                        <a:pt x="980" y="1425"/>
                        <a:pt x="931" y="1337"/>
                      </a:cubicBezTo>
                      <a:cubicBezTo>
                        <a:pt x="882" y="1249"/>
                        <a:pt x="834" y="1160"/>
                        <a:pt x="784" y="1082"/>
                      </a:cubicBezTo>
                      <a:cubicBezTo>
                        <a:pt x="736" y="994"/>
                        <a:pt x="677" y="916"/>
                        <a:pt x="627" y="838"/>
                      </a:cubicBezTo>
                      <a:cubicBezTo>
                        <a:pt x="579" y="759"/>
                        <a:pt x="520" y="681"/>
                        <a:pt x="481" y="612"/>
                      </a:cubicBezTo>
                      <a:cubicBezTo>
                        <a:pt x="432" y="544"/>
                        <a:pt x="383" y="475"/>
                        <a:pt x="344" y="416"/>
                      </a:cubicBezTo>
                      <a:cubicBezTo>
                        <a:pt x="255" y="299"/>
                        <a:pt x="177" y="191"/>
                        <a:pt x="128" y="122"/>
                      </a:cubicBezTo>
                      <a:cubicBezTo>
                        <a:pt x="79" y="54"/>
                        <a:pt x="50" y="15"/>
                        <a:pt x="50" y="15"/>
                      </a:cubicBezTo>
                      <a:cubicBezTo>
                        <a:pt x="43" y="8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 rot="-8100000">
                  <a:off x="3324476" y="2842938"/>
                  <a:ext cx="390709" cy="40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" h="3276" extrusionOk="0">
                      <a:moveTo>
                        <a:pt x="30" y="1"/>
                      </a:moveTo>
                      <a:cubicBezTo>
                        <a:pt x="27" y="1"/>
                        <a:pt x="23" y="2"/>
                        <a:pt x="20" y="5"/>
                      </a:cubicBezTo>
                      <a:cubicBezTo>
                        <a:pt x="10" y="5"/>
                        <a:pt x="1" y="24"/>
                        <a:pt x="10" y="35"/>
                      </a:cubicBezTo>
                      <a:cubicBezTo>
                        <a:pt x="10" y="35"/>
                        <a:pt x="40" y="103"/>
                        <a:pt x="99" y="211"/>
                      </a:cubicBezTo>
                      <a:cubicBezTo>
                        <a:pt x="128" y="270"/>
                        <a:pt x="157" y="338"/>
                        <a:pt x="206" y="416"/>
                      </a:cubicBezTo>
                      <a:cubicBezTo>
                        <a:pt x="226" y="446"/>
                        <a:pt x="245" y="494"/>
                        <a:pt x="275" y="534"/>
                      </a:cubicBezTo>
                      <a:cubicBezTo>
                        <a:pt x="295" y="573"/>
                        <a:pt x="324" y="622"/>
                        <a:pt x="353" y="671"/>
                      </a:cubicBezTo>
                      <a:cubicBezTo>
                        <a:pt x="382" y="710"/>
                        <a:pt x="402" y="759"/>
                        <a:pt x="441" y="808"/>
                      </a:cubicBezTo>
                      <a:cubicBezTo>
                        <a:pt x="471" y="857"/>
                        <a:pt x="500" y="906"/>
                        <a:pt x="539" y="964"/>
                      </a:cubicBezTo>
                      <a:cubicBezTo>
                        <a:pt x="569" y="1014"/>
                        <a:pt x="608" y="1062"/>
                        <a:pt x="647" y="1121"/>
                      </a:cubicBezTo>
                      <a:cubicBezTo>
                        <a:pt x="686" y="1170"/>
                        <a:pt x="715" y="1229"/>
                        <a:pt x="754" y="1278"/>
                      </a:cubicBezTo>
                      <a:cubicBezTo>
                        <a:pt x="843" y="1386"/>
                        <a:pt x="921" y="1493"/>
                        <a:pt x="1019" y="1601"/>
                      </a:cubicBezTo>
                      <a:cubicBezTo>
                        <a:pt x="1107" y="1719"/>
                        <a:pt x="1205" y="1817"/>
                        <a:pt x="1303" y="1924"/>
                      </a:cubicBezTo>
                      <a:cubicBezTo>
                        <a:pt x="1401" y="2032"/>
                        <a:pt x="1499" y="2139"/>
                        <a:pt x="1607" y="2228"/>
                      </a:cubicBezTo>
                      <a:cubicBezTo>
                        <a:pt x="1705" y="2335"/>
                        <a:pt x="1812" y="2424"/>
                        <a:pt x="1910" y="2512"/>
                      </a:cubicBezTo>
                      <a:cubicBezTo>
                        <a:pt x="1969" y="2551"/>
                        <a:pt x="2018" y="2590"/>
                        <a:pt x="2067" y="2629"/>
                      </a:cubicBezTo>
                      <a:cubicBezTo>
                        <a:pt x="2125" y="2668"/>
                        <a:pt x="2175" y="2707"/>
                        <a:pt x="2223" y="2747"/>
                      </a:cubicBezTo>
                      <a:cubicBezTo>
                        <a:pt x="2321" y="2816"/>
                        <a:pt x="2419" y="2884"/>
                        <a:pt x="2517" y="2942"/>
                      </a:cubicBezTo>
                      <a:cubicBezTo>
                        <a:pt x="2556" y="2972"/>
                        <a:pt x="2606" y="2992"/>
                        <a:pt x="2645" y="3021"/>
                      </a:cubicBezTo>
                      <a:cubicBezTo>
                        <a:pt x="2693" y="3040"/>
                        <a:pt x="2732" y="3070"/>
                        <a:pt x="2772" y="3090"/>
                      </a:cubicBezTo>
                      <a:cubicBezTo>
                        <a:pt x="2850" y="3129"/>
                        <a:pt x="2909" y="3168"/>
                        <a:pt x="2967" y="3188"/>
                      </a:cubicBezTo>
                      <a:cubicBezTo>
                        <a:pt x="3085" y="3246"/>
                        <a:pt x="3154" y="3275"/>
                        <a:pt x="3154" y="3275"/>
                      </a:cubicBezTo>
                      <a:cubicBezTo>
                        <a:pt x="3163" y="3275"/>
                        <a:pt x="3173" y="3275"/>
                        <a:pt x="3183" y="3266"/>
                      </a:cubicBezTo>
                      <a:cubicBezTo>
                        <a:pt x="3193" y="3256"/>
                        <a:pt x="3183" y="3236"/>
                        <a:pt x="3173" y="3227"/>
                      </a:cubicBezTo>
                      <a:cubicBezTo>
                        <a:pt x="3173" y="3227"/>
                        <a:pt x="3115" y="3188"/>
                        <a:pt x="3007" y="3129"/>
                      </a:cubicBezTo>
                      <a:cubicBezTo>
                        <a:pt x="2958" y="3090"/>
                        <a:pt x="2889" y="3051"/>
                        <a:pt x="2821" y="3011"/>
                      </a:cubicBezTo>
                      <a:cubicBezTo>
                        <a:pt x="2782" y="2982"/>
                        <a:pt x="2743" y="2962"/>
                        <a:pt x="2703" y="2933"/>
                      </a:cubicBezTo>
                      <a:cubicBezTo>
                        <a:pt x="2664" y="2903"/>
                        <a:pt x="2615" y="2874"/>
                        <a:pt x="2576" y="2845"/>
                      </a:cubicBezTo>
                      <a:cubicBezTo>
                        <a:pt x="2527" y="2816"/>
                        <a:pt x="2488" y="2786"/>
                        <a:pt x="2439" y="2757"/>
                      </a:cubicBezTo>
                      <a:cubicBezTo>
                        <a:pt x="2390" y="2718"/>
                        <a:pt x="2341" y="2688"/>
                        <a:pt x="2292" y="2649"/>
                      </a:cubicBezTo>
                      <a:cubicBezTo>
                        <a:pt x="2194" y="2581"/>
                        <a:pt x="2096" y="2502"/>
                        <a:pt x="1988" y="2424"/>
                      </a:cubicBezTo>
                      <a:cubicBezTo>
                        <a:pt x="1881" y="2335"/>
                        <a:pt x="1773" y="2248"/>
                        <a:pt x="1675" y="2159"/>
                      </a:cubicBezTo>
                      <a:cubicBezTo>
                        <a:pt x="1568" y="2061"/>
                        <a:pt x="1470" y="1963"/>
                        <a:pt x="1362" y="1865"/>
                      </a:cubicBezTo>
                      <a:cubicBezTo>
                        <a:pt x="1264" y="1767"/>
                        <a:pt x="1166" y="1660"/>
                        <a:pt x="1068" y="1562"/>
                      </a:cubicBezTo>
                      <a:lnTo>
                        <a:pt x="804" y="1239"/>
                      </a:lnTo>
                      <a:cubicBezTo>
                        <a:pt x="725" y="1141"/>
                        <a:pt x="647" y="1033"/>
                        <a:pt x="578" y="935"/>
                      </a:cubicBezTo>
                      <a:cubicBezTo>
                        <a:pt x="549" y="877"/>
                        <a:pt x="510" y="827"/>
                        <a:pt x="480" y="788"/>
                      </a:cubicBezTo>
                      <a:lnTo>
                        <a:pt x="392" y="642"/>
                      </a:lnTo>
                      <a:cubicBezTo>
                        <a:pt x="363" y="592"/>
                        <a:pt x="334" y="553"/>
                        <a:pt x="314" y="514"/>
                      </a:cubicBezTo>
                      <a:cubicBezTo>
                        <a:pt x="284" y="465"/>
                        <a:pt x="265" y="426"/>
                        <a:pt x="245" y="387"/>
                      </a:cubicBezTo>
                      <a:cubicBezTo>
                        <a:pt x="206" y="318"/>
                        <a:pt x="167" y="250"/>
                        <a:pt x="138" y="191"/>
                      </a:cubicBezTo>
                      <a:cubicBezTo>
                        <a:pt x="89" y="74"/>
                        <a:pt x="49" y="15"/>
                        <a:pt x="49" y="15"/>
                      </a:cubicBezTo>
                      <a:cubicBezTo>
                        <a:pt x="49" y="8"/>
                        <a:pt x="40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 rot="-8100000">
                  <a:off x="3276204" y="2787611"/>
                  <a:ext cx="379822" cy="45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3745" extrusionOk="0">
                      <a:moveTo>
                        <a:pt x="35" y="0"/>
                      </a:moveTo>
                      <a:cubicBezTo>
                        <a:pt x="24" y="0"/>
                        <a:pt x="18" y="7"/>
                        <a:pt x="10" y="14"/>
                      </a:cubicBezTo>
                      <a:cubicBezTo>
                        <a:pt x="1" y="24"/>
                        <a:pt x="10" y="43"/>
                        <a:pt x="21" y="43"/>
                      </a:cubicBezTo>
                      <a:cubicBezTo>
                        <a:pt x="21" y="43"/>
                        <a:pt x="89" y="93"/>
                        <a:pt x="197" y="161"/>
                      </a:cubicBezTo>
                      <a:cubicBezTo>
                        <a:pt x="314" y="230"/>
                        <a:pt x="471" y="337"/>
                        <a:pt x="657" y="474"/>
                      </a:cubicBezTo>
                      <a:cubicBezTo>
                        <a:pt x="833" y="611"/>
                        <a:pt x="1048" y="778"/>
                        <a:pt x="1254" y="974"/>
                      </a:cubicBezTo>
                      <a:cubicBezTo>
                        <a:pt x="1362" y="1072"/>
                        <a:pt x="1470" y="1170"/>
                        <a:pt x="1577" y="1277"/>
                      </a:cubicBezTo>
                      <a:cubicBezTo>
                        <a:pt x="1675" y="1385"/>
                        <a:pt x="1783" y="1503"/>
                        <a:pt x="1881" y="1620"/>
                      </a:cubicBezTo>
                      <a:cubicBezTo>
                        <a:pt x="1979" y="1738"/>
                        <a:pt x="2077" y="1855"/>
                        <a:pt x="2165" y="1973"/>
                      </a:cubicBezTo>
                      <a:cubicBezTo>
                        <a:pt x="2243" y="2100"/>
                        <a:pt x="2332" y="2217"/>
                        <a:pt x="2410" y="2345"/>
                      </a:cubicBezTo>
                      <a:cubicBezTo>
                        <a:pt x="2478" y="2462"/>
                        <a:pt x="2556" y="2580"/>
                        <a:pt x="2615" y="2697"/>
                      </a:cubicBezTo>
                      <a:cubicBezTo>
                        <a:pt x="2674" y="2805"/>
                        <a:pt x="2723" y="2922"/>
                        <a:pt x="2772" y="3020"/>
                      </a:cubicBezTo>
                      <a:cubicBezTo>
                        <a:pt x="2821" y="3128"/>
                        <a:pt x="2870" y="3226"/>
                        <a:pt x="2900" y="3304"/>
                      </a:cubicBezTo>
                      <a:cubicBezTo>
                        <a:pt x="2939" y="3392"/>
                        <a:pt x="2968" y="3471"/>
                        <a:pt x="2987" y="3529"/>
                      </a:cubicBezTo>
                      <a:cubicBezTo>
                        <a:pt x="3007" y="3598"/>
                        <a:pt x="3026" y="3647"/>
                        <a:pt x="3037" y="3677"/>
                      </a:cubicBezTo>
                      <a:cubicBezTo>
                        <a:pt x="3046" y="3716"/>
                        <a:pt x="3056" y="3725"/>
                        <a:pt x="3056" y="3725"/>
                      </a:cubicBezTo>
                      <a:cubicBezTo>
                        <a:pt x="3066" y="3745"/>
                        <a:pt x="3076" y="3745"/>
                        <a:pt x="3085" y="3745"/>
                      </a:cubicBezTo>
                      <a:cubicBezTo>
                        <a:pt x="3095" y="3745"/>
                        <a:pt x="3105" y="3735"/>
                        <a:pt x="3105" y="3716"/>
                      </a:cubicBezTo>
                      <a:cubicBezTo>
                        <a:pt x="3105" y="3716"/>
                        <a:pt x="3105" y="3696"/>
                        <a:pt x="3095" y="3666"/>
                      </a:cubicBezTo>
                      <a:cubicBezTo>
                        <a:pt x="3085" y="3627"/>
                        <a:pt x="3076" y="3579"/>
                        <a:pt x="3056" y="3510"/>
                      </a:cubicBezTo>
                      <a:cubicBezTo>
                        <a:pt x="3046" y="3442"/>
                        <a:pt x="3017" y="3363"/>
                        <a:pt x="2987" y="3275"/>
                      </a:cubicBezTo>
                      <a:cubicBezTo>
                        <a:pt x="2958" y="3187"/>
                        <a:pt x="2919" y="3089"/>
                        <a:pt x="2880" y="2981"/>
                      </a:cubicBezTo>
                      <a:cubicBezTo>
                        <a:pt x="2831" y="2874"/>
                        <a:pt x="2782" y="2756"/>
                        <a:pt x="2713" y="2639"/>
                      </a:cubicBezTo>
                      <a:cubicBezTo>
                        <a:pt x="2654" y="2521"/>
                        <a:pt x="2576" y="2404"/>
                        <a:pt x="2498" y="2276"/>
                      </a:cubicBezTo>
                      <a:cubicBezTo>
                        <a:pt x="2341" y="2031"/>
                        <a:pt x="2155" y="1786"/>
                        <a:pt x="1949" y="1561"/>
                      </a:cubicBezTo>
                      <a:cubicBezTo>
                        <a:pt x="1734" y="1336"/>
                        <a:pt x="1518" y="1120"/>
                        <a:pt x="1294" y="935"/>
                      </a:cubicBezTo>
                      <a:cubicBezTo>
                        <a:pt x="1185" y="837"/>
                        <a:pt x="1078" y="748"/>
                        <a:pt x="980" y="661"/>
                      </a:cubicBezTo>
                      <a:cubicBezTo>
                        <a:pt x="872" y="582"/>
                        <a:pt x="774" y="504"/>
                        <a:pt x="686" y="435"/>
                      </a:cubicBezTo>
                      <a:cubicBezTo>
                        <a:pt x="491" y="298"/>
                        <a:pt x="334" y="200"/>
                        <a:pt x="226" y="122"/>
                      </a:cubicBezTo>
                      <a:cubicBezTo>
                        <a:pt x="108" y="53"/>
                        <a:pt x="50" y="4"/>
                        <a:pt x="50" y="4"/>
                      </a:cubicBezTo>
                      <a:cubicBezTo>
                        <a:pt x="44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 rot="-8100000">
                  <a:off x="3481522" y="2856159"/>
                  <a:ext cx="373828" cy="17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1408" extrusionOk="0">
                      <a:moveTo>
                        <a:pt x="30" y="0"/>
                      </a:moveTo>
                      <a:cubicBezTo>
                        <a:pt x="23" y="0"/>
                        <a:pt x="16" y="3"/>
                        <a:pt x="11" y="8"/>
                      </a:cubicBezTo>
                      <a:cubicBezTo>
                        <a:pt x="1" y="17"/>
                        <a:pt x="1" y="27"/>
                        <a:pt x="11" y="37"/>
                      </a:cubicBezTo>
                      <a:lnTo>
                        <a:pt x="40" y="66"/>
                      </a:lnTo>
                      <a:cubicBezTo>
                        <a:pt x="60" y="86"/>
                        <a:pt x="79" y="106"/>
                        <a:pt x="118" y="135"/>
                      </a:cubicBezTo>
                      <a:cubicBezTo>
                        <a:pt x="148" y="174"/>
                        <a:pt x="197" y="204"/>
                        <a:pt x="246" y="252"/>
                      </a:cubicBezTo>
                      <a:cubicBezTo>
                        <a:pt x="295" y="291"/>
                        <a:pt x="344" y="341"/>
                        <a:pt x="412" y="389"/>
                      </a:cubicBezTo>
                      <a:cubicBezTo>
                        <a:pt x="471" y="428"/>
                        <a:pt x="540" y="478"/>
                        <a:pt x="618" y="526"/>
                      </a:cubicBezTo>
                      <a:cubicBezTo>
                        <a:pt x="696" y="585"/>
                        <a:pt x="775" y="634"/>
                        <a:pt x="862" y="683"/>
                      </a:cubicBezTo>
                      <a:cubicBezTo>
                        <a:pt x="1029" y="781"/>
                        <a:pt x="1215" y="869"/>
                        <a:pt x="1411" y="957"/>
                      </a:cubicBezTo>
                      <a:cubicBezTo>
                        <a:pt x="1607" y="1035"/>
                        <a:pt x="1803" y="1114"/>
                        <a:pt x="1989" y="1163"/>
                      </a:cubicBezTo>
                      <a:cubicBezTo>
                        <a:pt x="2185" y="1222"/>
                        <a:pt x="2361" y="1270"/>
                        <a:pt x="2508" y="1310"/>
                      </a:cubicBezTo>
                      <a:cubicBezTo>
                        <a:pt x="2664" y="1349"/>
                        <a:pt x="2792" y="1368"/>
                        <a:pt x="2880" y="1379"/>
                      </a:cubicBezTo>
                      <a:lnTo>
                        <a:pt x="3027" y="1408"/>
                      </a:lnTo>
                      <a:cubicBezTo>
                        <a:pt x="3036" y="1408"/>
                        <a:pt x="3047" y="1398"/>
                        <a:pt x="3056" y="1388"/>
                      </a:cubicBezTo>
                      <a:cubicBezTo>
                        <a:pt x="3056" y="1379"/>
                        <a:pt x="3047" y="1359"/>
                        <a:pt x="3036" y="1359"/>
                      </a:cubicBezTo>
                      <a:cubicBezTo>
                        <a:pt x="3036" y="1359"/>
                        <a:pt x="2988" y="1339"/>
                        <a:pt x="2899" y="1310"/>
                      </a:cubicBezTo>
                      <a:cubicBezTo>
                        <a:pt x="2812" y="1281"/>
                        <a:pt x="2684" y="1241"/>
                        <a:pt x="2537" y="1202"/>
                      </a:cubicBezTo>
                      <a:cubicBezTo>
                        <a:pt x="2390" y="1163"/>
                        <a:pt x="2214" y="1114"/>
                        <a:pt x="2028" y="1055"/>
                      </a:cubicBezTo>
                      <a:cubicBezTo>
                        <a:pt x="1930" y="1035"/>
                        <a:pt x="1832" y="1006"/>
                        <a:pt x="1734" y="977"/>
                      </a:cubicBezTo>
                      <a:cubicBezTo>
                        <a:pt x="1636" y="938"/>
                        <a:pt x="1548" y="909"/>
                        <a:pt x="1441" y="869"/>
                      </a:cubicBezTo>
                      <a:cubicBezTo>
                        <a:pt x="1352" y="840"/>
                        <a:pt x="1254" y="800"/>
                        <a:pt x="1156" y="761"/>
                      </a:cubicBezTo>
                      <a:cubicBezTo>
                        <a:pt x="1069" y="713"/>
                        <a:pt x="971" y="674"/>
                        <a:pt x="892" y="624"/>
                      </a:cubicBezTo>
                      <a:cubicBezTo>
                        <a:pt x="716" y="536"/>
                        <a:pt x="559" y="439"/>
                        <a:pt x="442" y="350"/>
                      </a:cubicBezTo>
                      <a:cubicBezTo>
                        <a:pt x="314" y="252"/>
                        <a:pt x="216" y="164"/>
                        <a:pt x="148" y="106"/>
                      </a:cubicBezTo>
                      <a:cubicBezTo>
                        <a:pt x="118" y="76"/>
                        <a:pt x="89" y="47"/>
                        <a:pt x="79" y="27"/>
                      </a:cubicBezTo>
                      <a:cubicBezTo>
                        <a:pt x="60" y="17"/>
                        <a:pt x="50" y="8"/>
                        <a:pt x="50" y="8"/>
                      </a:cubicBezTo>
                      <a:cubicBezTo>
                        <a:pt x="45" y="3"/>
                        <a:pt x="38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 rot="-8100000">
                  <a:off x="3230995" y="2744036"/>
                  <a:ext cx="146302" cy="35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2935" extrusionOk="0">
                      <a:moveTo>
                        <a:pt x="26" y="0"/>
                      </a:moveTo>
                      <a:cubicBezTo>
                        <a:pt x="20" y="0"/>
                        <a:pt x="14" y="3"/>
                        <a:pt x="10" y="7"/>
                      </a:cubicBezTo>
                      <a:cubicBezTo>
                        <a:pt x="0" y="17"/>
                        <a:pt x="0" y="27"/>
                        <a:pt x="10" y="36"/>
                      </a:cubicBezTo>
                      <a:cubicBezTo>
                        <a:pt x="10" y="36"/>
                        <a:pt x="29" y="75"/>
                        <a:pt x="79" y="154"/>
                      </a:cubicBezTo>
                      <a:cubicBezTo>
                        <a:pt x="98" y="183"/>
                        <a:pt x="127" y="232"/>
                        <a:pt x="157" y="281"/>
                      </a:cubicBezTo>
                      <a:cubicBezTo>
                        <a:pt x="186" y="330"/>
                        <a:pt x="225" y="389"/>
                        <a:pt x="255" y="458"/>
                      </a:cubicBezTo>
                      <a:cubicBezTo>
                        <a:pt x="294" y="516"/>
                        <a:pt x="333" y="585"/>
                        <a:pt x="373" y="663"/>
                      </a:cubicBezTo>
                      <a:cubicBezTo>
                        <a:pt x="412" y="732"/>
                        <a:pt x="451" y="820"/>
                        <a:pt x="490" y="898"/>
                      </a:cubicBezTo>
                      <a:cubicBezTo>
                        <a:pt x="529" y="986"/>
                        <a:pt x="568" y="1065"/>
                        <a:pt x="597" y="1153"/>
                      </a:cubicBezTo>
                      <a:cubicBezTo>
                        <a:pt x="637" y="1241"/>
                        <a:pt x="666" y="1339"/>
                        <a:pt x="706" y="1427"/>
                      </a:cubicBezTo>
                      <a:cubicBezTo>
                        <a:pt x="735" y="1515"/>
                        <a:pt x="774" y="1613"/>
                        <a:pt x="803" y="1701"/>
                      </a:cubicBezTo>
                      <a:cubicBezTo>
                        <a:pt x="832" y="1789"/>
                        <a:pt x="852" y="1887"/>
                        <a:pt x="882" y="1966"/>
                      </a:cubicBezTo>
                      <a:cubicBezTo>
                        <a:pt x="911" y="2053"/>
                        <a:pt x="941" y="2142"/>
                        <a:pt x="960" y="2220"/>
                      </a:cubicBezTo>
                      <a:cubicBezTo>
                        <a:pt x="980" y="2299"/>
                        <a:pt x="999" y="2377"/>
                        <a:pt x="1019" y="2445"/>
                      </a:cubicBezTo>
                      <a:cubicBezTo>
                        <a:pt x="1058" y="2592"/>
                        <a:pt x="1087" y="2710"/>
                        <a:pt x="1107" y="2788"/>
                      </a:cubicBezTo>
                      <a:cubicBezTo>
                        <a:pt x="1136" y="2867"/>
                        <a:pt x="1146" y="2915"/>
                        <a:pt x="1146" y="2915"/>
                      </a:cubicBezTo>
                      <a:cubicBezTo>
                        <a:pt x="1156" y="2925"/>
                        <a:pt x="1165" y="2935"/>
                        <a:pt x="1176" y="2935"/>
                      </a:cubicBezTo>
                      <a:cubicBezTo>
                        <a:pt x="1185" y="2935"/>
                        <a:pt x="1195" y="2925"/>
                        <a:pt x="1195" y="2906"/>
                      </a:cubicBezTo>
                      <a:cubicBezTo>
                        <a:pt x="1195" y="2906"/>
                        <a:pt x="1195" y="2856"/>
                        <a:pt x="1185" y="2778"/>
                      </a:cubicBezTo>
                      <a:cubicBezTo>
                        <a:pt x="1176" y="2729"/>
                        <a:pt x="1176" y="2680"/>
                        <a:pt x="1165" y="2621"/>
                      </a:cubicBezTo>
                      <a:cubicBezTo>
                        <a:pt x="1156" y="2563"/>
                        <a:pt x="1146" y="2494"/>
                        <a:pt x="1126" y="2426"/>
                      </a:cubicBezTo>
                      <a:lnTo>
                        <a:pt x="1067" y="2191"/>
                      </a:lnTo>
                      <a:cubicBezTo>
                        <a:pt x="1048" y="2112"/>
                        <a:pt x="1019" y="2024"/>
                        <a:pt x="989" y="1936"/>
                      </a:cubicBezTo>
                      <a:lnTo>
                        <a:pt x="901" y="1672"/>
                      </a:lnTo>
                      <a:cubicBezTo>
                        <a:pt x="862" y="1574"/>
                        <a:pt x="823" y="1485"/>
                        <a:pt x="784" y="1398"/>
                      </a:cubicBezTo>
                      <a:cubicBezTo>
                        <a:pt x="745" y="1309"/>
                        <a:pt x="706" y="1211"/>
                        <a:pt x="666" y="1133"/>
                      </a:cubicBezTo>
                      <a:cubicBezTo>
                        <a:pt x="627" y="1045"/>
                        <a:pt x="578" y="957"/>
                        <a:pt x="539" y="869"/>
                      </a:cubicBezTo>
                      <a:cubicBezTo>
                        <a:pt x="499" y="791"/>
                        <a:pt x="460" y="712"/>
                        <a:pt x="421" y="643"/>
                      </a:cubicBezTo>
                      <a:cubicBezTo>
                        <a:pt x="382" y="565"/>
                        <a:pt x="343" y="497"/>
                        <a:pt x="304" y="428"/>
                      </a:cubicBezTo>
                      <a:cubicBezTo>
                        <a:pt x="225" y="301"/>
                        <a:pt x="167" y="203"/>
                        <a:pt x="118" y="125"/>
                      </a:cubicBezTo>
                      <a:cubicBezTo>
                        <a:pt x="69" y="56"/>
                        <a:pt x="49" y="17"/>
                        <a:pt x="49" y="17"/>
                      </a:cubicBezTo>
                      <a:cubicBezTo>
                        <a:pt x="44" y="5"/>
                        <a:pt x="35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ED8B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" name="Google Shape;170;p2"/>
              <p:cNvSpPr/>
              <p:nvPr/>
            </p:nvSpPr>
            <p:spPr>
              <a:xfrm rot="-4970242" flipH="1">
                <a:off x="3088732" y="4436224"/>
                <a:ext cx="558301" cy="277683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2270" extrusionOk="0">
                    <a:moveTo>
                      <a:pt x="844" y="1"/>
                    </a:moveTo>
                    <a:cubicBezTo>
                      <a:pt x="772" y="1"/>
                      <a:pt x="700" y="7"/>
                      <a:pt x="627" y="22"/>
                    </a:cubicBezTo>
                    <a:cubicBezTo>
                      <a:pt x="304" y="101"/>
                      <a:pt x="0" y="414"/>
                      <a:pt x="79" y="737"/>
                    </a:cubicBezTo>
                    <a:cubicBezTo>
                      <a:pt x="108" y="914"/>
                      <a:pt x="235" y="1041"/>
                      <a:pt x="353" y="1158"/>
                    </a:cubicBezTo>
                    <a:cubicBezTo>
                      <a:pt x="1099" y="1878"/>
                      <a:pt x="2142" y="2270"/>
                      <a:pt x="3179" y="2270"/>
                    </a:cubicBezTo>
                    <a:cubicBezTo>
                      <a:pt x="3651" y="2270"/>
                      <a:pt x="4122" y="2189"/>
                      <a:pt x="4564" y="2020"/>
                    </a:cubicBezTo>
                    <a:lnTo>
                      <a:pt x="4505" y="1971"/>
                    </a:lnTo>
                    <a:cubicBezTo>
                      <a:pt x="3790" y="1060"/>
                      <a:pt x="2693" y="551"/>
                      <a:pt x="1606" y="169"/>
                    </a:cubicBezTo>
                    <a:cubicBezTo>
                      <a:pt x="1361" y="85"/>
                      <a:pt x="1104" y="1"/>
                      <a:pt x="844" y="1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-4970242" flipH="1">
                <a:off x="2937311" y="4294553"/>
                <a:ext cx="529554" cy="540930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4422" extrusionOk="0">
                    <a:moveTo>
                      <a:pt x="1052" y="0"/>
                    </a:moveTo>
                    <a:cubicBezTo>
                      <a:pt x="959" y="0"/>
                      <a:pt x="866" y="11"/>
                      <a:pt x="775" y="35"/>
                    </a:cubicBezTo>
                    <a:cubicBezTo>
                      <a:pt x="510" y="94"/>
                      <a:pt x="265" y="279"/>
                      <a:pt x="157" y="524"/>
                    </a:cubicBezTo>
                    <a:cubicBezTo>
                      <a:pt x="1" y="886"/>
                      <a:pt x="148" y="1298"/>
                      <a:pt x="324" y="1641"/>
                    </a:cubicBezTo>
                    <a:cubicBezTo>
                      <a:pt x="1108" y="3139"/>
                      <a:pt x="2645" y="4206"/>
                      <a:pt x="4329" y="4422"/>
                    </a:cubicBezTo>
                    <a:lnTo>
                      <a:pt x="4300" y="4372"/>
                    </a:lnTo>
                    <a:cubicBezTo>
                      <a:pt x="4270" y="3306"/>
                      <a:pt x="3693" y="2326"/>
                      <a:pt x="3066" y="1454"/>
                    </a:cubicBezTo>
                    <a:cubicBezTo>
                      <a:pt x="2674" y="906"/>
                      <a:pt x="2214" y="348"/>
                      <a:pt x="1578" y="103"/>
                    </a:cubicBezTo>
                    <a:cubicBezTo>
                      <a:pt x="1405" y="39"/>
                      <a:pt x="1227" y="0"/>
                      <a:pt x="1052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-4970242" flipH="1">
                <a:off x="3054104" y="4476079"/>
                <a:ext cx="233645" cy="56001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4578" extrusionOk="0">
                    <a:moveTo>
                      <a:pt x="436" y="0"/>
                    </a:moveTo>
                    <a:cubicBezTo>
                      <a:pt x="418" y="0"/>
                      <a:pt x="400" y="1"/>
                      <a:pt x="382" y="4"/>
                    </a:cubicBezTo>
                    <a:cubicBezTo>
                      <a:pt x="236" y="24"/>
                      <a:pt x="118" y="151"/>
                      <a:pt x="60" y="298"/>
                    </a:cubicBezTo>
                    <a:cubicBezTo>
                      <a:pt x="1" y="435"/>
                      <a:pt x="1" y="592"/>
                      <a:pt x="1" y="748"/>
                    </a:cubicBezTo>
                    <a:cubicBezTo>
                      <a:pt x="30" y="2129"/>
                      <a:pt x="549" y="3510"/>
                      <a:pt x="1450" y="4567"/>
                    </a:cubicBezTo>
                    <a:lnTo>
                      <a:pt x="1518" y="4577"/>
                    </a:lnTo>
                    <a:cubicBezTo>
                      <a:pt x="1910" y="3706"/>
                      <a:pt x="1881" y="2687"/>
                      <a:pt x="1675" y="1757"/>
                    </a:cubicBezTo>
                    <a:cubicBezTo>
                      <a:pt x="1538" y="1131"/>
                      <a:pt x="1293" y="474"/>
                      <a:pt x="765" y="122"/>
                    </a:cubicBezTo>
                    <a:cubicBezTo>
                      <a:pt x="663" y="53"/>
                      <a:pt x="553" y="0"/>
                      <a:pt x="436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-4970242" flipH="1">
                <a:off x="3269519" y="4869001"/>
                <a:ext cx="186916" cy="630229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5152" extrusionOk="0">
                    <a:moveTo>
                      <a:pt x="59" y="1"/>
                    </a:moveTo>
                    <a:cubicBezTo>
                      <a:pt x="137" y="882"/>
                      <a:pt x="0" y="1774"/>
                      <a:pt x="29" y="2664"/>
                    </a:cubicBezTo>
                    <a:cubicBezTo>
                      <a:pt x="49" y="3556"/>
                      <a:pt x="264" y="4496"/>
                      <a:pt x="891" y="5112"/>
                    </a:cubicBezTo>
                    <a:lnTo>
                      <a:pt x="930" y="5152"/>
                    </a:lnTo>
                    <a:cubicBezTo>
                      <a:pt x="1508" y="4124"/>
                      <a:pt x="1528" y="2801"/>
                      <a:pt x="980" y="1744"/>
                    </a:cubicBezTo>
                    <a:cubicBezTo>
                      <a:pt x="676" y="1156"/>
                      <a:pt x="206" y="638"/>
                      <a:pt x="5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-4970242" flipH="1">
                <a:off x="3268411" y="4855854"/>
                <a:ext cx="185815" cy="6476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5294" extrusionOk="0">
                    <a:moveTo>
                      <a:pt x="189" y="630"/>
                    </a:moveTo>
                    <a:lnTo>
                      <a:pt x="255" y="775"/>
                    </a:lnTo>
                    <a:cubicBezTo>
                      <a:pt x="363" y="981"/>
                      <a:pt x="490" y="1177"/>
                      <a:pt x="618" y="1373"/>
                    </a:cubicBezTo>
                    <a:lnTo>
                      <a:pt x="794" y="1667"/>
                    </a:lnTo>
                    <a:cubicBezTo>
                      <a:pt x="814" y="1715"/>
                      <a:pt x="843" y="1765"/>
                      <a:pt x="872" y="1813"/>
                    </a:cubicBezTo>
                    <a:lnTo>
                      <a:pt x="912" y="1882"/>
                    </a:lnTo>
                    <a:lnTo>
                      <a:pt x="951" y="1961"/>
                    </a:lnTo>
                    <a:cubicBezTo>
                      <a:pt x="970" y="2019"/>
                      <a:pt x="999" y="2068"/>
                      <a:pt x="1019" y="2117"/>
                    </a:cubicBezTo>
                    <a:lnTo>
                      <a:pt x="1078" y="2274"/>
                    </a:lnTo>
                    <a:cubicBezTo>
                      <a:pt x="1117" y="2381"/>
                      <a:pt x="1147" y="2479"/>
                      <a:pt x="1176" y="2597"/>
                    </a:cubicBezTo>
                    <a:cubicBezTo>
                      <a:pt x="1205" y="2705"/>
                      <a:pt x="1225" y="2812"/>
                      <a:pt x="1245" y="2920"/>
                    </a:cubicBezTo>
                    <a:lnTo>
                      <a:pt x="1264" y="3086"/>
                    </a:lnTo>
                    <a:cubicBezTo>
                      <a:pt x="1274" y="3145"/>
                      <a:pt x="1274" y="3194"/>
                      <a:pt x="1284" y="3253"/>
                    </a:cubicBezTo>
                    <a:lnTo>
                      <a:pt x="1284" y="3341"/>
                    </a:lnTo>
                    <a:lnTo>
                      <a:pt x="1293" y="3419"/>
                    </a:lnTo>
                    <a:lnTo>
                      <a:pt x="1293" y="3586"/>
                    </a:lnTo>
                    <a:lnTo>
                      <a:pt x="1284" y="3752"/>
                    </a:lnTo>
                    <a:lnTo>
                      <a:pt x="1274" y="3919"/>
                    </a:lnTo>
                    <a:cubicBezTo>
                      <a:pt x="1274" y="3978"/>
                      <a:pt x="1264" y="4037"/>
                      <a:pt x="1254" y="4095"/>
                    </a:cubicBezTo>
                    <a:cubicBezTo>
                      <a:pt x="1245" y="4144"/>
                      <a:pt x="1234" y="4203"/>
                      <a:pt x="1225" y="4252"/>
                    </a:cubicBezTo>
                    <a:cubicBezTo>
                      <a:pt x="1215" y="4311"/>
                      <a:pt x="1205" y="4370"/>
                      <a:pt x="1195" y="4418"/>
                    </a:cubicBezTo>
                    <a:lnTo>
                      <a:pt x="1147" y="4585"/>
                    </a:lnTo>
                    <a:cubicBezTo>
                      <a:pt x="1136" y="4644"/>
                      <a:pt x="1117" y="4692"/>
                      <a:pt x="1097" y="4751"/>
                    </a:cubicBezTo>
                    <a:cubicBezTo>
                      <a:pt x="1088" y="4800"/>
                      <a:pt x="1068" y="4859"/>
                      <a:pt x="1049" y="4908"/>
                    </a:cubicBezTo>
                    <a:cubicBezTo>
                      <a:pt x="1018" y="4993"/>
                      <a:pt x="981" y="5071"/>
                      <a:pt x="943" y="5153"/>
                    </a:cubicBezTo>
                    <a:lnTo>
                      <a:pt x="943" y="5153"/>
                    </a:lnTo>
                    <a:lnTo>
                      <a:pt x="843" y="5045"/>
                    </a:lnTo>
                    <a:lnTo>
                      <a:pt x="745" y="4927"/>
                    </a:lnTo>
                    <a:lnTo>
                      <a:pt x="647" y="4790"/>
                    </a:lnTo>
                    <a:lnTo>
                      <a:pt x="559" y="4653"/>
                    </a:lnTo>
                    <a:cubicBezTo>
                      <a:pt x="540" y="4605"/>
                      <a:pt x="510" y="4555"/>
                      <a:pt x="481" y="4507"/>
                    </a:cubicBezTo>
                    <a:cubicBezTo>
                      <a:pt x="461" y="4457"/>
                      <a:pt x="442" y="4409"/>
                      <a:pt x="412" y="4359"/>
                    </a:cubicBezTo>
                    <a:cubicBezTo>
                      <a:pt x="392" y="4311"/>
                      <a:pt x="373" y="4261"/>
                      <a:pt x="353" y="4203"/>
                    </a:cubicBezTo>
                    <a:lnTo>
                      <a:pt x="305" y="4046"/>
                    </a:lnTo>
                    <a:lnTo>
                      <a:pt x="255" y="3889"/>
                    </a:lnTo>
                    <a:lnTo>
                      <a:pt x="216" y="3733"/>
                    </a:lnTo>
                    <a:lnTo>
                      <a:pt x="187" y="3567"/>
                    </a:lnTo>
                    <a:lnTo>
                      <a:pt x="157" y="3410"/>
                    </a:lnTo>
                    <a:lnTo>
                      <a:pt x="138" y="3243"/>
                    </a:lnTo>
                    <a:lnTo>
                      <a:pt x="128" y="3077"/>
                    </a:lnTo>
                    <a:lnTo>
                      <a:pt x="109" y="2910"/>
                    </a:lnTo>
                    <a:lnTo>
                      <a:pt x="109" y="2753"/>
                    </a:lnTo>
                    <a:lnTo>
                      <a:pt x="109" y="2420"/>
                    </a:lnTo>
                    <a:cubicBezTo>
                      <a:pt x="109" y="2303"/>
                      <a:pt x="118" y="2196"/>
                      <a:pt x="118" y="2088"/>
                    </a:cubicBezTo>
                    <a:cubicBezTo>
                      <a:pt x="128" y="1863"/>
                      <a:pt x="148" y="1647"/>
                      <a:pt x="157" y="1422"/>
                    </a:cubicBezTo>
                    <a:lnTo>
                      <a:pt x="177" y="1089"/>
                    </a:lnTo>
                    <a:cubicBezTo>
                      <a:pt x="177" y="971"/>
                      <a:pt x="187" y="864"/>
                      <a:pt x="187" y="756"/>
                    </a:cubicBezTo>
                    <a:cubicBezTo>
                      <a:pt x="187" y="713"/>
                      <a:pt x="188" y="672"/>
                      <a:pt x="189" y="630"/>
                    </a:cubicBezTo>
                    <a:close/>
                    <a:moveTo>
                      <a:pt x="98" y="0"/>
                    </a:moveTo>
                    <a:cubicBezTo>
                      <a:pt x="92" y="0"/>
                      <a:pt x="86" y="1"/>
                      <a:pt x="79" y="2"/>
                    </a:cubicBezTo>
                    <a:cubicBezTo>
                      <a:pt x="30" y="2"/>
                      <a:pt x="1" y="41"/>
                      <a:pt x="1" y="90"/>
                    </a:cubicBezTo>
                    <a:lnTo>
                      <a:pt x="20" y="257"/>
                    </a:lnTo>
                    <a:lnTo>
                      <a:pt x="30" y="423"/>
                    </a:lnTo>
                    <a:cubicBezTo>
                      <a:pt x="30" y="531"/>
                      <a:pt x="40" y="638"/>
                      <a:pt x="40" y="746"/>
                    </a:cubicBezTo>
                    <a:lnTo>
                      <a:pt x="40" y="1079"/>
                    </a:lnTo>
                    <a:lnTo>
                      <a:pt x="30" y="1412"/>
                    </a:lnTo>
                    <a:cubicBezTo>
                      <a:pt x="20" y="1637"/>
                      <a:pt x="11" y="1863"/>
                      <a:pt x="1" y="2078"/>
                    </a:cubicBezTo>
                    <a:lnTo>
                      <a:pt x="1" y="2420"/>
                    </a:lnTo>
                    <a:lnTo>
                      <a:pt x="1" y="2753"/>
                    </a:lnTo>
                    <a:lnTo>
                      <a:pt x="11" y="2920"/>
                    </a:lnTo>
                    <a:lnTo>
                      <a:pt x="20" y="3086"/>
                    </a:lnTo>
                    <a:lnTo>
                      <a:pt x="40" y="3253"/>
                    </a:lnTo>
                    <a:lnTo>
                      <a:pt x="59" y="3419"/>
                    </a:lnTo>
                    <a:lnTo>
                      <a:pt x="89" y="3586"/>
                    </a:lnTo>
                    <a:lnTo>
                      <a:pt x="128" y="3752"/>
                    </a:lnTo>
                    <a:lnTo>
                      <a:pt x="167" y="3919"/>
                    </a:lnTo>
                    <a:lnTo>
                      <a:pt x="216" y="4076"/>
                    </a:lnTo>
                    <a:cubicBezTo>
                      <a:pt x="226" y="4134"/>
                      <a:pt x="246" y="4183"/>
                      <a:pt x="265" y="4242"/>
                    </a:cubicBezTo>
                    <a:cubicBezTo>
                      <a:pt x="285" y="4291"/>
                      <a:pt x="305" y="4340"/>
                      <a:pt x="334" y="4398"/>
                    </a:cubicBezTo>
                    <a:cubicBezTo>
                      <a:pt x="353" y="4448"/>
                      <a:pt x="383" y="4496"/>
                      <a:pt x="402" y="4546"/>
                    </a:cubicBezTo>
                    <a:lnTo>
                      <a:pt x="481" y="4702"/>
                    </a:lnTo>
                    <a:lnTo>
                      <a:pt x="569" y="4840"/>
                    </a:lnTo>
                    <a:lnTo>
                      <a:pt x="666" y="4977"/>
                    </a:lnTo>
                    <a:lnTo>
                      <a:pt x="775" y="5114"/>
                    </a:lnTo>
                    <a:lnTo>
                      <a:pt x="892" y="5241"/>
                    </a:lnTo>
                    <a:cubicBezTo>
                      <a:pt x="897" y="5246"/>
                      <a:pt x="903" y="5249"/>
                      <a:pt x="908" y="5252"/>
                    </a:cubicBezTo>
                    <a:lnTo>
                      <a:pt x="908" y="5252"/>
                    </a:lnTo>
                    <a:cubicBezTo>
                      <a:pt x="911" y="5266"/>
                      <a:pt x="919" y="5278"/>
                      <a:pt x="931" y="5290"/>
                    </a:cubicBezTo>
                    <a:cubicBezTo>
                      <a:pt x="939" y="5292"/>
                      <a:pt x="947" y="5294"/>
                      <a:pt x="954" y="5294"/>
                    </a:cubicBezTo>
                    <a:cubicBezTo>
                      <a:pt x="975" y="5294"/>
                      <a:pt x="992" y="5285"/>
                      <a:pt x="999" y="5270"/>
                    </a:cubicBezTo>
                    <a:cubicBezTo>
                      <a:pt x="1058" y="5172"/>
                      <a:pt x="1127" y="5064"/>
                      <a:pt x="1176" y="4957"/>
                    </a:cubicBezTo>
                    <a:cubicBezTo>
                      <a:pt x="1195" y="4908"/>
                      <a:pt x="1225" y="4859"/>
                      <a:pt x="1245" y="4800"/>
                    </a:cubicBezTo>
                    <a:cubicBezTo>
                      <a:pt x="1264" y="4751"/>
                      <a:pt x="1293" y="4692"/>
                      <a:pt x="1313" y="4634"/>
                    </a:cubicBezTo>
                    <a:lnTo>
                      <a:pt x="1362" y="4467"/>
                    </a:lnTo>
                    <a:cubicBezTo>
                      <a:pt x="1382" y="4409"/>
                      <a:pt x="1401" y="4350"/>
                      <a:pt x="1411" y="4301"/>
                    </a:cubicBezTo>
                    <a:cubicBezTo>
                      <a:pt x="1430" y="4242"/>
                      <a:pt x="1440" y="4183"/>
                      <a:pt x="1450" y="4124"/>
                    </a:cubicBezTo>
                    <a:lnTo>
                      <a:pt x="1480" y="3948"/>
                    </a:lnTo>
                    <a:lnTo>
                      <a:pt x="1499" y="3772"/>
                    </a:lnTo>
                    <a:lnTo>
                      <a:pt x="1509" y="3596"/>
                    </a:lnTo>
                    <a:cubicBezTo>
                      <a:pt x="1519" y="3537"/>
                      <a:pt x="1519" y="3478"/>
                      <a:pt x="1519" y="3419"/>
                    </a:cubicBezTo>
                    <a:cubicBezTo>
                      <a:pt x="1519" y="3361"/>
                      <a:pt x="1519" y="3302"/>
                      <a:pt x="1509" y="3243"/>
                    </a:cubicBezTo>
                    <a:cubicBezTo>
                      <a:pt x="1509" y="3175"/>
                      <a:pt x="1499" y="3116"/>
                      <a:pt x="1499" y="3057"/>
                    </a:cubicBezTo>
                    <a:lnTo>
                      <a:pt x="1469" y="2881"/>
                    </a:lnTo>
                    <a:cubicBezTo>
                      <a:pt x="1450" y="2764"/>
                      <a:pt x="1430" y="2646"/>
                      <a:pt x="1401" y="2538"/>
                    </a:cubicBezTo>
                    <a:cubicBezTo>
                      <a:pt x="1371" y="2420"/>
                      <a:pt x="1332" y="2303"/>
                      <a:pt x="1293" y="2196"/>
                    </a:cubicBezTo>
                    <a:lnTo>
                      <a:pt x="1225" y="2029"/>
                    </a:lnTo>
                    <a:cubicBezTo>
                      <a:pt x="1205" y="1970"/>
                      <a:pt x="1176" y="1921"/>
                      <a:pt x="1147" y="1872"/>
                    </a:cubicBezTo>
                    <a:lnTo>
                      <a:pt x="1117" y="1794"/>
                    </a:lnTo>
                    <a:lnTo>
                      <a:pt x="1068" y="1706"/>
                    </a:lnTo>
                    <a:lnTo>
                      <a:pt x="980" y="1559"/>
                    </a:lnTo>
                    <a:cubicBezTo>
                      <a:pt x="921" y="1451"/>
                      <a:pt x="862" y="1353"/>
                      <a:pt x="794" y="1256"/>
                    </a:cubicBezTo>
                    <a:cubicBezTo>
                      <a:pt x="666" y="1069"/>
                      <a:pt x="540" y="873"/>
                      <a:pt x="431" y="677"/>
                    </a:cubicBezTo>
                    <a:cubicBezTo>
                      <a:pt x="373" y="579"/>
                      <a:pt x="324" y="482"/>
                      <a:pt x="285" y="384"/>
                    </a:cubicBezTo>
                    <a:cubicBezTo>
                      <a:pt x="236" y="276"/>
                      <a:pt x="207" y="168"/>
                      <a:pt x="177" y="70"/>
                    </a:cubicBezTo>
                    <a:lnTo>
                      <a:pt x="177" y="61"/>
                    </a:lnTo>
                    <a:cubicBezTo>
                      <a:pt x="169" y="27"/>
                      <a:pt x="138" y="0"/>
                      <a:pt x="98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-4970242" flipH="1">
                <a:off x="3452337" y="4670567"/>
                <a:ext cx="539218" cy="351935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877" extrusionOk="0">
                    <a:moveTo>
                      <a:pt x="383" y="0"/>
                    </a:moveTo>
                    <a:cubicBezTo>
                      <a:pt x="256" y="0"/>
                      <a:pt x="128" y="9"/>
                      <a:pt x="1" y="27"/>
                    </a:cubicBezTo>
                    <a:cubicBezTo>
                      <a:pt x="461" y="830"/>
                      <a:pt x="1058" y="1564"/>
                      <a:pt x="1812" y="2093"/>
                    </a:cubicBezTo>
                    <a:cubicBezTo>
                      <a:pt x="2488" y="2574"/>
                      <a:pt x="3319" y="2876"/>
                      <a:pt x="4155" y="2876"/>
                    </a:cubicBezTo>
                    <a:cubicBezTo>
                      <a:pt x="4239" y="2876"/>
                      <a:pt x="4323" y="2873"/>
                      <a:pt x="4407" y="2867"/>
                    </a:cubicBezTo>
                    <a:lnTo>
                      <a:pt x="4348" y="2789"/>
                    </a:lnTo>
                    <a:cubicBezTo>
                      <a:pt x="3820" y="2054"/>
                      <a:pt x="3261" y="1329"/>
                      <a:pt x="2537" y="781"/>
                    </a:cubicBezTo>
                    <a:cubicBezTo>
                      <a:pt x="1914" y="319"/>
                      <a:pt x="1155" y="0"/>
                      <a:pt x="383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-4970242" flipH="1">
                <a:off x="3443060" y="4658267"/>
                <a:ext cx="557078" cy="370284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3027" extrusionOk="0">
                    <a:moveTo>
                      <a:pt x="608" y="167"/>
                    </a:moveTo>
                    <a:lnTo>
                      <a:pt x="774" y="176"/>
                    </a:lnTo>
                    <a:lnTo>
                      <a:pt x="931" y="196"/>
                    </a:lnTo>
                    <a:lnTo>
                      <a:pt x="1098" y="215"/>
                    </a:lnTo>
                    <a:lnTo>
                      <a:pt x="1264" y="255"/>
                    </a:lnTo>
                    <a:lnTo>
                      <a:pt x="1420" y="304"/>
                    </a:lnTo>
                    <a:lnTo>
                      <a:pt x="1577" y="353"/>
                    </a:lnTo>
                    <a:lnTo>
                      <a:pt x="1734" y="411"/>
                    </a:lnTo>
                    <a:lnTo>
                      <a:pt x="1890" y="480"/>
                    </a:lnTo>
                    <a:lnTo>
                      <a:pt x="2038" y="559"/>
                    </a:lnTo>
                    <a:lnTo>
                      <a:pt x="2184" y="637"/>
                    </a:lnTo>
                    <a:lnTo>
                      <a:pt x="2331" y="715"/>
                    </a:lnTo>
                    <a:lnTo>
                      <a:pt x="2468" y="813"/>
                    </a:lnTo>
                    <a:lnTo>
                      <a:pt x="2606" y="911"/>
                    </a:lnTo>
                    <a:lnTo>
                      <a:pt x="2732" y="1009"/>
                    </a:lnTo>
                    <a:lnTo>
                      <a:pt x="2870" y="1116"/>
                    </a:lnTo>
                    <a:lnTo>
                      <a:pt x="2997" y="1224"/>
                    </a:lnTo>
                    <a:lnTo>
                      <a:pt x="3115" y="1342"/>
                    </a:lnTo>
                    <a:cubicBezTo>
                      <a:pt x="3193" y="1420"/>
                      <a:pt x="3281" y="1499"/>
                      <a:pt x="3350" y="1577"/>
                    </a:cubicBezTo>
                    <a:cubicBezTo>
                      <a:pt x="3428" y="1655"/>
                      <a:pt x="3506" y="1743"/>
                      <a:pt x="3585" y="1832"/>
                    </a:cubicBezTo>
                    <a:cubicBezTo>
                      <a:pt x="3731" y="1998"/>
                      <a:pt x="3868" y="2174"/>
                      <a:pt x="4005" y="2350"/>
                    </a:cubicBezTo>
                    <a:cubicBezTo>
                      <a:pt x="4143" y="2526"/>
                      <a:pt x="4280" y="2713"/>
                      <a:pt x="4407" y="2899"/>
                    </a:cubicBezTo>
                    <a:lnTo>
                      <a:pt x="4329" y="2899"/>
                    </a:lnTo>
                    <a:lnTo>
                      <a:pt x="4162" y="2889"/>
                    </a:lnTo>
                    <a:lnTo>
                      <a:pt x="3986" y="2870"/>
                    </a:lnTo>
                    <a:lnTo>
                      <a:pt x="3820" y="2850"/>
                    </a:lnTo>
                    <a:lnTo>
                      <a:pt x="3653" y="2820"/>
                    </a:lnTo>
                    <a:lnTo>
                      <a:pt x="3496" y="2781"/>
                    </a:lnTo>
                    <a:lnTo>
                      <a:pt x="3330" y="2732"/>
                    </a:lnTo>
                    <a:lnTo>
                      <a:pt x="3173" y="2683"/>
                    </a:lnTo>
                    <a:lnTo>
                      <a:pt x="3007" y="2635"/>
                    </a:lnTo>
                    <a:lnTo>
                      <a:pt x="2850" y="2566"/>
                    </a:lnTo>
                    <a:lnTo>
                      <a:pt x="2703" y="2497"/>
                    </a:lnTo>
                    <a:lnTo>
                      <a:pt x="2547" y="2429"/>
                    </a:lnTo>
                    <a:lnTo>
                      <a:pt x="2400" y="2350"/>
                    </a:lnTo>
                    <a:lnTo>
                      <a:pt x="2253" y="2262"/>
                    </a:lnTo>
                    <a:lnTo>
                      <a:pt x="2116" y="2174"/>
                    </a:lnTo>
                    <a:lnTo>
                      <a:pt x="1969" y="2076"/>
                    </a:lnTo>
                    <a:lnTo>
                      <a:pt x="1832" y="1978"/>
                    </a:lnTo>
                    <a:lnTo>
                      <a:pt x="1705" y="1880"/>
                    </a:lnTo>
                    <a:lnTo>
                      <a:pt x="1568" y="1773"/>
                    </a:lnTo>
                    <a:lnTo>
                      <a:pt x="1440" y="1655"/>
                    </a:lnTo>
                    <a:lnTo>
                      <a:pt x="1322" y="1538"/>
                    </a:lnTo>
                    <a:lnTo>
                      <a:pt x="1205" y="1420"/>
                    </a:lnTo>
                    <a:cubicBezTo>
                      <a:pt x="1127" y="1342"/>
                      <a:pt x="1048" y="1253"/>
                      <a:pt x="970" y="1175"/>
                    </a:cubicBezTo>
                    <a:lnTo>
                      <a:pt x="863" y="1048"/>
                    </a:lnTo>
                    <a:lnTo>
                      <a:pt x="754" y="911"/>
                    </a:lnTo>
                    <a:cubicBezTo>
                      <a:pt x="686" y="823"/>
                      <a:pt x="617" y="735"/>
                      <a:pt x="549" y="637"/>
                    </a:cubicBezTo>
                    <a:cubicBezTo>
                      <a:pt x="490" y="548"/>
                      <a:pt x="421" y="450"/>
                      <a:pt x="363" y="353"/>
                    </a:cubicBezTo>
                    <a:cubicBezTo>
                      <a:pt x="320" y="298"/>
                      <a:pt x="282" y="240"/>
                      <a:pt x="245" y="180"/>
                    </a:cubicBezTo>
                    <a:lnTo>
                      <a:pt x="245" y="180"/>
                    </a:lnTo>
                    <a:lnTo>
                      <a:pt x="275" y="176"/>
                    </a:lnTo>
                    <a:lnTo>
                      <a:pt x="441" y="167"/>
                    </a:lnTo>
                    <a:close/>
                    <a:moveTo>
                      <a:pt x="441" y="0"/>
                    </a:moveTo>
                    <a:lnTo>
                      <a:pt x="265" y="10"/>
                    </a:lnTo>
                    <a:lnTo>
                      <a:pt x="89" y="20"/>
                    </a:lnTo>
                    <a:cubicBezTo>
                      <a:pt x="79" y="20"/>
                      <a:pt x="69" y="30"/>
                      <a:pt x="60" y="30"/>
                    </a:cubicBezTo>
                    <a:cubicBezTo>
                      <a:pt x="20" y="59"/>
                      <a:pt x="1" y="108"/>
                      <a:pt x="20" y="147"/>
                    </a:cubicBezTo>
                    <a:lnTo>
                      <a:pt x="30" y="157"/>
                    </a:lnTo>
                    <a:cubicBezTo>
                      <a:pt x="79" y="255"/>
                      <a:pt x="138" y="353"/>
                      <a:pt x="206" y="450"/>
                    </a:cubicBezTo>
                    <a:cubicBezTo>
                      <a:pt x="265" y="559"/>
                      <a:pt x="324" y="657"/>
                      <a:pt x="392" y="754"/>
                    </a:cubicBezTo>
                    <a:cubicBezTo>
                      <a:pt x="451" y="842"/>
                      <a:pt x="519" y="940"/>
                      <a:pt x="588" y="1038"/>
                    </a:cubicBezTo>
                    <a:lnTo>
                      <a:pt x="696" y="1175"/>
                    </a:lnTo>
                    <a:lnTo>
                      <a:pt x="813" y="1312"/>
                    </a:lnTo>
                    <a:lnTo>
                      <a:pt x="921" y="1449"/>
                    </a:lnTo>
                    <a:lnTo>
                      <a:pt x="1039" y="1577"/>
                    </a:lnTo>
                    <a:lnTo>
                      <a:pt x="1166" y="1704"/>
                    </a:lnTo>
                    <a:lnTo>
                      <a:pt x="1293" y="1821"/>
                    </a:lnTo>
                    <a:lnTo>
                      <a:pt x="1420" y="1939"/>
                    </a:lnTo>
                    <a:lnTo>
                      <a:pt x="1557" y="2056"/>
                    </a:lnTo>
                    <a:lnTo>
                      <a:pt x="1694" y="2165"/>
                    </a:lnTo>
                    <a:lnTo>
                      <a:pt x="1842" y="2272"/>
                    </a:lnTo>
                    <a:lnTo>
                      <a:pt x="1979" y="2370"/>
                    </a:lnTo>
                    <a:lnTo>
                      <a:pt x="2136" y="2468"/>
                    </a:lnTo>
                    <a:lnTo>
                      <a:pt x="2292" y="2546"/>
                    </a:lnTo>
                    <a:lnTo>
                      <a:pt x="2449" y="2635"/>
                    </a:lnTo>
                    <a:lnTo>
                      <a:pt x="2606" y="2703"/>
                    </a:lnTo>
                    <a:lnTo>
                      <a:pt x="2772" y="2772"/>
                    </a:lnTo>
                    <a:lnTo>
                      <a:pt x="2938" y="2830"/>
                    </a:lnTo>
                    <a:lnTo>
                      <a:pt x="3105" y="2889"/>
                    </a:lnTo>
                    <a:lnTo>
                      <a:pt x="3281" y="2928"/>
                    </a:lnTo>
                    <a:lnTo>
                      <a:pt x="3448" y="2967"/>
                    </a:lnTo>
                    <a:lnTo>
                      <a:pt x="3624" y="2996"/>
                    </a:lnTo>
                    <a:lnTo>
                      <a:pt x="3800" y="3016"/>
                    </a:lnTo>
                    <a:cubicBezTo>
                      <a:pt x="3859" y="3016"/>
                      <a:pt x="3918" y="3026"/>
                      <a:pt x="3976" y="3026"/>
                    </a:cubicBezTo>
                    <a:lnTo>
                      <a:pt x="4153" y="3026"/>
                    </a:lnTo>
                    <a:lnTo>
                      <a:pt x="4329" y="3016"/>
                    </a:lnTo>
                    <a:lnTo>
                      <a:pt x="4505" y="2996"/>
                    </a:lnTo>
                    <a:cubicBezTo>
                      <a:pt x="4534" y="2996"/>
                      <a:pt x="4554" y="2977"/>
                      <a:pt x="4554" y="2948"/>
                    </a:cubicBezTo>
                    <a:cubicBezTo>
                      <a:pt x="4554" y="2918"/>
                      <a:pt x="4525" y="2899"/>
                      <a:pt x="4505" y="2899"/>
                    </a:cubicBezTo>
                    <a:lnTo>
                      <a:pt x="4484" y="2899"/>
                    </a:lnTo>
                    <a:cubicBezTo>
                      <a:pt x="4498" y="2880"/>
                      <a:pt x="4502" y="2856"/>
                      <a:pt x="4486" y="2840"/>
                    </a:cubicBezTo>
                    <a:cubicBezTo>
                      <a:pt x="4358" y="2654"/>
                      <a:pt x="4221" y="2468"/>
                      <a:pt x="4084" y="2291"/>
                    </a:cubicBezTo>
                    <a:cubicBezTo>
                      <a:pt x="4005" y="2204"/>
                      <a:pt x="3937" y="2115"/>
                      <a:pt x="3868" y="2027"/>
                    </a:cubicBezTo>
                    <a:cubicBezTo>
                      <a:pt x="3800" y="1939"/>
                      <a:pt x="3722" y="1851"/>
                      <a:pt x="3653" y="1763"/>
                    </a:cubicBezTo>
                    <a:cubicBezTo>
                      <a:pt x="3575" y="1675"/>
                      <a:pt x="3506" y="1597"/>
                      <a:pt x="3428" y="1508"/>
                    </a:cubicBezTo>
                    <a:cubicBezTo>
                      <a:pt x="3350" y="1430"/>
                      <a:pt x="3271" y="1351"/>
                      <a:pt x="3183" y="1273"/>
                    </a:cubicBezTo>
                    <a:lnTo>
                      <a:pt x="3065" y="1156"/>
                    </a:lnTo>
                    <a:lnTo>
                      <a:pt x="2928" y="1038"/>
                    </a:lnTo>
                    <a:lnTo>
                      <a:pt x="2801" y="931"/>
                    </a:lnTo>
                    <a:lnTo>
                      <a:pt x="2664" y="823"/>
                    </a:lnTo>
                    <a:lnTo>
                      <a:pt x="2527" y="725"/>
                    </a:lnTo>
                    <a:lnTo>
                      <a:pt x="2390" y="627"/>
                    </a:lnTo>
                    <a:lnTo>
                      <a:pt x="2243" y="539"/>
                    </a:lnTo>
                    <a:lnTo>
                      <a:pt x="2086" y="450"/>
                    </a:lnTo>
                    <a:lnTo>
                      <a:pt x="1940" y="372"/>
                    </a:lnTo>
                    <a:lnTo>
                      <a:pt x="1783" y="304"/>
                    </a:lnTo>
                    <a:lnTo>
                      <a:pt x="1626" y="235"/>
                    </a:lnTo>
                    <a:lnTo>
                      <a:pt x="1459" y="176"/>
                    </a:lnTo>
                    <a:lnTo>
                      <a:pt x="1293" y="128"/>
                    </a:lnTo>
                    <a:lnTo>
                      <a:pt x="1127" y="78"/>
                    </a:lnTo>
                    <a:lnTo>
                      <a:pt x="960" y="49"/>
                    </a:lnTo>
                    <a:lnTo>
                      <a:pt x="784" y="20"/>
                    </a:lnTo>
                    <a:lnTo>
                      <a:pt x="617" y="10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-4970242" flipH="1">
                <a:off x="3643124" y="4661917"/>
                <a:ext cx="669863" cy="1176053"/>
              </a:xfrm>
              <a:custGeom>
                <a:avLst/>
                <a:gdLst/>
                <a:ahLst/>
                <a:cxnLst/>
                <a:rect l="l" t="t" r="r" b="b"/>
                <a:pathLst>
                  <a:path w="5476" h="9614" extrusionOk="0">
                    <a:moveTo>
                      <a:pt x="55" y="1"/>
                    </a:moveTo>
                    <a:cubicBezTo>
                      <a:pt x="42" y="1"/>
                      <a:pt x="30" y="6"/>
                      <a:pt x="20" y="16"/>
                    </a:cubicBezTo>
                    <a:cubicBezTo>
                      <a:pt x="1" y="35"/>
                      <a:pt x="1" y="65"/>
                      <a:pt x="20" y="85"/>
                    </a:cubicBezTo>
                    <a:lnTo>
                      <a:pt x="109" y="172"/>
                    </a:lnTo>
                    <a:cubicBezTo>
                      <a:pt x="168" y="222"/>
                      <a:pt x="255" y="309"/>
                      <a:pt x="353" y="418"/>
                    </a:cubicBezTo>
                    <a:cubicBezTo>
                      <a:pt x="569" y="633"/>
                      <a:pt x="853" y="946"/>
                      <a:pt x="1166" y="1358"/>
                    </a:cubicBezTo>
                    <a:cubicBezTo>
                      <a:pt x="1323" y="1563"/>
                      <a:pt x="1489" y="1778"/>
                      <a:pt x="1656" y="2023"/>
                    </a:cubicBezTo>
                    <a:cubicBezTo>
                      <a:pt x="1734" y="2150"/>
                      <a:pt x="1813" y="2278"/>
                      <a:pt x="1900" y="2405"/>
                    </a:cubicBezTo>
                    <a:cubicBezTo>
                      <a:pt x="1979" y="2533"/>
                      <a:pt x="2057" y="2679"/>
                      <a:pt x="2135" y="2816"/>
                    </a:cubicBezTo>
                    <a:cubicBezTo>
                      <a:pt x="2292" y="3101"/>
                      <a:pt x="2449" y="3384"/>
                      <a:pt x="2596" y="3688"/>
                    </a:cubicBezTo>
                    <a:cubicBezTo>
                      <a:pt x="2733" y="3991"/>
                      <a:pt x="2880" y="4305"/>
                      <a:pt x="3007" y="4628"/>
                    </a:cubicBezTo>
                    <a:cubicBezTo>
                      <a:pt x="3144" y="4942"/>
                      <a:pt x="3282" y="5255"/>
                      <a:pt x="3408" y="5568"/>
                    </a:cubicBezTo>
                    <a:cubicBezTo>
                      <a:pt x="3526" y="5882"/>
                      <a:pt x="3654" y="6195"/>
                      <a:pt x="3781" y="6489"/>
                    </a:cubicBezTo>
                    <a:cubicBezTo>
                      <a:pt x="3908" y="6783"/>
                      <a:pt x="4026" y="7076"/>
                      <a:pt x="4143" y="7340"/>
                    </a:cubicBezTo>
                    <a:cubicBezTo>
                      <a:pt x="4270" y="7614"/>
                      <a:pt x="4378" y="7869"/>
                      <a:pt x="4505" y="8104"/>
                    </a:cubicBezTo>
                    <a:cubicBezTo>
                      <a:pt x="4613" y="8330"/>
                      <a:pt x="4731" y="8545"/>
                      <a:pt x="4829" y="8731"/>
                    </a:cubicBezTo>
                    <a:cubicBezTo>
                      <a:pt x="4936" y="8907"/>
                      <a:pt x="5034" y="9064"/>
                      <a:pt x="5112" y="9191"/>
                    </a:cubicBezTo>
                    <a:cubicBezTo>
                      <a:pt x="5279" y="9446"/>
                      <a:pt x="5377" y="9593"/>
                      <a:pt x="5377" y="9593"/>
                    </a:cubicBezTo>
                    <a:cubicBezTo>
                      <a:pt x="5383" y="9605"/>
                      <a:pt x="5397" y="9613"/>
                      <a:pt x="5411" y="9613"/>
                    </a:cubicBezTo>
                    <a:cubicBezTo>
                      <a:pt x="5420" y="9613"/>
                      <a:pt x="5428" y="9610"/>
                      <a:pt x="5436" y="9603"/>
                    </a:cubicBezTo>
                    <a:cubicBezTo>
                      <a:pt x="5465" y="9593"/>
                      <a:pt x="5475" y="9564"/>
                      <a:pt x="5455" y="9544"/>
                    </a:cubicBezTo>
                    <a:lnTo>
                      <a:pt x="5455" y="9534"/>
                    </a:lnTo>
                    <a:cubicBezTo>
                      <a:pt x="5455" y="9534"/>
                      <a:pt x="5377" y="9387"/>
                      <a:pt x="5240" y="9122"/>
                    </a:cubicBezTo>
                    <a:cubicBezTo>
                      <a:pt x="5171" y="8985"/>
                      <a:pt x="5093" y="8829"/>
                      <a:pt x="4995" y="8643"/>
                    </a:cubicBezTo>
                    <a:cubicBezTo>
                      <a:pt x="4907" y="8447"/>
                      <a:pt x="4809" y="8241"/>
                      <a:pt x="4701" y="8006"/>
                    </a:cubicBezTo>
                    <a:cubicBezTo>
                      <a:pt x="4594" y="7771"/>
                      <a:pt x="4476" y="7517"/>
                      <a:pt x="4359" y="7253"/>
                    </a:cubicBezTo>
                    <a:cubicBezTo>
                      <a:pt x="4241" y="6978"/>
                      <a:pt x="4114" y="6694"/>
                      <a:pt x="3987" y="6400"/>
                    </a:cubicBezTo>
                    <a:cubicBezTo>
                      <a:pt x="3859" y="6106"/>
                      <a:pt x="3732" y="5803"/>
                      <a:pt x="3595" y="5490"/>
                    </a:cubicBezTo>
                    <a:cubicBezTo>
                      <a:pt x="3458" y="5177"/>
                      <a:pt x="3321" y="4863"/>
                      <a:pt x="3173" y="4550"/>
                    </a:cubicBezTo>
                    <a:cubicBezTo>
                      <a:pt x="3027" y="4237"/>
                      <a:pt x="2880" y="3933"/>
                      <a:pt x="2723" y="3629"/>
                    </a:cubicBezTo>
                    <a:cubicBezTo>
                      <a:pt x="2566" y="3325"/>
                      <a:pt x="2400" y="3032"/>
                      <a:pt x="2233" y="2757"/>
                    </a:cubicBezTo>
                    <a:cubicBezTo>
                      <a:pt x="2067" y="2483"/>
                      <a:pt x="1900" y="2209"/>
                      <a:pt x="1734" y="1965"/>
                    </a:cubicBezTo>
                    <a:cubicBezTo>
                      <a:pt x="1568" y="1720"/>
                      <a:pt x="1401" y="1495"/>
                      <a:pt x="1245" y="1299"/>
                    </a:cubicBezTo>
                    <a:cubicBezTo>
                      <a:pt x="1078" y="1093"/>
                      <a:pt x="931" y="907"/>
                      <a:pt x="794" y="750"/>
                    </a:cubicBezTo>
                    <a:cubicBezTo>
                      <a:pt x="647" y="594"/>
                      <a:pt x="530" y="457"/>
                      <a:pt x="422" y="349"/>
                    </a:cubicBezTo>
                    <a:cubicBezTo>
                      <a:pt x="324" y="241"/>
                      <a:pt x="236" y="153"/>
                      <a:pt x="177" y="94"/>
                    </a:cubicBezTo>
                    <a:cubicBezTo>
                      <a:pt x="128" y="45"/>
                      <a:pt x="89" y="16"/>
                      <a:pt x="89" y="16"/>
                    </a:cubicBezTo>
                    <a:cubicBezTo>
                      <a:pt x="80" y="6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-4970242" flipH="1">
                <a:off x="3625157" y="4837551"/>
                <a:ext cx="135416" cy="854577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6986" extrusionOk="0">
                    <a:moveTo>
                      <a:pt x="49" y="1"/>
                    </a:moveTo>
                    <a:cubicBezTo>
                      <a:pt x="20" y="1"/>
                      <a:pt x="0" y="20"/>
                      <a:pt x="0" y="50"/>
                    </a:cubicBezTo>
                    <a:cubicBezTo>
                      <a:pt x="0" y="50"/>
                      <a:pt x="0" y="158"/>
                      <a:pt x="10" y="353"/>
                    </a:cubicBezTo>
                    <a:cubicBezTo>
                      <a:pt x="10" y="451"/>
                      <a:pt x="20" y="559"/>
                      <a:pt x="29" y="696"/>
                    </a:cubicBezTo>
                    <a:cubicBezTo>
                      <a:pt x="39" y="834"/>
                      <a:pt x="49" y="980"/>
                      <a:pt x="59" y="1147"/>
                    </a:cubicBezTo>
                    <a:cubicBezTo>
                      <a:pt x="78" y="1304"/>
                      <a:pt x="88" y="1480"/>
                      <a:pt x="107" y="1666"/>
                    </a:cubicBezTo>
                    <a:lnTo>
                      <a:pt x="166" y="2253"/>
                    </a:lnTo>
                    <a:cubicBezTo>
                      <a:pt x="186" y="2459"/>
                      <a:pt x="205" y="2675"/>
                      <a:pt x="225" y="2890"/>
                    </a:cubicBezTo>
                    <a:cubicBezTo>
                      <a:pt x="255" y="3095"/>
                      <a:pt x="274" y="3321"/>
                      <a:pt x="303" y="3536"/>
                    </a:cubicBezTo>
                    <a:cubicBezTo>
                      <a:pt x="323" y="3752"/>
                      <a:pt x="353" y="3967"/>
                      <a:pt x="382" y="4183"/>
                    </a:cubicBezTo>
                    <a:cubicBezTo>
                      <a:pt x="411" y="4398"/>
                      <a:pt x="440" y="4603"/>
                      <a:pt x="480" y="4809"/>
                    </a:cubicBezTo>
                    <a:cubicBezTo>
                      <a:pt x="509" y="5005"/>
                      <a:pt x="548" y="5201"/>
                      <a:pt x="577" y="5387"/>
                    </a:cubicBezTo>
                    <a:cubicBezTo>
                      <a:pt x="617" y="5573"/>
                      <a:pt x="646" y="5749"/>
                      <a:pt x="686" y="5906"/>
                    </a:cubicBezTo>
                    <a:cubicBezTo>
                      <a:pt x="725" y="6063"/>
                      <a:pt x="764" y="6209"/>
                      <a:pt x="803" y="6337"/>
                    </a:cubicBezTo>
                    <a:cubicBezTo>
                      <a:pt x="842" y="6474"/>
                      <a:pt x="871" y="6581"/>
                      <a:pt x="901" y="6670"/>
                    </a:cubicBezTo>
                    <a:cubicBezTo>
                      <a:pt x="969" y="6855"/>
                      <a:pt x="1008" y="6953"/>
                      <a:pt x="1008" y="6953"/>
                    </a:cubicBezTo>
                    <a:cubicBezTo>
                      <a:pt x="1017" y="6969"/>
                      <a:pt x="1031" y="6986"/>
                      <a:pt x="1053" y="6986"/>
                    </a:cubicBezTo>
                    <a:cubicBezTo>
                      <a:pt x="1057" y="6986"/>
                      <a:pt x="1062" y="6985"/>
                      <a:pt x="1067" y="6983"/>
                    </a:cubicBezTo>
                    <a:cubicBezTo>
                      <a:pt x="1087" y="6983"/>
                      <a:pt x="1106" y="6953"/>
                      <a:pt x="1106" y="6934"/>
                    </a:cubicBezTo>
                    <a:lnTo>
                      <a:pt x="1106" y="6924"/>
                    </a:lnTo>
                    <a:cubicBezTo>
                      <a:pt x="1106" y="6924"/>
                      <a:pt x="1087" y="6816"/>
                      <a:pt x="1048" y="6631"/>
                    </a:cubicBezTo>
                    <a:cubicBezTo>
                      <a:pt x="1008" y="6444"/>
                      <a:pt x="960" y="6180"/>
                      <a:pt x="901" y="5857"/>
                    </a:cubicBezTo>
                    <a:cubicBezTo>
                      <a:pt x="871" y="5700"/>
                      <a:pt x="842" y="5524"/>
                      <a:pt x="803" y="5347"/>
                    </a:cubicBezTo>
                    <a:cubicBezTo>
                      <a:pt x="773" y="5162"/>
                      <a:pt x="734" y="4966"/>
                      <a:pt x="705" y="4770"/>
                    </a:cubicBezTo>
                    <a:cubicBezTo>
                      <a:pt x="666" y="4564"/>
                      <a:pt x="627" y="4359"/>
                      <a:pt x="588" y="4143"/>
                    </a:cubicBezTo>
                    <a:cubicBezTo>
                      <a:pt x="548" y="3937"/>
                      <a:pt x="509" y="3722"/>
                      <a:pt x="470" y="3506"/>
                    </a:cubicBezTo>
                    <a:cubicBezTo>
                      <a:pt x="440" y="3291"/>
                      <a:pt x="401" y="3076"/>
                      <a:pt x="372" y="2870"/>
                    </a:cubicBezTo>
                    <a:cubicBezTo>
                      <a:pt x="333" y="2655"/>
                      <a:pt x="303" y="2449"/>
                      <a:pt x="284" y="2244"/>
                    </a:cubicBezTo>
                    <a:cubicBezTo>
                      <a:pt x="255" y="2038"/>
                      <a:pt x="225" y="1842"/>
                      <a:pt x="205" y="1656"/>
                    </a:cubicBezTo>
                    <a:cubicBezTo>
                      <a:pt x="186" y="1470"/>
                      <a:pt x="166" y="1293"/>
                      <a:pt x="147" y="1137"/>
                    </a:cubicBezTo>
                    <a:cubicBezTo>
                      <a:pt x="137" y="971"/>
                      <a:pt x="127" y="823"/>
                      <a:pt x="118" y="686"/>
                    </a:cubicBezTo>
                    <a:cubicBezTo>
                      <a:pt x="107" y="559"/>
                      <a:pt x="107" y="442"/>
                      <a:pt x="98" y="353"/>
                    </a:cubicBezTo>
                    <a:lnTo>
                      <a:pt x="98" y="50"/>
                    </a:lnTo>
                    <a:cubicBezTo>
                      <a:pt x="98" y="20"/>
                      <a:pt x="68" y="1"/>
                      <a:pt x="4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-4970242" flipH="1">
                <a:off x="3455926" y="4756582"/>
                <a:ext cx="620688" cy="398664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59" extrusionOk="0">
                    <a:moveTo>
                      <a:pt x="54" y="1"/>
                    </a:moveTo>
                    <a:cubicBezTo>
                      <a:pt x="40" y="1"/>
                      <a:pt x="26" y="9"/>
                      <a:pt x="20" y="21"/>
                    </a:cubicBezTo>
                    <a:cubicBezTo>
                      <a:pt x="1" y="41"/>
                      <a:pt x="1" y="70"/>
                      <a:pt x="20" y="89"/>
                    </a:cubicBezTo>
                    <a:cubicBezTo>
                      <a:pt x="20" y="89"/>
                      <a:pt x="99" y="148"/>
                      <a:pt x="226" y="246"/>
                    </a:cubicBezTo>
                    <a:cubicBezTo>
                      <a:pt x="353" y="344"/>
                      <a:pt x="530" y="491"/>
                      <a:pt x="755" y="648"/>
                    </a:cubicBezTo>
                    <a:cubicBezTo>
                      <a:pt x="970" y="814"/>
                      <a:pt x="1235" y="1010"/>
                      <a:pt x="1509" y="1206"/>
                    </a:cubicBezTo>
                    <a:cubicBezTo>
                      <a:pt x="1793" y="1412"/>
                      <a:pt x="2096" y="1627"/>
                      <a:pt x="2400" y="1833"/>
                    </a:cubicBezTo>
                    <a:cubicBezTo>
                      <a:pt x="2556" y="1930"/>
                      <a:pt x="2713" y="2039"/>
                      <a:pt x="2870" y="2126"/>
                    </a:cubicBezTo>
                    <a:cubicBezTo>
                      <a:pt x="3026" y="2224"/>
                      <a:pt x="3183" y="2313"/>
                      <a:pt x="3340" y="2391"/>
                    </a:cubicBezTo>
                    <a:cubicBezTo>
                      <a:pt x="3496" y="2479"/>
                      <a:pt x="3644" y="2557"/>
                      <a:pt x="3790" y="2616"/>
                    </a:cubicBezTo>
                    <a:cubicBezTo>
                      <a:pt x="3927" y="2675"/>
                      <a:pt x="4064" y="2733"/>
                      <a:pt x="4192" y="2802"/>
                    </a:cubicBezTo>
                    <a:cubicBezTo>
                      <a:pt x="4319" y="2851"/>
                      <a:pt x="4427" y="2920"/>
                      <a:pt x="4525" y="2968"/>
                    </a:cubicBezTo>
                    <a:cubicBezTo>
                      <a:pt x="4623" y="3018"/>
                      <a:pt x="4711" y="3077"/>
                      <a:pt x="4780" y="3116"/>
                    </a:cubicBezTo>
                    <a:cubicBezTo>
                      <a:pt x="4848" y="3155"/>
                      <a:pt x="4897" y="3194"/>
                      <a:pt x="4936" y="3214"/>
                    </a:cubicBezTo>
                    <a:cubicBezTo>
                      <a:pt x="4965" y="3243"/>
                      <a:pt x="4985" y="3253"/>
                      <a:pt x="4985" y="3253"/>
                    </a:cubicBezTo>
                    <a:cubicBezTo>
                      <a:pt x="4996" y="3256"/>
                      <a:pt x="5006" y="3258"/>
                      <a:pt x="5016" y="3258"/>
                    </a:cubicBezTo>
                    <a:cubicBezTo>
                      <a:pt x="5033" y="3258"/>
                      <a:pt x="5047" y="3252"/>
                      <a:pt x="5054" y="3233"/>
                    </a:cubicBezTo>
                    <a:cubicBezTo>
                      <a:pt x="5073" y="3214"/>
                      <a:pt x="5063" y="3184"/>
                      <a:pt x="5044" y="3164"/>
                    </a:cubicBezTo>
                    <a:cubicBezTo>
                      <a:pt x="5044" y="3164"/>
                      <a:pt x="4965" y="3116"/>
                      <a:pt x="4828" y="3037"/>
                    </a:cubicBezTo>
                    <a:cubicBezTo>
                      <a:pt x="4760" y="2998"/>
                      <a:pt x="4671" y="2939"/>
                      <a:pt x="4574" y="2881"/>
                    </a:cubicBezTo>
                    <a:cubicBezTo>
                      <a:pt x="4476" y="2831"/>
                      <a:pt x="4368" y="2763"/>
                      <a:pt x="4251" y="2694"/>
                    </a:cubicBezTo>
                    <a:cubicBezTo>
                      <a:pt x="4123" y="2626"/>
                      <a:pt x="3996" y="2548"/>
                      <a:pt x="3859" y="2469"/>
                    </a:cubicBezTo>
                    <a:cubicBezTo>
                      <a:pt x="3722" y="2391"/>
                      <a:pt x="3575" y="2313"/>
                      <a:pt x="3428" y="2224"/>
                    </a:cubicBezTo>
                    <a:cubicBezTo>
                      <a:pt x="3281" y="2136"/>
                      <a:pt x="3134" y="2048"/>
                      <a:pt x="2978" y="1950"/>
                    </a:cubicBezTo>
                    <a:cubicBezTo>
                      <a:pt x="2830" y="1852"/>
                      <a:pt x="2674" y="1754"/>
                      <a:pt x="2527" y="1647"/>
                    </a:cubicBezTo>
                    <a:cubicBezTo>
                      <a:pt x="2223" y="1431"/>
                      <a:pt x="1930" y="1225"/>
                      <a:pt x="1646" y="1020"/>
                    </a:cubicBezTo>
                    <a:cubicBezTo>
                      <a:pt x="1362" y="824"/>
                      <a:pt x="1098" y="638"/>
                      <a:pt x="863" y="491"/>
                    </a:cubicBezTo>
                    <a:cubicBezTo>
                      <a:pt x="755" y="413"/>
                      <a:pt x="637" y="344"/>
                      <a:pt x="549" y="285"/>
                    </a:cubicBezTo>
                    <a:cubicBezTo>
                      <a:pt x="451" y="227"/>
                      <a:pt x="373" y="178"/>
                      <a:pt x="295" y="139"/>
                    </a:cubicBezTo>
                    <a:cubicBezTo>
                      <a:pt x="158" y="50"/>
                      <a:pt x="79" y="11"/>
                      <a:pt x="79" y="11"/>
                    </a:cubicBezTo>
                    <a:cubicBezTo>
                      <a:pt x="72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4970242" flipH="1">
                <a:off x="3158220" y="4513900"/>
                <a:ext cx="387165" cy="22814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865" extrusionOk="0">
                    <a:moveTo>
                      <a:pt x="21" y="0"/>
                    </a:moveTo>
                    <a:cubicBezTo>
                      <a:pt x="17" y="0"/>
                      <a:pt x="14" y="1"/>
                      <a:pt x="11" y="4"/>
                    </a:cubicBezTo>
                    <a:cubicBezTo>
                      <a:pt x="1" y="14"/>
                      <a:pt x="1" y="33"/>
                      <a:pt x="1" y="43"/>
                    </a:cubicBezTo>
                    <a:cubicBezTo>
                      <a:pt x="1" y="43"/>
                      <a:pt x="148" y="229"/>
                      <a:pt x="392" y="474"/>
                    </a:cubicBezTo>
                    <a:cubicBezTo>
                      <a:pt x="520" y="601"/>
                      <a:pt x="667" y="738"/>
                      <a:pt x="833" y="886"/>
                    </a:cubicBezTo>
                    <a:cubicBezTo>
                      <a:pt x="1000" y="1023"/>
                      <a:pt x="1176" y="1169"/>
                      <a:pt x="1372" y="1297"/>
                    </a:cubicBezTo>
                    <a:cubicBezTo>
                      <a:pt x="1470" y="1365"/>
                      <a:pt x="1567" y="1424"/>
                      <a:pt x="1676" y="1483"/>
                    </a:cubicBezTo>
                    <a:cubicBezTo>
                      <a:pt x="1774" y="1541"/>
                      <a:pt x="1871" y="1591"/>
                      <a:pt x="1979" y="1630"/>
                    </a:cubicBezTo>
                    <a:cubicBezTo>
                      <a:pt x="2077" y="1678"/>
                      <a:pt x="2175" y="1718"/>
                      <a:pt x="2273" y="1747"/>
                    </a:cubicBezTo>
                    <a:cubicBezTo>
                      <a:pt x="2322" y="1767"/>
                      <a:pt x="2370" y="1776"/>
                      <a:pt x="2420" y="1786"/>
                    </a:cubicBezTo>
                    <a:cubicBezTo>
                      <a:pt x="2468" y="1796"/>
                      <a:pt x="2508" y="1815"/>
                      <a:pt x="2557" y="1815"/>
                    </a:cubicBezTo>
                    <a:cubicBezTo>
                      <a:pt x="2635" y="1835"/>
                      <a:pt x="2723" y="1845"/>
                      <a:pt x="2792" y="1855"/>
                    </a:cubicBezTo>
                    <a:cubicBezTo>
                      <a:pt x="2860" y="1855"/>
                      <a:pt x="2929" y="1865"/>
                      <a:pt x="2978" y="1865"/>
                    </a:cubicBezTo>
                    <a:cubicBezTo>
                      <a:pt x="3086" y="1855"/>
                      <a:pt x="3144" y="1855"/>
                      <a:pt x="3144" y="1855"/>
                    </a:cubicBezTo>
                    <a:cubicBezTo>
                      <a:pt x="3154" y="1855"/>
                      <a:pt x="3164" y="1845"/>
                      <a:pt x="3164" y="1835"/>
                    </a:cubicBezTo>
                    <a:cubicBezTo>
                      <a:pt x="3164" y="1815"/>
                      <a:pt x="3154" y="1806"/>
                      <a:pt x="3144" y="1806"/>
                    </a:cubicBezTo>
                    <a:cubicBezTo>
                      <a:pt x="3144" y="1806"/>
                      <a:pt x="3086" y="1796"/>
                      <a:pt x="2988" y="1786"/>
                    </a:cubicBezTo>
                    <a:cubicBezTo>
                      <a:pt x="2929" y="1776"/>
                      <a:pt x="2870" y="1776"/>
                      <a:pt x="2801" y="1757"/>
                    </a:cubicBezTo>
                    <a:cubicBezTo>
                      <a:pt x="2733" y="1747"/>
                      <a:pt x="2655" y="1728"/>
                      <a:pt x="2576" y="1708"/>
                    </a:cubicBezTo>
                    <a:cubicBezTo>
                      <a:pt x="2537" y="1698"/>
                      <a:pt x="2488" y="1689"/>
                      <a:pt x="2449" y="1678"/>
                    </a:cubicBezTo>
                    <a:cubicBezTo>
                      <a:pt x="2400" y="1669"/>
                      <a:pt x="2361" y="1649"/>
                      <a:pt x="2312" y="1639"/>
                    </a:cubicBezTo>
                    <a:cubicBezTo>
                      <a:pt x="2214" y="1610"/>
                      <a:pt x="2116" y="1571"/>
                      <a:pt x="2018" y="1532"/>
                    </a:cubicBezTo>
                    <a:cubicBezTo>
                      <a:pt x="1969" y="1512"/>
                      <a:pt x="1920" y="1493"/>
                      <a:pt x="1871" y="1463"/>
                    </a:cubicBezTo>
                    <a:cubicBezTo>
                      <a:pt x="1822" y="1443"/>
                      <a:pt x="1774" y="1414"/>
                      <a:pt x="1724" y="1395"/>
                    </a:cubicBezTo>
                    <a:cubicBezTo>
                      <a:pt x="1617" y="1345"/>
                      <a:pt x="1519" y="1287"/>
                      <a:pt x="1421" y="1228"/>
                    </a:cubicBezTo>
                    <a:cubicBezTo>
                      <a:pt x="1323" y="1169"/>
                      <a:pt x="1225" y="1101"/>
                      <a:pt x="1137" y="1042"/>
                    </a:cubicBezTo>
                    <a:cubicBezTo>
                      <a:pt x="1039" y="973"/>
                      <a:pt x="951" y="905"/>
                      <a:pt x="862" y="836"/>
                    </a:cubicBezTo>
                    <a:lnTo>
                      <a:pt x="627" y="631"/>
                    </a:lnTo>
                    <a:cubicBezTo>
                      <a:pt x="559" y="572"/>
                      <a:pt x="490" y="503"/>
                      <a:pt x="432" y="445"/>
                    </a:cubicBezTo>
                    <a:cubicBezTo>
                      <a:pt x="305" y="318"/>
                      <a:pt x="207" y="210"/>
                      <a:pt x="148" y="131"/>
                    </a:cubicBezTo>
                    <a:cubicBezTo>
                      <a:pt x="79" y="53"/>
                      <a:pt x="40" y="14"/>
                      <a:pt x="40" y="14"/>
                    </a:cubicBezTo>
                    <a:cubicBezTo>
                      <a:pt x="40" y="7"/>
                      <a:pt x="30" y="0"/>
                      <a:pt x="21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-4970242" flipH="1">
                <a:off x="3163173" y="4573140"/>
                <a:ext cx="170279" cy="352791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2884" extrusionOk="0">
                    <a:moveTo>
                      <a:pt x="29" y="1"/>
                    </a:moveTo>
                    <a:cubicBezTo>
                      <a:pt x="26" y="1"/>
                      <a:pt x="23" y="2"/>
                      <a:pt x="20" y="5"/>
                    </a:cubicBezTo>
                    <a:cubicBezTo>
                      <a:pt x="11" y="15"/>
                      <a:pt x="1" y="35"/>
                      <a:pt x="11" y="44"/>
                    </a:cubicBezTo>
                    <a:cubicBezTo>
                      <a:pt x="11" y="44"/>
                      <a:pt x="40" y="83"/>
                      <a:pt x="89" y="152"/>
                    </a:cubicBezTo>
                    <a:cubicBezTo>
                      <a:pt x="148" y="220"/>
                      <a:pt x="216" y="318"/>
                      <a:pt x="305" y="446"/>
                    </a:cubicBezTo>
                    <a:cubicBezTo>
                      <a:pt x="383" y="563"/>
                      <a:pt x="481" y="710"/>
                      <a:pt x="579" y="867"/>
                    </a:cubicBezTo>
                    <a:cubicBezTo>
                      <a:pt x="627" y="945"/>
                      <a:pt x="677" y="1033"/>
                      <a:pt x="725" y="1112"/>
                    </a:cubicBezTo>
                    <a:cubicBezTo>
                      <a:pt x="765" y="1200"/>
                      <a:pt x="814" y="1288"/>
                      <a:pt x="853" y="1376"/>
                    </a:cubicBezTo>
                    <a:cubicBezTo>
                      <a:pt x="902" y="1464"/>
                      <a:pt x="941" y="1552"/>
                      <a:pt x="971" y="1641"/>
                    </a:cubicBezTo>
                    <a:cubicBezTo>
                      <a:pt x="990" y="1689"/>
                      <a:pt x="1010" y="1728"/>
                      <a:pt x="1029" y="1778"/>
                    </a:cubicBezTo>
                    <a:cubicBezTo>
                      <a:pt x="1049" y="1817"/>
                      <a:pt x="1058" y="1865"/>
                      <a:pt x="1078" y="1905"/>
                    </a:cubicBezTo>
                    <a:cubicBezTo>
                      <a:pt x="1088" y="1954"/>
                      <a:pt x="1108" y="1993"/>
                      <a:pt x="1117" y="2032"/>
                    </a:cubicBezTo>
                    <a:cubicBezTo>
                      <a:pt x="1137" y="2071"/>
                      <a:pt x="1147" y="2120"/>
                      <a:pt x="1156" y="2159"/>
                    </a:cubicBezTo>
                    <a:cubicBezTo>
                      <a:pt x="1186" y="2238"/>
                      <a:pt x="1206" y="2316"/>
                      <a:pt x="1225" y="2385"/>
                    </a:cubicBezTo>
                    <a:cubicBezTo>
                      <a:pt x="1245" y="2453"/>
                      <a:pt x="1254" y="2522"/>
                      <a:pt x="1274" y="2581"/>
                    </a:cubicBezTo>
                    <a:cubicBezTo>
                      <a:pt x="1293" y="2639"/>
                      <a:pt x="1304" y="2688"/>
                      <a:pt x="1313" y="2727"/>
                    </a:cubicBezTo>
                    <a:cubicBezTo>
                      <a:pt x="1333" y="2816"/>
                      <a:pt x="1343" y="2864"/>
                      <a:pt x="1343" y="2864"/>
                    </a:cubicBezTo>
                    <a:cubicBezTo>
                      <a:pt x="1343" y="2874"/>
                      <a:pt x="1362" y="2884"/>
                      <a:pt x="1372" y="2884"/>
                    </a:cubicBezTo>
                    <a:cubicBezTo>
                      <a:pt x="1382" y="2884"/>
                      <a:pt x="1391" y="2864"/>
                      <a:pt x="1391" y="2855"/>
                    </a:cubicBezTo>
                    <a:cubicBezTo>
                      <a:pt x="1391" y="2855"/>
                      <a:pt x="1391" y="2805"/>
                      <a:pt x="1382" y="2718"/>
                    </a:cubicBezTo>
                    <a:cubicBezTo>
                      <a:pt x="1382" y="2668"/>
                      <a:pt x="1382" y="2620"/>
                      <a:pt x="1372" y="2561"/>
                    </a:cubicBezTo>
                    <a:cubicBezTo>
                      <a:pt x="1352" y="2502"/>
                      <a:pt x="1352" y="2433"/>
                      <a:pt x="1333" y="2355"/>
                    </a:cubicBezTo>
                    <a:cubicBezTo>
                      <a:pt x="1313" y="2287"/>
                      <a:pt x="1293" y="2209"/>
                      <a:pt x="1274" y="2120"/>
                    </a:cubicBezTo>
                    <a:cubicBezTo>
                      <a:pt x="1254" y="2081"/>
                      <a:pt x="1245" y="2042"/>
                      <a:pt x="1225" y="1993"/>
                    </a:cubicBezTo>
                    <a:cubicBezTo>
                      <a:pt x="1215" y="1954"/>
                      <a:pt x="1195" y="1915"/>
                      <a:pt x="1186" y="1865"/>
                    </a:cubicBezTo>
                    <a:lnTo>
                      <a:pt x="1069" y="1601"/>
                    </a:lnTo>
                    <a:cubicBezTo>
                      <a:pt x="1029" y="1513"/>
                      <a:pt x="980" y="1425"/>
                      <a:pt x="931" y="1337"/>
                    </a:cubicBezTo>
                    <a:cubicBezTo>
                      <a:pt x="882" y="1249"/>
                      <a:pt x="834" y="1160"/>
                      <a:pt x="784" y="1082"/>
                    </a:cubicBezTo>
                    <a:cubicBezTo>
                      <a:pt x="736" y="994"/>
                      <a:pt x="677" y="916"/>
                      <a:pt x="627" y="838"/>
                    </a:cubicBezTo>
                    <a:cubicBezTo>
                      <a:pt x="579" y="759"/>
                      <a:pt x="520" y="681"/>
                      <a:pt x="481" y="612"/>
                    </a:cubicBezTo>
                    <a:cubicBezTo>
                      <a:pt x="432" y="544"/>
                      <a:pt x="383" y="475"/>
                      <a:pt x="344" y="416"/>
                    </a:cubicBezTo>
                    <a:cubicBezTo>
                      <a:pt x="255" y="299"/>
                      <a:pt x="177" y="191"/>
                      <a:pt x="128" y="122"/>
                    </a:cubicBezTo>
                    <a:cubicBezTo>
                      <a:pt x="79" y="54"/>
                      <a:pt x="50" y="15"/>
                      <a:pt x="50" y="15"/>
                    </a:cubicBezTo>
                    <a:cubicBezTo>
                      <a:pt x="43" y="8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-4970242" flipH="1">
                <a:off x="3028604" y="4339717"/>
                <a:ext cx="390713" cy="400744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3276" extrusionOk="0">
                    <a:moveTo>
                      <a:pt x="30" y="1"/>
                    </a:moveTo>
                    <a:cubicBezTo>
                      <a:pt x="27" y="1"/>
                      <a:pt x="23" y="2"/>
                      <a:pt x="20" y="5"/>
                    </a:cubicBezTo>
                    <a:cubicBezTo>
                      <a:pt x="10" y="5"/>
                      <a:pt x="1" y="24"/>
                      <a:pt x="10" y="35"/>
                    </a:cubicBezTo>
                    <a:cubicBezTo>
                      <a:pt x="10" y="35"/>
                      <a:pt x="40" y="103"/>
                      <a:pt x="99" y="211"/>
                    </a:cubicBezTo>
                    <a:cubicBezTo>
                      <a:pt x="128" y="270"/>
                      <a:pt x="157" y="338"/>
                      <a:pt x="206" y="416"/>
                    </a:cubicBezTo>
                    <a:cubicBezTo>
                      <a:pt x="226" y="446"/>
                      <a:pt x="245" y="494"/>
                      <a:pt x="275" y="534"/>
                    </a:cubicBezTo>
                    <a:cubicBezTo>
                      <a:pt x="295" y="573"/>
                      <a:pt x="324" y="622"/>
                      <a:pt x="353" y="671"/>
                    </a:cubicBezTo>
                    <a:cubicBezTo>
                      <a:pt x="382" y="710"/>
                      <a:pt x="402" y="759"/>
                      <a:pt x="441" y="808"/>
                    </a:cubicBezTo>
                    <a:cubicBezTo>
                      <a:pt x="471" y="857"/>
                      <a:pt x="500" y="906"/>
                      <a:pt x="539" y="964"/>
                    </a:cubicBezTo>
                    <a:cubicBezTo>
                      <a:pt x="569" y="1014"/>
                      <a:pt x="608" y="1062"/>
                      <a:pt x="647" y="1121"/>
                    </a:cubicBezTo>
                    <a:cubicBezTo>
                      <a:pt x="686" y="1170"/>
                      <a:pt x="715" y="1229"/>
                      <a:pt x="754" y="1278"/>
                    </a:cubicBezTo>
                    <a:cubicBezTo>
                      <a:pt x="843" y="1386"/>
                      <a:pt x="921" y="1493"/>
                      <a:pt x="1019" y="1601"/>
                    </a:cubicBezTo>
                    <a:cubicBezTo>
                      <a:pt x="1107" y="1719"/>
                      <a:pt x="1205" y="1817"/>
                      <a:pt x="1303" y="1924"/>
                    </a:cubicBezTo>
                    <a:cubicBezTo>
                      <a:pt x="1401" y="2032"/>
                      <a:pt x="1499" y="2139"/>
                      <a:pt x="1607" y="2228"/>
                    </a:cubicBezTo>
                    <a:cubicBezTo>
                      <a:pt x="1705" y="2335"/>
                      <a:pt x="1812" y="2424"/>
                      <a:pt x="1910" y="2512"/>
                    </a:cubicBezTo>
                    <a:cubicBezTo>
                      <a:pt x="1969" y="2551"/>
                      <a:pt x="2018" y="2590"/>
                      <a:pt x="2067" y="2629"/>
                    </a:cubicBezTo>
                    <a:cubicBezTo>
                      <a:pt x="2125" y="2668"/>
                      <a:pt x="2175" y="2707"/>
                      <a:pt x="2223" y="2747"/>
                    </a:cubicBezTo>
                    <a:cubicBezTo>
                      <a:pt x="2321" y="2816"/>
                      <a:pt x="2419" y="2884"/>
                      <a:pt x="2517" y="2942"/>
                    </a:cubicBezTo>
                    <a:cubicBezTo>
                      <a:pt x="2556" y="2972"/>
                      <a:pt x="2606" y="2992"/>
                      <a:pt x="2645" y="3021"/>
                    </a:cubicBezTo>
                    <a:cubicBezTo>
                      <a:pt x="2693" y="3040"/>
                      <a:pt x="2732" y="3070"/>
                      <a:pt x="2772" y="3090"/>
                    </a:cubicBezTo>
                    <a:cubicBezTo>
                      <a:pt x="2850" y="3129"/>
                      <a:pt x="2909" y="3168"/>
                      <a:pt x="2967" y="3188"/>
                    </a:cubicBezTo>
                    <a:cubicBezTo>
                      <a:pt x="3085" y="3246"/>
                      <a:pt x="3154" y="3275"/>
                      <a:pt x="3154" y="3275"/>
                    </a:cubicBezTo>
                    <a:cubicBezTo>
                      <a:pt x="3163" y="3275"/>
                      <a:pt x="3173" y="3275"/>
                      <a:pt x="3183" y="3266"/>
                    </a:cubicBezTo>
                    <a:cubicBezTo>
                      <a:pt x="3193" y="3256"/>
                      <a:pt x="3183" y="3236"/>
                      <a:pt x="3173" y="3227"/>
                    </a:cubicBezTo>
                    <a:cubicBezTo>
                      <a:pt x="3173" y="3227"/>
                      <a:pt x="3115" y="3188"/>
                      <a:pt x="3007" y="3129"/>
                    </a:cubicBezTo>
                    <a:cubicBezTo>
                      <a:pt x="2958" y="3090"/>
                      <a:pt x="2889" y="3051"/>
                      <a:pt x="2821" y="3011"/>
                    </a:cubicBezTo>
                    <a:cubicBezTo>
                      <a:pt x="2782" y="2982"/>
                      <a:pt x="2743" y="2962"/>
                      <a:pt x="2703" y="2933"/>
                    </a:cubicBezTo>
                    <a:cubicBezTo>
                      <a:pt x="2664" y="2903"/>
                      <a:pt x="2615" y="2874"/>
                      <a:pt x="2576" y="2845"/>
                    </a:cubicBezTo>
                    <a:cubicBezTo>
                      <a:pt x="2527" y="2816"/>
                      <a:pt x="2488" y="2786"/>
                      <a:pt x="2439" y="2757"/>
                    </a:cubicBezTo>
                    <a:cubicBezTo>
                      <a:pt x="2390" y="2718"/>
                      <a:pt x="2341" y="2688"/>
                      <a:pt x="2292" y="2649"/>
                    </a:cubicBezTo>
                    <a:cubicBezTo>
                      <a:pt x="2194" y="2581"/>
                      <a:pt x="2096" y="2502"/>
                      <a:pt x="1988" y="2424"/>
                    </a:cubicBezTo>
                    <a:cubicBezTo>
                      <a:pt x="1881" y="2335"/>
                      <a:pt x="1773" y="2248"/>
                      <a:pt x="1675" y="2159"/>
                    </a:cubicBezTo>
                    <a:cubicBezTo>
                      <a:pt x="1568" y="2061"/>
                      <a:pt x="1470" y="1963"/>
                      <a:pt x="1362" y="1865"/>
                    </a:cubicBezTo>
                    <a:cubicBezTo>
                      <a:pt x="1264" y="1767"/>
                      <a:pt x="1166" y="1660"/>
                      <a:pt x="1068" y="1562"/>
                    </a:cubicBezTo>
                    <a:lnTo>
                      <a:pt x="804" y="1239"/>
                    </a:lnTo>
                    <a:cubicBezTo>
                      <a:pt x="725" y="1141"/>
                      <a:pt x="647" y="1033"/>
                      <a:pt x="578" y="935"/>
                    </a:cubicBezTo>
                    <a:cubicBezTo>
                      <a:pt x="549" y="877"/>
                      <a:pt x="510" y="827"/>
                      <a:pt x="480" y="788"/>
                    </a:cubicBezTo>
                    <a:lnTo>
                      <a:pt x="392" y="642"/>
                    </a:lnTo>
                    <a:cubicBezTo>
                      <a:pt x="363" y="592"/>
                      <a:pt x="334" y="553"/>
                      <a:pt x="314" y="514"/>
                    </a:cubicBezTo>
                    <a:cubicBezTo>
                      <a:pt x="284" y="465"/>
                      <a:pt x="265" y="426"/>
                      <a:pt x="245" y="387"/>
                    </a:cubicBezTo>
                    <a:cubicBezTo>
                      <a:pt x="206" y="318"/>
                      <a:pt x="167" y="250"/>
                      <a:pt x="138" y="191"/>
                    </a:cubicBezTo>
                    <a:cubicBezTo>
                      <a:pt x="89" y="74"/>
                      <a:pt x="49" y="15"/>
                      <a:pt x="49" y="15"/>
                    </a:cubicBezTo>
                    <a:cubicBezTo>
                      <a:pt x="49" y="8"/>
                      <a:pt x="40" y="1"/>
                      <a:pt x="30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-4970242" flipH="1">
                <a:off x="3007968" y="4365022"/>
                <a:ext cx="379826" cy="4581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45" extrusionOk="0">
                    <a:moveTo>
                      <a:pt x="35" y="0"/>
                    </a:moveTo>
                    <a:cubicBezTo>
                      <a:pt x="24" y="0"/>
                      <a:pt x="18" y="7"/>
                      <a:pt x="10" y="14"/>
                    </a:cubicBezTo>
                    <a:cubicBezTo>
                      <a:pt x="1" y="24"/>
                      <a:pt x="10" y="43"/>
                      <a:pt x="21" y="43"/>
                    </a:cubicBezTo>
                    <a:cubicBezTo>
                      <a:pt x="21" y="43"/>
                      <a:pt x="89" y="93"/>
                      <a:pt x="197" y="161"/>
                    </a:cubicBezTo>
                    <a:cubicBezTo>
                      <a:pt x="314" y="230"/>
                      <a:pt x="471" y="337"/>
                      <a:pt x="657" y="474"/>
                    </a:cubicBezTo>
                    <a:cubicBezTo>
                      <a:pt x="833" y="611"/>
                      <a:pt x="1048" y="778"/>
                      <a:pt x="1254" y="974"/>
                    </a:cubicBezTo>
                    <a:cubicBezTo>
                      <a:pt x="1362" y="1072"/>
                      <a:pt x="1470" y="1170"/>
                      <a:pt x="1577" y="1277"/>
                    </a:cubicBezTo>
                    <a:cubicBezTo>
                      <a:pt x="1675" y="1385"/>
                      <a:pt x="1783" y="1503"/>
                      <a:pt x="1881" y="1620"/>
                    </a:cubicBezTo>
                    <a:cubicBezTo>
                      <a:pt x="1979" y="1738"/>
                      <a:pt x="2077" y="1855"/>
                      <a:pt x="2165" y="1973"/>
                    </a:cubicBezTo>
                    <a:cubicBezTo>
                      <a:pt x="2243" y="2100"/>
                      <a:pt x="2332" y="2217"/>
                      <a:pt x="2410" y="2345"/>
                    </a:cubicBezTo>
                    <a:cubicBezTo>
                      <a:pt x="2478" y="2462"/>
                      <a:pt x="2556" y="2580"/>
                      <a:pt x="2615" y="2697"/>
                    </a:cubicBezTo>
                    <a:cubicBezTo>
                      <a:pt x="2674" y="2805"/>
                      <a:pt x="2723" y="2922"/>
                      <a:pt x="2772" y="3020"/>
                    </a:cubicBezTo>
                    <a:cubicBezTo>
                      <a:pt x="2821" y="3128"/>
                      <a:pt x="2870" y="3226"/>
                      <a:pt x="2900" y="3304"/>
                    </a:cubicBezTo>
                    <a:cubicBezTo>
                      <a:pt x="2939" y="3392"/>
                      <a:pt x="2968" y="3471"/>
                      <a:pt x="2987" y="3529"/>
                    </a:cubicBezTo>
                    <a:cubicBezTo>
                      <a:pt x="3007" y="3598"/>
                      <a:pt x="3026" y="3647"/>
                      <a:pt x="3037" y="3677"/>
                    </a:cubicBezTo>
                    <a:cubicBezTo>
                      <a:pt x="3046" y="3716"/>
                      <a:pt x="3056" y="3725"/>
                      <a:pt x="3056" y="3725"/>
                    </a:cubicBezTo>
                    <a:cubicBezTo>
                      <a:pt x="3066" y="3745"/>
                      <a:pt x="3076" y="3745"/>
                      <a:pt x="3085" y="3745"/>
                    </a:cubicBezTo>
                    <a:cubicBezTo>
                      <a:pt x="3095" y="3745"/>
                      <a:pt x="3105" y="3735"/>
                      <a:pt x="3105" y="3716"/>
                    </a:cubicBezTo>
                    <a:cubicBezTo>
                      <a:pt x="3105" y="3716"/>
                      <a:pt x="3105" y="3696"/>
                      <a:pt x="3095" y="3666"/>
                    </a:cubicBezTo>
                    <a:cubicBezTo>
                      <a:pt x="3085" y="3627"/>
                      <a:pt x="3076" y="3579"/>
                      <a:pt x="3056" y="3510"/>
                    </a:cubicBezTo>
                    <a:cubicBezTo>
                      <a:pt x="3046" y="3442"/>
                      <a:pt x="3017" y="3363"/>
                      <a:pt x="2987" y="3275"/>
                    </a:cubicBezTo>
                    <a:cubicBezTo>
                      <a:pt x="2958" y="3187"/>
                      <a:pt x="2919" y="3089"/>
                      <a:pt x="2880" y="2981"/>
                    </a:cubicBezTo>
                    <a:cubicBezTo>
                      <a:pt x="2831" y="2874"/>
                      <a:pt x="2782" y="2756"/>
                      <a:pt x="2713" y="2639"/>
                    </a:cubicBezTo>
                    <a:cubicBezTo>
                      <a:pt x="2654" y="2521"/>
                      <a:pt x="2576" y="2404"/>
                      <a:pt x="2498" y="2276"/>
                    </a:cubicBezTo>
                    <a:cubicBezTo>
                      <a:pt x="2341" y="2031"/>
                      <a:pt x="2155" y="1786"/>
                      <a:pt x="1949" y="1561"/>
                    </a:cubicBezTo>
                    <a:cubicBezTo>
                      <a:pt x="1734" y="1336"/>
                      <a:pt x="1518" y="1120"/>
                      <a:pt x="1294" y="935"/>
                    </a:cubicBezTo>
                    <a:cubicBezTo>
                      <a:pt x="1185" y="837"/>
                      <a:pt x="1078" y="748"/>
                      <a:pt x="980" y="661"/>
                    </a:cubicBezTo>
                    <a:cubicBezTo>
                      <a:pt x="872" y="582"/>
                      <a:pt x="774" y="504"/>
                      <a:pt x="686" y="435"/>
                    </a:cubicBezTo>
                    <a:cubicBezTo>
                      <a:pt x="491" y="298"/>
                      <a:pt x="334" y="200"/>
                      <a:pt x="226" y="122"/>
                    </a:cubicBezTo>
                    <a:cubicBezTo>
                      <a:pt x="108" y="53"/>
                      <a:pt x="50" y="4"/>
                      <a:pt x="50" y="4"/>
                    </a:cubicBezTo>
                    <a:cubicBezTo>
                      <a:pt x="44" y="1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-4970242" flipH="1">
                <a:off x="3216381" y="4442602"/>
                <a:ext cx="373832" cy="172237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1408" extrusionOk="0">
                    <a:moveTo>
                      <a:pt x="30" y="0"/>
                    </a:moveTo>
                    <a:cubicBezTo>
                      <a:pt x="23" y="0"/>
                      <a:pt x="16" y="3"/>
                      <a:pt x="11" y="8"/>
                    </a:cubicBezTo>
                    <a:cubicBezTo>
                      <a:pt x="1" y="17"/>
                      <a:pt x="1" y="27"/>
                      <a:pt x="11" y="37"/>
                    </a:cubicBezTo>
                    <a:lnTo>
                      <a:pt x="40" y="66"/>
                    </a:lnTo>
                    <a:cubicBezTo>
                      <a:pt x="60" y="86"/>
                      <a:pt x="79" y="106"/>
                      <a:pt x="118" y="135"/>
                    </a:cubicBezTo>
                    <a:cubicBezTo>
                      <a:pt x="148" y="174"/>
                      <a:pt x="197" y="204"/>
                      <a:pt x="246" y="252"/>
                    </a:cubicBezTo>
                    <a:cubicBezTo>
                      <a:pt x="295" y="291"/>
                      <a:pt x="344" y="341"/>
                      <a:pt x="412" y="389"/>
                    </a:cubicBezTo>
                    <a:cubicBezTo>
                      <a:pt x="471" y="428"/>
                      <a:pt x="540" y="478"/>
                      <a:pt x="618" y="526"/>
                    </a:cubicBezTo>
                    <a:cubicBezTo>
                      <a:pt x="696" y="585"/>
                      <a:pt x="775" y="634"/>
                      <a:pt x="862" y="683"/>
                    </a:cubicBezTo>
                    <a:cubicBezTo>
                      <a:pt x="1029" y="781"/>
                      <a:pt x="1215" y="869"/>
                      <a:pt x="1411" y="957"/>
                    </a:cubicBezTo>
                    <a:cubicBezTo>
                      <a:pt x="1607" y="1035"/>
                      <a:pt x="1803" y="1114"/>
                      <a:pt x="1989" y="1163"/>
                    </a:cubicBezTo>
                    <a:cubicBezTo>
                      <a:pt x="2185" y="1222"/>
                      <a:pt x="2361" y="1270"/>
                      <a:pt x="2508" y="1310"/>
                    </a:cubicBezTo>
                    <a:cubicBezTo>
                      <a:pt x="2664" y="1349"/>
                      <a:pt x="2792" y="1368"/>
                      <a:pt x="2880" y="1379"/>
                    </a:cubicBezTo>
                    <a:lnTo>
                      <a:pt x="3027" y="1408"/>
                    </a:lnTo>
                    <a:cubicBezTo>
                      <a:pt x="3036" y="1408"/>
                      <a:pt x="3047" y="1398"/>
                      <a:pt x="3056" y="1388"/>
                    </a:cubicBezTo>
                    <a:cubicBezTo>
                      <a:pt x="3056" y="1379"/>
                      <a:pt x="3047" y="1359"/>
                      <a:pt x="3036" y="1359"/>
                    </a:cubicBezTo>
                    <a:cubicBezTo>
                      <a:pt x="3036" y="1359"/>
                      <a:pt x="2988" y="1339"/>
                      <a:pt x="2899" y="1310"/>
                    </a:cubicBezTo>
                    <a:cubicBezTo>
                      <a:pt x="2812" y="1281"/>
                      <a:pt x="2684" y="1241"/>
                      <a:pt x="2537" y="1202"/>
                    </a:cubicBezTo>
                    <a:cubicBezTo>
                      <a:pt x="2390" y="1163"/>
                      <a:pt x="2214" y="1114"/>
                      <a:pt x="2028" y="1055"/>
                    </a:cubicBezTo>
                    <a:cubicBezTo>
                      <a:pt x="1930" y="1035"/>
                      <a:pt x="1832" y="1006"/>
                      <a:pt x="1734" y="977"/>
                    </a:cubicBezTo>
                    <a:cubicBezTo>
                      <a:pt x="1636" y="938"/>
                      <a:pt x="1548" y="909"/>
                      <a:pt x="1441" y="869"/>
                    </a:cubicBezTo>
                    <a:cubicBezTo>
                      <a:pt x="1352" y="840"/>
                      <a:pt x="1254" y="800"/>
                      <a:pt x="1156" y="761"/>
                    </a:cubicBezTo>
                    <a:cubicBezTo>
                      <a:pt x="1069" y="713"/>
                      <a:pt x="971" y="674"/>
                      <a:pt x="892" y="624"/>
                    </a:cubicBezTo>
                    <a:cubicBezTo>
                      <a:pt x="716" y="536"/>
                      <a:pt x="559" y="439"/>
                      <a:pt x="442" y="350"/>
                    </a:cubicBezTo>
                    <a:cubicBezTo>
                      <a:pt x="314" y="252"/>
                      <a:pt x="216" y="164"/>
                      <a:pt x="148" y="106"/>
                    </a:cubicBezTo>
                    <a:cubicBezTo>
                      <a:pt x="118" y="76"/>
                      <a:pt x="89" y="47"/>
                      <a:pt x="79" y="27"/>
                    </a:cubicBezTo>
                    <a:cubicBezTo>
                      <a:pt x="60" y="17"/>
                      <a:pt x="50" y="8"/>
                      <a:pt x="50" y="8"/>
                    </a:cubicBezTo>
                    <a:cubicBezTo>
                      <a:pt x="45" y="3"/>
                      <a:pt x="38" y="0"/>
                      <a:pt x="30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-4970242" flipH="1">
                <a:off x="3053934" y="4587458"/>
                <a:ext cx="146303" cy="35903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935" extrusionOk="0">
                    <a:moveTo>
                      <a:pt x="26" y="0"/>
                    </a:moveTo>
                    <a:cubicBezTo>
                      <a:pt x="20" y="0"/>
                      <a:pt x="14" y="3"/>
                      <a:pt x="10" y="7"/>
                    </a:cubicBezTo>
                    <a:cubicBezTo>
                      <a:pt x="0" y="17"/>
                      <a:pt x="0" y="27"/>
                      <a:pt x="10" y="36"/>
                    </a:cubicBezTo>
                    <a:cubicBezTo>
                      <a:pt x="10" y="36"/>
                      <a:pt x="29" y="75"/>
                      <a:pt x="79" y="154"/>
                    </a:cubicBezTo>
                    <a:cubicBezTo>
                      <a:pt x="98" y="183"/>
                      <a:pt x="127" y="232"/>
                      <a:pt x="157" y="281"/>
                    </a:cubicBezTo>
                    <a:cubicBezTo>
                      <a:pt x="186" y="330"/>
                      <a:pt x="225" y="389"/>
                      <a:pt x="255" y="458"/>
                    </a:cubicBezTo>
                    <a:cubicBezTo>
                      <a:pt x="294" y="516"/>
                      <a:pt x="333" y="585"/>
                      <a:pt x="373" y="663"/>
                    </a:cubicBezTo>
                    <a:cubicBezTo>
                      <a:pt x="412" y="732"/>
                      <a:pt x="451" y="820"/>
                      <a:pt x="490" y="898"/>
                    </a:cubicBezTo>
                    <a:cubicBezTo>
                      <a:pt x="529" y="986"/>
                      <a:pt x="568" y="1065"/>
                      <a:pt x="597" y="1153"/>
                    </a:cubicBezTo>
                    <a:cubicBezTo>
                      <a:pt x="637" y="1241"/>
                      <a:pt x="666" y="1339"/>
                      <a:pt x="706" y="1427"/>
                    </a:cubicBezTo>
                    <a:cubicBezTo>
                      <a:pt x="735" y="1515"/>
                      <a:pt x="774" y="1613"/>
                      <a:pt x="803" y="1701"/>
                    </a:cubicBezTo>
                    <a:cubicBezTo>
                      <a:pt x="832" y="1789"/>
                      <a:pt x="852" y="1887"/>
                      <a:pt x="882" y="1966"/>
                    </a:cubicBezTo>
                    <a:cubicBezTo>
                      <a:pt x="911" y="2053"/>
                      <a:pt x="941" y="2142"/>
                      <a:pt x="960" y="2220"/>
                    </a:cubicBezTo>
                    <a:cubicBezTo>
                      <a:pt x="980" y="2299"/>
                      <a:pt x="999" y="2377"/>
                      <a:pt x="1019" y="2445"/>
                    </a:cubicBezTo>
                    <a:cubicBezTo>
                      <a:pt x="1058" y="2592"/>
                      <a:pt x="1087" y="2710"/>
                      <a:pt x="1107" y="2788"/>
                    </a:cubicBezTo>
                    <a:cubicBezTo>
                      <a:pt x="1136" y="2867"/>
                      <a:pt x="1146" y="2915"/>
                      <a:pt x="1146" y="2915"/>
                    </a:cubicBezTo>
                    <a:cubicBezTo>
                      <a:pt x="1156" y="2925"/>
                      <a:pt x="1165" y="2935"/>
                      <a:pt x="1176" y="2935"/>
                    </a:cubicBezTo>
                    <a:cubicBezTo>
                      <a:pt x="1185" y="2935"/>
                      <a:pt x="1195" y="2925"/>
                      <a:pt x="1195" y="2906"/>
                    </a:cubicBezTo>
                    <a:cubicBezTo>
                      <a:pt x="1195" y="2906"/>
                      <a:pt x="1195" y="2856"/>
                      <a:pt x="1185" y="2778"/>
                    </a:cubicBezTo>
                    <a:cubicBezTo>
                      <a:pt x="1176" y="2729"/>
                      <a:pt x="1176" y="2680"/>
                      <a:pt x="1165" y="2621"/>
                    </a:cubicBezTo>
                    <a:cubicBezTo>
                      <a:pt x="1156" y="2563"/>
                      <a:pt x="1146" y="2494"/>
                      <a:pt x="1126" y="2426"/>
                    </a:cubicBezTo>
                    <a:lnTo>
                      <a:pt x="1067" y="2191"/>
                    </a:lnTo>
                    <a:cubicBezTo>
                      <a:pt x="1048" y="2112"/>
                      <a:pt x="1019" y="2024"/>
                      <a:pt x="989" y="1936"/>
                    </a:cubicBezTo>
                    <a:lnTo>
                      <a:pt x="901" y="1672"/>
                    </a:lnTo>
                    <a:cubicBezTo>
                      <a:pt x="862" y="1574"/>
                      <a:pt x="823" y="1485"/>
                      <a:pt x="784" y="1398"/>
                    </a:cubicBezTo>
                    <a:cubicBezTo>
                      <a:pt x="745" y="1309"/>
                      <a:pt x="706" y="1211"/>
                      <a:pt x="666" y="1133"/>
                    </a:cubicBezTo>
                    <a:cubicBezTo>
                      <a:pt x="627" y="1045"/>
                      <a:pt x="578" y="957"/>
                      <a:pt x="539" y="869"/>
                    </a:cubicBezTo>
                    <a:cubicBezTo>
                      <a:pt x="499" y="791"/>
                      <a:pt x="460" y="712"/>
                      <a:pt x="421" y="643"/>
                    </a:cubicBezTo>
                    <a:cubicBezTo>
                      <a:pt x="382" y="565"/>
                      <a:pt x="343" y="497"/>
                      <a:pt x="304" y="428"/>
                    </a:cubicBezTo>
                    <a:cubicBezTo>
                      <a:pt x="225" y="301"/>
                      <a:pt x="167" y="203"/>
                      <a:pt x="118" y="125"/>
                    </a:cubicBezTo>
                    <a:cubicBezTo>
                      <a:pt x="69" y="56"/>
                      <a:pt x="49" y="17"/>
                      <a:pt x="49" y="17"/>
                    </a:cubicBezTo>
                    <a:cubicBezTo>
                      <a:pt x="44" y="5"/>
                      <a:pt x="35" y="0"/>
                      <a:pt x="26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" name="Google Shape;186;p2"/>
              <p:cNvGrpSpPr/>
              <p:nvPr/>
            </p:nvGrpSpPr>
            <p:grpSpPr>
              <a:xfrm rot="10800000">
                <a:off x="3816308" y="4227583"/>
                <a:ext cx="942656" cy="978620"/>
                <a:chOff x="4351810" y="-111197"/>
                <a:chExt cx="942656" cy="978620"/>
              </a:xfrm>
            </p:grpSpPr>
            <p:sp>
              <p:nvSpPr>
                <p:cNvPr id="187" name="Google Shape;187;p2"/>
                <p:cNvSpPr/>
                <p:nvPr/>
              </p:nvSpPr>
              <p:spPr>
                <a:xfrm rot="-5400000">
                  <a:off x="4333828" y="-93215"/>
                  <a:ext cx="978620" cy="942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7706" extrusionOk="0">
                      <a:moveTo>
                        <a:pt x="4960" y="0"/>
                      </a:moveTo>
                      <a:cubicBezTo>
                        <a:pt x="4837" y="0"/>
                        <a:pt x="4713" y="14"/>
                        <a:pt x="4592" y="44"/>
                      </a:cubicBezTo>
                      <a:cubicBezTo>
                        <a:pt x="3995" y="190"/>
                        <a:pt x="3525" y="680"/>
                        <a:pt x="3358" y="1278"/>
                      </a:cubicBezTo>
                      <a:cubicBezTo>
                        <a:pt x="2857" y="714"/>
                        <a:pt x="2167" y="394"/>
                        <a:pt x="1590" y="394"/>
                      </a:cubicBezTo>
                      <a:cubicBezTo>
                        <a:pt x="1435" y="394"/>
                        <a:pt x="1288" y="417"/>
                        <a:pt x="1156" y="464"/>
                      </a:cubicBezTo>
                      <a:cubicBezTo>
                        <a:pt x="950" y="543"/>
                        <a:pt x="764" y="690"/>
                        <a:pt x="617" y="856"/>
                      </a:cubicBezTo>
                      <a:cubicBezTo>
                        <a:pt x="274" y="1228"/>
                        <a:pt x="59" y="1737"/>
                        <a:pt x="98" y="2247"/>
                      </a:cubicBezTo>
                      <a:cubicBezTo>
                        <a:pt x="147" y="2756"/>
                        <a:pt x="479" y="3245"/>
                        <a:pt x="960" y="3402"/>
                      </a:cubicBezTo>
                      <a:cubicBezTo>
                        <a:pt x="303" y="3578"/>
                        <a:pt x="0" y="4470"/>
                        <a:pt x="303" y="5086"/>
                      </a:cubicBezTo>
                      <a:cubicBezTo>
                        <a:pt x="594" y="5677"/>
                        <a:pt x="1278" y="5989"/>
                        <a:pt x="1946" y="5989"/>
                      </a:cubicBezTo>
                      <a:cubicBezTo>
                        <a:pt x="1976" y="5989"/>
                        <a:pt x="2007" y="5989"/>
                        <a:pt x="2037" y="5987"/>
                      </a:cubicBezTo>
                      <a:cubicBezTo>
                        <a:pt x="2252" y="5978"/>
                        <a:pt x="2477" y="5939"/>
                        <a:pt x="2683" y="5850"/>
                      </a:cubicBezTo>
                      <a:cubicBezTo>
                        <a:pt x="2742" y="6644"/>
                        <a:pt x="3310" y="7358"/>
                        <a:pt x="4054" y="7613"/>
                      </a:cubicBezTo>
                      <a:cubicBezTo>
                        <a:pt x="4238" y="7674"/>
                        <a:pt x="4434" y="7706"/>
                        <a:pt x="4630" y="7706"/>
                      </a:cubicBezTo>
                      <a:cubicBezTo>
                        <a:pt x="4995" y="7706"/>
                        <a:pt x="5360" y="7595"/>
                        <a:pt x="5640" y="7358"/>
                      </a:cubicBezTo>
                      <a:cubicBezTo>
                        <a:pt x="6071" y="6996"/>
                        <a:pt x="6237" y="6330"/>
                        <a:pt x="5954" y="5850"/>
                      </a:cubicBezTo>
                      <a:lnTo>
                        <a:pt x="5954" y="5850"/>
                      </a:lnTo>
                      <a:cubicBezTo>
                        <a:pt x="6088" y="5910"/>
                        <a:pt x="6232" y="5937"/>
                        <a:pt x="6377" y="5937"/>
                      </a:cubicBezTo>
                      <a:cubicBezTo>
                        <a:pt x="6591" y="5937"/>
                        <a:pt x="6809" y="5877"/>
                        <a:pt x="7001" y="5772"/>
                      </a:cubicBezTo>
                      <a:cubicBezTo>
                        <a:pt x="7315" y="5596"/>
                        <a:pt x="7560" y="5302"/>
                        <a:pt x="7716" y="4969"/>
                      </a:cubicBezTo>
                      <a:cubicBezTo>
                        <a:pt x="7922" y="4568"/>
                        <a:pt x="8000" y="4059"/>
                        <a:pt x="7775" y="3657"/>
                      </a:cubicBezTo>
                      <a:cubicBezTo>
                        <a:pt x="7569" y="3295"/>
                        <a:pt x="7031" y="2805"/>
                        <a:pt x="6228" y="2805"/>
                      </a:cubicBezTo>
                      <a:lnTo>
                        <a:pt x="6326" y="2511"/>
                      </a:lnTo>
                      <a:cubicBezTo>
                        <a:pt x="6590" y="1816"/>
                        <a:pt x="6688" y="1219"/>
                        <a:pt x="6248" y="621"/>
                      </a:cubicBezTo>
                      <a:cubicBezTo>
                        <a:pt x="5950" y="229"/>
                        <a:pt x="5457" y="0"/>
                        <a:pt x="4960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 rot="-5400000">
                  <a:off x="4626925" y="248936"/>
                  <a:ext cx="328327" cy="28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" h="2358" extrusionOk="0">
                      <a:moveTo>
                        <a:pt x="1344" y="1"/>
                      </a:moveTo>
                      <a:cubicBezTo>
                        <a:pt x="909" y="1"/>
                        <a:pt x="489" y="246"/>
                        <a:pt x="285" y="667"/>
                      </a:cubicBezTo>
                      <a:cubicBezTo>
                        <a:pt x="1" y="1255"/>
                        <a:pt x="246" y="1960"/>
                        <a:pt x="834" y="2244"/>
                      </a:cubicBezTo>
                      <a:cubicBezTo>
                        <a:pt x="996" y="2321"/>
                        <a:pt x="1169" y="2358"/>
                        <a:pt x="1339" y="2358"/>
                      </a:cubicBezTo>
                      <a:cubicBezTo>
                        <a:pt x="1774" y="2358"/>
                        <a:pt x="2196" y="2117"/>
                        <a:pt x="2400" y="1695"/>
                      </a:cubicBezTo>
                      <a:cubicBezTo>
                        <a:pt x="2684" y="1108"/>
                        <a:pt x="2440" y="403"/>
                        <a:pt x="1852" y="119"/>
                      </a:cubicBezTo>
                      <a:cubicBezTo>
                        <a:pt x="1689" y="39"/>
                        <a:pt x="1515" y="1"/>
                        <a:pt x="1344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 rot="-5400000">
                  <a:off x="4620013" y="457198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9" y="1"/>
                      </a:moveTo>
                      <a:cubicBezTo>
                        <a:pt x="1" y="1"/>
                        <a:pt x="1" y="167"/>
                        <a:pt x="109" y="167"/>
                      </a:cubicBezTo>
                      <a:cubicBezTo>
                        <a:pt x="216" y="167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 rot="-5400000">
                  <a:off x="4642827" y="498973"/>
                  <a:ext cx="26423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8" extrusionOk="0">
                      <a:moveTo>
                        <a:pt x="108" y="0"/>
                      </a:moveTo>
                      <a:cubicBezTo>
                        <a:pt x="0" y="0"/>
                        <a:pt x="0" y="167"/>
                        <a:pt x="108" y="167"/>
                      </a:cubicBezTo>
                      <a:cubicBezTo>
                        <a:pt x="216" y="167"/>
                        <a:pt x="21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 rot="-5400000">
                  <a:off x="4688333" y="524173"/>
                  <a:ext cx="26423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8" extrusionOk="0">
                      <a:moveTo>
                        <a:pt x="108" y="0"/>
                      </a:moveTo>
                      <a:cubicBezTo>
                        <a:pt x="0" y="0"/>
                        <a:pt x="0" y="167"/>
                        <a:pt x="108" y="167"/>
                      </a:cubicBezTo>
                      <a:cubicBezTo>
                        <a:pt x="216" y="167"/>
                        <a:pt x="21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 rot="-5400000">
                  <a:off x="4738548" y="545763"/>
                  <a:ext cx="26545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8" extrusionOk="0">
                      <a:moveTo>
                        <a:pt x="109" y="1"/>
                      </a:moveTo>
                      <a:cubicBezTo>
                        <a:pt x="1" y="1"/>
                        <a:pt x="1" y="168"/>
                        <a:pt x="109" y="168"/>
                      </a:cubicBezTo>
                      <a:cubicBezTo>
                        <a:pt x="216" y="168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 rot="-5400000">
                  <a:off x="4796715" y="555978"/>
                  <a:ext cx="22875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87" y="0"/>
                      </a:moveTo>
                      <a:cubicBezTo>
                        <a:pt x="60" y="0"/>
                        <a:pt x="33" y="13"/>
                        <a:pt x="20" y="40"/>
                      </a:cubicBezTo>
                      <a:cubicBezTo>
                        <a:pt x="1" y="69"/>
                        <a:pt x="10" y="127"/>
                        <a:pt x="49" y="147"/>
                      </a:cubicBezTo>
                      <a:cubicBezTo>
                        <a:pt x="49" y="147"/>
                        <a:pt x="49" y="157"/>
                        <a:pt x="60" y="157"/>
                      </a:cubicBezTo>
                      <a:cubicBezTo>
                        <a:pt x="72" y="164"/>
                        <a:pt x="86" y="167"/>
                        <a:pt x="100" y="167"/>
                      </a:cubicBezTo>
                      <a:cubicBezTo>
                        <a:pt x="128" y="167"/>
                        <a:pt x="154" y="154"/>
                        <a:pt x="167" y="127"/>
                      </a:cubicBezTo>
                      <a:cubicBezTo>
                        <a:pt x="186" y="88"/>
                        <a:pt x="177" y="29"/>
                        <a:pt x="138" y="10"/>
                      </a:cubicBezTo>
                      <a:lnTo>
                        <a:pt x="128" y="10"/>
                      </a:lnTo>
                      <a:cubicBezTo>
                        <a:pt x="115" y="3"/>
                        <a:pt x="101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 rot="-5400000">
                  <a:off x="4841059" y="540381"/>
                  <a:ext cx="25199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67" extrusionOk="0">
                      <a:moveTo>
                        <a:pt x="98" y="0"/>
                      </a:moveTo>
                      <a:cubicBezTo>
                        <a:pt x="0" y="0"/>
                        <a:pt x="0" y="167"/>
                        <a:pt x="98" y="167"/>
                      </a:cubicBezTo>
                      <a:cubicBezTo>
                        <a:pt x="206" y="167"/>
                        <a:pt x="206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 rot="-5400000">
                  <a:off x="4880571" y="519952"/>
                  <a:ext cx="25322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68" extrusionOk="0">
                      <a:moveTo>
                        <a:pt x="108" y="0"/>
                      </a:moveTo>
                      <a:cubicBezTo>
                        <a:pt x="0" y="0"/>
                        <a:pt x="0" y="167"/>
                        <a:pt x="108" y="167"/>
                      </a:cubicBezTo>
                      <a:cubicBezTo>
                        <a:pt x="206" y="167"/>
                        <a:pt x="20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 rot="-5400000">
                  <a:off x="4909868" y="481113"/>
                  <a:ext cx="26545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7" extrusionOk="0">
                      <a:moveTo>
                        <a:pt x="109" y="0"/>
                      </a:moveTo>
                      <a:cubicBezTo>
                        <a:pt x="1" y="0"/>
                        <a:pt x="1" y="167"/>
                        <a:pt x="109" y="167"/>
                      </a:cubicBezTo>
                      <a:cubicBezTo>
                        <a:pt x="216" y="167"/>
                        <a:pt x="216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 rot="-5400000">
                  <a:off x="4939777" y="435546"/>
                  <a:ext cx="26545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8" extrusionOk="0">
                      <a:moveTo>
                        <a:pt x="109" y="1"/>
                      </a:moveTo>
                      <a:cubicBezTo>
                        <a:pt x="1" y="1"/>
                        <a:pt x="1" y="168"/>
                        <a:pt x="109" y="168"/>
                      </a:cubicBezTo>
                      <a:cubicBezTo>
                        <a:pt x="216" y="168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 rot="-5400000">
                  <a:off x="4947055" y="388756"/>
                  <a:ext cx="26423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8" extrusionOk="0">
                      <a:moveTo>
                        <a:pt x="107" y="1"/>
                      </a:moveTo>
                      <a:cubicBezTo>
                        <a:pt x="0" y="1"/>
                        <a:pt x="0" y="167"/>
                        <a:pt x="107" y="167"/>
                      </a:cubicBezTo>
                      <a:cubicBezTo>
                        <a:pt x="216" y="167"/>
                        <a:pt x="216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 rot="-5400000">
                  <a:off x="4943447" y="339764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8" y="1"/>
                      </a:moveTo>
                      <a:cubicBezTo>
                        <a:pt x="0" y="1"/>
                        <a:pt x="0" y="167"/>
                        <a:pt x="108" y="167"/>
                      </a:cubicBezTo>
                      <a:cubicBezTo>
                        <a:pt x="216" y="167"/>
                        <a:pt x="21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 rot="-5400000">
                  <a:off x="4926688" y="293035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8" y="1"/>
                      </a:moveTo>
                      <a:cubicBezTo>
                        <a:pt x="1" y="1"/>
                        <a:pt x="1" y="167"/>
                        <a:pt x="108" y="167"/>
                      </a:cubicBezTo>
                      <a:cubicBezTo>
                        <a:pt x="216" y="167"/>
                        <a:pt x="21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 rot="-5400000">
                  <a:off x="4890663" y="259456"/>
                  <a:ext cx="26545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7" extrusionOk="0">
                      <a:moveTo>
                        <a:pt x="108" y="1"/>
                      </a:moveTo>
                      <a:cubicBezTo>
                        <a:pt x="1" y="1"/>
                        <a:pt x="1" y="167"/>
                        <a:pt x="108" y="167"/>
                      </a:cubicBezTo>
                      <a:cubicBezTo>
                        <a:pt x="216" y="167"/>
                        <a:pt x="21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 rot="-5400000">
                  <a:off x="4853536" y="234318"/>
                  <a:ext cx="26545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8" extrusionOk="0">
                      <a:moveTo>
                        <a:pt x="109" y="1"/>
                      </a:moveTo>
                      <a:cubicBezTo>
                        <a:pt x="1" y="1"/>
                        <a:pt x="1" y="168"/>
                        <a:pt x="109" y="168"/>
                      </a:cubicBezTo>
                      <a:cubicBezTo>
                        <a:pt x="216" y="168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 rot="-5400000">
                  <a:off x="4811089" y="215724"/>
                  <a:ext cx="26545" cy="1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58" extrusionOk="0">
                      <a:moveTo>
                        <a:pt x="109" y="0"/>
                      </a:moveTo>
                      <a:cubicBezTo>
                        <a:pt x="11" y="0"/>
                        <a:pt x="1" y="157"/>
                        <a:pt x="109" y="157"/>
                      </a:cubicBezTo>
                      <a:cubicBezTo>
                        <a:pt x="216" y="157"/>
                        <a:pt x="216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 rot="-5400000">
                  <a:off x="4773351" y="210403"/>
                  <a:ext cx="26545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7" extrusionOk="0">
                      <a:moveTo>
                        <a:pt x="109" y="0"/>
                      </a:moveTo>
                      <a:cubicBezTo>
                        <a:pt x="1" y="0"/>
                        <a:pt x="1" y="166"/>
                        <a:pt x="109" y="166"/>
                      </a:cubicBezTo>
                      <a:cubicBezTo>
                        <a:pt x="216" y="166"/>
                        <a:pt x="216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 rot="-5400000">
                  <a:off x="4723013" y="217559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8" y="1"/>
                      </a:moveTo>
                      <a:cubicBezTo>
                        <a:pt x="0" y="1"/>
                        <a:pt x="0" y="167"/>
                        <a:pt x="108" y="167"/>
                      </a:cubicBezTo>
                      <a:cubicBezTo>
                        <a:pt x="215" y="167"/>
                        <a:pt x="215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 rot="-5400000">
                  <a:off x="4681055" y="239089"/>
                  <a:ext cx="26545" cy="2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68" extrusionOk="0">
                      <a:moveTo>
                        <a:pt x="109" y="1"/>
                      </a:moveTo>
                      <a:cubicBezTo>
                        <a:pt x="1" y="1"/>
                        <a:pt x="1" y="168"/>
                        <a:pt x="109" y="168"/>
                      </a:cubicBezTo>
                      <a:cubicBezTo>
                        <a:pt x="216" y="168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 rot="-5400000">
                  <a:off x="4646436" y="282270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8" y="0"/>
                      </a:moveTo>
                      <a:cubicBezTo>
                        <a:pt x="0" y="0"/>
                        <a:pt x="0" y="166"/>
                        <a:pt x="108" y="166"/>
                      </a:cubicBezTo>
                      <a:cubicBezTo>
                        <a:pt x="206" y="166"/>
                        <a:pt x="21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 rot="-5400000">
                  <a:off x="4620625" y="329611"/>
                  <a:ext cx="25199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67" extrusionOk="0">
                      <a:moveTo>
                        <a:pt x="108" y="1"/>
                      </a:moveTo>
                      <a:cubicBezTo>
                        <a:pt x="1" y="1"/>
                        <a:pt x="1" y="167"/>
                        <a:pt x="108" y="167"/>
                      </a:cubicBezTo>
                      <a:cubicBezTo>
                        <a:pt x="206" y="167"/>
                        <a:pt x="20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 rot="-5400000">
                  <a:off x="4609921" y="379826"/>
                  <a:ext cx="26423" cy="1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58" extrusionOk="0">
                      <a:moveTo>
                        <a:pt x="108" y="0"/>
                      </a:moveTo>
                      <a:cubicBezTo>
                        <a:pt x="0" y="0"/>
                        <a:pt x="0" y="157"/>
                        <a:pt x="108" y="157"/>
                      </a:cubicBezTo>
                      <a:cubicBezTo>
                        <a:pt x="216" y="157"/>
                        <a:pt x="21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 rot="-5400000">
                  <a:off x="4615242" y="416463"/>
                  <a:ext cx="26423" cy="2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67" extrusionOk="0">
                      <a:moveTo>
                        <a:pt x="109" y="1"/>
                      </a:moveTo>
                      <a:cubicBezTo>
                        <a:pt x="1" y="1"/>
                        <a:pt x="1" y="167"/>
                        <a:pt x="109" y="167"/>
                      </a:cubicBezTo>
                      <a:cubicBezTo>
                        <a:pt x="216" y="167"/>
                        <a:pt x="21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E21F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 rot="-5400000">
                  <a:off x="4751821" y="270221"/>
                  <a:ext cx="27646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8" extrusionOk="0">
                      <a:moveTo>
                        <a:pt x="118" y="1"/>
                      </a:moveTo>
                      <a:cubicBezTo>
                        <a:pt x="1" y="1"/>
                        <a:pt x="1" y="177"/>
                        <a:pt x="118" y="177"/>
                      </a:cubicBezTo>
                      <a:cubicBezTo>
                        <a:pt x="226" y="177"/>
                        <a:pt x="22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 rot="-5400000">
                  <a:off x="4800813" y="295359"/>
                  <a:ext cx="27768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8" extrusionOk="0">
                      <a:moveTo>
                        <a:pt x="118" y="1"/>
                      </a:moveTo>
                      <a:cubicBezTo>
                        <a:pt x="1" y="1"/>
                        <a:pt x="1" y="177"/>
                        <a:pt x="118" y="177"/>
                      </a:cubicBezTo>
                      <a:cubicBezTo>
                        <a:pt x="226" y="177"/>
                        <a:pt x="22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 rot="-5400000">
                  <a:off x="4761485" y="318173"/>
                  <a:ext cx="27524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77" extrusionOk="0">
                      <a:moveTo>
                        <a:pt x="118" y="0"/>
                      </a:moveTo>
                      <a:cubicBezTo>
                        <a:pt x="0" y="0"/>
                        <a:pt x="0" y="176"/>
                        <a:pt x="118" y="176"/>
                      </a:cubicBezTo>
                      <a:cubicBezTo>
                        <a:pt x="225" y="176"/>
                        <a:pt x="225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 rot="-5400000">
                  <a:off x="4712187" y="304962"/>
                  <a:ext cx="27768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7" extrusionOk="0">
                      <a:moveTo>
                        <a:pt x="109" y="0"/>
                      </a:moveTo>
                      <a:cubicBezTo>
                        <a:pt x="0" y="0"/>
                        <a:pt x="0" y="177"/>
                        <a:pt x="109" y="177"/>
                      </a:cubicBezTo>
                      <a:cubicBezTo>
                        <a:pt x="226" y="177"/>
                        <a:pt x="226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 rot="-5400000">
                  <a:off x="4740995" y="354076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18" y="0"/>
                      </a:moveTo>
                      <a:cubicBezTo>
                        <a:pt x="0" y="0"/>
                        <a:pt x="0" y="177"/>
                        <a:pt x="118" y="177"/>
                      </a:cubicBezTo>
                      <a:cubicBezTo>
                        <a:pt x="225" y="177"/>
                        <a:pt x="225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 rot="-5400000">
                  <a:off x="4685886" y="354015"/>
                  <a:ext cx="27646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8" extrusionOk="0">
                      <a:moveTo>
                        <a:pt x="118" y="1"/>
                      </a:moveTo>
                      <a:cubicBezTo>
                        <a:pt x="0" y="1"/>
                        <a:pt x="0" y="177"/>
                        <a:pt x="118" y="177"/>
                      </a:cubicBezTo>
                      <a:cubicBezTo>
                        <a:pt x="225" y="177"/>
                        <a:pt x="225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 rot="-5400000">
                  <a:off x="4690718" y="406799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08" y="0"/>
                      </a:moveTo>
                      <a:cubicBezTo>
                        <a:pt x="0" y="0"/>
                        <a:pt x="0" y="176"/>
                        <a:pt x="108" y="176"/>
                      </a:cubicBezTo>
                      <a:cubicBezTo>
                        <a:pt x="225" y="176"/>
                        <a:pt x="225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 rot="-5400000">
                  <a:off x="4739221" y="401356"/>
                  <a:ext cx="28869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178" extrusionOk="0">
                      <a:moveTo>
                        <a:pt x="118" y="1"/>
                      </a:moveTo>
                      <a:cubicBezTo>
                        <a:pt x="1" y="1"/>
                        <a:pt x="1" y="177"/>
                        <a:pt x="118" y="177"/>
                      </a:cubicBezTo>
                      <a:cubicBezTo>
                        <a:pt x="236" y="177"/>
                        <a:pt x="23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 rot="-5400000">
                  <a:off x="4711025" y="460623"/>
                  <a:ext cx="27768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8" extrusionOk="0">
                      <a:moveTo>
                        <a:pt x="118" y="1"/>
                      </a:moveTo>
                      <a:cubicBezTo>
                        <a:pt x="0" y="1"/>
                        <a:pt x="0" y="177"/>
                        <a:pt x="118" y="177"/>
                      </a:cubicBezTo>
                      <a:cubicBezTo>
                        <a:pt x="226" y="177"/>
                        <a:pt x="22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 rot="-5400000">
                  <a:off x="4750475" y="463131"/>
                  <a:ext cx="27768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7" extrusionOk="0">
                      <a:moveTo>
                        <a:pt x="109" y="1"/>
                      </a:moveTo>
                      <a:cubicBezTo>
                        <a:pt x="1" y="1"/>
                        <a:pt x="1" y="177"/>
                        <a:pt x="109" y="177"/>
                      </a:cubicBezTo>
                      <a:cubicBezTo>
                        <a:pt x="226" y="177"/>
                        <a:pt x="226" y="1"/>
                        <a:pt x="109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 rot="-5400000">
                  <a:off x="4779283" y="380499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08" y="1"/>
                      </a:moveTo>
                      <a:cubicBezTo>
                        <a:pt x="1" y="1"/>
                        <a:pt x="1" y="177"/>
                        <a:pt x="108" y="177"/>
                      </a:cubicBezTo>
                      <a:cubicBezTo>
                        <a:pt x="226" y="177"/>
                        <a:pt x="22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 rot="-5400000">
                  <a:off x="4818306" y="340376"/>
                  <a:ext cx="28869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177" extrusionOk="0">
                      <a:moveTo>
                        <a:pt x="118" y="0"/>
                      </a:moveTo>
                      <a:cubicBezTo>
                        <a:pt x="1" y="0"/>
                        <a:pt x="1" y="176"/>
                        <a:pt x="118" y="176"/>
                      </a:cubicBezTo>
                      <a:cubicBezTo>
                        <a:pt x="236" y="176"/>
                        <a:pt x="236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 rot="-5400000">
                  <a:off x="4845830" y="295971"/>
                  <a:ext cx="28869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177" extrusionOk="0">
                      <a:moveTo>
                        <a:pt x="118" y="0"/>
                      </a:moveTo>
                      <a:cubicBezTo>
                        <a:pt x="0" y="0"/>
                        <a:pt x="0" y="176"/>
                        <a:pt x="118" y="176"/>
                      </a:cubicBezTo>
                      <a:cubicBezTo>
                        <a:pt x="235" y="176"/>
                        <a:pt x="235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 rot="-5400000">
                  <a:off x="4865524" y="334993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08" y="1"/>
                      </a:moveTo>
                      <a:cubicBezTo>
                        <a:pt x="1" y="1"/>
                        <a:pt x="1" y="177"/>
                        <a:pt x="108" y="177"/>
                      </a:cubicBezTo>
                      <a:cubicBezTo>
                        <a:pt x="226" y="177"/>
                        <a:pt x="22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 rot="-5400000">
                  <a:off x="4895494" y="374383"/>
                  <a:ext cx="27768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8" extrusionOk="0">
                      <a:moveTo>
                        <a:pt x="118" y="1"/>
                      </a:moveTo>
                      <a:cubicBezTo>
                        <a:pt x="0" y="1"/>
                        <a:pt x="0" y="177"/>
                        <a:pt x="118" y="177"/>
                      </a:cubicBezTo>
                      <a:cubicBezTo>
                        <a:pt x="226" y="177"/>
                        <a:pt x="22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 rot="-5400000">
                  <a:off x="4841609" y="379215"/>
                  <a:ext cx="27646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8" extrusionOk="0">
                      <a:moveTo>
                        <a:pt x="108" y="1"/>
                      </a:moveTo>
                      <a:cubicBezTo>
                        <a:pt x="0" y="1"/>
                        <a:pt x="0" y="177"/>
                        <a:pt x="108" y="177"/>
                      </a:cubicBezTo>
                      <a:cubicBezTo>
                        <a:pt x="226" y="177"/>
                        <a:pt x="22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 rot="-5400000">
                  <a:off x="4884730" y="420011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08" y="0"/>
                      </a:moveTo>
                      <a:cubicBezTo>
                        <a:pt x="0" y="0"/>
                        <a:pt x="0" y="177"/>
                        <a:pt x="108" y="177"/>
                      </a:cubicBezTo>
                      <a:cubicBezTo>
                        <a:pt x="226" y="177"/>
                        <a:pt x="22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 rot="-5400000">
                  <a:off x="4843995" y="430776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18" y="0"/>
                      </a:moveTo>
                      <a:cubicBezTo>
                        <a:pt x="1" y="0"/>
                        <a:pt x="1" y="177"/>
                        <a:pt x="118" y="177"/>
                      </a:cubicBezTo>
                      <a:cubicBezTo>
                        <a:pt x="225" y="177"/>
                        <a:pt x="225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 rot="-5400000">
                  <a:off x="4796042" y="431877"/>
                  <a:ext cx="27768" cy="2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78" extrusionOk="0">
                      <a:moveTo>
                        <a:pt x="118" y="1"/>
                      </a:moveTo>
                      <a:cubicBezTo>
                        <a:pt x="0" y="1"/>
                        <a:pt x="0" y="177"/>
                        <a:pt x="118" y="177"/>
                      </a:cubicBezTo>
                      <a:cubicBezTo>
                        <a:pt x="226" y="177"/>
                        <a:pt x="226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 rot="-5400000">
                  <a:off x="4788947" y="494264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08" y="0"/>
                      </a:moveTo>
                      <a:cubicBezTo>
                        <a:pt x="0" y="0"/>
                        <a:pt x="0" y="176"/>
                        <a:pt x="108" y="176"/>
                      </a:cubicBezTo>
                      <a:cubicBezTo>
                        <a:pt x="226" y="176"/>
                        <a:pt x="22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 rot="-5400000">
                  <a:off x="4840447" y="470287"/>
                  <a:ext cx="27646" cy="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118" y="0"/>
                      </a:moveTo>
                      <a:cubicBezTo>
                        <a:pt x="0" y="0"/>
                        <a:pt x="0" y="177"/>
                        <a:pt x="118" y="177"/>
                      </a:cubicBezTo>
                      <a:cubicBezTo>
                        <a:pt x="226" y="177"/>
                        <a:pt x="226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057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2" name="Google Shape;232;p2"/>
            <p:cNvGrpSpPr/>
            <p:nvPr/>
          </p:nvGrpSpPr>
          <p:grpSpPr>
            <a:xfrm>
              <a:off x="5574542" y="-312289"/>
              <a:ext cx="1959117" cy="1387550"/>
              <a:chOff x="5574542" y="-312289"/>
              <a:chExt cx="1959117" cy="1387550"/>
            </a:xfrm>
          </p:grpSpPr>
          <p:sp>
            <p:nvSpPr>
              <p:cNvPr id="233" name="Google Shape;233;p2"/>
              <p:cNvSpPr/>
              <p:nvPr/>
            </p:nvSpPr>
            <p:spPr>
              <a:xfrm flipH="1">
                <a:off x="6529717" y="-280126"/>
                <a:ext cx="621791" cy="994890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8133" extrusionOk="0">
                    <a:moveTo>
                      <a:pt x="5011" y="1"/>
                    </a:moveTo>
                    <a:cubicBezTo>
                      <a:pt x="4993" y="1"/>
                      <a:pt x="4976" y="8"/>
                      <a:pt x="4965" y="25"/>
                    </a:cubicBezTo>
                    <a:cubicBezTo>
                      <a:pt x="4965" y="25"/>
                      <a:pt x="4867" y="132"/>
                      <a:pt x="4711" y="338"/>
                    </a:cubicBezTo>
                    <a:cubicBezTo>
                      <a:pt x="4632" y="436"/>
                      <a:pt x="4534" y="563"/>
                      <a:pt x="4427" y="710"/>
                    </a:cubicBezTo>
                    <a:cubicBezTo>
                      <a:pt x="4319" y="847"/>
                      <a:pt x="4201" y="1013"/>
                      <a:pt x="4075" y="1200"/>
                    </a:cubicBezTo>
                    <a:cubicBezTo>
                      <a:pt x="3947" y="1376"/>
                      <a:pt x="3810" y="1581"/>
                      <a:pt x="3673" y="1787"/>
                    </a:cubicBezTo>
                    <a:cubicBezTo>
                      <a:pt x="3536" y="2003"/>
                      <a:pt x="3389" y="2227"/>
                      <a:pt x="3242" y="2453"/>
                    </a:cubicBezTo>
                    <a:cubicBezTo>
                      <a:pt x="3095" y="2688"/>
                      <a:pt x="2939" y="2933"/>
                      <a:pt x="2791" y="3187"/>
                    </a:cubicBezTo>
                    <a:cubicBezTo>
                      <a:pt x="2645" y="3432"/>
                      <a:pt x="2498" y="3687"/>
                      <a:pt x="2341" y="3942"/>
                    </a:cubicBezTo>
                    <a:lnTo>
                      <a:pt x="1901" y="4705"/>
                    </a:lnTo>
                    <a:cubicBezTo>
                      <a:pt x="1764" y="4950"/>
                      <a:pt x="1616" y="5204"/>
                      <a:pt x="1479" y="5439"/>
                    </a:cubicBezTo>
                    <a:cubicBezTo>
                      <a:pt x="1342" y="5685"/>
                      <a:pt x="1215" y="5909"/>
                      <a:pt x="1088" y="6135"/>
                    </a:cubicBezTo>
                    <a:cubicBezTo>
                      <a:pt x="961" y="6350"/>
                      <a:pt x="843" y="6566"/>
                      <a:pt x="735" y="6752"/>
                    </a:cubicBezTo>
                    <a:cubicBezTo>
                      <a:pt x="304" y="7525"/>
                      <a:pt x="21" y="8044"/>
                      <a:pt x="21" y="8044"/>
                    </a:cubicBezTo>
                    <a:cubicBezTo>
                      <a:pt x="1" y="8074"/>
                      <a:pt x="10" y="8103"/>
                      <a:pt x="40" y="8122"/>
                    </a:cubicBezTo>
                    <a:cubicBezTo>
                      <a:pt x="50" y="8129"/>
                      <a:pt x="62" y="8133"/>
                      <a:pt x="74" y="8133"/>
                    </a:cubicBezTo>
                    <a:cubicBezTo>
                      <a:pt x="95" y="8133"/>
                      <a:pt x="115" y="8122"/>
                      <a:pt x="128" y="8103"/>
                    </a:cubicBezTo>
                    <a:cubicBezTo>
                      <a:pt x="128" y="8103"/>
                      <a:pt x="197" y="7966"/>
                      <a:pt x="314" y="7741"/>
                    </a:cubicBezTo>
                    <a:cubicBezTo>
                      <a:pt x="441" y="7515"/>
                      <a:pt x="617" y="7193"/>
                      <a:pt x="833" y="6810"/>
                    </a:cubicBezTo>
                    <a:cubicBezTo>
                      <a:pt x="1059" y="6429"/>
                      <a:pt x="1313" y="5988"/>
                      <a:pt x="1607" y="5518"/>
                    </a:cubicBezTo>
                    <a:cubicBezTo>
                      <a:pt x="1890" y="5038"/>
                      <a:pt x="2214" y="4549"/>
                      <a:pt x="2527" y="4049"/>
                    </a:cubicBezTo>
                    <a:cubicBezTo>
                      <a:pt x="2693" y="3804"/>
                      <a:pt x="2850" y="3559"/>
                      <a:pt x="3007" y="3315"/>
                    </a:cubicBezTo>
                    <a:cubicBezTo>
                      <a:pt x="3174" y="3080"/>
                      <a:pt x="3330" y="2845"/>
                      <a:pt x="3477" y="2610"/>
                    </a:cubicBezTo>
                    <a:cubicBezTo>
                      <a:pt x="3634" y="2375"/>
                      <a:pt x="3771" y="2159"/>
                      <a:pt x="3918" y="1944"/>
                    </a:cubicBezTo>
                    <a:cubicBezTo>
                      <a:pt x="4055" y="1738"/>
                      <a:pt x="4182" y="1533"/>
                      <a:pt x="4299" y="1346"/>
                    </a:cubicBezTo>
                    <a:cubicBezTo>
                      <a:pt x="4417" y="1160"/>
                      <a:pt x="4525" y="994"/>
                      <a:pt x="4623" y="837"/>
                    </a:cubicBezTo>
                    <a:cubicBezTo>
                      <a:pt x="4711" y="680"/>
                      <a:pt x="4799" y="553"/>
                      <a:pt x="4867" y="445"/>
                    </a:cubicBezTo>
                    <a:cubicBezTo>
                      <a:pt x="4995" y="220"/>
                      <a:pt x="5063" y="93"/>
                      <a:pt x="5063" y="93"/>
                    </a:cubicBezTo>
                    <a:cubicBezTo>
                      <a:pt x="5083" y="64"/>
                      <a:pt x="5073" y="34"/>
                      <a:pt x="5054" y="14"/>
                    </a:cubicBezTo>
                    <a:cubicBezTo>
                      <a:pt x="5040" y="6"/>
                      <a:pt x="5025" y="1"/>
                      <a:pt x="5011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flipH="1">
                <a:off x="6697429" y="266677"/>
                <a:ext cx="223982" cy="567844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642" extrusionOk="0">
                    <a:moveTo>
                      <a:pt x="264" y="0"/>
                    </a:moveTo>
                    <a:lnTo>
                      <a:pt x="225" y="68"/>
                    </a:lnTo>
                    <a:cubicBezTo>
                      <a:pt x="0" y="823"/>
                      <a:pt x="118" y="1655"/>
                      <a:pt x="353" y="2409"/>
                    </a:cubicBezTo>
                    <a:cubicBezTo>
                      <a:pt x="577" y="3163"/>
                      <a:pt x="950" y="3858"/>
                      <a:pt x="1322" y="4544"/>
                    </a:cubicBezTo>
                    <a:cubicBezTo>
                      <a:pt x="1351" y="4592"/>
                      <a:pt x="1380" y="4642"/>
                      <a:pt x="1430" y="4642"/>
                    </a:cubicBezTo>
                    <a:cubicBezTo>
                      <a:pt x="1459" y="4642"/>
                      <a:pt x="1489" y="4632"/>
                      <a:pt x="1508" y="4612"/>
                    </a:cubicBezTo>
                    <a:cubicBezTo>
                      <a:pt x="1655" y="4495"/>
                      <a:pt x="1694" y="4289"/>
                      <a:pt x="1713" y="4103"/>
                    </a:cubicBezTo>
                    <a:cubicBezTo>
                      <a:pt x="1831" y="2605"/>
                      <a:pt x="1312" y="1087"/>
                      <a:pt x="264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flipH="1">
                <a:off x="6702199" y="264231"/>
                <a:ext cx="209669" cy="576652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4714" extrusionOk="0">
                    <a:moveTo>
                      <a:pt x="206" y="1"/>
                    </a:moveTo>
                    <a:lnTo>
                      <a:pt x="167" y="49"/>
                    </a:lnTo>
                    <a:cubicBezTo>
                      <a:pt x="167" y="49"/>
                      <a:pt x="186" y="79"/>
                      <a:pt x="235" y="128"/>
                    </a:cubicBezTo>
                    <a:cubicBezTo>
                      <a:pt x="284" y="186"/>
                      <a:pt x="353" y="265"/>
                      <a:pt x="431" y="373"/>
                    </a:cubicBezTo>
                    <a:cubicBezTo>
                      <a:pt x="480" y="432"/>
                      <a:pt x="519" y="490"/>
                      <a:pt x="568" y="558"/>
                    </a:cubicBezTo>
                    <a:cubicBezTo>
                      <a:pt x="617" y="627"/>
                      <a:pt x="666" y="696"/>
                      <a:pt x="715" y="774"/>
                    </a:cubicBezTo>
                    <a:cubicBezTo>
                      <a:pt x="764" y="852"/>
                      <a:pt x="823" y="941"/>
                      <a:pt x="872" y="1029"/>
                    </a:cubicBezTo>
                    <a:cubicBezTo>
                      <a:pt x="891" y="1078"/>
                      <a:pt x="921" y="1126"/>
                      <a:pt x="950" y="1176"/>
                    </a:cubicBezTo>
                    <a:cubicBezTo>
                      <a:pt x="969" y="1224"/>
                      <a:pt x="999" y="1274"/>
                      <a:pt x="1019" y="1322"/>
                    </a:cubicBezTo>
                    <a:cubicBezTo>
                      <a:pt x="1078" y="1430"/>
                      <a:pt x="1117" y="1538"/>
                      <a:pt x="1176" y="1655"/>
                    </a:cubicBezTo>
                    <a:cubicBezTo>
                      <a:pt x="1195" y="1714"/>
                      <a:pt x="1215" y="1773"/>
                      <a:pt x="1244" y="1831"/>
                    </a:cubicBezTo>
                    <a:cubicBezTo>
                      <a:pt x="1263" y="1890"/>
                      <a:pt x="1283" y="1949"/>
                      <a:pt x="1302" y="2018"/>
                    </a:cubicBezTo>
                    <a:cubicBezTo>
                      <a:pt x="1391" y="2273"/>
                      <a:pt x="1459" y="2537"/>
                      <a:pt x="1508" y="2821"/>
                    </a:cubicBezTo>
                    <a:cubicBezTo>
                      <a:pt x="1557" y="3115"/>
                      <a:pt x="1587" y="3408"/>
                      <a:pt x="1587" y="3712"/>
                    </a:cubicBezTo>
                    <a:lnTo>
                      <a:pt x="1587" y="3829"/>
                    </a:lnTo>
                    <a:lnTo>
                      <a:pt x="1587" y="3937"/>
                    </a:lnTo>
                    <a:cubicBezTo>
                      <a:pt x="1577" y="4016"/>
                      <a:pt x="1577" y="4094"/>
                      <a:pt x="1567" y="4172"/>
                    </a:cubicBezTo>
                    <a:cubicBezTo>
                      <a:pt x="1567" y="4251"/>
                      <a:pt x="1548" y="4319"/>
                      <a:pt x="1528" y="4388"/>
                    </a:cubicBezTo>
                    <a:cubicBezTo>
                      <a:pt x="1508" y="4456"/>
                      <a:pt x="1469" y="4525"/>
                      <a:pt x="1430" y="4564"/>
                    </a:cubicBezTo>
                    <a:cubicBezTo>
                      <a:pt x="1400" y="4593"/>
                      <a:pt x="1371" y="4612"/>
                      <a:pt x="1361" y="4612"/>
                    </a:cubicBezTo>
                    <a:cubicBezTo>
                      <a:pt x="1352" y="4612"/>
                      <a:pt x="1352" y="4603"/>
                      <a:pt x="1342" y="4603"/>
                    </a:cubicBezTo>
                    <a:lnTo>
                      <a:pt x="1313" y="4573"/>
                    </a:lnTo>
                    <a:cubicBezTo>
                      <a:pt x="1293" y="4544"/>
                      <a:pt x="1273" y="4505"/>
                      <a:pt x="1254" y="4475"/>
                    </a:cubicBezTo>
                    <a:lnTo>
                      <a:pt x="1195" y="4368"/>
                    </a:lnTo>
                    <a:cubicBezTo>
                      <a:pt x="1126" y="4231"/>
                      <a:pt x="1048" y="4103"/>
                      <a:pt x="980" y="3966"/>
                    </a:cubicBezTo>
                    <a:cubicBezTo>
                      <a:pt x="832" y="3692"/>
                      <a:pt x="695" y="3418"/>
                      <a:pt x="578" y="3154"/>
                    </a:cubicBezTo>
                    <a:cubicBezTo>
                      <a:pt x="460" y="2889"/>
                      <a:pt x="362" y="2625"/>
                      <a:pt x="284" y="2370"/>
                    </a:cubicBezTo>
                    <a:cubicBezTo>
                      <a:pt x="206" y="2116"/>
                      <a:pt x="157" y="1861"/>
                      <a:pt x="118" y="1636"/>
                    </a:cubicBezTo>
                    <a:cubicBezTo>
                      <a:pt x="79" y="1401"/>
                      <a:pt x="59" y="1195"/>
                      <a:pt x="59" y="1000"/>
                    </a:cubicBezTo>
                    <a:cubicBezTo>
                      <a:pt x="49" y="813"/>
                      <a:pt x="69" y="647"/>
                      <a:pt x="79" y="510"/>
                    </a:cubicBezTo>
                    <a:cubicBezTo>
                      <a:pt x="108" y="382"/>
                      <a:pt x="127" y="275"/>
                      <a:pt x="147" y="206"/>
                    </a:cubicBezTo>
                    <a:cubicBezTo>
                      <a:pt x="167" y="138"/>
                      <a:pt x="177" y="99"/>
                      <a:pt x="177" y="99"/>
                    </a:cubicBezTo>
                    <a:lnTo>
                      <a:pt x="118" y="79"/>
                    </a:lnTo>
                    <a:cubicBezTo>
                      <a:pt x="118" y="79"/>
                      <a:pt x="108" y="118"/>
                      <a:pt x="88" y="186"/>
                    </a:cubicBezTo>
                    <a:cubicBezTo>
                      <a:pt x="69" y="265"/>
                      <a:pt x="49" y="373"/>
                      <a:pt x="29" y="510"/>
                    </a:cubicBezTo>
                    <a:cubicBezTo>
                      <a:pt x="10" y="647"/>
                      <a:pt x="0" y="813"/>
                      <a:pt x="0" y="1000"/>
                    </a:cubicBezTo>
                    <a:cubicBezTo>
                      <a:pt x="0" y="1195"/>
                      <a:pt x="20" y="1411"/>
                      <a:pt x="59" y="1646"/>
                    </a:cubicBezTo>
                    <a:cubicBezTo>
                      <a:pt x="88" y="1881"/>
                      <a:pt x="147" y="2125"/>
                      <a:pt x="225" y="2390"/>
                    </a:cubicBezTo>
                    <a:cubicBezTo>
                      <a:pt x="264" y="2517"/>
                      <a:pt x="304" y="2645"/>
                      <a:pt x="353" y="2782"/>
                    </a:cubicBezTo>
                    <a:cubicBezTo>
                      <a:pt x="402" y="2909"/>
                      <a:pt x="460" y="3046"/>
                      <a:pt x="510" y="3183"/>
                    </a:cubicBezTo>
                    <a:cubicBezTo>
                      <a:pt x="627" y="3457"/>
                      <a:pt x="764" y="3731"/>
                      <a:pt x="901" y="4005"/>
                    </a:cubicBezTo>
                    <a:cubicBezTo>
                      <a:pt x="969" y="4142"/>
                      <a:pt x="1038" y="4280"/>
                      <a:pt x="1117" y="4417"/>
                    </a:cubicBezTo>
                    <a:lnTo>
                      <a:pt x="1165" y="4525"/>
                    </a:lnTo>
                    <a:cubicBezTo>
                      <a:pt x="1185" y="4554"/>
                      <a:pt x="1195" y="4593"/>
                      <a:pt x="1224" y="4632"/>
                    </a:cubicBezTo>
                    <a:cubicBezTo>
                      <a:pt x="1234" y="4652"/>
                      <a:pt x="1254" y="4671"/>
                      <a:pt x="1273" y="4681"/>
                    </a:cubicBezTo>
                    <a:cubicBezTo>
                      <a:pt x="1289" y="4697"/>
                      <a:pt x="1318" y="4713"/>
                      <a:pt x="1344" y="4713"/>
                    </a:cubicBezTo>
                    <a:cubicBezTo>
                      <a:pt x="1350" y="4713"/>
                      <a:pt x="1356" y="4712"/>
                      <a:pt x="1361" y="4710"/>
                    </a:cubicBezTo>
                    <a:cubicBezTo>
                      <a:pt x="1430" y="4710"/>
                      <a:pt x="1469" y="4671"/>
                      <a:pt x="1498" y="4642"/>
                    </a:cubicBezTo>
                    <a:cubicBezTo>
                      <a:pt x="1567" y="4584"/>
                      <a:pt x="1606" y="4505"/>
                      <a:pt x="1635" y="4427"/>
                    </a:cubicBezTo>
                    <a:cubicBezTo>
                      <a:pt x="1665" y="4348"/>
                      <a:pt x="1675" y="4260"/>
                      <a:pt x="1685" y="4182"/>
                    </a:cubicBezTo>
                    <a:cubicBezTo>
                      <a:pt x="1694" y="4103"/>
                      <a:pt x="1704" y="4025"/>
                      <a:pt x="1704" y="3947"/>
                    </a:cubicBezTo>
                    <a:lnTo>
                      <a:pt x="1714" y="3829"/>
                    </a:lnTo>
                    <a:lnTo>
                      <a:pt x="1714" y="3712"/>
                    </a:lnTo>
                    <a:cubicBezTo>
                      <a:pt x="1714" y="3555"/>
                      <a:pt x="1714" y="3408"/>
                      <a:pt x="1704" y="3252"/>
                    </a:cubicBezTo>
                    <a:cubicBezTo>
                      <a:pt x="1694" y="3173"/>
                      <a:pt x="1685" y="3095"/>
                      <a:pt x="1675" y="3026"/>
                    </a:cubicBezTo>
                    <a:cubicBezTo>
                      <a:pt x="1675" y="2948"/>
                      <a:pt x="1655" y="2880"/>
                      <a:pt x="1646" y="2801"/>
                    </a:cubicBezTo>
                    <a:cubicBezTo>
                      <a:pt x="1596" y="2508"/>
                      <a:pt x="1528" y="2233"/>
                      <a:pt x="1440" y="1969"/>
                    </a:cubicBezTo>
                    <a:cubicBezTo>
                      <a:pt x="1420" y="1910"/>
                      <a:pt x="1400" y="1842"/>
                      <a:pt x="1371" y="1783"/>
                    </a:cubicBezTo>
                    <a:cubicBezTo>
                      <a:pt x="1352" y="1724"/>
                      <a:pt x="1332" y="1655"/>
                      <a:pt x="1302" y="1596"/>
                    </a:cubicBezTo>
                    <a:cubicBezTo>
                      <a:pt x="1254" y="1479"/>
                      <a:pt x="1204" y="1372"/>
                      <a:pt x="1146" y="1264"/>
                    </a:cubicBezTo>
                    <a:cubicBezTo>
                      <a:pt x="1117" y="1215"/>
                      <a:pt x="1087" y="1166"/>
                      <a:pt x="1067" y="1107"/>
                    </a:cubicBezTo>
                    <a:cubicBezTo>
                      <a:pt x="1038" y="1058"/>
                      <a:pt x="1009" y="1019"/>
                      <a:pt x="980" y="970"/>
                    </a:cubicBezTo>
                    <a:cubicBezTo>
                      <a:pt x="921" y="872"/>
                      <a:pt x="862" y="793"/>
                      <a:pt x="813" y="715"/>
                    </a:cubicBezTo>
                    <a:cubicBezTo>
                      <a:pt x="754" y="627"/>
                      <a:pt x="695" y="558"/>
                      <a:pt x="647" y="490"/>
                    </a:cubicBezTo>
                    <a:cubicBezTo>
                      <a:pt x="597" y="421"/>
                      <a:pt x="549" y="373"/>
                      <a:pt x="510" y="314"/>
                    </a:cubicBezTo>
                    <a:cubicBezTo>
                      <a:pt x="412" y="216"/>
                      <a:pt x="343" y="138"/>
                      <a:pt x="284" y="7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flipH="1">
                <a:off x="6517730" y="5508"/>
                <a:ext cx="225327" cy="55059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01" extrusionOk="0">
                    <a:moveTo>
                      <a:pt x="148" y="1"/>
                    </a:moveTo>
                    <a:lnTo>
                      <a:pt x="99" y="69"/>
                    </a:lnTo>
                    <a:cubicBezTo>
                      <a:pt x="1" y="833"/>
                      <a:pt x="157" y="1616"/>
                      <a:pt x="432" y="2341"/>
                    </a:cubicBezTo>
                    <a:cubicBezTo>
                      <a:pt x="716" y="3065"/>
                      <a:pt x="1097" y="3731"/>
                      <a:pt x="1489" y="4407"/>
                    </a:cubicBezTo>
                    <a:cubicBezTo>
                      <a:pt x="1509" y="4436"/>
                      <a:pt x="1528" y="4466"/>
                      <a:pt x="1558" y="4485"/>
                    </a:cubicBezTo>
                    <a:cubicBezTo>
                      <a:pt x="1575" y="4496"/>
                      <a:pt x="1592" y="4500"/>
                      <a:pt x="1609" y="4500"/>
                    </a:cubicBezTo>
                    <a:cubicBezTo>
                      <a:pt x="1703" y="4500"/>
                      <a:pt x="1775" y="4349"/>
                      <a:pt x="1783" y="4240"/>
                    </a:cubicBezTo>
                    <a:cubicBezTo>
                      <a:pt x="1842" y="3476"/>
                      <a:pt x="1656" y="2703"/>
                      <a:pt x="1352" y="2008"/>
                    </a:cubicBezTo>
                    <a:cubicBezTo>
                      <a:pt x="1049" y="1303"/>
                      <a:pt x="608" y="617"/>
                      <a:pt x="148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flipH="1">
                <a:off x="6516506" y="3062"/>
                <a:ext cx="221780" cy="559159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4571" extrusionOk="0">
                    <a:moveTo>
                      <a:pt x="129" y="1"/>
                    </a:moveTo>
                    <a:lnTo>
                      <a:pt x="79" y="40"/>
                    </a:lnTo>
                    <a:cubicBezTo>
                      <a:pt x="79" y="40"/>
                      <a:pt x="99" y="69"/>
                      <a:pt x="148" y="128"/>
                    </a:cubicBezTo>
                    <a:cubicBezTo>
                      <a:pt x="187" y="187"/>
                      <a:pt x="246" y="275"/>
                      <a:pt x="314" y="393"/>
                    </a:cubicBezTo>
                    <a:cubicBezTo>
                      <a:pt x="393" y="500"/>
                      <a:pt x="481" y="637"/>
                      <a:pt x="579" y="794"/>
                    </a:cubicBezTo>
                    <a:cubicBezTo>
                      <a:pt x="677" y="950"/>
                      <a:pt x="775" y="1127"/>
                      <a:pt x="892" y="1333"/>
                    </a:cubicBezTo>
                    <a:cubicBezTo>
                      <a:pt x="1000" y="1529"/>
                      <a:pt x="1108" y="1744"/>
                      <a:pt x="1215" y="1988"/>
                    </a:cubicBezTo>
                    <a:cubicBezTo>
                      <a:pt x="1323" y="2223"/>
                      <a:pt x="1421" y="2478"/>
                      <a:pt x="1500" y="2743"/>
                    </a:cubicBezTo>
                    <a:cubicBezTo>
                      <a:pt x="1578" y="3017"/>
                      <a:pt x="1637" y="3301"/>
                      <a:pt x="1676" y="3605"/>
                    </a:cubicBezTo>
                    <a:cubicBezTo>
                      <a:pt x="1685" y="3751"/>
                      <a:pt x="1695" y="3898"/>
                      <a:pt x="1695" y="4045"/>
                    </a:cubicBezTo>
                    <a:cubicBezTo>
                      <a:pt x="1695" y="4114"/>
                      <a:pt x="1685" y="4201"/>
                      <a:pt x="1685" y="4270"/>
                    </a:cubicBezTo>
                    <a:cubicBezTo>
                      <a:pt x="1676" y="4329"/>
                      <a:pt x="1646" y="4397"/>
                      <a:pt x="1607" y="4437"/>
                    </a:cubicBezTo>
                    <a:cubicBezTo>
                      <a:pt x="1597" y="4456"/>
                      <a:pt x="1587" y="4456"/>
                      <a:pt x="1578" y="4466"/>
                    </a:cubicBezTo>
                    <a:lnTo>
                      <a:pt x="1558" y="4466"/>
                    </a:lnTo>
                    <a:lnTo>
                      <a:pt x="1548" y="4456"/>
                    </a:lnTo>
                    <a:lnTo>
                      <a:pt x="1539" y="4456"/>
                    </a:lnTo>
                    <a:lnTo>
                      <a:pt x="1529" y="4447"/>
                    </a:lnTo>
                    <a:cubicBezTo>
                      <a:pt x="1519" y="4437"/>
                      <a:pt x="1519" y="4427"/>
                      <a:pt x="1509" y="4417"/>
                    </a:cubicBezTo>
                    <a:lnTo>
                      <a:pt x="1391" y="4221"/>
                    </a:lnTo>
                    <a:cubicBezTo>
                      <a:pt x="1313" y="4084"/>
                      <a:pt x="1235" y="3957"/>
                      <a:pt x="1156" y="3829"/>
                    </a:cubicBezTo>
                    <a:cubicBezTo>
                      <a:pt x="1010" y="3565"/>
                      <a:pt x="863" y="3311"/>
                      <a:pt x="736" y="3056"/>
                    </a:cubicBezTo>
                    <a:cubicBezTo>
                      <a:pt x="608" y="2802"/>
                      <a:pt x="501" y="2547"/>
                      <a:pt x="412" y="2302"/>
                    </a:cubicBezTo>
                    <a:cubicBezTo>
                      <a:pt x="314" y="2057"/>
                      <a:pt x="246" y="1822"/>
                      <a:pt x="197" y="1597"/>
                    </a:cubicBezTo>
                    <a:cubicBezTo>
                      <a:pt x="138" y="1381"/>
                      <a:pt x="109" y="1166"/>
                      <a:pt x="89" y="990"/>
                    </a:cubicBezTo>
                    <a:cubicBezTo>
                      <a:pt x="70" y="804"/>
                      <a:pt x="60" y="637"/>
                      <a:pt x="60" y="510"/>
                    </a:cubicBezTo>
                    <a:cubicBezTo>
                      <a:pt x="70" y="373"/>
                      <a:pt x="70" y="275"/>
                      <a:pt x="79" y="206"/>
                    </a:cubicBezTo>
                    <a:cubicBezTo>
                      <a:pt x="89" y="128"/>
                      <a:pt x="89" y="89"/>
                      <a:pt x="89" y="89"/>
                    </a:cubicBezTo>
                    <a:lnTo>
                      <a:pt x="31" y="89"/>
                    </a:lnTo>
                    <a:cubicBezTo>
                      <a:pt x="31" y="89"/>
                      <a:pt x="31" y="128"/>
                      <a:pt x="21" y="197"/>
                    </a:cubicBezTo>
                    <a:cubicBezTo>
                      <a:pt x="11" y="265"/>
                      <a:pt x="11" y="373"/>
                      <a:pt x="1" y="510"/>
                    </a:cubicBezTo>
                    <a:cubicBezTo>
                      <a:pt x="1" y="647"/>
                      <a:pt x="11" y="804"/>
                      <a:pt x="31" y="990"/>
                    </a:cubicBezTo>
                    <a:cubicBezTo>
                      <a:pt x="50" y="1176"/>
                      <a:pt x="79" y="1391"/>
                      <a:pt x="138" y="1616"/>
                    </a:cubicBezTo>
                    <a:cubicBezTo>
                      <a:pt x="187" y="1832"/>
                      <a:pt x="256" y="2077"/>
                      <a:pt x="353" y="2321"/>
                    </a:cubicBezTo>
                    <a:cubicBezTo>
                      <a:pt x="442" y="2567"/>
                      <a:pt x="549" y="2831"/>
                      <a:pt x="677" y="3085"/>
                    </a:cubicBezTo>
                    <a:cubicBezTo>
                      <a:pt x="794" y="3340"/>
                      <a:pt x="941" y="3605"/>
                      <a:pt x="1078" y="3869"/>
                    </a:cubicBezTo>
                    <a:cubicBezTo>
                      <a:pt x="1156" y="4006"/>
                      <a:pt x="1225" y="4133"/>
                      <a:pt x="1304" y="4270"/>
                    </a:cubicBezTo>
                    <a:lnTo>
                      <a:pt x="1421" y="4466"/>
                    </a:lnTo>
                    <a:cubicBezTo>
                      <a:pt x="1431" y="4486"/>
                      <a:pt x="1441" y="4505"/>
                      <a:pt x="1460" y="4525"/>
                    </a:cubicBezTo>
                    <a:lnTo>
                      <a:pt x="1470" y="4534"/>
                    </a:lnTo>
                    <a:lnTo>
                      <a:pt x="1480" y="4545"/>
                    </a:lnTo>
                    <a:lnTo>
                      <a:pt x="1489" y="4545"/>
                    </a:lnTo>
                    <a:lnTo>
                      <a:pt x="1500" y="4554"/>
                    </a:lnTo>
                    <a:lnTo>
                      <a:pt x="1509" y="4554"/>
                    </a:lnTo>
                    <a:cubicBezTo>
                      <a:pt x="1519" y="4564"/>
                      <a:pt x="1519" y="4564"/>
                      <a:pt x="1529" y="4564"/>
                    </a:cubicBezTo>
                    <a:cubicBezTo>
                      <a:pt x="1544" y="4568"/>
                      <a:pt x="1558" y="4570"/>
                      <a:pt x="1572" y="4570"/>
                    </a:cubicBezTo>
                    <a:cubicBezTo>
                      <a:pt x="1622" y="4570"/>
                      <a:pt x="1663" y="4545"/>
                      <a:pt x="1685" y="4515"/>
                    </a:cubicBezTo>
                    <a:cubicBezTo>
                      <a:pt x="1754" y="4447"/>
                      <a:pt x="1783" y="4368"/>
                      <a:pt x="1793" y="4280"/>
                    </a:cubicBezTo>
                    <a:cubicBezTo>
                      <a:pt x="1803" y="4260"/>
                      <a:pt x="1803" y="4241"/>
                      <a:pt x="1803" y="4221"/>
                    </a:cubicBezTo>
                    <a:lnTo>
                      <a:pt x="1803" y="4162"/>
                    </a:lnTo>
                    <a:cubicBezTo>
                      <a:pt x="1813" y="4123"/>
                      <a:pt x="1813" y="4084"/>
                      <a:pt x="1813" y="4045"/>
                    </a:cubicBezTo>
                    <a:cubicBezTo>
                      <a:pt x="1813" y="3888"/>
                      <a:pt x="1813" y="3742"/>
                      <a:pt x="1793" y="3585"/>
                    </a:cubicBezTo>
                    <a:cubicBezTo>
                      <a:pt x="1774" y="3281"/>
                      <a:pt x="1715" y="2987"/>
                      <a:pt x="1637" y="2713"/>
                    </a:cubicBezTo>
                    <a:cubicBezTo>
                      <a:pt x="1480" y="2145"/>
                      <a:pt x="1235" y="1655"/>
                      <a:pt x="1010" y="1264"/>
                    </a:cubicBezTo>
                    <a:cubicBezTo>
                      <a:pt x="892" y="1059"/>
                      <a:pt x="775" y="882"/>
                      <a:pt x="677" y="726"/>
                    </a:cubicBezTo>
                    <a:cubicBezTo>
                      <a:pt x="569" y="578"/>
                      <a:pt x="471" y="441"/>
                      <a:pt x="393" y="334"/>
                    </a:cubicBezTo>
                    <a:cubicBezTo>
                      <a:pt x="314" y="226"/>
                      <a:pt x="246" y="147"/>
                      <a:pt x="197" y="89"/>
                    </a:cubicBezTo>
                    <a:cubicBezTo>
                      <a:pt x="158" y="30"/>
                      <a:pt x="129" y="1"/>
                      <a:pt x="12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flipH="1">
                <a:off x="6885446" y="527846"/>
                <a:ext cx="179699" cy="53909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4407" extrusionOk="0">
                    <a:moveTo>
                      <a:pt x="186" y="0"/>
                    </a:moveTo>
                    <a:lnTo>
                      <a:pt x="107" y="137"/>
                    </a:lnTo>
                    <a:cubicBezTo>
                      <a:pt x="0" y="1615"/>
                      <a:pt x="392" y="3192"/>
                      <a:pt x="1263" y="4407"/>
                    </a:cubicBezTo>
                    <a:cubicBezTo>
                      <a:pt x="1449" y="4298"/>
                      <a:pt x="1469" y="4044"/>
                      <a:pt x="1469" y="3839"/>
                    </a:cubicBezTo>
                    <a:cubicBezTo>
                      <a:pt x="1439" y="2497"/>
                      <a:pt x="949" y="1097"/>
                      <a:pt x="18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flipH="1">
                <a:off x="6878229" y="525400"/>
                <a:ext cx="179821" cy="549862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4495" extrusionOk="0">
                    <a:moveTo>
                      <a:pt x="147" y="0"/>
                    </a:moveTo>
                    <a:lnTo>
                      <a:pt x="99" y="29"/>
                    </a:lnTo>
                    <a:cubicBezTo>
                      <a:pt x="147" y="118"/>
                      <a:pt x="206" y="196"/>
                      <a:pt x="255" y="284"/>
                    </a:cubicBezTo>
                    <a:cubicBezTo>
                      <a:pt x="304" y="373"/>
                      <a:pt x="353" y="451"/>
                      <a:pt x="402" y="539"/>
                    </a:cubicBezTo>
                    <a:cubicBezTo>
                      <a:pt x="451" y="627"/>
                      <a:pt x="490" y="715"/>
                      <a:pt x="539" y="803"/>
                    </a:cubicBezTo>
                    <a:cubicBezTo>
                      <a:pt x="578" y="891"/>
                      <a:pt x="617" y="980"/>
                      <a:pt x="667" y="1067"/>
                    </a:cubicBezTo>
                    <a:lnTo>
                      <a:pt x="784" y="1332"/>
                    </a:lnTo>
                    <a:cubicBezTo>
                      <a:pt x="813" y="1430"/>
                      <a:pt x="852" y="1518"/>
                      <a:pt x="891" y="1606"/>
                    </a:cubicBezTo>
                    <a:cubicBezTo>
                      <a:pt x="921" y="1704"/>
                      <a:pt x="950" y="1792"/>
                      <a:pt x="989" y="1881"/>
                    </a:cubicBezTo>
                    <a:cubicBezTo>
                      <a:pt x="1009" y="1978"/>
                      <a:pt x="1048" y="2066"/>
                      <a:pt x="1068" y="2164"/>
                    </a:cubicBezTo>
                    <a:cubicBezTo>
                      <a:pt x="1098" y="2262"/>
                      <a:pt x="1126" y="2351"/>
                      <a:pt x="1146" y="2449"/>
                    </a:cubicBezTo>
                    <a:cubicBezTo>
                      <a:pt x="1176" y="2546"/>
                      <a:pt x="1195" y="2634"/>
                      <a:pt x="1215" y="2732"/>
                    </a:cubicBezTo>
                    <a:cubicBezTo>
                      <a:pt x="1235" y="2830"/>
                      <a:pt x="1254" y="2928"/>
                      <a:pt x="1264" y="3026"/>
                    </a:cubicBezTo>
                    <a:cubicBezTo>
                      <a:pt x="1283" y="3114"/>
                      <a:pt x="1293" y="3212"/>
                      <a:pt x="1313" y="3310"/>
                    </a:cubicBezTo>
                    <a:cubicBezTo>
                      <a:pt x="1322" y="3408"/>
                      <a:pt x="1322" y="3506"/>
                      <a:pt x="1333" y="3604"/>
                    </a:cubicBezTo>
                    <a:cubicBezTo>
                      <a:pt x="1342" y="3702"/>
                      <a:pt x="1352" y="3800"/>
                      <a:pt x="1352" y="3898"/>
                    </a:cubicBezTo>
                    <a:cubicBezTo>
                      <a:pt x="1352" y="3986"/>
                      <a:pt x="1342" y="4083"/>
                      <a:pt x="1322" y="4172"/>
                    </a:cubicBezTo>
                    <a:cubicBezTo>
                      <a:pt x="1299" y="4242"/>
                      <a:pt x="1269" y="4307"/>
                      <a:pt x="1218" y="4350"/>
                    </a:cubicBezTo>
                    <a:lnTo>
                      <a:pt x="1218" y="4350"/>
                    </a:lnTo>
                    <a:lnTo>
                      <a:pt x="1087" y="4162"/>
                    </a:lnTo>
                    <a:lnTo>
                      <a:pt x="941" y="3927"/>
                    </a:lnTo>
                    <a:lnTo>
                      <a:pt x="804" y="3682"/>
                    </a:lnTo>
                    <a:lnTo>
                      <a:pt x="676" y="3428"/>
                    </a:lnTo>
                    <a:lnTo>
                      <a:pt x="569" y="3173"/>
                    </a:lnTo>
                    <a:lnTo>
                      <a:pt x="461" y="2919"/>
                    </a:lnTo>
                    <a:lnTo>
                      <a:pt x="373" y="2654"/>
                    </a:lnTo>
                    <a:lnTo>
                      <a:pt x="295" y="2380"/>
                    </a:lnTo>
                    <a:lnTo>
                      <a:pt x="226" y="2105"/>
                    </a:lnTo>
                    <a:lnTo>
                      <a:pt x="167" y="1831"/>
                    </a:lnTo>
                    <a:lnTo>
                      <a:pt x="128" y="1557"/>
                    </a:lnTo>
                    <a:lnTo>
                      <a:pt x="89" y="1273"/>
                    </a:lnTo>
                    <a:lnTo>
                      <a:pt x="69" y="999"/>
                    </a:lnTo>
                    <a:lnTo>
                      <a:pt x="60" y="715"/>
                    </a:lnTo>
                    <a:lnTo>
                      <a:pt x="60" y="441"/>
                    </a:lnTo>
                    <a:lnTo>
                      <a:pt x="79" y="157"/>
                    </a:lnTo>
                    <a:lnTo>
                      <a:pt x="20" y="157"/>
                    </a:lnTo>
                    <a:lnTo>
                      <a:pt x="1" y="431"/>
                    </a:lnTo>
                    <a:lnTo>
                      <a:pt x="1" y="715"/>
                    </a:lnTo>
                    <a:lnTo>
                      <a:pt x="10" y="999"/>
                    </a:lnTo>
                    <a:lnTo>
                      <a:pt x="30" y="1283"/>
                    </a:lnTo>
                    <a:lnTo>
                      <a:pt x="69" y="1567"/>
                    </a:lnTo>
                    <a:lnTo>
                      <a:pt x="108" y="1841"/>
                    </a:lnTo>
                    <a:lnTo>
                      <a:pt x="167" y="2125"/>
                    </a:lnTo>
                    <a:lnTo>
                      <a:pt x="236" y="2399"/>
                    </a:lnTo>
                    <a:lnTo>
                      <a:pt x="304" y="2673"/>
                    </a:lnTo>
                    <a:lnTo>
                      <a:pt x="392" y="2938"/>
                    </a:lnTo>
                    <a:lnTo>
                      <a:pt x="490" y="3202"/>
                    </a:lnTo>
                    <a:lnTo>
                      <a:pt x="608" y="3467"/>
                    </a:lnTo>
                    <a:lnTo>
                      <a:pt x="725" y="3722"/>
                    </a:lnTo>
                    <a:lnTo>
                      <a:pt x="862" y="3976"/>
                    </a:lnTo>
                    <a:lnTo>
                      <a:pt x="1009" y="4221"/>
                    </a:lnTo>
                    <a:lnTo>
                      <a:pt x="1166" y="4456"/>
                    </a:lnTo>
                    <a:lnTo>
                      <a:pt x="1185" y="4495"/>
                    </a:lnTo>
                    <a:lnTo>
                      <a:pt x="1235" y="4466"/>
                    </a:lnTo>
                    <a:cubicBezTo>
                      <a:pt x="1333" y="4407"/>
                      <a:pt x="1401" y="4309"/>
                      <a:pt x="1430" y="4201"/>
                    </a:cubicBezTo>
                    <a:cubicBezTo>
                      <a:pt x="1459" y="4103"/>
                      <a:pt x="1470" y="3996"/>
                      <a:pt x="1470" y="3898"/>
                    </a:cubicBezTo>
                    <a:cubicBezTo>
                      <a:pt x="1470" y="3790"/>
                      <a:pt x="1470" y="3692"/>
                      <a:pt x="1459" y="3594"/>
                    </a:cubicBezTo>
                    <a:cubicBezTo>
                      <a:pt x="1459" y="3496"/>
                      <a:pt x="1450" y="3398"/>
                      <a:pt x="1440" y="3300"/>
                    </a:cubicBezTo>
                    <a:cubicBezTo>
                      <a:pt x="1430" y="3202"/>
                      <a:pt x="1420" y="3095"/>
                      <a:pt x="1401" y="2997"/>
                    </a:cubicBezTo>
                    <a:cubicBezTo>
                      <a:pt x="1391" y="2899"/>
                      <a:pt x="1372" y="2801"/>
                      <a:pt x="1352" y="2703"/>
                    </a:cubicBezTo>
                    <a:cubicBezTo>
                      <a:pt x="1333" y="2605"/>
                      <a:pt x="1313" y="2507"/>
                      <a:pt x="1283" y="2409"/>
                    </a:cubicBezTo>
                    <a:cubicBezTo>
                      <a:pt x="1264" y="2321"/>
                      <a:pt x="1235" y="2223"/>
                      <a:pt x="1205" y="2125"/>
                    </a:cubicBezTo>
                    <a:cubicBezTo>
                      <a:pt x="1185" y="2027"/>
                      <a:pt x="1156" y="1939"/>
                      <a:pt x="1117" y="1841"/>
                    </a:cubicBezTo>
                    <a:cubicBezTo>
                      <a:pt x="1087" y="1743"/>
                      <a:pt x="1058" y="1655"/>
                      <a:pt x="1019" y="1557"/>
                    </a:cubicBezTo>
                    <a:cubicBezTo>
                      <a:pt x="980" y="1469"/>
                      <a:pt x="950" y="1371"/>
                      <a:pt x="902" y="1283"/>
                    </a:cubicBezTo>
                    <a:cubicBezTo>
                      <a:pt x="862" y="1195"/>
                      <a:pt x="823" y="1097"/>
                      <a:pt x="774" y="1009"/>
                    </a:cubicBezTo>
                    <a:cubicBezTo>
                      <a:pt x="735" y="921"/>
                      <a:pt x="686" y="832"/>
                      <a:pt x="637" y="745"/>
                    </a:cubicBezTo>
                    <a:cubicBezTo>
                      <a:pt x="588" y="656"/>
                      <a:pt x="539" y="578"/>
                      <a:pt x="490" y="490"/>
                    </a:cubicBezTo>
                    <a:cubicBezTo>
                      <a:pt x="441" y="402"/>
                      <a:pt x="382" y="323"/>
                      <a:pt x="324" y="235"/>
                    </a:cubicBezTo>
                    <a:cubicBezTo>
                      <a:pt x="275" y="157"/>
                      <a:pt x="206" y="79"/>
                      <a:pt x="147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flipH="1">
                <a:off x="7042392" y="527846"/>
                <a:ext cx="475609" cy="294687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2409" extrusionOk="0">
                    <a:moveTo>
                      <a:pt x="3888" y="0"/>
                    </a:moveTo>
                    <a:lnTo>
                      <a:pt x="3888" y="0"/>
                    </a:lnTo>
                    <a:cubicBezTo>
                      <a:pt x="2321" y="176"/>
                      <a:pt x="832" y="1067"/>
                      <a:pt x="1" y="2409"/>
                    </a:cubicBezTo>
                    <a:lnTo>
                      <a:pt x="1" y="2409"/>
                    </a:lnTo>
                    <a:cubicBezTo>
                      <a:pt x="1498" y="1958"/>
                      <a:pt x="2762" y="1234"/>
                      <a:pt x="3839" y="88"/>
                    </a:cubicBezTo>
                    <a:lnTo>
                      <a:pt x="3888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flipH="1">
                <a:off x="7042392" y="524176"/>
                <a:ext cx="491267" cy="310345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2537" extrusionOk="0">
                    <a:moveTo>
                      <a:pt x="4016" y="0"/>
                    </a:moveTo>
                    <a:cubicBezTo>
                      <a:pt x="3908" y="0"/>
                      <a:pt x="3810" y="20"/>
                      <a:pt x="3713" y="30"/>
                    </a:cubicBezTo>
                    <a:lnTo>
                      <a:pt x="3419" y="79"/>
                    </a:lnTo>
                    <a:lnTo>
                      <a:pt x="3134" y="148"/>
                    </a:lnTo>
                    <a:lnTo>
                      <a:pt x="2841" y="226"/>
                    </a:lnTo>
                    <a:lnTo>
                      <a:pt x="2566" y="333"/>
                    </a:lnTo>
                    <a:lnTo>
                      <a:pt x="2283" y="451"/>
                    </a:lnTo>
                    <a:lnTo>
                      <a:pt x="2018" y="588"/>
                    </a:lnTo>
                    <a:lnTo>
                      <a:pt x="1763" y="735"/>
                    </a:lnTo>
                    <a:lnTo>
                      <a:pt x="1509" y="901"/>
                    </a:lnTo>
                    <a:lnTo>
                      <a:pt x="1274" y="1077"/>
                    </a:lnTo>
                    <a:lnTo>
                      <a:pt x="1039" y="1264"/>
                    </a:lnTo>
                    <a:lnTo>
                      <a:pt x="823" y="1469"/>
                    </a:lnTo>
                    <a:lnTo>
                      <a:pt x="618" y="1695"/>
                    </a:lnTo>
                    <a:lnTo>
                      <a:pt x="422" y="1920"/>
                    </a:lnTo>
                    <a:lnTo>
                      <a:pt x="246" y="2155"/>
                    </a:lnTo>
                    <a:lnTo>
                      <a:pt x="79" y="2409"/>
                    </a:lnTo>
                    <a:lnTo>
                      <a:pt x="1" y="2537"/>
                    </a:lnTo>
                    <a:lnTo>
                      <a:pt x="138" y="2487"/>
                    </a:lnTo>
                    <a:lnTo>
                      <a:pt x="412" y="2400"/>
                    </a:lnTo>
                    <a:lnTo>
                      <a:pt x="677" y="2302"/>
                    </a:lnTo>
                    <a:lnTo>
                      <a:pt x="951" y="2204"/>
                    </a:lnTo>
                    <a:lnTo>
                      <a:pt x="1206" y="2096"/>
                    </a:lnTo>
                    <a:lnTo>
                      <a:pt x="1470" y="1978"/>
                    </a:lnTo>
                    <a:lnTo>
                      <a:pt x="1724" y="1851"/>
                    </a:lnTo>
                    <a:lnTo>
                      <a:pt x="1979" y="1714"/>
                    </a:lnTo>
                    <a:lnTo>
                      <a:pt x="2224" y="1567"/>
                    </a:lnTo>
                    <a:lnTo>
                      <a:pt x="2459" y="1421"/>
                    </a:lnTo>
                    <a:lnTo>
                      <a:pt x="2704" y="1264"/>
                    </a:lnTo>
                    <a:lnTo>
                      <a:pt x="2929" y="1097"/>
                    </a:lnTo>
                    <a:lnTo>
                      <a:pt x="3154" y="921"/>
                    </a:lnTo>
                    <a:lnTo>
                      <a:pt x="3369" y="735"/>
                    </a:lnTo>
                    <a:lnTo>
                      <a:pt x="3585" y="539"/>
                    </a:lnTo>
                    <a:lnTo>
                      <a:pt x="3791" y="343"/>
                    </a:lnTo>
                    <a:lnTo>
                      <a:pt x="3987" y="148"/>
                    </a:lnTo>
                    <a:lnTo>
                      <a:pt x="3937" y="98"/>
                    </a:lnTo>
                    <a:lnTo>
                      <a:pt x="3741" y="304"/>
                    </a:lnTo>
                    <a:lnTo>
                      <a:pt x="3546" y="500"/>
                    </a:lnTo>
                    <a:cubicBezTo>
                      <a:pt x="3477" y="568"/>
                      <a:pt x="3399" y="627"/>
                      <a:pt x="3330" y="686"/>
                    </a:cubicBezTo>
                    <a:lnTo>
                      <a:pt x="3115" y="872"/>
                    </a:lnTo>
                    <a:lnTo>
                      <a:pt x="2890" y="1048"/>
                    </a:lnTo>
                    <a:lnTo>
                      <a:pt x="2664" y="1214"/>
                    </a:lnTo>
                    <a:lnTo>
                      <a:pt x="2429" y="1371"/>
                    </a:lnTo>
                    <a:lnTo>
                      <a:pt x="2185" y="1518"/>
                    </a:lnTo>
                    <a:lnTo>
                      <a:pt x="1940" y="1656"/>
                    </a:lnTo>
                    <a:lnTo>
                      <a:pt x="1695" y="1782"/>
                    </a:lnTo>
                    <a:lnTo>
                      <a:pt x="1441" y="1910"/>
                    </a:lnTo>
                    <a:lnTo>
                      <a:pt x="1176" y="2017"/>
                    </a:lnTo>
                    <a:lnTo>
                      <a:pt x="912" y="2126"/>
                    </a:lnTo>
                    <a:lnTo>
                      <a:pt x="647" y="2223"/>
                    </a:lnTo>
                    <a:lnTo>
                      <a:pt x="383" y="2311"/>
                    </a:lnTo>
                    <a:lnTo>
                      <a:pt x="248" y="2350"/>
                    </a:lnTo>
                    <a:lnTo>
                      <a:pt x="248" y="2350"/>
                    </a:lnTo>
                    <a:lnTo>
                      <a:pt x="334" y="2223"/>
                    </a:lnTo>
                    <a:lnTo>
                      <a:pt x="520" y="1998"/>
                    </a:lnTo>
                    <a:lnTo>
                      <a:pt x="706" y="1773"/>
                    </a:lnTo>
                    <a:lnTo>
                      <a:pt x="912" y="1567"/>
                    </a:lnTo>
                    <a:lnTo>
                      <a:pt x="1127" y="1371"/>
                    </a:lnTo>
                    <a:lnTo>
                      <a:pt x="1352" y="1186"/>
                    </a:lnTo>
                    <a:lnTo>
                      <a:pt x="1587" y="1019"/>
                    </a:lnTo>
                    <a:lnTo>
                      <a:pt x="1832" y="853"/>
                    </a:lnTo>
                    <a:lnTo>
                      <a:pt x="2087" y="715"/>
                    </a:lnTo>
                    <a:lnTo>
                      <a:pt x="2351" y="578"/>
                    </a:lnTo>
                    <a:lnTo>
                      <a:pt x="2616" y="461"/>
                    </a:lnTo>
                    <a:lnTo>
                      <a:pt x="2890" y="353"/>
                    </a:lnTo>
                    <a:lnTo>
                      <a:pt x="3164" y="255"/>
                    </a:lnTo>
                    <a:lnTo>
                      <a:pt x="3448" y="177"/>
                    </a:lnTo>
                    <a:lnTo>
                      <a:pt x="3732" y="108"/>
                    </a:lnTo>
                    <a:cubicBezTo>
                      <a:pt x="3830" y="89"/>
                      <a:pt x="3918" y="79"/>
                      <a:pt x="4016" y="59"/>
                    </a:cubicBezTo>
                    <a:lnTo>
                      <a:pt x="4016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flipH="1">
                <a:off x="6891440" y="270469"/>
                <a:ext cx="508026" cy="25505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2085" extrusionOk="0">
                    <a:moveTo>
                      <a:pt x="3885" y="0"/>
                    </a:moveTo>
                    <a:cubicBezTo>
                      <a:pt x="2348" y="0"/>
                      <a:pt x="825" y="789"/>
                      <a:pt x="1" y="2084"/>
                    </a:cubicBezTo>
                    <a:cubicBezTo>
                      <a:pt x="1607" y="1869"/>
                      <a:pt x="2938" y="1271"/>
                      <a:pt x="4074" y="126"/>
                    </a:cubicBezTo>
                    <a:lnTo>
                      <a:pt x="4153" y="8"/>
                    </a:lnTo>
                    <a:cubicBezTo>
                      <a:pt x="4063" y="3"/>
                      <a:pt x="3974" y="0"/>
                      <a:pt x="3885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flipH="1">
                <a:off x="6891440" y="265454"/>
                <a:ext cx="521115" cy="268387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2194" extrusionOk="0">
                    <a:moveTo>
                      <a:pt x="3643" y="0"/>
                    </a:moveTo>
                    <a:lnTo>
                      <a:pt x="3339" y="30"/>
                    </a:lnTo>
                    <a:lnTo>
                      <a:pt x="3036" y="78"/>
                    </a:lnTo>
                    <a:lnTo>
                      <a:pt x="2742" y="147"/>
                    </a:lnTo>
                    <a:lnTo>
                      <a:pt x="2438" y="235"/>
                    </a:lnTo>
                    <a:lnTo>
                      <a:pt x="2155" y="343"/>
                    </a:lnTo>
                    <a:cubicBezTo>
                      <a:pt x="2057" y="382"/>
                      <a:pt x="1968" y="422"/>
                      <a:pt x="1870" y="470"/>
                    </a:cubicBezTo>
                    <a:lnTo>
                      <a:pt x="1606" y="617"/>
                    </a:lnTo>
                    <a:lnTo>
                      <a:pt x="1341" y="774"/>
                    </a:lnTo>
                    <a:lnTo>
                      <a:pt x="1097" y="960"/>
                    </a:lnTo>
                    <a:lnTo>
                      <a:pt x="852" y="1156"/>
                    </a:lnTo>
                    <a:lnTo>
                      <a:pt x="636" y="1371"/>
                    </a:lnTo>
                    <a:lnTo>
                      <a:pt x="431" y="1597"/>
                    </a:lnTo>
                    <a:lnTo>
                      <a:pt x="235" y="1841"/>
                    </a:lnTo>
                    <a:lnTo>
                      <a:pt x="68" y="2096"/>
                    </a:lnTo>
                    <a:lnTo>
                      <a:pt x="0" y="2194"/>
                    </a:lnTo>
                    <a:lnTo>
                      <a:pt x="0" y="2194"/>
                    </a:lnTo>
                    <a:lnTo>
                      <a:pt x="118" y="2174"/>
                    </a:lnTo>
                    <a:lnTo>
                      <a:pt x="401" y="2125"/>
                    </a:lnTo>
                    <a:lnTo>
                      <a:pt x="686" y="2076"/>
                    </a:lnTo>
                    <a:lnTo>
                      <a:pt x="969" y="2008"/>
                    </a:lnTo>
                    <a:cubicBezTo>
                      <a:pt x="1067" y="1988"/>
                      <a:pt x="1156" y="1959"/>
                      <a:pt x="1254" y="1930"/>
                    </a:cubicBezTo>
                    <a:cubicBezTo>
                      <a:pt x="1341" y="1910"/>
                      <a:pt x="1439" y="1871"/>
                      <a:pt x="1528" y="1851"/>
                    </a:cubicBezTo>
                    <a:cubicBezTo>
                      <a:pt x="1616" y="1812"/>
                      <a:pt x="1704" y="1782"/>
                      <a:pt x="1802" y="1753"/>
                    </a:cubicBezTo>
                    <a:lnTo>
                      <a:pt x="2066" y="1645"/>
                    </a:lnTo>
                    <a:lnTo>
                      <a:pt x="2331" y="1528"/>
                    </a:lnTo>
                    <a:lnTo>
                      <a:pt x="2595" y="1391"/>
                    </a:lnTo>
                    <a:lnTo>
                      <a:pt x="2840" y="1254"/>
                    </a:lnTo>
                    <a:lnTo>
                      <a:pt x="3084" y="1097"/>
                    </a:lnTo>
                    <a:cubicBezTo>
                      <a:pt x="3163" y="1048"/>
                      <a:pt x="3251" y="990"/>
                      <a:pt x="3330" y="940"/>
                    </a:cubicBezTo>
                    <a:cubicBezTo>
                      <a:pt x="3408" y="881"/>
                      <a:pt x="3486" y="823"/>
                      <a:pt x="3554" y="764"/>
                    </a:cubicBezTo>
                    <a:lnTo>
                      <a:pt x="3780" y="578"/>
                    </a:lnTo>
                    <a:lnTo>
                      <a:pt x="3996" y="392"/>
                    </a:lnTo>
                    <a:lnTo>
                      <a:pt x="4211" y="187"/>
                    </a:lnTo>
                    <a:lnTo>
                      <a:pt x="4162" y="147"/>
                    </a:lnTo>
                    <a:lnTo>
                      <a:pt x="3956" y="343"/>
                    </a:lnTo>
                    <a:lnTo>
                      <a:pt x="3741" y="539"/>
                    </a:lnTo>
                    <a:cubicBezTo>
                      <a:pt x="3672" y="598"/>
                      <a:pt x="3594" y="657"/>
                      <a:pt x="3525" y="715"/>
                    </a:cubicBezTo>
                    <a:lnTo>
                      <a:pt x="3290" y="892"/>
                    </a:lnTo>
                    <a:cubicBezTo>
                      <a:pt x="3212" y="940"/>
                      <a:pt x="3134" y="999"/>
                      <a:pt x="3055" y="1048"/>
                    </a:cubicBezTo>
                    <a:lnTo>
                      <a:pt x="2810" y="1205"/>
                    </a:lnTo>
                    <a:lnTo>
                      <a:pt x="2566" y="1342"/>
                    </a:lnTo>
                    <a:lnTo>
                      <a:pt x="2301" y="1469"/>
                    </a:lnTo>
                    <a:lnTo>
                      <a:pt x="2046" y="1577"/>
                    </a:lnTo>
                    <a:lnTo>
                      <a:pt x="1772" y="1684"/>
                    </a:lnTo>
                    <a:lnTo>
                      <a:pt x="1508" y="1773"/>
                    </a:lnTo>
                    <a:cubicBezTo>
                      <a:pt x="1410" y="1802"/>
                      <a:pt x="1322" y="1832"/>
                      <a:pt x="1224" y="1851"/>
                    </a:cubicBezTo>
                    <a:cubicBezTo>
                      <a:pt x="1136" y="1880"/>
                      <a:pt x="1048" y="1900"/>
                      <a:pt x="950" y="1919"/>
                    </a:cubicBezTo>
                    <a:cubicBezTo>
                      <a:pt x="862" y="1939"/>
                      <a:pt x="764" y="1959"/>
                      <a:pt x="666" y="1978"/>
                    </a:cubicBezTo>
                    <a:lnTo>
                      <a:pt x="392" y="2028"/>
                    </a:lnTo>
                    <a:lnTo>
                      <a:pt x="233" y="2049"/>
                    </a:lnTo>
                    <a:lnTo>
                      <a:pt x="233" y="2049"/>
                    </a:lnTo>
                    <a:lnTo>
                      <a:pt x="333" y="1910"/>
                    </a:lnTo>
                    <a:lnTo>
                      <a:pt x="519" y="1675"/>
                    </a:lnTo>
                    <a:lnTo>
                      <a:pt x="725" y="1460"/>
                    </a:lnTo>
                    <a:lnTo>
                      <a:pt x="940" y="1254"/>
                    </a:lnTo>
                    <a:lnTo>
                      <a:pt x="1175" y="1068"/>
                    </a:lnTo>
                    <a:lnTo>
                      <a:pt x="1420" y="892"/>
                    </a:lnTo>
                    <a:lnTo>
                      <a:pt x="1674" y="735"/>
                    </a:lnTo>
                    <a:lnTo>
                      <a:pt x="1939" y="598"/>
                    </a:lnTo>
                    <a:lnTo>
                      <a:pt x="2213" y="470"/>
                    </a:lnTo>
                    <a:lnTo>
                      <a:pt x="2487" y="363"/>
                    </a:lnTo>
                    <a:lnTo>
                      <a:pt x="2771" y="274"/>
                    </a:lnTo>
                    <a:lnTo>
                      <a:pt x="3065" y="206"/>
                    </a:lnTo>
                    <a:lnTo>
                      <a:pt x="3359" y="147"/>
                    </a:lnTo>
                    <a:lnTo>
                      <a:pt x="3652" y="108"/>
                    </a:lnTo>
                    <a:lnTo>
                      <a:pt x="3956" y="89"/>
                    </a:lnTo>
                    <a:cubicBezTo>
                      <a:pt x="4054" y="78"/>
                      <a:pt x="4152" y="78"/>
                      <a:pt x="4260" y="78"/>
                    </a:cubicBezTo>
                    <a:lnTo>
                      <a:pt x="4260" y="20"/>
                    </a:lnTo>
                    <a:cubicBezTo>
                      <a:pt x="4162" y="10"/>
                      <a:pt x="4054" y="0"/>
                      <a:pt x="395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flipH="1">
                <a:off x="6720059" y="-4033"/>
                <a:ext cx="490166" cy="225327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1842" extrusionOk="0">
                    <a:moveTo>
                      <a:pt x="3576" y="0"/>
                    </a:moveTo>
                    <a:cubicBezTo>
                      <a:pt x="2422" y="0"/>
                      <a:pt x="1303" y="419"/>
                      <a:pt x="432" y="1195"/>
                    </a:cubicBezTo>
                    <a:cubicBezTo>
                      <a:pt x="236" y="1371"/>
                      <a:pt x="40" y="1587"/>
                      <a:pt x="1" y="1841"/>
                    </a:cubicBezTo>
                    <a:cubicBezTo>
                      <a:pt x="1460" y="1811"/>
                      <a:pt x="2919" y="1117"/>
                      <a:pt x="3967" y="79"/>
                    </a:cubicBezTo>
                    <a:lnTo>
                      <a:pt x="4006" y="20"/>
                    </a:lnTo>
                    <a:cubicBezTo>
                      <a:pt x="3863" y="7"/>
                      <a:pt x="3719" y="0"/>
                      <a:pt x="3576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flipH="1">
                <a:off x="6720059" y="-10150"/>
                <a:ext cx="498485" cy="238539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950" extrusionOk="0">
                    <a:moveTo>
                      <a:pt x="3339" y="1"/>
                    </a:moveTo>
                    <a:lnTo>
                      <a:pt x="3193" y="11"/>
                    </a:lnTo>
                    <a:lnTo>
                      <a:pt x="2899" y="40"/>
                    </a:lnTo>
                    <a:lnTo>
                      <a:pt x="2605" y="99"/>
                    </a:lnTo>
                    <a:cubicBezTo>
                      <a:pt x="2517" y="118"/>
                      <a:pt x="2419" y="138"/>
                      <a:pt x="2321" y="168"/>
                    </a:cubicBezTo>
                    <a:cubicBezTo>
                      <a:pt x="2223" y="197"/>
                      <a:pt x="2135" y="216"/>
                      <a:pt x="2037" y="255"/>
                    </a:cubicBezTo>
                    <a:cubicBezTo>
                      <a:pt x="1998" y="275"/>
                      <a:pt x="1949" y="285"/>
                      <a:pt x="1900" y="305"/>
                    </a:cubicBezTo>
                    <a:lnTo>
                      <a:pt x="1763" y="364"/>
                    </a:lnTo>
                    <a:cubicBezTo>
                      <a:pt x="1675" y="403"/>
                      <a:pt x="1587" y="442"/>
                      <a:pt x="1498" y="490"/>
                    </a:cubicBezTo>
                    <a:cubicBezTo>
                      <a:pt x="1411" y="530"/>
                      <a:pt x="1322" y="579"/>
                      <a:pt x="1234" y="628"/>
                    </a:cubicBezTo>
                    <a:cubicBezTo>
                      <a:pt x="1156" y="677"/>
                      <a:pt x="1068" y="726"/>
                      <a:pt x="989" y="784"/>
                    </a:cubicBezTo>
                    <a:lnTo>
                      <a:pt x="862" y="873"/>
                    </a:lnTo>
                    <a:lnTo>
                      <a:pt x="745" y="961"/>
                    </a:lnTo>
                    <a:cubicBezTo>
                      <a:pt x="666" y="1019"/>
                      <a:pt x="588" y="1088"/>
                      <a:pt x="519" y="1147"/>
                    </a:cubicBezTo>
                    <a:lnTo>
                      <a:pt x="460" y="1196"/>
                    </a:lnTo>
                    <a:lnTo>
                      <a:pt x="412" y="1245"/>
                    </a:lnTo>
                    <a:cubicBezTo>
                      <a:pt x="373" y="1284"/>
                      <a:pt x="334" y="1313"/>
                      <a:pt x="304" y="1352"/>
                    </a:cubicBezTo>
                    <a:cubicBezTo>
                      <a:pt x="236" y="1431"/>
                      <a:pt x="177" y="1509"/>
                      <a:pt x="118" y="1597"/>
                    </a:cubicBezTo>
                    <a:cubicBezTo>
                      <a:pt x="69" y="1685"/>
                      <a:pt x="30" y="1783"/>
                      <a:pt x="10" y="1891"/>
                    </a:cubicBezTo>
                    <a:lnTo>
                      <a:pt x="1" y="1950"/>
                    </a:lnTo>
                    <a:lnTo>
                      <a:pt x="69" y="1950"/>
                    </a:lnTo>
                    <a:lnTo>
                      <a:pt x="343" y="1930"/>
                    </a:lnTo>
                    <a:lnTo>
                      <a:pt x="627" y="1901"/>
                    </a:lnTo>
                    <a:lnTo>
                      <a:pt x="901" y="1852"/>
                    </a:lnTo>
                    <a:lnTo>
                      <a:pt x="1176" y="1793"/>
                    </a:lnTo>
                    <a:lnTo>
                      <a:pt x="1440" y="1715"/>
                    </a:lnTo>
                    <a:lnTo>
                      <a:pt x="1704" y="1626"/>
                    </a:lnTo>
                    <a:lnTo>
                      <a:pt x="1968" y="1528"/>
                    </a:lnTo>
                    <a:lnTo>
                      <a:pt x="2223" y="1411"/>
                    </a:lnTo>
                    <a:lnTo>
                      <a:pt x="2478" y="1293"/>
                    </a:lnTo>
                    <a:lnTo>
                      <a:pt x="2723" y="1156"/>
                    </a:lnTo>
                    <a:lnTo>
                      <a:pt x="2958" y="1019"/>
                    </a:lnTo>
                    <a:lnTo>
                      <a:pt x="3193" y="863"/>
                    </a:lnTo>
                    <a:lnTo>
                      <a:pt x="3418" y="697"/>
                    </a:lnTo>
                    <a:lnTo>
                      <a:pt x="3643" y="530"/>
                    </a:lnTo>
                    <a:lnTo>
                      <a:pt x="3849" y="344"/>
                    </a:lnTo>
                    <a:lnTo>
                      <a:pt x="4055" y="158"/>
                    </a:lnTo>
                    <a:lnTo>
                      <a:pt x="4015" y="109"/>
                    </a:lnTo>
                    <a:lnTo>
                      <a:pt x="3809" y="305"/>
                    </a:lnTo>
                    <a:lnTo>
                      <a:pt x="3604" y="481"/>
                    </a:lnTo>
                    <a:lnTo>
                      <a:pt x="3389" y="657"/>
                    </a:lnTo>
                    <a:lnTo>
                      <a:pt x="3163" y="814"/>
                    </a:lnTo>
                    <a:lnTo>
                      <a:pt x="2928" y="971"/>
                    </a:lnTo>
                    <a:lnTo>
                      <a:pt x="2693" y="1108"/>
                    </a:lnTo>
                    <a:lnTo>
                      <a:pt x="2449" y="1235"/>
                    </a:lnTo>
                    <a:lnTo>
                      <a:pt x="2203" y="1352"/>
                    </a:lnTo>
                    <a:lnTo>
                      <a:pt x="1949" y="1460"/>
                    </a:lnTo>
                    <a:lnTo>
                      <a:pt x="1685" y="1558"/>
                    </a:lnTo>
                    <a:lnTo>
                      <a:pt x="1420" y="1637"/>
                    </a:lnTo>
                    <a:lnTo>
                      <a:pt x="1156" y="1715"/>
                    </a:lnTo>
                    <a:lnTo>
                      <a:pt x="882" y="1763"/>
                    </a:lnTo>
                    <a:lnTo>
                      <a:pt x="617" y="1803"/>
                    </a:lnTo>
                    <a:lnTo>
                      <a:pt x="343" y="1832"/>
                    </a:lnTo>
                    <a:lnTo>
                      <a:pt x="134" y="1840"/>
                    </a:lnTo>
                    <a:lnTo>
                      <a:pt x="134" y="1840"/>
                    </a:lnTo>
                    <a:cubicBezTo>
                      <a:pt x="153" y="1776"/>
                      <a:pt x="178" y="1716"/>
                      <a:pt x="216" y="1656"/>
                    </a:cubicBezTo>
                    <a:cubicBezTo>
                      <a:pt x="265" y="1578"/>
                      <a:pt x="323" y="1499"/>
                      <a:pt x="392" y="1441"/>
                    </a:cubicBezTo>
                    <a:cubicBezTo>
                      <a:pt x="421" y="1402"/>
                      <a:pt x="460" y="1372"/>
                      <a:pt x="490" y="1333"/>
                    </a:cubicBezTo>
                    <a:lnTo>
                      <a:pt x="549" y="1293"/>
                    </a:lnTo>
                    <a:lnTo>
                      <a:pt x="598" y="1245"/>
                    </a:lnTo>
                    <a:lnTo>
                      <a:pt x="715" y="1147"/>
                    </a:lnTo>
                    <a:cubicBezTo>
                      <a:pt x="754" y="1117"/>
                      <a:pt x="793" y="1098"/>
                      <a:pt x="823" y="1069"/>
                    </a:cubicBezTo>
                    <a:cubicBezTo>
                      <a:pt x="901" y="1010"/>
                      <a:pt x="980" y="951"/>
                      <a:pt x="1058" y="902"/>
                    </a:cubicBezTo>
                    <a:cubicBezTo>
                      <a:pt x="1137" y="843"/>
                      <a:pt x="1224" y="804"/>
                      <a:pt x="1303" y="745"/>
                    </a:cubicBezTo>
                    <a:cubicBezTo>
                      <a:pt x="1391" y="706"/>
                      <a:pt x="1469" y="657"/>
                      <a:pt x="1557" y="608"/>
                    </a:cubicBezTo>
                    <a:lnTo>
                      <a:pt x="1822" y="490"/>
                    </a:lnTo>
                    <a:lnTo>
                      <a:pt x="1949" y="442"/>
                    </a:lnTo>
                    <a:lnTo>
                      <a:pt x="2086" y="393"/>
                    </a:lnTo>
                    <a:cubicBezTo>
                      <a:pt x="2174" y="353"/>
                      <a:pt x="2272" y="334"/>
                      <a:pt x="2360" y="305"/>
                    </a:cubicBezTo>
                    <a:cubicBezTo>
                      <a:pt x="2449" y="275"/>
                      <a:pt x="2547" y="255"/>
                      <a:pt x="2634" y="226"/>
                    </a:cubicBezTo>
                    <a:cubicBezTo>
                      <a:pt x="2732" y="207"/>
                      <a:pt x="2830" y="187"/>
                      <a:pt x="2919" y="168"/>
                    </a:cubicBezTo>
                    <a:cubicBezTo>
                      <a:pt x="3017" y="158"/>
                      <a:pt x="3115" y="138"/>
                      <a:pt x="3202" y="129"/>
                    </a:cubicBezTo>
                    <a:lnTo>
                      <a:pt x="3350" y="118"/>
                    </a:lnTo>
                    <a:lnTo>
                      <a:pt x="3496" y="109"/>
                    </a:lnTo>
                    <a:cubicBezTo>
                      <a:pt x="3585" y="99"/>
                      <a:pt x="3683" y="99"/>
                      <a:pt x="3780" y="99"/>
                    </a:cubicBezTo>
                    <a:cubicBezTo>
                      <a:pt x="3813" y="96"/>
                      <a:pt x="3846" y="95"/>
                      <a:pt x="3878" y="95"/>
                    </a:cubicBezTo>
                    <a:cubicBezTo>
                      <a:pt x="3944" y="95"/>
                      <a:pt x="4009" y="99"/>
                      <a:pt x="4074" y="99"/>
                    </a:cubicBezTo>
                    <a:lnTo>
                      <a:pt x="4074" y="40"/>
                    </a:lnTo>
                    <a:cubicBezTo>
                      <a:pt x="3976" y="31"/>
                      <a:pt x="3878" y="11"/>
                      <a:pt x="3780" y="11"/>
                    </a:cubicBezTo>
                    <a:cubicBezTo>
                      <a:pt x="3683" y="11"/>
                      <a:pt x="3585" y="1"/>
                      <a:pt x="3487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flipH="1">
                <a:off x="7095115" y="621182"/>
                <a:ext cx="242086" cy="434997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3556" extrusionOk="0">
                    <a:moveTo>
                      <a:pt x="1979" y="1"/>
                    </a:moveTo>
                    <a:lnTo>
                      <a:pt x="1969" y="10"/>
                    </a:lnTo>
                    <a:cubicBezTo>
                      <a:pt x="1480" y="510"/>
                      <a:pt x="1010" y="1029"/>
                      <a:pt x="627" y="1607"/>
                    </a:cubicBezTo>
                    <a:cubicBezTo>
                      <a:pt x="255" y="2184"/>
                      <a:pt x="1" y="2860"/>
                      <a:pt x="20" y="3555"/>
                    </a:cubicBezTo>
                    <a:cubicBezTo>
                      <a:pt x="618" y="3193"/>
                      <a:pt x="1058" y="2606"/>
                      <a:pt x="1372" y="1969"/>
                    </a:cubicBezTo>
                    <a:cubicBezTo>
                      <a:pt x="1676" y="1342"/>
                      <a:pt x="1813" y="686"/>
                      <a:pt x="197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flipH="1">
                <a:off x="7091445" y="619959"/>
                <a:ext cx="250527" cy="44808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663" extrusionOk="0">
                    <a:moveTo>
                      <a:pt x="1948" y="130"/>
                    </a:moveTo>
                    <a:cubicBezTo>
                      <a:pt x="1936" y="171"/>
                      <a:pt x="1924" y="213"/>
                      <a:pt x="1910" y="255"/>
                    </a:cubicBezTo>
                    <a:lnTo>
                      <a:pt x="1842" y="500"/>
                    </a:lnTo>
                    <a:cubicBezTo>
                      <a:pt x="1802" y="667"/>
                      <a:pt x="1754" y="843"/>
                      <a:pt x="1704" y="999"/>
                    </a:cubicBezTo>
                    <a:cubicBezTo>
                      <a:pt x="1675" y="1088"/>
                      <a:pt x="1646" y="1166"/>
                      <a:pt x="1626" y="1254"/>
                    </a:cubicBezTo>
                    <a:lnTo>
                      <a:pt x="1538" y="1489"/>
                    </a:lnTo>
                    <a:cubicBezTo>
                      <a:pt x="1509" y="1578"/>
                      <a:pt x="1469" y="1656"/>
                      <a:pt x="1440" y="1734"/>
                    </a:cubicBezTo>
                    <a:cubicBezTo>
                      <a:pt x="1411" y="1813"/>
                      <a:pt x="1372" y="1891"/>
                      <a:pt x="1332" y="1969"/>
                    </a:cubicBezTo>
                    <a:cubicBezTo>
                      <a:pt x="1264" y="2126"/>
                      <a:pt x="1176" y="2272"/>
                      <a:pt x="1088" y="2420"/>
                    </a:cubicBezTo>
                    <a:cubicBezTo>
                      <a:pt x="1039" y="2488"/>
                      <a:pt x="990" y="2566"/>
                      <a:pt x="941" y="2635"/>
                    </a:cubicBezTo>
                    <a:cubicBezTo>
                      <a:pt x="892" y="2703"/>
                      <a:pt x="843" y="2772"/>
                      <a:pt x="784" y="2840"/>
                    </a:cubicBezTo>
                    <a:cubicBezTo>
                      <a:pt x="735" y="2899"/>
                      <a:pt x="677" y="2968"/>
                      <a:pt x="618" y="3027"/>
                    </a:cubicBezTo>
                    <a:lnTo>
                      <a:pt x="529" y="3125"/>
                    </a:lnTo>
                    <a:lnTo>
                      <a:pt x="442" y="3213"/>
                    </a:lnTo>
                    <a:lnTo>
                      <a:pt x="344" y="3291"/>
                    </a:lnTo>
                    <a:lnTo>
                      <a:pt x="236" y="3369"/>
                    </a:lnTo>
                    <a:lnTo>
                      <a:pt x="138" y="3448"/>
                    </a:lnTo>
                    <a:lnTo>
                      <a:pt x="109" y="3466"/>
                    </a:lnTo>
                    <a:lnTo>
                      <a:pt x="109" y="3466"/>
                    </a:lnTo>
                    <a:lnTo>
                      <a:pt x="109" y="3438"/>
                    </a:lnTo>
                    <a:lnTo>
                      <a:pt x="118" y="3310"/>
                    </a:lnTo>
                    <a:lnTo>
                      <a:pt x="128" y="3184"/>
                    </a:lnTo>
                    <a:lnTo>
                      <a:pt x="138" y="3056"/>
                    </a:lnTo>
                    <a:lnTo>
                      <a:pt x="157" y="2929"/>
                    </a:lnTo>
                    <a:lnTo>
                      <a:pt x="187" y="2801"/>
                    </a:lnTo>
                    <a:lnTo>
                      <a:pt x="216" y="2684"/>
                    </a:lnTo>
                    <a:lnTo>
                      <a:pt x="255" y="2557"/>
                    </a:lnTo>
                    <a:cubicBezTo>
                      <a:pt x="285" y="2478"/>
                      <a:pt x="314" y="2400"/>
                      <a:pt x="344" y="2312"/>
                    </a:cubicBezTo>
                    <a:cubicBezTo>
                      <a:pt x="373" y="2233"/>
                      <a:pt x="412" y="2155"/>
                      <a:pt x="451" y="2077"/>
                    </a:cubicBezTo>
                    <a:cubicBezTo>
                      <a:pt x="490" y="2008"/>
                      <a:pt x="529" y="1930"/>
                      <a:pt x="569" y="1852"/>
                    </a:cubicBezTo>
                    <a:cubicBezTo>
                      <a:pt x="608" y="1773"/>
                      <a:pt x="657" y="1704"/>
                      <a:pt x="696" y="1626"/>
                    </a:cubicBezTo>
                    <a:cubicBezTo>
                      <a:pt x="882" y="1343"/>
                      <a:pt x="1097" y="1068"/>
                      <a:pt x="1323" y="804"/>
                    </a:cubicBezTo>
                    <a:cubicBezTo>
                      <a:pt x="1430" y="677"/>
                      <a:pt x="1548" y="549"/>
                      <a:pt x="1665" y="422"/>
                    </a:cubicBezTo>
                    <a:cubicBezTo>
                      <a:pt x="1756" y="323"/>
                      <a:pt x="1854" y="224"/>
                      <a:pt x="1948" y="130"/>
                    </a:cubicBezTo>
                    <a:close/>
                    <a:moveTo>
                      <a:pt x="1989" y="1"/>
                    </a:moveTo>
                    <a:cubicBezTo>
                      <a:pt x="1861" y="128"/>
                      <a:pt x="1744" y="255"/>
                      <a:pt x="1626" y="383"/>
                    </a:cubicBezTo>
                    <a:lnTo>
                      <a:pt x="1274" y="764"/>
                    </a:lnTo>
                    <a:cubicBezTo>
                      <a:pt x="1049" y="1029"/>
                      <a:pt x="833" y="1303"/>
                      <a:pt x="647" y="1597"/>
                    </a:cubicBezTo>
                    <a:cubicBezTo>
                      <a:pt x="598" y="1665"/>
                      <a:pt x="549" y="1744"/>
                      <a:pt x="510" y="1822"/>
                    </a:cubicBezTo>
                    <a:cubicBezTo>
                      <a:pt x="461" y="1891"/>
                      <a:pt x="422" y="1969"/>
                      <a:pt x="383" y="2048"/>
                    </a:cubicBezTo>
                    <a:cubicBezTo>
                      <a:pt x="344" y="2126"/>
                      <a:pt x="305" y="2204"/>
                      <a:pt x="275" y="2283"/>
                    </a:cubicBezTo>
                    <a:cubicBezTo>
                      <a:pt x="236" y="2370"/>
                      <a:pt x="207" y="2449"/>
                      <a:pt x="177" y="2527"/>
                    </a:cubicBezTo>
                    <a:lnTo>
                      <a:pt x="138" y="2655"/>
                    </a:lnTo>
                    <a:lnTo>
                      <a:pt x="99" y="2782"/>
                    </a:lnTo>
                    <a:lnTo>
                      <a:pt x="70" y="2909"/>
                    </a:lnTo>
                    <a:lnTo>
                      <a:pt x="50" y="3036"/>
                    </a:lnTo>
                    <a:lnTo>
                      <a:pt x="30" y="3173"/>
                    </a:lnTo>
                    <a:lnTo>
                      <a:pt x="11" y="3301"/>
                    </a:lnTo>
                    <a:lnTo>
                      <a:pt x="1" y="3438"/>
                    </a:lnTo>
                    <a:lnTo>
                      <a:pt x="1" y="3565"/>
                    </a:lnTo>
                    <a:lnTo>
                      <a:pt x="1" y="3663"/>
                    </a:lnTo>
                    <a:lnTo>
                      <a:pt x="89" y="3614"/>
                    </a:lnTo>
                    <a:lnTo>
                      <a:pt x="196" y="3545"/>
                    </a:lnTo>
                    <a:lnTo>
                      <a:pt x="314" y="3467"/>
                    </a:lnTo>
                    <a:lnTo>
                      <a:pt x="412" y="3389"/>
                    </a:lnTo>
                    <a:lnTo>
                      <a:pt x="520" y="3301"/>
                    </a:lnTo>
                    <a:lnTo>
                      <a:pt x="618" y="3213"/>
                    </a:lnTo>
                    <a:lnTo>
                      <a:pt x="716" y="3115"/>
                    </a:lnTo>
                    <a:cubicBezTo>
                      <a:pt x="775" y="3056"/>
                      <a:pt x="833" y="2988"/>
                      <a:pt x="892" y="2919"/>
                    </a:cubicBezTo>
                    <a:cubicBezTo>
                      <a:pt x="951" y="2851"/>
                      <a:pt x="999" y="2782"/>
                      <a:pt x="1058" y="2713"/>
                    </a:cubicBezTo>
                    <a:cubicBezTo>
                      <a:pt x="1108" y="2645"/>
                      <a:pt x="1156" y="2566"/>
                      <a:pt x="1205" y="2488"/>
                    </a:cubicBezTo>
                    <a:cubicBezTo>
                      <a:pt x="1303" y="2341"/>
                      <a:pt x="1382" y="2185"/>
                      <a:pt x="1460" y="2028"/>
                    </a:cubicBezTo>
                    <a:cubicBezTo>
                      <a:pt x="1499" y="1950"/>
                      <a:pt x="1538" y="1871"/>
                      <a:pt x="1567" y="1793"/>
                    </a:cubicBezTo>
                    <a:cubicBezTo>
                      <a:pt x="1607" y="1704"/>
                      <a:pt x="1636" y="1626"/>
                      <a:pt x="1665" y="1538"/>
                    </a:cubicBezTo>
                    <a:cubicBezTo>
                      <a:pt x="1724" y="1372"/>
                      <a:pt x="1783" y="1205"/>
                      <a:pt x="1822" y="1039"/>
                    </a:cubicBezTo>
                    <a:cubicBezTo>
                      <a:pt x="1871" y="873"/>
                      <a:pt x="1910" y="696"/>
                      <a:pt x="1950" y="529"/>
                    </a:cubicBezTo>
                    <a:cubicBezTo>
                      <a:pt x="1979" y="353"/>
                      <a:pt x="2018" y="187"/>
                      <a:pt x="2048" y="11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flipH="1">
                <a:off x="6914193" y="612741"/>
                <a:ext cx="106792" cy="37921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100" extrusionOk="0">
                    <a:moveTo>
                      <a:pt x="31" y="1"/>
                    </a:moveTo>
                    <a:cubicBezTo>
                      <a:pt x="11" y="1"/>
                      <a:pt x="1" y="11"/>
                      <a:pt x="1" y="31"/>
                    </a:cubicBezTo>
                    <a:cubicBezTo>
                      <a:pt x="1" y="31"/>
                      <a:pt x="1" y="79"/>
                      <a:pt x="11" y="168"/>
                    </a:cubicBezTo>
                    <a:cubicBezTo>
                      <a:pt x="21" y="255"/>
                      <a:pt x="31" y="373"/>
                      <a:pt x="50" y="520"/>
                    </a:cubicBezTo>
                    <a:cubicBezTo>
                      <a:pt x="79" y="667"/>
                      <a:pt x="118" y="834"/>
                      <a:pt x="158" y="1019"/>
                    </a:cubicBezTo>
                    <a:cubicBezTo>
                      <a:pt x="197" y="1196"/>
                      <a:pt x="256" y="1391"/>
                      <a:pt x="314" y="1578"/>
                    </a:cubicBezTo>
                    <a:cubicBezTo>
                      <a:pt x="373" y="1763"/>
                      <a:pt x="432" y="1959"/>
                      <a:pt x="491" y="2136"/>
                    </a:cubicBezTo>
                    <a:cubicBezTo>
                      <a:pt x="549" y="2312"/>
                      <a:pt x="599" y="2469"/>
                      <a:pt x="647" y="2616"/>
                    </a:cubicBezTo>
                    <a:cubicBezTo>
                      <a:pt x="745" y="2890"/>
                      <a:pt x="804" y="3076"/>
                      <a:pt x="804" y="3076"/>
                    </a:cubicBezTo>
                    <a:cubicBezTo>
                      <a:pt x="811" y="3090"/>
                      <a:pt x="824" y="3099"/>
                      <a:pt x="834" y="3099"/>
                    </a:cubicBezTo>
                    <a:cubicBezTo>
                      <a:pt x="837" y="3099"/>
                      <a:pt x="841" y="3098"/>
                      <a:pt x="843" y="3095"/>
                    </a:cubicBezTo>
                    <a:cubicBezTo>
                      <a:pt x="863" y="3095"/>
                      <a:pt x="873" y="3076"/>
                      <a:pt x="863" y="3056"/>
                    </a:cubicBezTo>
                    <a:cubicBezTo>
                      <a:pt x="863" y="3056"/>
                      <a:pt x="843" y="3017"/>
                      <a:pt x="814" y="2929"/>
                    </a:cubicBezTo>
                    <a:cubicBezTo>
                      <a:pt x="784" y="2851"/>
                      <a:pt x="745" y="2733"/>
                      <a:pt x="697" y="2596"/>
                    </a:cubicBezTo>
                    <a:cubicBezTo>
                      <a:pt x="657" y="2459"/>
                      <a:pt x="608" y="2292"/>
                      <a:pt x="559" y="2116"/>
                    </a:cubicBezTo>
                    <a:cubicBezTo>
                      <a:pt x="510" y="1930"/>
                      <a:pt x="462" y="1744"/>
                      <a:pt x="412" y="1548"/>
                    </a:cubicBezTo>
                    <a:cubicBezTo>
                      <a:pt x="393" y="1450"/>
                      <a:pt x="373" y="1362"/>
                      <a:pt x="353" y="1264"/>
                    </a:cubicBezTo>
                    <a:cubicBezTo>
                      <a:pt x="334" y="1167"/>
                      <a:pt x="314" y="1078"/>
                      <a:pt x="295" y="990"/>
                    </a:cubicBezTo>
                    <a:cubicBezTo>
                      <a:pt x="275" y="892"/>
                      <a:pt x="256" y="814"/>
                      <a:pt x="236" y="726"/>
                    </a:cubicBezTo>
                    <a:cubicBezTo>
                      <a:pt x="216" y="647"/>
                      <a:pt x="207" y="569"/>
                      <a:pt x="187" y="490"/>
                    </a:cubicBezTo>
                    <a:cubicBezTo>
                      <a:pt x="118" y="207"/>
                      <a:pt x="60" y="20"/>
                      <a:pt x="60" y="20"/>
                    </a:cubicBezTo>
                    <a:cubicBezTo>
                      <a:pt x="60" y="1"/>
                      <a:pt x="50" y="1"/>
                      <a:pt x="31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flipH="1">
                <a:off x="6741711" y="351205"/>
                <a:ext cx="130646" cy="43303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540" extrusionOk="0">
                    <a:moveTo>
                      <a:pt x="40" y="0"/>
                    </a:moveTo>
                    <a:cubicBezTo>
                      <a:pt x="36" y="0"/>
                      <a:pt x="33" y="1"/>
                      <a:pt x="30" y="4"/>
                    </a:cubicBezTo>
                    <a:cubicBezTo>
                      <a:pt x="10" y="4"/>
                      <a:pt x="0" y="24"/>
                      <a:pt x="10" y="34"/>
                    </a:cubicBezTo>
                    <a:cubicBezTo>
                      <a:pt x="10" y="34"/>
                      <a:pt x="59" y="259"/>
                      <a:pt x="157" y="582"/>
                    </a:cubicBezTo>
                    <a:cubicBezTo>
                      <a:pt x="206" y="748"/>
                      <a:pt x="265" y="935"/>
                      <a:pt x="333" y="1140"/>
                    </a:cubicBezTo>
                    <a:cubicBezTo>
                      <a:pt x="392" y="1336"/>
                      <a:pt x="461" y="1551"/>
                      <a:pt x="539" y="1767"/>
                    </a:cubicBezTo>
                    <a:cubicBezTo>
                      <a:pt x="607" y="1982"/>
                      <a:pt x="666" y="2198"/>
                      <a:pt x="725" y="2404"/>
                    </a:cubicBezTo>
                    <a:cubicBezTo>
                      <a:pt x="784" y="2609"/>
                      <a:pt x="833" y="2795"/>
                      <a:pt x="881" y="2961"/>
                    </a:cubicBezTo>
                    <a:cubicBezTo>
                      <a:pt x="921" y="3128"/>
                      <a:pt x="950" y="3265"/>
                      <a:pt x="970" y="3363"/>
                    </a:cubicBezTo>
                    <a:cubicBezTo>
                      <a:pt x="990" y="3461"/>
                      <a:pt x="1009" y="3520"/>
                      <a:pt x="1009" y="3520"/>
                    </a:cubicBezTo>
                    <a:cubicBezTo>
                      <a:pt x="1009" y="3529"/>
                      <a:pt x="1029" y="3540"/>
                      <a:pt x="1038" y="3540"/>
                    </a:cubicBezTo>
                    <a:cubicBezTo>
                      <a:pt x="1058" y="3529"/>
                      <a:pt x="1068" y="3520"/>
                      <a:pt x="1068" y="3500"/>
                    </a:cubicBezTo>
                    <a:cubicBezTo>
                      <a:pt x="1068" y="3500"/>
                      <a:pt x="1009" y="3285"/>
                      <a:pt x="931" y="2952"/>
                    </a:cubicBezTo>
                    <a:cubicBezTo>
                      <a:pt x="892" y="2785"/>
                      <a:pt x="853" y="2589"/>
                      <a:pt x="803" y="2384"/>
                    </a:cubicBezTo>
                    <a:cubicBezTo>
                      <a:pt x="744" y="2178"/>
                      <a:pt x="696" y="1953"/>
                      <a:pt x="637" y="1738"/>
                    </a:cubicBezTo>
                    <a:cubicBezTo>
                      <a:pt x="578" y="1522"/>
                      <a:pt x="529" y="1297"/>
                      <a:pt x="461" y="1091"/>
                    </a:cubicBezTo>
                    <a:cubicBezTo>
                      <a:pt x="402" y="885"/>
                      <a:pt x="343" y="700"/>
                      <a:pt x="285" y="543"/>
                    </a:cubicBezTo>
                    <a:cubicBezTo>
                      <a:pt x="226" y="376"/>
                      <a:pt x="167" y="249"/>
                      <a:pt x="128" y="161"/>
                    </a:cubicBezTo>
                    <a:lnTo>
                      <a:pt x="69" y="14"/>
                    </a:lnTo>
                    <a:cubicBezTo>
                      <a:pt x="62" y="7"/>
                      <a:pt x="50" y="0"/>
                      <a:pt x="40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flipH="1">
                <a:off x="6551247" y="108018"/>
                <a:ext cx="136640" cy="38802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3172" extrusionOk="0">
                    <a:moveTo>
                      <a:pt x="45" y="0"/>
                    </a:moveTo>
                    <a:cubicBezTo>
                      <a:pt x="41" y="0"/>
                      <a:pt x="36" y="2"/>
                      <a:pt x="30" y="5"/>
                    </a:cubicBezTo>
                    <a:cubicBezTo>
                      <a:pt x="10" y="5"/>
                      <a:pt x="0" y="14"/>
                      <a:pt x="0" y="34"/>
                    </a:cubicBezTo>
                    <a:cubicBezTo>
                      <a:pt x="0" y="34"/>
                      <a:pt x="10" y="83"/>
                      <a:pt x="30" y="171"/>
                    </a:cubicBezTo>
                    <a:cubicBezTo>
                      <a:pt x="39" y="259"/>
                      <a:pt x="69" y="386"/>
                      <a:pt x="108" y="543"/>
                    </a:cubicBezTo>
                    <a:cubicBezTo>
                      <a:pt x="147" y="690"/>
                      <a:pt x="196" y="866"/>
                      <a:pt x="255" y="1043"/>
                    </a:cubicBezTo>
                    <a:cubicBezTo>
                      <a:pt x="324" y="1228"/>
                      <a:pt x="392" y="1424"/>
                      <a:pt x="461" y="1620"/>
                    </a:cubicBezTo>
                    <a:cubicBezTo>
                      <a:pt x="539" y="1806"/>
                      <a:pt x="607" y="2002"/>
                      <a:pt x="676" y="2179"/>
                    </a:cubicBezTo>
                    <a:cubicBezTo>
                      <a:pt x="744" y="2364"/>
                      <a:pt x="813" y="2531"/>
                      <a:pt x="872" y="2678"/>
                    </a:cubicBezTo>
                    <a:cubicBezTo>
                      <a:pt x="979" y="2962"/>
                      <a:pt x="1048" y="3158"/>
                      <a:pt x="1048" y="3158"/>
                    </a:cubicBezTo>
                    <a:cubicBezTo>
                      <a:pt x="1055" y="3164"/>
                      <a:pt x="1067" y="3171"/>
                      <a:pt x="1080" y="3171"/>
                    </a:cubicBezTo>
                    <a:cubicBezTo>
                      <a:pt x="1085" y="3171"/>
                      <a:pt x="1091" y="3170"/>
                      <a:pt x="1097" y="3167"/>
                    </a:cubicBezTo>
                    <a:cubicBezTo>
                      <a:pt x="1107" y="3167"/>
                      <a:pt x="1117" y="3148"/>
                      <a:pt x="1107" y="3128"/>
                    </a:cubicBezTo>
                    <a:cubicBezTo>
                      <a:pt x="1107" y="3128"/>
                      <a:pt x="1088" y="3079"/>
                      <a:pt x="1058" y="3001"/>
                    </a:cubicBezTo>
                    <a:cubicBezTo>
                      <a:pt x="1019" y="2913"/>
                      <a:pt x="979" y="2795"/>
                      <a:pt x="921" y="2658"/>
                    </a:cubicBezTo>
                    <a:cubicBezTo>
                      <a:pt x="872" y="2512"/>
                      <a:pt x="803" y="2345"/>
                      <a:pt x="744" y="2159"/>
                    </a:cubicBezTo>
                    <a:cubicBezTo>
                      <a:pt x="686" y="1973"/>
                      <a:pt x="627" y="1777"/>
                      <a:pt x="568" y="1581"/>
                    </a:cubicBezTo>
                    <a:cubicBezTo>
                      <a:pt x="509" y="1385"/>
                      <a:pt x="451" y="1189"/>
                      <a:pt x="392" y="1004"/>
                    </a:cubicBezTo>
                    <a:cubicBezTo>
                      <a:pt x="343" y="817"/>
                      <a:pt x="285" y="651"/>
                      <a:pt x="235" y="504"/>
                    </a:cubicBezTo>
                    <a:cubicBezTo>
                      <a:pt x="147" y="210"/>
                      <a:pt x="69" y="14"/>
                      <a:pt x="69" y="14"/>
                    </a:cubicBezTo>
                    <a:cubicBezTo>
                      <a:pt x="62" y="7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flipH="1">
                <a:off x="6795657" y="24713"/>
                <a:ext cx="372610" cy="17187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405" extrusionOk="0">
                    <a:moveTo>
                      <a:pt x="3007" y="0"/>
                    </a:moveTo>
                    <a:cubicBezTo>
                      <a:pt x="3007" y="0"/>
                      <a:pt x="2958" y="0"/>
                      <a:pt x="2870" y="20"/>
                    </a:cubicBezTo>
                    <a:cubicBezTo>
                      <a:pt x="2821" y="29"/>
                      <a:pt x="2772" y="39"/>
                      <a:pt x="2704" y="49"/>
                    </a:cubicBezTo>
                    <a:cubicBezTo>
                      <a:pt x="2645" y="68"/>
                      <a:pt x="2576" y="79"/>
                      <a:pt x="2498" y="108"/>
                    </a:cubicBezTo>
                    <a:cubicBezTo>
                      <a:pt x="2429" y="127"/>
                      <a:pt x="2351" y="157"/>
                      <a:pt x="2263" y="177"/>
                    </a:cubicBezTo>
                    <a:cubicBezTo>
                      <a:pt x="2175" y="216"/>
                      <a:pt x="2086" y="245"/>
                      <a:pt x="1999" y="284"/>
                    </a:cubicBezTo>
                    <a:cubicBezTo>
                      <a:pt x="1910" y="323"/>
                      <a:pt x="1822" y="362"/>
                      <a:pt x="1724" y="401"/>
                    </a:cubicBezTo>
                    <a:cubicBezTo>
                      <a:pt x="1636" y="451"/>
                      <a:pt x="1548" y="490"/>
                      <a:pt x="1450" y="538"/>
                    </a:cubicBezTo>
                    <a:cubicBezTo>
                      <a:pt x="1274" y="636"/>
                      <a:pt x="1087" y="734"/>
                      <a:pt x="921" y="832"/>
                    </a:cubicBezTo>
                    <a:cubicBezTo>
                      <a:pt x="754" y="930"/>
                      <a:pt x="598" y="1008"/>
                      <a:pt x="461" y="1087"/>
                    </a:cubicBezTo>
                    <a:cubicBezTo>
                      <a:pt x="197" y="1243"/>
                      <a:pt x="20" y="1352"/>
                      <a:pt x="20" y="1352"/>
                    </a:cubicBezTo>
                    <a:cubicBezTo>
                      <a:pt x="1" y="1352"/>
                      <a:pt x="1" y="1371"/>
                      <a:pt x="10" y="1391"/>
                    </a:cubicBezTo>
                    <a:cubicBezTo>
                      <a:pt x="17" y="1397"/>
                      <a:pt x="24" y="1404"/>
                      <a:pt x="34" y="1404"/>
                    </a:cubicBezTo>
                    <a:cubicBezTo>
                      <a:pt x="39" y="1404"/>
                      <a:pt x="44" y="1403"/>
                      <a:pt x="49" y="1400"/>
                    </a:cubicBezTo>
                    <a:cubicBezTo>
                      <a:pt x="49" y="1400"/>
                      <a:pt x="89" y="1371"/>
                      <a:pt x="167" y="1322"/>
                    </a:cubicBezTo>
                    <a:cubicBezTo>
                      <a:pt x="245" y="1283"/>
                      <a:pt x="353" y="1214"/>
                      <a:pt x="490" y="1136"/>
                    </a:cubicBezTo>
                    <a:cubicBezTo>
                      <a:pt x="628" y="1067"/>
                      <a:pt x="784" y="979"/>
                      <a:pt x="950" y="891"/>
                    </a:cubicBezTo>
                    <a:cubicBezTo>
                      <a:pt x="1039" y="852"/>
                      <a:pt x="1127" y="803"/>
                      <a:pt x="1225" y="764"/>
                    </a:cubicBezTo>
                    <a:cubicBezTo>
                      <a:pt x="1313" y="725"/>
                      <a:pt x="1401" y="676"/>
                      <a:pt x="1499" y="636"/>
                    </a:cubicBezTo>
                    <a:cubicBezTo>
                      <a:pt x="1597" y="597"/>
                      <a:pt x="1685" y="558"/>
                      <a:pt x="1783" y="519"/>
                    </a:cubicBezTo>
                    <a:cubicBezTo>
                      <a:pt x="1871" y="480"/>
                      <a:pt x="1969" y="451"/>
                      <a:pt x="2057" y="412"/>
                    </a:cubicBezTo>
                    <a:cubicBezTo>
                      <a:pt x="2145" y="382"/>
                      <a:pt x="2223" y="343"/>
                      <a:pt x="2312" y="314"/>
                    </a:cubicBezTo>
                    <a:cubicBezTo>
                      <a:pt x="2390" y="284"/>
                      <a:pt x="2469" y="255"/>
                      <a:pt x="2547" y="235"/>
                    </a:cubicBezTo>
                    <a:cubicBezTo>
                      <a:pt x="2615" y="205"/>
                      <a:pt x="2684" y="186"/>
                      <a:pt x="2743" y="166"/>
                    </a:cubicBezTo>
                    <a:cubicBezTo>
                      <a:pt x="2801" y="147"/>
                      <a:pt x="2850" y="127"/>
                      <a:pt x="2889" y="108"/>
                    </a:cubicBezTo>
                    <a:cubicBezTo>
                      <a:pt x="2978" y="79"/>
                      <a:pt x="3026" y="59"/>
                      <a:pt x="3026" y="59"/>
                    </a:cubicBezTo>
                    <a:cubicBezTo>
                      <a:pt x="3036" y="49"/>
                      <a:pt x="3046" y="39"/>
                      <a:pt x="3046" y="29"/>
                    </a:cubicBezTo>
                    <a:cubicBezTo>
                      <a:pt x="3036" y="10"/>
                      <a:pt x="3026" y="0"/>
                      <a:pt x="3007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flipH="1">
                <a:off x="6960922" y="304966"/>
                <a:ext cx="358175" cy="177008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1447" extrusionOk="0">
                    <a:moveTo>
                      <a:pt x="2899" y="1"/>
                    </a:moveTo>
                    <a:cubicBezTo>
                      <a:pt x="2899" y="1"/>
                      <a:pt x="2849" y="10"/>
                      <a:pt x="2761" y="20"/>
                    </a:cubicBezTo>
                    <a:cubicBezTo>
                      <a:pt x="2712" y="30"/>
                      <a:pt x="2664" y="40"/>
                      <a:pt x="2605" y="59"/>
                    </a:cubicBezTo>
                    <a:cubicBezTo>
                      <a:pt x="2546" y="69"/>
                      <a:pt x="2477" y="88"/>
                      <a:pt x="2399" y="108"/>
                    </a:cubicBezTo>
                    <a:cubicBezTo>
                      <a:pt x="2331" y="128"/>
                      <a:pt x="2252" y="157"/>
                      <a:pt x="2174" y="186"/>
                    </a:cubicBezTo>
                    <a:cubicBezTo>
                      <a:pt x="2085" y="216"/>
                      <a:pt x="2007" y="255"/>
                      <a:pt x="1919" y="284"/>
                    </a:cubicBezTo>
                    <a:lnTo>
                      <a:pt x="1655" y="402"/>
                    </a:lnTo>
                    <a:cubicBezTo>
                      <a:pt x="1557" y="451"/>
                      <a:pt x="1469" y="490"/>
                      <a:pt x="1380" y="539"/>
                    </a:cubicBezTo>
                    <a:lnTo>
                      <a:pt x="1116" y="686"/>
                    </a:lnTo>
                    <a:cubicBezTo>
                      <a:pt x="1028" y="735"/>
                      <a:pt x="950" y="784"/>
                      <a:pt x="871" y="833"/>
                    </a:cubicBezTo>
                    <a:cubicBezTo>
                      <a:pt x="783" y="882"/>
                      <a:pt x="705" y="931"/>
                      <a:pt x="636" y="970"/>
                    </a:cubicBezTo>
                    <a:cubicBezTo>
                      <a:pt x="558" y="1019"/>
                      <a:pt x="490" y="1068"/>
                      <a:pt x="431" y="1107"/>
                    </a:cubicBezTo>
                    <a:cubicBezTo>
                      <a:pt x="303" y="1185"/>
                      <a:pt x="205" y="1263"/>
                      <a:pt x="127" y="1313"/>
                    </a:cubicBezTo>
                    <a:cubicBezTo>
                      <a:pt x="59" y="1361"/>
                      <a:pt x="20" y="1391"/>
                      <a:pt x="20" y="1391"/>
                    </a:cubicBezTo>
                    <a:cubicBezTo>
                      <a:pt x="0" y="1401"/>
                      <a:pt x="0" y="1420"/>
                      <a:pt x="9" y="1430"/>
                    </a:cubicBezTo>
                    <a:cubicBezTo>
                      <a:pt x="15" y="1442"/>
                      <a:pt x="24" y="1446"/>
                      <a:pt x="33" y="1446"/>
                    </a:cubicBezTo>
                    <a:cubicBezTo>
                      <a:pt x="39" y="1446"/>
                      <a:pt x="45" y="1444"/>
                      <a:pt x="49" y="1440"/>
                    </a:cubicBezTo>
                    <a:cubicBezTo>
                      <a:pt x="49" y="1440"/>
                      <a:pt x="98" y="1411"/>
                      <a:pt x="166" y="1361"/>
                    </a:cubicBezTo>
                    <a:cubicBezTo>
                      <a:pt x="196" y="1332"/>
                      <a:pt x="244" y="1303"/>
                      <a:pt x="294" y="1263"/>
                    </a:cubicBezTo>
                    <a:cubicBezTo>
                      <a:pt x="342" y="1234"/>
                      <a:pt x="401" y="1195"/>
                      <a:pt x="460" y="1156"/>
                    </a:cubicBezTo>
                    <a:cubicBezTo>
                      <a:pt x="529" y="1117"/>
                      <a:pt x="597" y="1068"/>
                      <a:pt x="666" y="1028"/>
                    </a:cubicBezTo>
                    <a:cubicBezTo>
                      <a:pt x="744" y="980"/>
                      <a:pt x="823" y="941"/>
                      <a:pt x="901" y="891"/>
                    </a:cubicBezTo>
                    <a:cubicBezTo>
                      <a:pt x="989" y="852"/>
                      <a:pt x="1067" y="804"/>
                      <a:pt x="1156" y="764"/>
                    </a:cubicBezTo>
                    <a:cubicBezTo>
                      <a:pt x="1243" y="715"/>
                      <a:pt x="1341" y="676"/>
                      <a:pt x="1430" y="637"/>
                    </a:cubicBezTo>
                    <a:cubicBezTo>
                      <a:pt x="1517" y="598"/>
                      <a:pt x="1615" y="558"/>
                      <a:pt x="1704" y="519"/>
                    </a:cubicBezTo>
                    <a:cubicBezTo>
                      <a:pt x="1792" y="490"/>
                      <a:pt x="1880" y="451"/>
                      <a:pt x="1968" y="421"/>
                    </a:cubicBezTo>
                    <a:cubicBezTo>
                      <a:pt x="2056" y="382"/>
                      <a:pt x="2144" y="353"/>
                      <a:pt x="2223" y="323"/>
                    </a:cubicBezTo>
                    <a:cubicBezTo>
                      <a:pt x="2301" y="294"/>
                      <a:pt x="2379" y="265"/>
                      <a:pt x="2448" y="236"/>
                    </a:cubicBezTo>
                    <a:cubicBezTo>
                      <a:pt x="2516" y="216"/>
                      <a:pt x="2575" y="186"/>
                      <a:pt x="2634" y="167"/>
                    </a:cubicBezTo>
                    <a:cubicBezTo>
                      <a:pt x="2693" y="147"/>
                      <a:pt x="2742" y="128"/>
                      <a:pt x="2781" y="108"/>
                    </a:cubicBezTo>
                    <a:cubicBezTo>
                      <a:pt x="2869" y="79"/>
                      <a:pt x="2908" y="59"/>
                      <a:pt x="2908" y="59"/>
                    </a:cubicBezTo>
                    <a:cubicBezTo>
                      <a:pt x="2928" y="49"/>
                      <a:pt x="2928" y="40"/>
                      <a:pt x="2928" y="30"/>
                    </a:cubicBezTo>
                    <a:cubicBezTo>
                      <a:pt x="2928" y="10"/>
                      <a:pt x="2908" y="1"/>
                      <a:pt x="289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flipH="1">
                <a:off x="7077010" y="546440"/>
                <a:ext cx="361967" cy="224349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1834" extrusionOk="0">
                    <a:moveTo>
                      <a:pt x="2924" y="1"/>
                    </a:moveTo>
                    <a:cubicBezTo>
                      <a:pt x="2919" y="1"/>
                      <a:pt x="2914" y="2"/>
                      <a:pt x="2909" y="5"/>
                    </a:cubicBezTo>
                    <a:cubicBezTo>
                      <a:pt x="2909" y="5"/>
                      <a:pt x="2860" y="24"/>
                      <a:pt x="2772" y="53"/>
                    </a:cubicBezTo>
                    <a:cubicBezTo>
                      <a:pt x="2684" y="83"/>
                      <a:pt x="2556" y="132"/>
                      <a:pt x="2419" y="201"/>
                    </a:cubicBezTo>
                    <a:lnTo>
                      <a:pt x="2184" y="318"/>
                    </a:lnTo>
                    <a:cubicBezTo>
                      <a:pt x="2106" y="367"/>
                      <a:pt x="2018" y="416"/>
                      <a:pt x="1930" y="465"/>
                    </a:cubicBezTo>
                    <a:cubicBezTo>
                      <a:pt x="1851" y="514"/>
                      <a:pt x="1763" y="562"/>
                      <a:pt x="1666" y="621"/>
                    </a:cubicBezTo>
                    <a:cubicBezTo>
                      <a:pt x="1577" y="671"/>
                      <a:pt x="1489" y="729"/>
                      <a:pt x="1401" y="788"/>
                    </a:cubicBezTo>
                    <a:cubicBezTo>
                      <a:pt x="1224" y="906"/>
                      <a:pt x="1048" y="1032"/>
                      <a:pt x="882" y="1141"/>
                    </a:cubicBezTo>
                    <a:cubicBezTo>
                      <a:pt x="804" y="1199"/>
                      <a:pt x="725" y="1258"/>
                      <a:pt x="657" y="1307"/>
                    </a:cubicBezTo>
                    <a:cubicBezTo>
                      <a:pt x="578" y="1365"/>
                      <a:pt x="510" y="1415"/>
                      <a:pt x="441" y="1463"/>
                    </a:cubicBezTo>
                    <a:cubicBezTo>
                      <a:pt x="314" y="1552"/>
                      <a:pt x="206" y="1640"/>
                      <a:pt x="138" y="1689"/>
                    </a:cubicBezTo>
                    <a:lnTo>
                      <a:pt x="20" y="1777"/>
                    </a:lnTo>
                    <a:cubicBezTo>
                      <a:pt x="1" y="1787"/>
                      <a:pt x="1" y="1806"/>
                      <a:pt x="10" y="1826"/>
                    </a:cubicBezTo>
                    <a:cubicBezTo>
                      <a:pt x="15" y="1831"/>
                      <a:pt x="23" y="1833"/>
                      <a:pt x="31" y="1833"/>
                    </a:cubicBezTo>
                    <a:cubicBezTo>
                      <a:pt x="40" y="1833"/>
                      <a:pt x="50" y="1831"/>
                      <a:pt x="60" y="1826"/>
                    </a:cubicBezTo>
                    <a:cubicBezTo>
                      <a:pt x="60" y="1826"/>
                      <a:pt x="99" y="1796"/>
                      <a:pt x="167" y="1738"/>
                    </a:cubicBezTo>
                    <a:cubicBezTo>
                      <a:pt x="245" y="1679"/>
                      <a:pt x="343" y="1600"/>
                      <a:pt x="480" y="1513"/>
                    </a:cubicBezTo>
                    <a:cubicBezTo>
                      <a:pt x="608" y="1415"/>
                      <a:pt x="754" y="1307"/>
                      <a:pt x="931" y="1209"/>
                    </a:cubicBezTo>
                    <a:cubicBezTo>
                      <a:pt x="1009" y="1150"/>
                      <a:pt x="1098" y="1101"/>
                      <a:pt x="1185" y="1043"/>
                    </a:cubicBezTo>
                    <a:cubicBezTo>
                      <a:pt x="1274" y="993"/>
                      <a:pt x="1372" y="935"/>
                      <a:pt x="1459" y="886"/>
                    </a:cubicBezTo>
                    <a:cubicBezTo>
                      <a:pt x="1548" y="837"/>
                      <a:pt x="1646" y="778"/>
                      <a:pt x="1734" y="729"/>
                    </a:cubicBezTo>
                    <a:cubicBezTo>
                      <a:pt x="1822" y="680"/>
                      <a:pt x="1920" y="631"/>
                      <a:pt x="1998" y="582"/>
                    </a:cubicBezTo>
                    <a:cubicBezTo>
                      <a:pt x="2175" y="494"/>
                      <a:pt x="2341" y="406"/>
                      <a:pt x="2478" y="327"/>
                    </a:cubicBezTo>
                    <a:cubicBezTo>
                      <a:pt x="2615" y="249"/>
                      <a:pt x="2732" y="181"/>
                      <a:pt x="2811" y="132"/>
                    </a:cubicBezTo>
                    <a:cubicBezTo>
                      <a:pt x="2889" y="92"/>
                      <a:pt x="2939" y="53"/>
                      <a:pt x="2939" y="53"/>
                    </a:cubicBezTo>
                    <a:cubicBezTo>
                      <a:pt x="2948" y="53"/>
                      <a:pt x="2958" y="34"/>
                      <a:pt x="2948" y="24"/>
                    </a:cubicBezTo>
                    <a:cubicBezTo>
                      <a:pt x="2948" y="10"/>
                      <a:pt x="2937" y="1"/>
                      <a:pt x="2924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flipH="1">
                <a:off x="7151386" y="717454"/>
                <a:ext cx="152298" cy="268754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97" extrusionOk="0">
                    <a:moveTo>
                      <a:pt x="1211" y="0"/>
                    </a:moveTo>
                    <a:cubicBezTo>
                      <a:pt x="1201" y="0"/>
                      <a:pt x="1192" y="5"/>
                      <a:pt x="1186" y="17"/>
                    </a:cubicBezTo>
                    <a:cubicBezTo>
                      <a:pt x="1186" y="17"/>
                      <a:pt x="1088" y="134"/>
                      <a:pt x="971" y="330"/>
                    </a:cubicBezTo>
                    <a:cubicBezTo>
                      <a:pt x="912" y="428"/>
                      <a:pt x="843" y="546"/>
                      <a:pt x="784" y="672"/>
                    </a:cubicBezTo>
                    <a:cubicBezTo>
                      <a:pt x="716" y="800"/>
                      <a:pt x="647" y="937"/>
                      <a:pt x="579" y="1074"/>
                    </a:cubicBezTo>
                    <a:cubicBezTo>
                      <a:pt x="510" y="1211"/>
                      <a:pt x="442" y="1349"/>
                      <a:pt x="373" y="1475"/>
                    </a:cubicBezTo>
                    <a:cubicBezTo>
                      <a:pt x="314" y="1603"/>
                      <a:pt x="246" y="1721"/>
                      <a:pt x="197" y="1819"/>
                    </a:cubicBezTo>
                    <a:cubicBezTo>
                      <a:pt x="79" y="2024"/>
                      <a:pt x="11" y="2152"/>
                      <a:pt x="11" y="2152"/>
                    </a:cubicBezTo>
                    <a:lnTo>
                      <a:pt x="1" y="2152"/>
                    </a:lnTo>
                    <a:cubicBezTo>
                      <a:pt x="1" y="2171"/>
                      <a:pt x="1" y="2191"/>
                      <a:pt x="21" y="2191"/>
                    </a:cubicBezTo>
                    <a:cubicBezTo>
                      <a:pt x="25" y="2195"/>
                      <a:pt x="30" y="2197"/>
                      <a:pt x="36" y="2197"/>
                    </a:cubicBezTo>
                    <a:cubicBezTo>
                      <a:pt x="45" y="2197"/>
                      <a:pt x="54" y="2192"/>
                      <a:pt x="60" y="2180"/>
                    </a:cubicBezTo>
                    <a:cubicBezTo>
                      <a:pt x="60" y="2180"/>
                      <a:pt x="129" y="2043"/>
                      <a:pt x="246" y="1848"/>
                    </a:cubicBezTo>
                    <a:cubicBezTo>
                      <a:pt x="305" y="1750"/>
                      <a:pt x="364" y="1632"/>
                      <a:pt x="442" y="1505"/>
                    </a:cubicBezTo>
                    <a:cubicBezTo>
                      <a:pt x="510" y="1388"/>
                      <a:pt x="588" y="1251"/>
                      <a:pt x="677" y="1123"/>
                    </a:cubicBezTo>
                    <a:cubicBezTo>
                      <a:pt x="755" y="996"/>
                      <a:pt x="834" y="868"/>
                      <a:pt x="902" y="741"/>
                    </a:cubicBezTo>
                    <a:cubicBezTo>
                      <a:pt x="971" y="614"/>
                      <a:pt x="1039" y="496"/>
                      <a:pt x="1088" y="398"/>
                    </a:cubicBezTo>
                    <a:cubicBezTo>
                      <a:pt x="1196" y="193"/>
                      <a:pt x="1245" y="46"/>
                      <a:pt x="1245" y="46"/>
                    </a:cubicBezTo>
                    <a:cubicBezTo>
                      <a:pt x="1245" y="36"/>
                      <a:pt x="1245" y="17"/>
                      <a:pt x="1235" y="7"/>
                    </a:cubicBezTo>
                    <a:cubicBezTo>
                      <a:pt x="1227" y="3"/>
                      <a:pt x="1219" y="0"/>
                      <a:pt x="1211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1848512" flipH="1">
                <a:off x="5654784" y="-106460"/>
                <a:ext cx="963206" cy="578731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731" extrusionOk="0">
                    <a:moveTo>
                      <a:pt x="7845" y="1"/>
                    </a:moveTo>
                    <a:cubicBezTo>
                      <a:pt x="7845" y="1"/>
                      <a:pt x="7708" y="50"/>
                      <a:pt x="7473" y="128"/>
                    </a:cubicBezTo>
                    <a:cubicBezTo>
                      <a:pt x="7355" y="168"/>
                      <a:pt x="7208" y="216"/>
                      <a:pt x="7042" y="275"/>
                    </a:cubicBezTo>
                    <a:cubicBezTo>
                      <a:pt x="6875" y="334"/>
                      <a:pt x="6690" y="403"/>
                      <a:pt x="6483" y="481"/>
                    </a:cubicBezTo>
                    <a:cubicBezTo>
                      <a:pt x="6082" y="638"/>
                      <a:pt x="5622" y="823"/>
                      <a:pt x="5123" y="1049"/>
                    </a:cubicBezTo>
                    <a:cubicBezTo>
                      <a:pt x="4878" y="1166"/>
                      <a:pt x="4623" y="1284"/>
                      <a:pt x="4379" y="1411"/>
                    </a:cubicBezTo>
                    <a:cubicBezTo>
                      <a:pt x="4124" y="1548"/>
                      <a:pt x="3859" y="1685"/>
                      <a:pt x="3615" y="1822"/>
                    </a:cubicBezTo>
                    <a:cubicBezTo>
                      <a:pt x="3115" y="2107"/>
                      <a:pt x="2625" y="2420"/>
                      <a:pt x="2175" y="2733"/>
                    </a:cubicBezTo>
                    <a:cubicBezTo>
                      <a:pt x="1959" y="2890"/>
                      <a:pt x="1754" y="3047"/>
                      <a:pt x="1558" y="3193"/>
                    </a:cubicBezTo>
                    <a:cubicBezTo>
                      <a:pt x="1363" y="3350"/>
                      <a:pt x="1186" y="3506"/>
                      <a:pt x="1019" y="3644"/>
                    </a:cubicBezTo>
                    <a:cubicBezTo>
                      <a:pt x="941" y="3722"/>
                      <a:pt x="863" y="3791"/>
                      <a:pt x="795" y="3859"/>
                    </a:cubicBezTo>
                    <a:cubicBezTo>
                      <a:pt x="716" y="3928"/>
                      <a:pt x="647" y="3987"/>
                      <a:pt x="589" y="4045"/>
                    </a:cubicBezTo>
                    <a:cubicBezTo>
                      <a:pt x="462" y="4172"/>
                      <a:pt x="354" y="4280"/>
                      <a:pt x="266" y="4378"/>
                    </a:cubicBezTo>
                    <a:cubicBezTo>
                      <a:pt x="177" y="4466"/>
                      <a:pt x="119" y="4544"/>
                      <a:pt x="70" y="4594"/>
                    </a:cubicBezTo>
                    <a:cubicBezTo>
                      <a:pt x="31" y="4642"/>
                      <a:pt x="1" y="4672"/>
                      <a:pt x="1" y="4672"/>
                    </a:cubicBezTo>
                    <a:lnTo>
                      <a:pt x="70" y="4731"/>
                    </a:lnTo>
                    <a:cubicBezTo>
                      <a:pt x="70" y="4731"/>
                      <a:pt x="90" y="4701"/>
                      <a:pt x="138" y="4653"/>
                    </a:cubicBezTo>
                    <a:cubicBezTo>
                      <a:pt x="177" y="4603"/>
                      <a:pt x="246" y="4525"/>
                      <a:pt x="334" y="4437"/>
                    </a:cubicBezTo>
                    <a:cubicBezTo>
                      <a:pt x="373" y="4388"/>
                      <a:pt x="422" y="4339"/>
                      <a:pt x="471" y="4280"/>
                    </a:cubicBezTo>
                    <a:cubicBezTo>
                      <a:pt x="530" y="4231"/>
                      <a:pt x="579" y="4172"/>
                      <a:pt x="647" y="4104"/>
                    </a:cubicBezTo>
                    <a:cubicBezTo>
                      <a:pt x="706" y="4045"/>
                      <a:pt x="775" y="3987"/>
                      <a:pt x="843" y="3918"/>
                    </a:cubicBezTo>
                    <a:cubicBezTo>
                      <a:pt x="921" y="3850"/>
                      <a:pt x="990" y="3781"/>
                      <a:pt x="1078" y="3702"/>
                    </a:cubicBezTo>
                    <a:cubicBezTo>
                      <a:pt x="1235" y="3565"/>
                      <a:pt x="1411" y="3419"/>
                      <a:pt x="1607" y="3271"/>
                    </a:cubicBezTo>
                    <a:cubicBezTo>
                      <a:pt x="1803" y="3115"/>
                      <a:pt x="2018" y="2968"/>
                      <a:pt x="2244" y="2812"/>
                    </a:cubicBezTo>
                    <a:cubicBezTo>
                      <a:pt x="2459" y="2664"/>
                      <a:pt x="2694" y="2518"/>
                      <a:pt x="2939" y="2371"/>
                    </a:cubicBezTo>
                    <a:cubicBezTo>
                      <a:pt x="3184" y="2233"/>
                      <a:pt x="3438" y="2087"/>
                      <a:pt x="3683" y="1959"/>
                    </a:cubicBezTo>
                    <a:cubicBezTo>
                      <a:pt x="3948" y="1822"/>
                      <a:pt x="4202" y="1695"/>
                      <a:pt x="4457" y="1578"/>
                    </a:cubicBezTo>
                    <a:cubicBezTo>
                      <a:pt x="4711" y="1460"/>
                      <a:pt x="4966" y="1343"/>
                      <a:pt x="5210" y="1235"/>
                    </a:cubicBezTo>
                    <a:cubicBezTo>
                      <a:pt x="5456" y="1127"/>
                      <a:pt x="5691" y="1019"/>
                      <a:pt x="5916" y="931"/>
                    </a:cubicBezTo>
                    <a:cubicBezTo>
                      <a:pt x="6151" y="834"/>
                      <a:pt x="6366" y="745"/>
                      <a:pt x="6562" y="657"/>
                    </a:cubicBezTo>
                    <a:cubicBezTo>
                      <a:pt x="6954" y="490"/>
                      <a:pt x="7286" y="353"/>
                      <a:pt x="7521" y="246"/>
                    </a:cubicBezTo>
                    <a:cubicBezTo>
                      <a:pt x="7747" y="148"/>
                      <a:pt x="7874" y="89"/>
                      <a:pt x="7874" y="89"/>
                    </a:cubicBezTo>
                    <a:lnTo>
                      <a:pt x="7845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1848512" flipH="1">
                <a:off x="6270095" y="467545"/>
                <a:ext cx="40735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318" extrusionOk="0">
                    <a:moveTo>
                      <a:pt x="3173" y="0"/>
                    </a:moveTo>
                    <a:cubicBezTo>
                      <a:pt x="3075" y="0"/>
                      <a:pt x="2948" y="9"/>
                      <a:pt x="2791" y="29"/>
                    </a:cubicBezTo>
                    <a:cubicBezTo>
                      <a:pt x="2713" y="39"/>
                      <a:pt x="2635" y="49"/>
                      <a:pt x="2546" y="59"/>
                    </a:cubicBezTo>
                    <a:cubicBezTo>
                      <a:pt x="2458" y="68"/>
                      <a:pt x="2360" y="78"/>
                      <a:pt x="2262" y="88"/>
                    </a:cubicBezTo>
                    <a:cubicBezTo>
                      <a:pt x="2174" y="98"/>
                      <a:pt x="2067" y="118"/>
                      <a:pt x="1969" y="127"/>
                    </a:cubicBezTo>
                    <a:cubicBezTo>
                      <a:pt x="1871" y="137"/>
                      <a:pt x="1763" y="147"/>
                      <a:pt x="1665" y="166"/>
                    </a:cubicBezTo>
                    <a:cubicBezTo>
                      <a:pt x="1460" y="186"/>
                      <a:pt x="1244" y="205"/>
                      <a:pt x="1058" y="215"/>
                    </a:cubicBezTo>
                    <a:cubicBezTo>
                      <a:pt x="862" y="225"/>
                      <a:pt x="676" y="225"/>
                      <a:pt x="519" y="225"/>
                    </a:cubicBezTo>
                    <a:cubicBezTo>
                      <a:pt x="363" y="225"/>
                      <a:pt x="235" y="215"/>
                      <a:pt x="147" y="215"/>
                    </a:cubicBezTo>
                    <a:cubicBezTo>
                      <a:pt x="49" y="205"/>
                      <a:pt x="0" y="205"/>
                      <a:pt x="0" y="205"/>
                    </a:cubicBezTo>
                    <a:lnTo>
                      <a:pt x="0" y="294"/>
                    </a:lnTo>
                    <a:lnTo>
                      <a:pt x="137" y="294"/>
                    </a:lnTo>
                    <a:cubicBezTo>
                      <a:pt x="235" y="294"/>
                      <a:pt x="363" y="303"/>
                      <a:pt x="519" y="303"/>
                    </a:cubicBezTo>
                    <a:cubicBezTo>
                      <a:pt x="598" y="313"/>
                      <a:pt x="686" y="313"/>
                      <a:pt x="774" y="313"/>
                    </a:cubicBezTo>
                    <a:lnTo>
                      <a:pt x="1058" y="313"/>
                    </a:lnTo>
                    <a:cubicBezTo>
                      <a:pt x="1188" y="313"/>
                      <a:pt x="1323" y="318"/>
                      <a:pt x="1463" y="318"/>
                    </a:cubicBezTo>
                    <a:cubicBezTo>
                      <a:pt x="1532" y="318"/>
                      <a:pt x="1603" y="317"/>
                      <a:pt x="1675" y="313"/>
                    </a:cubicBezTo>
                    <a:cubicBezTo>
                      <a:pt x="1773" y="313"/>
                      <a:pt x="1880" y="313"/>
                      <a:pt x="1988" y="303"/>
                    </a:cubicBezTo>
                    <a:cubicBezTo>
                      <a:pt x="2086" y="303"/>
                      <a:pt x="2194" y="294"/>
                      <a:pt x="2291" y="284"/>
                    </a:cubicBezTo>
                    <a:cubicBezTo>
                      <a:pt x="2389" y="284"/>
                      <a:pt x="2478" y="274"/>
                      <a:pt x="2566" y="255"/>
                    </a:cubicBezTo>
                    <a:cubicBezTo>
                      <a:pt x="2654" y="244"/>
                      <a:pt x="2742" y="235"/>
                      <a:pt x="2820" y="215"/>
                    </a:cubicBezTo>
                    <a:cubicBezTo>
                      <a:pt x="3134" y="166"/>
                      <a:pt x="3329" y="88"/>
                      <a:pt x="3329" y="88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1848512" flipH="1">
                <a:off x="6057595" y="130003"/>
                <a:ext cx="185693" cy="383496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3135" extrusionOk="0">
                    <a:moveTo>
                      <a:pt x="1430" y="1"/>
                    </a:moveTo>
                    <a:cubicBezTo>
                      <a:pt x="1430" y="1"/>
                      <a:pt x="1430" y="49"/>
                      <a:pt x="1420" y="147"/>
                    </a:cubicBezTo>
                    <a:cubicBezTo>
                      <a:pt x="1411" y="197"/>
                      <a:pt x="1400" y="255"/>
                      <a:pt x="1391" y="314"/>
                    </a:cubicBezTo>
                    <a:cubicBezTo>
                      <a:pt x="1381" y="382"/>
                      <a:pt x="1371" y="451"/>
                      <a:pt x="1352" y="539"/>
                    </a:cubicBezTo>
                    <a:cubicBezTo>
                      <a:pt x="1342" y="617"/>
                      <a:pt x="1313" y="696"/>
                      <a:pt x="1293" y="784"/>
                    </a:cubicBezTo>
                    <a:cubicBezTo>
                      <a:pt x="1273" y="882"/>
                      <a:pt x="1234" y="970"/>
                      <a:pt x="1204" y="1068"/>
                    </a:cubicBezTo>
                    <a:cubicBezTo>
                      <a:pt x="1165" y="1166"/>
                      <a:pt x="1136" y="1264"/>
                      <a:pt x="1087" y="1352"/>
                    </a:cubicBezTo>
                    <a:cubicBezTo>
                      <a:pt x="1048" y="1450"/>
                      <a:pt x="999" y="1548"/>
                      <a:pt x="950" y="1646"/>
                    </a:cubicBezTo>
                    <a:cubicBezTo>
                      <a:pt x="891" y="1734"/>
                      <a:pt x="852" y="1832"/>
                      <a:pt x="793" y="1920"/>
                    </a:cubicBezTo>
                    <a:cubicBezTo>
                      <a:pt x="734" y="2018"/>
                      <a:pt x="686" y="2096"/>
                      <a:pt x="627" y="2184"/>
                    </a:cubicBezTo>
                    <a:cubicBezTo>
                      <a:pt x="568" y="2262"/>
                      <a:pt x="519" y="2351"/>
                      <a:pt x="460" y="2419"/>
                    </a:cubicBezTo>
                    <a:cubicBezTo>
                      <a:pt x="412" y="2497"/>
                      <a:pt x="362" y="2566"/>
                      <a:pt x="314" y="2635"/>
                    </a:cubicBezTo>
                    <a:cubicBezTo>
                      <a:pt x="264" y="2693"/>
                      <a:pt x="225" y="2762"/>
                      <a:pt x="186" y="2811"/>
                    </a:cubicBezTo>
                    <a:cubicBezTo>
                      <a:pt x="147" y="2860"/>
                      <a:pt x="108" y="2909"/>
                      <a:pt x="79" y="2948"/>
                    </a:cubicBezTo>
                    <a:cubicBezTo>
                      <a:pt x="29" y="3026"/>
                      <a:pt x="0" y="3065"/>
                      <a:pt x="0" y="3065"/>
                    </a:cubicBezTo>
                    <a:lnTo>
                      <a:pt x="59" y="3134"/>
                    </a:lnTo>
                    <a:cubicBezTo>
                      <a:pt x="59" y="3134"/>
                      <a:pt x="108" y="3095"/>
                      <a:pt x="177" y="3036"/>
                    </a:cubicBezTo>
                    <a:cubicBezTo>
                      <a:pt x="216" y="3007"/>
                      <a:pt x="264" y="2967"/>
                      <a:pt x="314" y="2919"/>
                    </a:cubicBezTo>
                    <a:cubicBezTo>
                      <a:pt x="353" y="2870"/>
                      <a:pt x="412" y="2821"/>
                      <a:pt x="460" y="2752"/>
                    </a:cubicBezTo>
                    <a:cubicBezTo>
                      <a:pt x="519" y="2693"/>
                      <a:pt x="578" y="2615"/>
                      <a:pt x="627" y="2547"/>
                    </a:cubicBezTo>
                    <a:cubicBezTo>
                      <a:pt x="686" y="2468"/>
                      <a:pt x="745" y="2380"/>
                      <a:pt x="793" y="2292"/>
                    </a:cubicBezTo>
                    <a:cubicBezTo>
                      <a:pt x="852" y="2204"/>
                      <a:pt x="901" y="2106"/>
                      <a:pt x="950" y="2008"/>
                    </a:cubicBezTo>
                    <a:cubicBezTo>
                      <a:pt x="999" y="1910"/>
                      <a:pt x="1048" y="1812"/>
                      <a:pt x="1087" y="1714"/>
                    </a:cubicBezTo>
                    <a:cubicBezTo>
                      <a:pt x="1126" y="1607"/>
                      <a:pt x="1175" y="1509"/>
                      <a:pt x="1204" y="1401"/>
                    </a:cubicBezTo>
                    <a:cubicBezTo>
                      <a:pt x="1244" y="1303"/>
                      <a:pt x="1273" y="1195"/>
                      <a:pt x="1302" y="1098"/>
                    </a:cubicBezTo>
                    <a:cubicBezTo>
                      <a:pt x="1313" y="1048"/>
                      <a:pt x="1332" y="1000"/>
                      <a:pt x="1342" y="950"/>
                    </a:cubicBezTo>
                    <a:cubicBezTo>
                      <a:pt x="1352" y="902"/>
                      <a:pt x="1371" y="852"/>
                      <a:pt x="1381" y="813"/>
                    </a:cubicBezTo>
                    <a:cubicBezTo>
                      <a:pt x="1400" y="715"/>
                      <a:pt x="1420" y="628"/>
                      <a:pt x="1430" y="549"/>
                    </a:cubicBezTo>
                    <a:cubicBezTo>
                      <a:pt x="1450" y="471"/>
                      <a:pt x="1459" y="393"/>
                      <a:pt x="1469" y="334"/>
                    </a:cubicBezTo>
                    <a:cubicBezTo>
                      <a:pt x="1479" y="265"/>
                      <a:pt x="1489" y="206"/>
                      <a:pt x="1498" y="157"/>
                    </a:cubicBezTo>
                    <a:cubicBezTo>
                      <a:pt x="1508" y="60"/>
                      <a:pt x="1518" y="10"/>
                      <a:pt x="1518" y="10"/>
                    </a:cubicBezTo>
                    <a:lnTo>
                      <a:pt x="1430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1848512" flipH="1">
                <a:off x="6062144" y="8989"/>
                <a:ext cx="360621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486" extrusionOk="0">
                    <a:moveTo>
                      <a:pt x="20" y="1"/>
                    </a:moveTo>
                    <a:lnTo>
                      <a:pt x="0" y="89"/>
                    </a:lnTo>
                    <a:cubicBezTo>
                      <a:pt x="0" y="89"/>
                      <a:pt x="49" y="99"/>
                      <a:pt x="127" y="109"/>
                    </a:cubicBezTo>
                    <a:cubicBezTo>
                      <a:pt x="205" y="128"/>
                      <a:pt x="323" y="148"/>
                      <a:pt x="460" y="168"/>
                    </a:cubicBezTo>
                    <a:cubicBezTo>
                      <a:pt x="597" y="196"/>
                      <a:pt x="754" y="226"/>
                      <a:pt x="921" y="255"/>
                    </a:cubicBezTo>
                    <a:cubicBezTo>
                      <a:pt x="1097" y="285"/>
                      <a:pt x="1273" y="324"/>
                      <a:pt x="1459" y="353"/>
                    </a:cubicBezTo>
                    <a:cubicBezTo>
                      <a:pt x="1645" y="392"/>
                      <a:pt x="1822" y="422"/>
                      <a:pt x="1998" y="442"/>
                    </a:cubicBezTo>
                    <a:cubicBezTo>
                      <a:pt x="2086" y="451"/>
                      <a:pt x="2164" y="461"/>
                      <a:pt x="2242" y="471"/>
                    </a:cubicBezTo>
                    <a:cubicBezTo>
                      <a:pt x="2331" y="471"/>
                      <a:pt x="2399" y="481"/>
                      <a:pt x="2468" y="481"/>
                    </a:cubicBezTo>
                    <a:cubicBezTo>
                      <a:pt x="2517" y="484"/>
                      <a:pt x="2561" y="485"/>
                      <a:pt x="2602" y="485"/>
                    </a:cubicBezTo>
                    <a:cubicBezTo>
                      <a:pt x="2684" y="485"/>
                      <a:pt x="2752" y="481"/>
                      <a:pt x="2810" y="481"/>
                    </a:cubicBezTo>
                    <a:cubicBezTo>
                      <a:pt x="2888" y="471"/>
                      <a:pt x="2938" y="461"/>
                      <a:pt x="2938" y="461"/>
                    </a:cubicBezTo>
                    <a:lnTo>
                      <a:pt x="2947" y="373"/>
                    </a:lnTo>
                    <a:cubicBezTo>
                      <a:pt x="2947" y="373"/>
                      <a:pt x="2899" y="363"/>
                      <a:pt x="2820" y="344"/>
                    </a:cubicBezTo>
                    <a:cubicBezTo>
                      <a:pt x="2742" y="334"/>
                      <a:pt x="2624" y="305"/>
                      <a:pt x="2487" y="294"/>
                    </a:cubicBezTo>
                    <a:cubicBezTo>
                      <a:pt x="2350" y="275"/>
                      <a:pt x="2194" y="255"/>
                      <a:pt x="2017" y="246"/>
                    </a:cubicBezTo>
                    <a:cubicBezTo>
                      <a:pt x="1929" y="236"/>
                      <a:pt x="1841" y="226"/>
                      <a:pt x="1753" y="226"/>
                    </a:cubicBezTo>
                    <a:cubicBezTo>
                      <a:pt x="1665" y="216"/>
                      <a:pt x="1567" y="207"/>
                      <a:pt x="1478" y="207"/>
                    </a:cubicBezTo>
                    <a:cubicBezTo>
                      <a:pt x="1293" y="187"/>
                      <a:pt x="1106" y="177"/>
                      <a:pt x="940" y="157"/>
                    </a:cubicBezTo>
                    <a:cubicBezTo>
                      <a:pt x="764" y="138"/>
                      <a:pt x="607" y="109"/>
                      <a:pt x="470" y="89"/>
                    </a:cubicBezTo>
                    <a:cubicBezTo>
                      <a:pt x="333" y="70"/>
                      <a:pt x="225" y="50"/>
                      <a:pt x="137" y="30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1848512" flipH="1">
                <a:off x="5906676" y="-115525"/>
                <a:ext cx="154622" cy="352303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80" extrusionOk="0">
                    <a:moveTo>
                      <a:pt x="1176" y="1"/>
                    </a:moveTo>
                    <a:cubicBezTo>
                      <a:pt x="1176" y="1"/>
                      <a:pt x="1166" y="50"/>
                      <a:pt x="1146" y="129"/>
                    </a:cubicBezTo>
                    <a:cubicBezTo>
                      <a:pt x="1117" y="207"/>
                      <a:pt x="1087" y="324"/>
                      <a:pt x="1039" y="461"/>
                    </a:cubicBezTo>
                    <a:cubicBezTo>
                      <a:pt x="989" y="599"/>
                      <a:pt x="941" y="755"/>
                      <a:pt x="872" y="921"/>
                    </a:cubicBezTo>
                    <a:cubicBezTo>
                      <a:pt x="804" y="1088"/>
                      <a:pt x="725" y="1264"/>
                      <a:pt x="637" y="1441"/>
                    </a:cubicBezTo>
                    <a:cubicBezTo>
                      <a:pt x="598" y="1528"/>
                      <a:pt x="559" y="1617"/>
                      <a:pt x="510" y="1695"/>
                    </a:cubicBezTo>
                    <a:cubicBezTo>
                      <a:pt x="471" y="1783"/>
                      <a:pt x="432" y="1872"/>
                      <a:pt x="392" y="1950"/>
                    </a:cubicBezTo>
                    <a:lnTo>
                      <a:pt x="275" y="2185"/>
                    </a:lnTo>
                    <a:cubicBezTo>
                      <a:pt x="245" y="2253"/>
                      <a:pt x="206" y="2322"/>
                      <a:pt x="177" y="2390"/>
                    </a:cubicBezTo>
                    <a:cubicBezTo>
                      <a:pt x="118" y="2527"/>
                      <a:pt x="69" y="2635"/>
                      <a:pt x="40" y="2714"/>
                    </a:cubicBezTo>
                    <a:cubicBezTo>
                      <a:pt x="10" y="2792"/>
                      <a:pt x="1" y="2841"/>
                      <a:pt x="1" y="2841"/>
                    </a:cubicBezTo>
                    <a:lnTo>
                      <a:pt x="79" y="2880"/>
                    </a:lnTo>
                    <a:cubicBezTo>
                      <a:pt x="79" y="2880"/>
                      <a:pt x="206" y="2733"/>
                      <a:pt x="353" y="2479"/>
                    </a:cubicBezTo>
                    <a:cubicBezTo>
                      <a:pt x="392" y="2420"/>
                      <a:pt x="421" y="2342"/>
                      <a:pt x="461" y="2273"/>
                    </a:cubicBezTo>
                    <a:cubicBezTo>
                      <a:pt x="500" y="2194"/>
                      <a:pt x="539" y="2116"/>
                      <a:pt x="569" y="2028"/>
                    </a:cubicBezTo>
                    <a:cubicBezTo>
                      <a:pt x="608" y="1950"/>
                      <a:pt x="647" y="1861"/>
                      <a:pt x="676" y="1774"/>
                    </a:cubicBezTo>
                    <a:cubicBezTo>
                      <a:pt x="715" y="1685"/>
                      <a:pt x="745" y="1587"/>
                      <a:pt x="784" y="1499"/>
                    </a:cubicBezTo>
                    <a:cubicBezTo>
                      <a:pt x="843" y="1313"/>
                      <a:pt x="902" y="1127"/>
                      <a:pt x="960" y="960"/>
                    </a:cubicBezTo>
                    <a:cubicBezTo>
                      <a:pt x="989" y="873"/>
                      <a:pt x="1019" y="784"/>
                      <a:pt x="1048" y="706"/>
                    </a:cubicBezTo>
                    <a:cubicBezTo>
                      <a:pt x="1068" y="628"/>
                      <a:pt x="1097" y="559"/>
                      <a:pt x="1117" y="490"/>
                    </a:cubicBezTo>
                    <a:cubicBezTo>
                      <a:pt x="1205" y="207"/>
                      <a:pt x="1264" y="20"/>
                      <a:pt x="1264" y="20"/>
                    </a:cubicBez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1848512" flipH="1">
                <a:off x="6280921" y="661543"/>
                <a:ext cx="305941" cy="24012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963" extrusionOk="0">
                    <a:moveTo>
                      <a:pt x="1902" y="1"/>
                    </a:moveTo>
                    <a:cubicBezTo>
                      <a:pt x="1820" y="1"/>
                      <a:pt x="1728" y="18"/>
                      <a:pt x="1626" y="56"/>
                    </a:cubicBezTo>
                    <a:cubicBezTo>
                      <a:pt x="1" y="653"/>
                      <a:pt x="324" y="1525"/>
                      <a:pt x="324" y="1525"/>
                    </a:cubicBezTo>
                    <a:cubicBezTo>
                      <a:pt x="363" y="1652"/>
                      <a:pt x="461" y="1760"/>
                      <a:pt x="578" y="1828"/>
                    </a:cubicBezTo>
                    <a:cubicBezTo>
                      <a:pt x="721" y="1920"/>
                      <a:pt x="889" y="1962"/>
                      <a:pt x="1060" y="1962"/>
                    </a:cubicBezTo>
                    <a:cubicBezTo>
                      <a:pt x="1255" y="1962"/>
                      <a:pt x="1454" y="1907"/>
                      <a:pt x="1626" y="1808"/>
                    </a:cubicBezTo>
                    <a:cubicBezTo>
                      <a:pt x="1940" y="1612"/>
                      <a:pt x="2136" y="1231"/>
                      <a:pt x="2302" y="907"/>
                    </a:cubicBezTo>
                    <a:cubicBezTo>
                      <a:pt x="2500" y="510"/>
                      <a:pt x="2349" y="1"/>
                      <a:pt x="1902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1848512" flipH="1">
                <a:off x="6293453" y="654015"/>
                <a:ext cx="261169" cy="24428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997" extrusionOk="0">
                    <a:moveTo>
                      <a:pt x="1652" y="28"/>
                    </a:moveTo>
                    <a:cubicBezTo>
                      <a:pt x="1721" y="28"/>
                      <a:pt x="1786" y="47"/>
                      <a:pt x="1850" y="79"/>
                    </a:cubicBezTo>
                    <a:cubicBezTo>
                      <a:pt x="1919" y="118"/>
                      <a:pt x="1978" y="177"/>
                      <a:pt x="2027" y="256"/>
                    </a:cubicBezTo>
                    <a:cubicBezTo>
                      <a:pt x="2066" y="325"/>
                      <a:pt x="2085" y="412"/>
                      <a:pt x="2096" y="491"/>
                    </a:cubicBezTo>
                    <a:cubicBezTo>
                      <a:pt x="2105" y="579"/>
                      <a:pt x="2096" y="657"/>
                      <a:pt x="2076" y="745"/>
                    </a:cubicBezTo>
                    <a:cubicBezTo>
                      <a:pt x="2056" y="824"/>
                      <a:pt x="2027" y="902"/>
                      <a:pt x="1988" y="980"/>
                    </a:cubicBezTo>
                    <a:cubicBezTo>
                      <a:pt x="1909" y="1137"/>
                      <a:pt x="1821" y="1284"/>
                      <a:pt x="1724" y="1421"/>
                    </a:cubicBezTo>
                    <a:cubicBezTo>
                      <a:pt x="1626" y="1558"/>
                      <a:pt x="1508" y="1685"/>
                      <a:pt x="1371" y="1783"/>
                    </a:cubicBezTo>
                    <a:cubicBezTo>
                      <a:pt x="1302" y="1833"/>
                      <a:pt x="1224" y="1872"/>
                      <a:pt x="1145" y="1891"/>
                    </a:cubicBezTo>
                    <a:cubicBezTo>
                      <a:pt x="1067" y="1920"/>
                      <a:pt x="979" y="1940"/>
                      <a:pt x="901" y="1950"/>
                    </a:cubicBezTo>
                    <a:cubicBezTo>
                      <a:pt x="862" y="1955"/>
                      <a:pt x="822" y="1957"/>
                      <a:pt x="782" y="1957"/>
                    </a:cubicBezTo>
                    <a:cubicBezTo>
                      <a:pt x="653" y="1957"/>
                      <a:pt x="523" y="1932"/>
                      <a:pt x="411" y="1872"/>
                    </a:cubicBezTo>
                    <a:cubicBezTo>
                      <a:pt x="333" y="1842"/>
                      <a:pt x="264" y="1793"/>
                      <a:pt x="205" y="1735"/>
                    </a:cubicBezTo>
                    <a:cubicBezTo>
                      <a:pt x="147" y="1676"/>
                      <a:pt x="98" y="1607"/>
                      <a:pt x="78" y="1529"/>
                    </a:cubicBezTo>
                    <a:cubicBezTo>
                      <a:pt x="59" y="1489"/>
                      <a:pt x="59" y="1441"/>
                      <a:pt x="49" y="1402"/>
                    </a:cubicBezTo>
                    <a:cubicBezTo>
                      <a:pt x="49" y="1362"/>
                      <a:pt x="49" y="1313"/>
                      <a:pt x="59" y="1274"/>
                    </a:cubicBezTo>
                    <a:cubicBezTo>
                      <a:pt x="59" y="1225"/>
                      <a:pt x="68" y="1186"/>
                      <a:pt x="78" y="1147"/>
                    </a:cubicBezTo>
                    <a:cubicBezTo>
                      <a:pt x="88" y="1108"/>
                      <a:pt x="107" y="1059"/>
                      <a:pt x="127" y="1019"/>
                    </a:cubicBezTo>
                    <a:cubicBezTo>
                      <a:pt x="147" y="980"/>
                      <a:pt x="157" y="941"/>
                      <a:pt x="186" y="902"/>
                    </a:cubicBezTo>
                    <a:cubicBezTo>
                      <a:pt x="205" y="873"/>
                      <a:pt x="225" y="834"/>
                      <a:pt x="255" y="795"/>
                    </a:cubicBezTo>
                    <a:lnTo>
                      <a:pt x="342" y="697"/>
                    </a:lnTo>
                    <a:cubicBezTo>
                      <a:pt x="372" y="667"/>
                      <a:pt x="401" y="638"/>
                      <a:pt x="440" y="608"/>
                    </a:cubicBezTo>
                    <a:cubicBezTo>
                      <a:pt x="470" y="569"/>
                      <a:pt x="499" y="549"/>
                      <a:pt x="538" y="520"/>
                    </a:cubicBezTo>
                    <a:lnTo>
                      <a:pt x="646" y="442"/>
                    </a:lnTo>
                    <a:lnTo>
                      <a:pt x="754" y="373"/>
                    </a:lnTo>
                    <a:cubicBezTo>
                      <a:pt x="793" y="344"/>
                      <a:pt x="832" y="325"/>
                      <a:pt x="871" y="305"/>
                    </a:cubicBezTo>
                    <a:lnTo>
                      <a:pt x="989" y="236"/>
                    </a:lnTo>
                    <a:lnTo>
                      <a:pt x="1106" y="177"/>
                    </a:lnTo>
                    <a:lnTo>
                      <a:pt x="1361" y="79"/>
                    </a:lnTo>
                    <a:cubicBezTo>
                      <a:pt x="1400" y="70"/>
                      <a:pt x="1439" y="50"/>
                      <a:pt x="1478" y="40"/>
                    </a:cubicBezTo>
                    <a:cubicBezTo>
                      <a:pt x="1517" y="40"/>
                      <a:pt x="1567" y="31"/>
                      <a:pt x="1606" y="31"/>
                    </a:cubicBezTo>
                    <a:cubicBezTo>
                      <a:pt x="1621" y="29"/>
                      <a:pt x="1637" y="28"/>
                      <a:pt x="1652" y="28"/>
                    </a:cubicBezTo>
                    <a:close/>
                    <a:moveTo>
                      <a:pt x="1606" y="1"/>
                    </a:moveTo>
                    <a:cubicBezTo>
                      <a:pt x="1557" y="1"/>
                      <a:pt x="1517" y="21"/>
                      <a:pt x="1478" y="21"/>
                    </a:cubicBezTo>
                    <a:cubicBezTo>
                      <a:pt x="1430" y="31"/>
                      <a:pt x="1391" y="50"/>
                      <a:pt x="1351" y="60"/>
                    </a:cubicBezTo>
                    <a:lnTo>
                      <a:pt x="1097" y="158"/>
                    </a:lnTo>
                    <a:cubicBezTo>
                      <a:pt x="1058" y="168"/>
                      <a:pt x="1018" y="197"/>
                      <a:pt x="979" y="216"/>
                    </a:cubicBezTo>
                    <a:lnTo>
                      <a:pt x="852" y="275"/>
                    </a:lnTo>
                    <a:cubicBezTo>
                      <a:pt x="812" y="285"/>
                      <a:pt x="773" y="314"/>
                      <a:pt x="734" y="334"/>
                    </a:cubicBezTo>
                    <a:lnTo>
                      <a:pt x="617" y="403"/>
                    </a:lnTo>
                    <a:lnTo>
                      <a:pt x="509" y="481"/>
                    </a:lnTo>
                    <a:cubicBezTo>
                      <a:pt x="480" y="510"/>
                      <a:pt x="440" y="540"/>
                      <a:pt x="401" y="569"/>
                    </a:cubicBezTo>
                    <a:lnTo>
                      <a:pt x="303" y="667"/>
                    </a:lnTo>
                    <a:lnTo>
                      <a:pt x="216" y="765"/>
                    </a:lnTo>
                    <a:cubicBezTo>
                      <a:pt x="186" y="804"/>
                      <a:pt x="166" y="843"/>
                      <a:pt x="137" y="882"/>
                    </a:cubicBezTo>
                    <a:lnTo>
                      <a:pt x="78" y="1000"/>
                    </a:lnTo>
                    <a:cubicBezTo>
                      <a:pt x="59" y="1039"/>
                      <a:pt x="49" y="1088"/>
                      <a:pt x="29" y="1127"/>
                    </a:cubicBezTo>
                    <a:cubicBezTo>
                      <a:pt x="20" y="1176"/>
                      <a:pt x="9" y="1225"/>
                      <a:pt x="9" y="1265"/>
                    </a:cubicBezTo>
                    <a:cubicBezTo>
                      <a:pt x="0" y="1313"/>
                      <a:pt x="0" y="1362"/>
                      <a:pt x="9" y="1402"/>
                    </a:cubicBezTo>
                    <a:cubicBezTo>
                      <a:pt x="9" y="1450"/>
                      <a:pt x="20" y="1500"/>
                      <a:pt x="29" y="1539"/>
                    </a:cubicBezTo>
                    <a:cubicBezTo>
                      <a:pt x="59" y="1626"/>
                      <a:pt x="107" y="1705"/>
                      <a:pt x="166" y="1764"/>
                    </a:cubicBezTo>
                    <a:cubicBezTo>
                      <a:pt x="235" y="1833"/>
                      <a:pt x="313" y="1881"/>
                      <a:pt x="392" y="1911"/>
                    </a:cubicBezTo>
                    <a:cubicBezTo>
                      <a:pt x="511" y="1971"/>
                      <a:pt x="648" y="1996"/>
                      <a:pt x="780" y="1996"/>
                    </a:cubicBezTo>
                    <a:cubicBezTo>
                      <a:pt x="821" y="1996"/>
                      <a:pt x="862" y="1994"/>
                      <a:pt x="901" y="1989"/>
                    </a:cubicBezTo>
                    <a:cubicBezTo>
                      <a:pt x="989" y="1979"/>
                      <a:pt x="1077" y="1959"/>
                      <a:pt x="1156" y="1930"/>
                    </a:cubicBezTo>
                    <a:cubicBezTo>
                      <a:pt x="1243" y="1901"/>
                      <a:pt x="1322" y="1862"/>
                      <a:pt x="1391" y="1813"/>
                    </a:cubicBezTo>
                    <a:cubicBezTo>
                      <a:pt x="1537" y="1715"/>
                      <a:pt x="1655" y="1578"/>
                      <a:pt x="1753" y="1441"/>
                    </a:cubicBezTo>
                    <a:cubicBezTo>
                      <a:pt x="1850" y="1294"/>
                      <a:pt x="1929" y="1147"/>
                      <a:pt x="2007" y="990"/>
                    </a:cubicBezTo>
                    <a:cubicBezTo>
                      <a:pt x="2046" y="912"/>
                      <a:pt x="2076" y="834"/>
                      <a:pt x="2105" y="745"/>
                    </a:cubicBezTo>
                    <a:cubicBezTo>
                      <a:pt x="2115" y="667"/>
                      <a:pt x="2135" y="579"/>
                      <a:pt x="2115" y="491"/>
                    </a:cubicBezTo>
                    <a:cubicBezTo>
                      <a:pt x="2105" y="403"/>
                      <a:pt x="2085" y="314"/>
                      <a:pt x="2046" y="246"/>
                    </a:cubicBezTo>
                    <a:cubicBezTo>
                      <a:pt x="1998" y="168"/>
                      <a:pt x="1939" y="99"/>
                      <a:pt x="1861" y="60"/>
                    </a:cubicBezTo>
                    <a:cubicBezTo>
                      <a:pt x="1782" y="21"/>
                      <a:pt x="1694" y="1"/>
                      <a:pt x="1606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1848512" flipH="1">
                <a:off x="6486119" y="524587"/>
                <a:ext cx="257621" cy="15070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232" extrusionOk="0">
                    <a:moveTo>
                      <a:pt x="817" y="1"/>
                    </a:moveTo>
                    <a:cubicBezTo>
                      <a:pt x="179" y="1"/>
                      <a:pt x="49" y="402"/>
                      <a:pt x="49" y="402"/>
                    </a:cubicBezTo>
                    <a:cubicBezTo>
                      <a:pt x="1" y="499"/>
                      <a:pt x="10" y="617"/>
                      <a:pt x="49" y="715"/>
                    </a:cubicBezTo>
                    <a:cubicBezTo>
                      <a:pt x="138" y="999"/>
                      <a:pt x="412" y="1185"/>
                      <a:pt x="706" y="1224"/>
                    </a:cubicBezTo>
                    <a:cubicBezTo>
                      <a:pt x="743" y="1229"/>
                      <a:pt x="780" y="1231"/>
                      <a:pt x="817" y="1231"/>
                    </a:cubicBezTo>
                    <a:cubicBezTo>
                      <a:pt x="1077" y="1231"/>
                      <a:pt x="1346" y="1120"/>
                      <a:pt x="1577" y="1009"/>
                    </a:cubicBezTo>
                    <a:cubicBezTo>
                      <a:pt x="1949" y="832"/>
                      <a:pt x="2105" y="333"/>
                      <a:pt x="1587" y="147"/>
                    </a:cubicBezTo>
                    <a:cubicBezTo>
                      <a:pt x="1271" y="41"/>
                      <a:pt x="1018" y="1"/>
                      <a:pt x="81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1848512" flipH="1">
                <a:off x="6506098" y="528380"/>
                <a:ext cx="236092" cy="15425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61" extrusionOk="0">
                    <a:moveTo>
                      <a:pt x="852" y="34"/>
                    </a:moveTo>
                    <a:lnTo>
                      <a:pt x="960" y="43"/>
                    </a:lnTo>
                    <a:lnTo>
                      <a:pt x="1068" y="54"/>
                    </a:lnTo>
                    <a:cubicBezTo>
                      <a:pt x="1097" y="54"/>
                      <a:pt x="1136" y="63"/>
                      <a:pt x="1165" y="63"/>
                    </a:cubicBezTo>
                    <a:lnTo>
                      <a:pt x="1274" y="93"/>
                    </a:lnTo>
                    <a:cubicBezTo>
                      <a:pt x="1313" y="93"/>
                      <a:pt x="1342" y="102"/>
                      <a:pt x="1381" y="112"/>
                    </a:cubicBezTo>
                    <a:lnTo>
                      <a:pt x="1577" y="171"/>
                    </a:lnTo>
                    <a:cubicBezTo>
                      <a:pt x="1616" y="181"/>
                      <a:pt x="1646" y="200"/>
                      <a:pt x="1675" y="210"/>
                    </a:cubicBezTo>
                    <a:cubicBezTo>
                      <a:pt x="1704" y="230"/>
                      <a:pt x="1733" y="239"/>
                      <a:pt x="1763" y="269"/>
                    </a:cubicBezTo>
                    <a:cubicBezTo>
                      <a:pt x="1812" y="308"/>
                      <a:pt x="1851" y="357"/>
                      <a:pt x="1881" y="416"/>
                    </a:cubicBezTo>
                    <a:cubicBezTo>
                      <a:pt x="1910" y="474"/>
                      <a:pt x="1910" y="543"/>
                      <a:pt x="1900" y="611"/>
                    </a:cubicBezTo>
                    <a:cubicBezTo>
                      <a:pt x="1900" y="680"/>
                      <a:pt x="1870" y="739"/>
                      <a:pt x="1831" y="798"/>
                    </a:cubicBezTo>
                    <a:cubicBezTo>
                      <a:pt x="1792" y="857"/>
                      <a:pt x="1744" y="905"/>
                      <a:pt x="1694" y="944"/>
                    </a:cubicBezTo>
                    <a:cubicBezTo>
                      <a:pt x="1635" y="984"/>
                      <a:pt x="1577" y="1013"/>
                      <a:pt x="1518" y="1042"/>
                    </a:cubicBezTo>
                    <a:cubicBezTo>
                      <a:pt x="1391" y="1101"/>
                      <a:pt x="1263" y="1150"/>
                      <a:pt x="1136" y="1190"/>
                    </a:cubicBezTo>
                    <a:cubicBezTo>
                      <a:pt x="1037" y="1212"/>
                      <a:pt x="933" y="1235"/>
                      <a:pt x="827" y="1235"/>
                    </a:cubicBezTo>
                    <a:cubicBezTo>
                      <a:pt x="796" y="1235"/>
                      <a:pt x="765" y="1233"/>
                      <a:pt x="735" y="1229"/>
                    </a:cubicBezTo>
                    <a:cubicBezTo>
                      <a:pt x="608" y="1219"/>
                      <a:pt x="480" y="1170"/>
                      <a:pt x="362" y="1101"/>
                    </a:cubicBezTo>
                    <a:cubicBezTo>
                      <a:pt x="255" y="1023"/>
                      <a:pt x="157" y="925"/>
                      <a:pt x="98" y="807"/>
                    </a:cubicBezTo>
                    <a:cubicBezTo>
                      <a:pt x="69" y="748"/>
                      <a:pt x="49" y="680"/>
                      <a:pt x="40" y="622"/>
                    </a:cubicBezTo>
                    <a:cubicBezTo>
                      <a:pt x="30" y="553"/>
                      <a:pt x="40" y="484"/>
                      <a:pt x="69" y="426"/>
                    </a:cubicBezTo>
                    <a:cubicBezTo>
                      <a:pt x="79" y="396"/>
                      <a:pt x="98" y="367"/>
                      <a:pt x="118" y="337"/>
                    </a:cubicBezTo>
                    <a:cubicBezTo>
                      <a:pt x="138" y="308"/>
                      <a:pt x="157" y="278"/>
                      <a:pt x="177" y="259"/>
                    </a:cubicBezTo>
                    <a:cubicBezTo>
                      <a:pt x="206" y="230"/>
                      <a:pt x="236" y="210"/>
                      <a:pt x="255" y="191"/>
                    </a:cubicBezTo>
                    <a:cubicBezTo>
                      <a:pt x="284" y="171"/>
                      <a:pt x="314" y="152"/>
                      <a:pt x="343" y="141"/>
                    </a:cubicBezTo>
                    <a:cubicBezTo>
                      <a:pt x="382" y="122"/>
                      <a:pt x="412" y="102"/>
                      <a:pt x="441" y="93"/>
                    </a:cubicBezTo>
                    <a:cubicBezTo>
                      <a:pt x="480" y="83"/>
                      <a:pt x="510" y="73"/>
                      <a:pt x="539" y="63"/>
                    </a:cubicBezTo>
                    <a:lnTo>
                      <a:pt x="647" y="43"/>
                    </a:lnTo>
                    <a:cubicBezTo>
                      <a:pt x="676" y="43"/>
                      <a:pt x="715" y="43"/>
                      <a:pt x="754" y="34"/>
                    </a:cubicBezTo>
                    <a:close/>
                    <a:moveTo>
                      <a:pt x="784" y="0"/>
                    </a:moveTo>
                    <a:cubicBezTo>
                      <a:pt x="771" y="0"/>
                      <a:pt x="758" y="1"/>
                      <a:pt x="745" y="4"/>
                    </a:cubicBezTo>
                    <a:cubicBezTo>
                      <a:pt x="715" y="4"/>
                      <a:pt x="676" y="4"/>
                      <a:pt x="637" y="14"/>
                    </a:cubicBezTo>
                    <a:lnTo>
                      <a:pt x="529" y="24"/>
                    </a:lnTo>
                    <a:cubicBezTo>
                      <a:pt x="500" y="34"/>
                      <a:pt x="460" y="54"/>
                      <a:pt x="431" y="63"/>
                    </a:cubicBezTo>
                    <a:cubicBezTo>
                      <a:pt x="392" y="73"/>
                      <a:pt x="362" y="93"/>
                      <a:pt x="333" y="102"/>
                    </a:cubicBezTo>
                    <a:cubicBezTo>
                      <a:pt x="294" y="122"/>
                      <a:pt x="265" y="141"/>
                      <a:pt x="236" y="161"/>
                    </a:cubicBezTo>
                    <a:cubicBezTo>
                      <a:pt x="206" y="181"/>
                      <a:pt x="177" y="200"/>
                      <a:pt x="157" y="230"/>
                    </a:cubicBezTo>
                    <a:cubicBezTo>
                      <a:pt x="127" y="259"/>
                      <a:pt x="108" y="289"/>
                      <a:pt x="88" y="318"/>
                    </a:cubicBezTo>
                    <a:cubicBezTo>
                      <a:pt x="59" y="347"/>
                      <a:pt x="49" y="376"/>
                      <a:pt x="30" y="416"/>
                    </a:cubicBezTo>
                    <a:cubicBezTo>
                      <a:pt x="1" y="474"/>
                      <a:pt x="1" y="553"/>
                      <a:pt x="1" y="622"/>
                    </a:cubicBezTo>
                    <a:cubicBezTo>
                      <a:pt x="10" y="690"/>
                      <a:pt x="40" y="759"/>
                      <a:pt x="69" y="817"/>
                    </a:cubicBezTo>
                    <a:cubicBezTo>
                      <a:pt x="127" y="944"/>
                      <a:pt x="225" y="1052"/>
                      <a:pt x="343" y="1121"/>
                    </a:cubicBezTo>
                    <a:cubicBezTo>
                      <a:pt x="402" y="1160"/>
                      <a:pt x="471" y="1190"/>
                      <a:pt x="529" y="1219"/>
                    </a:cubicBezTo>
                    <a:cubicBezTo>
                      <a:pt x="597" y="1238"/>
                      <a:pt x="666" y="1248"/>
                      <a:pt x="735" y="1258"/>
                    </a:cubicBezTo>
                    <a:cubicBezTo>
                      <a:pt x="759" y="1259"/>
                      <a:pt x="783" y="1260"/>
                      <a:pt x="807" y="1260"/>
                    </a:cubicBezTo>
                    <a:cubicBezTo>
                      <a:pt x="920" y="1260"/>
                      <a:pt x="1033" y="1241"/>
                      <a:pt x="1146" y="1209"/>
                    </a:cubicBezTo>
                    <a:cubicBezTo>
                      <a:pt x="1274" y="1170"/>
                      <a:pt x="1400" y="1111"/>
                      <a:pt x="1528" y="1062"/>
                    </a:cubicBezTo>
                    <a:cubicBezTo>
                      <a:pt x="1587" y="1033"/>
                      <a:pt x="1646" y="1003"/>
                      <a:pt x="1704" y="955"/>
                    </a:cubicBezTo>
                    <a:cubicBezTo>
                      <a:pt x="1753" y="915"/>
                      <a:pt x="1812" y="866"/>
                      <a:pt x="1841" y="807"/>
                    </a:cubicBezTo>
                    <a:cubicBezTo>
                      <a:pt x="1881" y="748"/>
                      <a:pt x="1910" y="680"/>
                      <a:pt x="1920" y="611"/>
                    </a:cubicBezTo>
                    <a:cubicBezTo>
                      <a:pt x="1929" y="543"/>
                      <a:pt x="1929" y="474"/>
                      <a:pt x="1900" y="406"/>
                    </a:cubicBezTo>
                    <a:cubicBezTo>
                      <a:pt x="1870" y="347"/>
                      <a:pt x="1822" y="289"/>
                      <a:pt x="1773" y="249"/>
                    </a:cubicBezTo>
                    <a:cubicBezTo>
                      <a:pt x="1744" y="230"/>
                      <a:pt x="1714" y="210"/>
                      <a:pt x="1685" y="200"/>
                    </a:cubicBezTo>
                    <a:cubicBezTo>
                      <a:pt x="1646" y="181"/>
                      <a:pt x="1616" y="171"/>
                      <a:pt x="1587" y="161"/>
                    </a:cubicBezTo>
                    <a:lnTo>
                      <a:pt x="1587" y="152"/>
                    </a:lnTo>
                    <a:lnTo>
                      <a:pt x="1381" y="93"/>
                    </a:lnTo>
                    <a:cubicBezTo>
                      <a:pt x="1352" y="83"/>
                      <a:pt x="1313" y="73"/>
                      <a:pt x="1283" y="63"/>
                    </a:cubicBezTo>
                    <a:lnTo>
                      <a:pt x="1176" y="43"/>
                    </a:lnTo>
                    <a:cubicBezTo>
                      <a:pt x="1136" y="34"/>
                      <a:pt x="1107" y="34"/>
                      <a:pt x="1068" y="24"/>
                    </a:cubicBezTo>
                    <a:lnTo>
                      <a:pt x="960" y="4"/>
                    </a:lnTo>
                    <a:lnTo>
                      <a:pt x="852" y="4"/>
                    </a:lnTo>
                    <a:cubicBezTo>
                      <a:pt x="833" y="4"/>
                      <a:pt x="809" y="0"/>
                      <a:pt x="784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1848512" flipH="1">
                <a:off x="6040098" y="503632"/>
                <a:ext cx="240985" cy="1959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602" extrusionOk="0">
                    <a:moveTo>
                      <a:pt x="1506" y="1"/>
                    </a:moveTo>
                    <a:cubicBezTo>
                      <a:pt x="1432" y="1"/>
                      <a:pt x="1347" y="20"/>
                      <a:pt x="1254" y="63"/>
                    </a:cubicBezTo>
                    <a:cubicBezTo>
                      <a:pt x="1" y="631"/>
                      <a:pt x="314" y="1297"/>
                      <a:pt x="314" y="1297"/>
                    </a:cubicBezTo>
                    <a:cubicBezTo>
                      <a:pt x="353" y="1395"/>
                      <a:pt x="431" y="1473"/>
                      <a:pt x="529" y="1523"/>
                    </a:cubicBezTo>
                    <a:cubicBezTo>
                      <a:pt x="630" y="1577"/>
                      <a:pt x="744" y="1602"/>
                      <a:pt x="859" y="1602"/>
                    </a:cubicBezTo>
                    <a:cubicBezTo>
                      <a:pt x="1033" y="1602"/>
                      <a:pt x="1210" y="1544"/>
                      <a:pt x="1352" y="1444"/>
                    </a:cubicBezTo>
                    <a:cubicBezTo>
                      <a:pt x="1596" y="1277"/>
                      <a:pt x="1733" y="964"/>
                      <a:pt x="1842" y="690"/>
                    </a:cubicBezTo>
                    <a:cubicBezTo>
                      <a:pt x="1969" y="378"/>
                      <a:pt x="1836" y="1"/>
                      <a:pt x="1506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1848512" flipH="1">
                <a:off x="6049846" y="496319"/>
                <a:ext cx="200250" cy="199638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632" extrusionOk="0">
                    <a:moveTo>
                      <a:pt x="1241" y="19"/>
                    </a:moveTo>
                    <a:cubicBezTo>
                      <a:pt x="1290" y="19"/>
                      <a:pt x="1339" y="29"/>
                      <a:pt x="1382" y="43"/>
                    </a:cubicBezTo>
                    <a:cubicBezTo>
                      <a:pt x="1450" y="72"/>
                      <a:pt x="1499" y="121"/>
                      <a:pt x="1538" y="170"/>
                    </a:cubicBezTo>
                    <a:cubicBezTo>
                      <a:pt x="1578" y="229"/>
                      <a:pt x="1597" y="298"/>
                      <a:pt x="1607" y="356"/>
                    </a:cubicBezTo>
                    <a:cubicBezTo>
                      <a:pt x="1617" y="425"/>
                      <a:pt x="1617" y="494"/>
                      <a:pt x="1607" y="562"/>
                    </a:cubicBezTo>
                    <a:cubicBezTo>
                      <a:pt x="1597" y="620"/>
                      <a:pt x="1578" y="689"/>
                      <a:pt x="1548" y="748"/>
                    </a:cubicBezTo>
                    <a:cubicBezTo>
                      <a:pt x="1499" y="875"/>
                      <a:pt x="1440" y="1003"/>
                      <a:pt x="1371" y="1120"/>
                    </a:cubicBezTo>
                    <a:cubicBezTo>
                      <a:pt x="1303" y="1238"/>
                      <a:pt x="1215" y="1345"/>
                      <a:pt x="1107" y="1423"/>
                    </a:cubicBezTo>
                    <a:cubicBezTo>
                      <a:pt x="999" y="1502"/>
                      <a:pt x="882" y="1560"/>
                      <a:pt x="745" y="1590"/>
                    </a:cubicBezTo>
                    <a:cubicBezTo>
                      <a:pt x="705" y="1596"/>
                      <a:pt x="664" y="1600"/>
                      <a:pt x="623" y="1600"/>
                    </a:cubicBezTo>
                    <a:cubicBezTo>
                      <a:pt x="533" y="1600"/>
                      <a:pt x="441" y="1584"/>
                      <a:pt x="353" y="1551"/>
                    </a:cubicBezTo>
                    <a:cubicBezTo>
                      <a:pt x="294" y="1532"/>
                      <a:pt x="226" y="1502"/>
                      <a:pt x="177" y="1453"/>
                    </a:cubicBezTo>
                    <a:cubicBezTo>
                      <a:pt x="128" y="1414"/>
                      <a:pt x="89" y="1365"/>
                      <a:pt x="70" y="1306"/>
                    </a:cubicBezTo>
                    <a:lnTo>
                      <a:pt x="70" y="1296"/>
                    </a:lnTo>
                    <a:cubicBezTo>
                      <a:pt x="59" y="1267"/>
                      <a:pt x="50" y="1238"/>
                      <a:pt x="40" y="1199"/>
                    </a:cubicBezTo>
                    <a:lnTo>
                      <a:pt x="40" y="1101"/>
                    </a:lnTo>
                    <a:cubicBezTo>
                      <a:pt x="40" y="1061"/>
                      <a:pt x="40" y="1032"/>
                      <a:pt x="50" y="993"/>
                    </a:cubicBezTo>
                    <a:cubicBezTo>
                      <a:pt x="59" y="964"/>
                      <a:pt x="59" y="934"/>
                      <a:pt x="79" y="895"/>
                    </a:cubicBezTo>
                    <a:cubicBezTo>
                      <a:pt x="89" y="866"/>
                      <a:pt x="99" y="836"/>
                      <a:pt x="118" y="807"/>
                    </a:cubicBezTo>
                    <a:cubicBezTo>
                      <a:pt x="138" y="768"/>
                      <a:pt x="148" y="738"/>
                      <a:pt x="167" y="709"/>
                    </a:cubicBezTo>
                    <a:lnTo>
                      <a:pt x="226" y="631"/>
                    </a:lnTo>
                    <a:cubicBezTo>
                      <a:pt x="255" y="601"/>
                      <a:pt x="275" y="572"/>
                      <a:pt x="294" y="552"/>
                    </a:cubicBezTo>
                    <a:cubicBezTo>
                      <a:pt x="324" y="523"/>
                      <a:pt x="344" y="494"/>
                      <a:pt x="373" y="474"/>
                    </a:cubicBezTo>
                    <a:lnTo>
                      <a:pt x="451" y="405"/>
                    </a:lnTo>
                    <a:lnTo>
                      <a:pt x="540" y="346"/>
                    </a:lnTo>
                    <a:cubicBezTo>
                      <a:pt x="569" y="317"/>
                      <a:pt x="598" y="298"/>
                      <a:pt x="627" y="278"/>
                    </a:cubicBezTo>
                    <a:lnTo>
                      <a:pt x="716" y="229"/>
                    </a:lnTo>
                    <a:lnTo>
                      <a:pt x="804" y="170"/>
                    </a:lnTo>
                    <a:lnTo>
                      <a:pt x="999" y="72"/>
                    </a:lnTo>
                    <a:lnTo>
                      <a:pt x="1088" y="43"/>
                    </a:lnTo>
                    <a:cubicBezTo>
                      <a:pt x="1127" y="33"/>
                      <a:pt x="1156" y="23"/>
                      <a:pt x="1186" y="23"/>
                    </a:cubicBezTo>
                    <a:cubicBezTo>
                      <a:pt x="1204" y="21"/>
                      <a:pt x="1223" y="19"/>
                      <a:pt x="1241" y="19"/>
                    </a:cubicBezTo>
                    <a:close/>
                    <a:moveTo>
                      <a:pt x="1238" y="0"/>
                    </a:moveTo>
                    <a:cubicBezTo>
                      <a:pt x="1220" y="0"/>
                      <a:pt x="1203" y="1"/>
                      <a:pt x="1186" y="4"/>
                    </a:cubicBezTo>
                    <a:cubicBezTo>
                      <a:pt x="1156" y="4"/>
                      <a:pt x="1117" y="13"/>
                      <a:pt x="1088" y="23"/>
                    </a:cubicBezTo>
                    <a:cubicBezTo>
                      <a:pt x="1049" y="33"/>
                      <a:pt x="1019" y="52"/>
                      <a:pt x="990" y="63"/>
                    </a:cubicBezTo>
                    <a:lnTo>
                      <a:pt x="794" y="150"/>
                    </a:lnTo>
                    <a:lnTo>
                      <a:pt x="706" y="209"/>
                    </a:lnTo>
                    <a:lnTo>
                      <a:pt x="608" y="259"/>
                    </a:lnTo>
                    <a:lnTo>
                      <a:pt x="520" y="317"/>
                    </a:lnTo>
                    <a:lnTo>
                      <a:pt x="431" y="376"/>
                    </a:lnTo>
                    <a:lnTo>
                      <a:pt x="353" y="454"/>
                    </a:lnTo>
                    <a:cubicBezTo>
                      <a:pt x="324" y="474"/>
                      <a:pt x="294" y="494"/>
                      <a:pt x="275" y="523"/>
                    </a:cubicBezTo>
                    <a:lnTo>
                      <a:pt x="196" y="601"/>
                    </a:lnTo>
                    <a:lnTo>
                      <a:pt x="138" y="689"/>
                    </a:lnTo>
                    <a:cubicBezTo>
                      <a:pt x="118" y="718"/>
                      <a:pt x="99" y="748"/>
                      <a:pt x="79" y="787"/>
                    </a:cubicBezTo>
                    <a:cubicBezTo>
                      <a:pt x="59" y="816"/>
                      <a:pt x="50" y="846"/>
                      <a:pt x="40" y="885"/>
                    </a:cubicBezTo>
                    <a:cubicBezTo>
                      <a:pt x="30" y="914"/>
                      <a:pt x="20" y="953"/>
                      <a:pt x="11" y="993"/>
                    </a:cubicBezTo>
                    <a:cubicBezTo>
                      <a:pt x="1" y="1022"/>
                      <a:pt x="1" y="1061"/>
                      <a:pt x="1" y="1101"/>
                    </a:cubicBezTo>
                    <a:cubicBezTo>
                      <a:pt x="1" y="1140"/>
                      <a:pt x="1" y="1169"/>
                      <a:pt x="11" y="1208"/>
                    </a:cubicBezTo>
                    <a:cubicBezTo>
                      <a:pt x="11" y="1247"/>
                      <a:pt x="20" y="1277"/>
                      <a:pt x="40" y="1316"/>
                    </a:cubicBezTo>
                    <a:lnTo>
                      <a:pt x="30" y="1316"/>
                    </a:lnTo>
                    <a:cubicBezTo>
                      <a:pt x="59" y="1384"/>
                      <a:pt x="109" y="1443"/>
                      <a:pt x="157" y="1482"/>
                    </a:cubicBezTo>
                    <a:cubicBezTo>
                      <a:pt x="216" y="1532"/>
                      <a:pt x="275" y="1560"/>
                      <a:pt x="344" y="1590"/>
                    </a:cubicBezTo>
                    <a:cubicBezTo>
                      <a:pt x="421" y="1620"/>
                      <a:pt x="507" y="1632"/>
                      <a:pt x="592" y="1632"/>
                    </a:cubicBezTo>
                    <a:cubicBezTo>
                      <a:pt x="647" y="1632"/>
                      <a:pt x="702" y="1627"/>
                      <a:pt x="755" y="1619"/>
                    </a:cubicBezTo>
                    <a:cubicBezTo>
                      <a:pt x="823" y="1600"/>
                      <a:pt x="882" y="1580"/>
                      <a:pt x="951" y="1551"/>
                    </a:cubicBezTo>
                    <a:cubicBezTo>
                      <a:pt x="1010" y="1521"/>
                      <a:pt x="1068" y="1492"/>
                      <a:pt x="1127" y="1443"/>
                    </a:cubicBezTo>
                    <a:cubicBezTo>
                      <a:pt x="1234" y="1355"/>
                      <a:pt x="1323" y="1247"/>
                      <a:pt x="1391" y="1130"/>
                    </a:cubicBezTo>
                    <a:cubicBezTo>
                      <a:pt x="1460" y="1012"/>
                      <a:pt x="1509" y="885"/>
                      <a:pt x="1567" y="758"/>
                    </a:cubicBezTo>
                    <a:cubicBezTo>
                      <a:pt x="1587" y="699"/>
                      <a:pt x="1617" y="631"/>
                      <a:pt x="1626" y="562"/>
                    </a:cubicBezTo>
                    <a:cubicBezTo>
                      <a:pt x="1636" y="494"/>
                      <a:pt x="1636" y="425"/>
                      <a:pt x="1626" y="356"/>
                    </a:cubicBezTo>
                    <a:cubicBezTo>
                      <a:pt x="1607" y="287"/>
                      <a:pt x="1587" y="219"/>
                      <a:pt x="1548" y="161"/>
                    </a:cubicBezTo>
                    <a:cubicBezTo>
                      <a:pt x="1509" y="111"/>
                      <a:pt x="1460" y="52"/>
                      <a:pt x="1391" y="33"/>
                    </a:cubicBezTo>
                    <a:cubicBezTo>
                      <a:pt x="1340" y="11"/>
                      <a:pt x="1289" y="0"/>
                      <a:pt x="1238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1848512" flipH="1">
                <a:off x="6299611" y="48912"/>
                <a:ext cx="258845" cy="15156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239" extrusionOk="0">
                    <a:moveTo>
                      <a:pt x="737" y="1"/>
                    </a:moveTo>
                    <a:cubicBezTo>
                      <a:pt x="207" y="1"/>
                      <a:pt x="60" y="339"/>
                      <a:pt x="60" y="339"/>
                    </a:cubicBezTo>
                    <a:cubicBezTo>
                      <a:pt x="1" y="428"/>
                      <a:pt x="1" y="545"/>
                      <a:pt x="30" y="653"/>
                    </a:cubicBezTo>
                    <a:cubicBezTo>
                      <a:pt x="99" y="937"/>
                      <a:pt x="353" y="1152"/>
                      <a:pt x="637" y="1221"/>
                    </a:cubicBezTo>
                    <a:cubicBezTo>
                      <a:pt x="696" y="1233"/>
                      <a:pt x="758" y="1238"/>
                      <a:pt x="820" y="1238"/>
                    </a:cubicBezTo>
                    <a:cubicBezTo>
                      <a:pt x="1055" y="1238"/>
                      <a:pt x="1304" y="1161"/>
                      <a:pt x="1528" y="1083"/>
                    </a:cubicBezTo>
                    <a:cubicBezTo>
                      <a:pt x="1920" y="946"/>
                      <a:pt x="2116" y="447"/>
                      <a:pt x="1607" y="222"/>
                    </a:cubicBezTo>
                    <a:cubicBezTo>
                      <a:pt x="1240" y="59"/>
                      <a:pt x="956" y="1"/>
                      <a:pt x="73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1848512" flipH="1">
                <a:off x="6320735" y="53356"/>
                <a:ext cx="237315" cy="154744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265" extrusionOk="0">
                    <a:moveTo>
                      <a:pt x="733" y="36"/>
                    </a:moveTo>
                    <a:cubicBezTo>
                      <a:pt x="756" y="36"/>
                      <a:pt x="777" y="40"/>
                      <a:pt x="804" y="40"/>
                    </a:cubicBezTo>
                    <a:lnTo>
                      <a:pt x="901" y="40"/>
                    </a:lnTo>
                    <a:lnTo>
                      <a:pt x="1010" y="59"/>
                    </a:lnTo>
                    <a:lnTo>
                      <a:pt x="1117" y="79"/>
                    </a:lnTo>
                    <a:cubicBezTo>
                      <a:pt x="1147" y="89"/>
                      <a:pt x="1186" y="89"/>
                      <a:pt x="1215" y="109"/>
                    </a:cubicBezTo>
                    <a:lnTo>
                      <a:pt x="1323" y="138"/>
                    </a:lnTo>
                    <a:cubicBezTo>
                      <a:pt x="1352" y="148"/>
                      <a:pt x="1391" y="157"/>
                      <a:pt x="1421" y="168"/>
                    </a:cubicBezTo>
                    <a:lnTo>
                      <a:pt x="1617" y="246"/>
                    </a:lnTo>
                    <a:cubicBezTo>
                      <a:pt x="1646" y="265"/>
                      <a:pt x="1675" y="275"/>
                      <a:pt x="1704" y="294"/>
                    </a:cubicBezTo>
                    <a:cubicBezTo>
                      <a:pt x="1734" y="314"/>
                      <a:pt x="1763" y="334"/>
                      <a:pt x="1783" y="353"/>
                    </a:cubicBezTo>
                    <a:cubicBezTo>
                      <a:pt x="1842" y="403"/>
                      <a:pt x="1871" y="461"/>
                      <a:pt x="1900" y="520"/>
                    </a:cubicBezTo>
                    <a:cubicBezTo>
                      <a:pt x="1920" y="579"/>
                      <a:pt x="1920" y="647"/>
                      <a:pt x="1900" y="716"/>
                    </a:cubicBezTo>
                    <a:cubicBezTo>
                      <a:pt x="1891" y="784"/>
                      <a:pt x="1852" y="843"/>
                      <a:pt x="1813" y="892"/>
                    </a:cubicBezTo>
                    <a:cubicBezTo>
                      <a:pt x="1773" y="941"/>
                      <a:pt x="1715" y="990"/>
                      <a:pt x="1656" y="1029"/>
                    </a:cubicBezTo>
                    <a:cubicBezTo>
                      <a:pt x="1606" y="1058"/>
                      <a:pt x="1538" y="1088"/>
                      <a:pt x="1480" y="1108"/>
                    </a:cubicBezTo>
                    <a:cubicBezTo>
                      <a:pt x="1342" y="1147"/>
                      <a:pt x="1215" y="1186"/>
                      <a:pt x="1088" y="1215"/>
                    </a:cubicBezTo>
                    <a:cubicBezTo>
                      <a:pt x="1012" y="1231"/>
                      <a:pt x="937" y="1239"/>
                      <a:pt x="862" y="1239"/>
                    </a:cubicBezTo>
                    <a:cubicBezTo>
                      <a:pt x="802" y="1239"/>
                      <a:pt x="743" y="1234"/>
                      <a:pt x="686" y="1225"/>
                    </a:cubicBezTo>
                    <a:cubicBezTo>
                      <a:pt x="549" y="1195"/>
                      <a:pt x="422" y="1137"/>
                      <a:pt x="324" y="1058"/>
                    </a:cubicBezTo>
                    <a:cubicBezTo>
                      <a:pt x="216" y="980"/>
                      <a:pt x="128" y="862"/>
                      <a:pt x="79" y="745"/>
                    </a:cubicBezTo>
                    <a:cubicBezTo>
                      <a:pt x="59" y="677"/>
                      <a:pt x="40" y="618"/>
                      <a:pt x="40" y="549"/>
                    </a:cubicBezTo>
                    <a:cubicBezTo>
                      <a:pt x="40" y="481"/>
                      <a:pt x="50" y="422"/>
                      <a:pt x="79" y="363"/>
                    </a:cubicBezTo>
                    <a:lnTo>
                      <a:pt x="89" y="363"/>
                    </a:lnTo>
                    <a:cubicBezTo>
                      <a:pt x="98" y="334"/>
                      <a:pt x="118" y="305"/>
                      <a:pt x="138" y="275"/>
                    </a:cubicBezTo>
                    <a:cubicBezTo>
                      <a:pt x="167" y="255"/>
                      <a:pt x="187" y="226"/>
                      <a:pt x="216" y="207"/>
                    </a:cubicBezTo>
                    <a:cubicBezTo>
                      <a:pt x="236" y="177"/>
                      <a:pt x="275" y="168"/>
                      <a:pt x="294" y="148"/>
                    </a:cubicBezTo>
                    <a:cubicBezTo>
                      <a:pt x="334" y="128"/>
                      <a:pt x="363" y="109"/>
                      <a:pt x="392" y="99"/>
                    </a:cubicBezTo>
                    <a:cubicBezTo>
                      <a:pt x="422" y="89"/>
                      <a:pt x="461" y="70"/>
                      <a:pt x="490" y="70"/>
                    </a:cubicBezTo>
                    <a:cubicBezTo>
                      <a:pt x="520" y="59"/>
                      <a:pt x="559" y="50"/>
                      <a:pt x="588" y="50"/>
                    </a:cubicBezTo>
                    <a:lnTo>
                      <a:pt x="696" y="40"/>
                    </a:lnTo>
                    <a:cubicBezTo>
                      <a:pt x="709" y="37"/>
                      <a:pt x="721" y="36"/>
                      <a:pt x="733" y="36"/>
                    </a:cubicBezTo>
                    <a:close/>
                    <a:moveTo>
                      <a:pt x="696" y="1"/>
                    </a:moveTo>
                    <a:lnTo>
                      <a:pt x="588" y="11"/>
                    </a:lnTo>
                    <a:cubicBezTo>
                      <a:pt x="549" y="11"/>
                      <a:pt x="520" y="20"/>
                      <a:pt x="481" y="30"/>
                    </a:cubicBezTo>
                    <a:cubicBezTo>
                      <a:pt x="442" y="40"/>
                      <a:pt x="412" y="50"/>
                      <a:pt x="373" y="59"/>
                    </a:cubicBezTo>
                    <a:cubicBezTo>
                      <a:pt x="344" y="79"/>
                      <a:pt x="314" y="99"/>
                      <a:pt x="275" y="109"/>
                    </a:cubicBezTo>
                    <a:cubicBezTo>
                      <a:pt x="246" y="128"/>
                      <a:pt x="216" y="148"/>
                      <a:pt x="187" y="177"/>
                    </a:cubicBezTo>
                    <a:cubicBezTo>
                      <a:pt x="157" y="197"/>
                      <a:pt x="138" y="226"/>
                      <a:pt x="109" y="255"/>
                    </a:cubicBezTo>
                    <a:lnTo>
                      <a:pt x="50" y="344"/>
                    </a:lnTo>
                    <a:cubicBezTo>
                      <a:pt x="20" y="412"/>
                      <a:pt x="1" y="481"/>
                      <a:pt x="1" y="549"/>
                    </a:cubicBezTo>
                    <a:cubicBezTo>
                      <a:pt x="11" y="618"/>
                      <a:pt x="20" y="686"/>
                      <a:pt x="50" y="755"/>
                    </a:cubicBezTo>
                    <a:cubicBezTo>
                      <a:pt x="98" y="882"/>
                      <a:pt x="187" y="1000"/>
                      <a:pt x="305" y="1078"/>
                    </a:cubicBezTo>
                    <a:cubicBezTo>
                      <a:pt x="353" y="1127"/>
                      <a:pt x="412" y="1156"/>
                      <a:pt x="481" y="1186"/>
                    </a:cubicBezTo>
                    <a:cubicBezTo>
                      <a:pt x="540" y="1215"/>
                      <a:pt x="608" y="1235"/>
                      <a:pt x="677" y="1254"/>
                    </a:cubicBezTo>
                    <a:cubicBezTo>
                      <a:pt x="726" y="1261"/>
                      <a:pt x="774" y="1264"/>
                      <a:pt x="823" y="1264"/>
                    </a:cubicBezTo>
                    <a:cubicBezTo>
                      <a:pt x="912" y="1264"/>
                      <a:pt x="1000" y="1254"/>
                      <a:pt x="1088" y="1235"/>
                    </a:cubicBezTo>
                    <a:cubicBezTo>
                      <a:pt x="1225" y="1215"/>
                      <a:pt x="1352" y="1166"/>
                      <a:pt x="1480" y="1127"/>
                    </a:cubicBezTo>
                    <a:cubicBezTo>
                      <a:pt x="1548" y="1108"/>
                      <a:pt x="1606" y="1078"/>
                      <a:pt x="1665" y="1039"/>
                    </a:cubicBezTo>
                    <a:cubicBezTo>
                      <a:pt x="1724" y="1000"/>
                      <a:pt x="1783" y="960"/>
                      <a:pt x="1822" y="902"/>
                    </a:cubicBezTo>
                    <a:cubicBezTo>
                      <a:pt x="1861" y="853"/>
                      <a:pt x="1900" y="784"/>
                      <a:pt x="1920" y="716"/>
                    </a:cubicBezTo>
                    <a:cubicBezTo>
                      <a:pt x="1930" y="657"/>
                      <a:pt x="1939" y="579"/>
                      <a:pt x="1910" y="510"/>
                    </a:cubicBezTo>
                    <a:cubicBezTo>
                      <a:pt x="1891" y="451"/>
                      <a:pt x="1852" y="383"/>
                      <a:pt x="1802" y="344"/>
                    </a:cubicBezTo>
                    <a:cubicBezTo>
                      <a:pt x="1773" y="314"/>
                      <a:pt x="1744" y="305"/>
                      <a:pt x="1715" y="275"/>
                    </a:cubicBezTo>
                    <a:cubicBezTo>
                      <a:pt x="1685" y="265"/>
                      <a:pt x="1656" y="246"/>
                      <a:pt x="1626" y="236"/>
                    </a:cubicBezTo>
                    <a:lnTo>
                      <a:pt x="1430" y="148"/>
                    </a:lnTo>
                    <a:cubicBezTo>
                      <a:pt x="1391" y="138"/>
                      <a:pt x="1362" y="128"/>
                      <a:pt x="1323" y="109"/>
                    </a:cubicBezTo>
                    <a:lnTo>
                      <a:pt x="1225" y="79"/>
                    </a:lnTo>
                    <a:cubicBezTo>
                      <a:pt x="1195" y="70"/>
                      <a:pt x="1156" y="59"/>
                      <a:pt x="1117" y="50"/>
                    </a:cubicBezTo>
                    <a:lnTo>
                      <a:pt x="1019" y="30"/>
                    </a:lnTo>
                    <a:lnTo>
                      <a:pt x="912" y="11"/>
                    </a:lnTo>
                    <a:cubicBezTo>
                      <a:pt x="872" y="11"/>
                      <a:pt x="843" y="1"/>
                      <a:pt x="804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1848512" flipH="1">
                <a:off x="5871770" y="170154"/>
                <a:ext cx="236703" cy="20343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63" extrusionOk="0">
                    <a:moveTo>
                      <a:pt x="1476" y="0"/>
                    </a:moveTo>
                    <a:cubicBezTo>
                      <a:pt x="1396" y="0"/>
                      <a:pt x="1305" y="25"/>
                      <a:pt x="1205" y="80"/>
                    </a:cubicBezTo>
                    <a:cubicBezTo>
                      <a:pt x="0" y="755"/>
                      <a:pt x="372" y="1401"/>
                      <a:pt x="372" y="1401"/>
                    </a:cubicBezTo>
                    <a:cubicBezTo>
                      <a:pt x="411" y="1499"/>
                      <a:pt x="509" y="1568"/>
                      <a:pt x="607" y="1607"/>
                    </a:cubicBezTo>
                    <a:cubicBezTo>
                      <a:pt x="693" y="1645"/>
                      <a:pt x="786" y="1663"/>
                      <a:pt x="880" y="1663"/>
                    </a:cubicBezTo>
                    <a:cubicBezTo>
                      <a:pt x="1076" y="1663"/>
                      <a:pt x="1278" y="1586"/>
                      <a:pt x="1430" y="1460"/>
                    </a:cubicBezTo>
                    <a:cubicBezTo>
                      <a:pt x="1645" y="1264"/>
                      <a:pt x="1763" y="941"/>
                      <a:pt x="1841" y="667"/>
                    </a:cubicBezTo>
                    <a:cubicBezTo>
                      <a:pt x="1934" y="349"/>
                      <a:pt x="1782" y="0"/>
                      <a:pt x="1476" y="0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1848512" flipH="1">
                <a:off x="5880281" y="161400"/>
                <a:ext cx="194256" cy="206489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688" extrusionOk="0">
                    <a:moveTo>
                      <a:pt x="1177" y="20"/>
                    </a:moveTo>
                    <a:cubicBezTo>
                      <a:pt x="1219" y="20"/>
                      <a:pt x="1261" y="28"/>
                      <a:pt x="1304" y="40"/>
                    </a:cubicBezTo>
                    <a:cubicBezTo>
                      <a:pt x="1362" y="60"/>
                      <a:pt x="1421" y="99"/>
                      <a:pt x="1460" y="148"/>
                    </a:cubicBezTo>
                    <a:cubicBezTo>
                      <a:pt x="1500" y="197"/>
                      <a:pt x="1529" y="266"/>
                      <a:pt x="1548" y="334"/>
                    </a:cubicBezTo>
                    <a:cubicBezTo>
                      <a:pt x="1568" y="393"/>
                      <a:pt x="1568" y="462"/>
                      <a:pt x="1568" y="530"/>
                    </a:cubicBezTo>
                    <a:cubicBezTo>
                      <a:pt x="1558" y="599"/>
                      <a:pt x="1548" y="658"/>
                      <a:pt x="1529" y="726"/>
                    </a:cubicBezTo>
                    <a:cubicBezTo>
                      <a:pt x="1480" y="854"/>
                      <a:pt x="1441" y="980"/>
                      <a:pt x="1382" y="1108"/>
                    </a:cubicBezTo>
                    <a:cubicBezTo>
                      <a:pt x="1323" y="1226"/>
                      <a:pt x="1245" y="1343"/>
                      <a:pt x="1147" y="1431"/>
                    </a:cubicBezTo>
                    <a:cubicBezTo>
                      <a:pt x="1049" y="1529"/>
                      <a:pt x="932" y="1588"/>
                      <a:pt x="794" y="1627"/>
                    </a:cubicBezTo>
                    <a:cubicBezTo>
                      <a:pt x="726" y="1643"/>
                      <a:pt x="656" y="1653"/>
                      <a:pt x="585" y="1653"/>
                    </a:cubicBezTo>
                    <a:cubicBezTo>
                      <a:pt x="523" y="1653"/>
                      <a:pt x="462" y="1645"/>
                      <a:pt x="403" y="1627"/>
                    </a:cubicBezTo>
                    <a:cubicBezTo>
                      <a:pt x="334" y="1607"/>
                      <a:pt x="275" y="1588"/>
                      <a:pt x="227" y="1548"/>
                    </a:cubicBezTo>
                    <a:cubicBezTo>
                      <a:pt x="168" y="1509"/>
                      <a:pt x="118" y="1461"/>
                      <a:pt x="99" y="1402"/>
                    </a:cubicBezTo>
                    <a:cubicBezTo>
                      <a:pt x="79" y="1372"/>
                      <a:pt x="70" y="1333"/>
                      <a:pt x="60" y="1304"/>
                    </a:cubicBezTo>
                    <a:cubicBezTo>
                      <a:pt x="50" y="1274"/>
                      <a:pt x="50" y="1235"/>
                      <a:pt x="50" y="1206"/>
                    </a:cubicBezTo>
                    <a:cubicBezTo>
                      <a:pt x="40" y="1167"/>
                      <a:pt x="50" y="1137"/>
                      <a:pt x="50" y="1098"/>
                    </a:cubicBezTo>
                    <a:cubicBezTo>
                      <a:pt x="50" y="1069"/>
                      <a:pt x="60" y="1030"/>
                      <a:pt x="70" y="1000"/>
                    </a:cubicBezTo>
                    <a:cubicBezTo>
                      <a:pt x="79" y="961"/>
                      <a:pt x="89" y="932"/>
                      <a:pt x="99" y="902"/>
                    </a:cubicBezTo>
                    <a:cubicBezTo>
                      <a:pt x="118" y="863"/>
                      <a:pt x="129" y="834"/>
                      <a:pt x="148" y="804"/>
                    </a:cubicBezTo>
                    <a:lnTo>
                      <a:pt x="197" y="716"/>
                    </a:lnTo>
                    <a:lnTo>
                      <a:pt x="256" y="628"/>
                    </a:lnTo>
                    <a:cubicBezTo>
                      <a:pt x="275" y="599"/>
                      <a:pt x="305" y="579"/>
                      <a:pt x="324" y="550"/>
                    </a:cubicBezTo>
                    <a:lnTo>
                      <a:pt x="403" y="471"/>
                    </a:lnTo>
                    <a:lnTo>
                      <a:pt x="481" y="403"/>
                    </a:lnTo>
                    <a:cubicBezTo>
                      <a:pt x="510" y="383"/>
                      <a:pt x="530" y="354"/>
                      <a:pt x="559" y="334"/>
                    </a:cubicBezTo>
                    <a:lnTo>
                      <a:pt x="647" y="275"/>
                    </a:lnTo>
                    <a:cubicBezTo>
                      <a:pt x="677" y="256"/>
                      <a:pt x="706" y="227"/>
                      <a:pt x="736" y="217"/>
                    </a:cubicBezTo>
                    <a:lnTo>
                      <a:pt x="912" y="99"/>
                    </a:lnTo>
                    <a:cubicBezTo>
                      <a:pt x="941" y="90"/>
                      <a:pt x="971" y="70"/>
                      <a:pt x="1010" y="60"/>
                    </a:cubicBezTo>
                    <a:cubicBezTo>
                      <a:pt x="1039" y="51"/>
                      <a:pt x="1069" y="31"/>
                      <a:pt x="1098" y="31"/>
                    </a:cubicBezTo>
                    <a:cubicBezTo>
                      <a:pt x="1124" y="23"/>
                      <a:pt x="1151" y="20"/>
                      <a:pt x="1177" y="20"/>
                    </a:cubicBezTo>
                    <a:close/>
                    <a:moveTo>
                      <a:pt x="1177" y="1"/>
                    </a:moveTo>
                    <a:cubicBezTo>
                      <a:pt x="1151" y="1"/>
                      <a:pt x="1124" y="4"/>
                      <a:pt x="1098" y="11"/>
                    </a:cubicBezTo>
                    <a:cubicBezTo>
                      <a:pt x="1069" y="21"/>
                      <a:pt x="1029" y="31"/>
                      <a:pt x="1000" y="40"/>
                    </a:cubicBezTo>
                    <a:cubicBezTo>
                      <a:pt x="971" y="51"/>
                      <a:pt x="941" y="70"/>
                      <a:pt x="902" y="90"/>
                    </a:cubicBezTo>
                    <a:lnTo>
                      <a:pt x="726" y="197"/>
                    </a:lnTo>
                    <a:cubicBezTo>
                      <a:pt x="686" y="207"/>
                      <a:pt x="667" y="236"/>
                      <a:pt x="628" y="256"/>
                    </a:cubicBezTo>
                    <a:lnTo>
                      <a:pt x="549" y="315"/>
                    </a:lnTo>
                    <a:cubicBezTo>
                      <a:pt x="510" y="334"/>
                      <a:pt x="491" y="364"/>
                      <a:pt x="462" y="383"/>
                    </a:cubicBezTo>
                    <a:lnTo>
                      <a:pt x="383" y="452"/>
                    </a:lnTo>
                    <a:lnTo>
                      <a:pt x="305" y="530"/>
                    </a:lnTo>
                    <a:cubicBezTo>
                      <a:pt x="275" y="550"/>
                      <a:pt x="256" y="579"/>
                      <a:pt x="236" y="608"/>
                    </a:cubicBezTo>
                    <a:cubicBezTo>
                      <a:pt x="207" y="638"/>
                      <a:pt x="187" y="667"/>
                      <a:pt x="168" y="697"/>
                    </a:cubicBezTo>
                    <a:lnTo>
                      <a:pt x="109" y="785"/>
                    </a:lnTo>
                    <a:cubicBezTo>
                      <a:pt x="89" y="814"/>
                      <a:pt x="79" y="854"/>
                      <a:pt x="60" y="883"/>
                    </a:cubicBezTo>
                    <a:cubicBezTo>
                      <a:pt x="50" y="912"/>
                      <a:pt x="40" y="951"/>
                      <a:pt x="31" y="991"/>
                    </a:cubicBezTo>
                    <a:cubicBezTo>
                      <a:pt x="20" y="1020"/>
                      <a:pt x="11" y="1059"/>
                      <a:pt x="11" y="1098"/>
                    </a:cubicBezTo>
                    <a:cubicBezTo>
                      <a:pt x="11" y="1128"/>
                      <a:pt x="1" y="1167"/>
                      <a:pt x="11" y="1206"/>
                    </a:cubicBezTo>
                    <a:cubicBezTo>
                      <a:pt x="11" y="1245"/>
                      <a:pt x="20" y="1274"/>
                      <a:pt x="31" y="1313"/>
                    </a:cubicBezTo>
                    <a:cubicBezTo>
                      <a:pt x="31" y="1353"/>
                      <a:pt x="50" y="1382"/>
                      <a:pt x="60" y="1421"/>
                    </a:cubicBezTo>
                    <a:lnTo>
                      <a:pt x="60" y="1411"/>
                    </a:lnTo>
                    <a:cubicBezTo>
                      <a:pt x="89" y="1480"/>
                      <a:pt x="148" y="1539"/>
                      <a:pt x="207" y="1578"/>
                    </a:cubicBezTo>
                    <a:cubicBezTo>
                      <a:pt x="256" y="1617"/>
                      <a:pt x="324" y="1646"/>
                      <a:pt x="393" y="1666"/>
                    </a:cubicBezTo>
                    <a:cubicBezTo>
                      <a:pt x="456" y="1680"/>
                      <a:pt x="523" y="1687"/>
                      <a:pt x="588" y="1687"/>
                    </a:cubicBezTo>
                    <a:cubicBezTo>
                      <a:pt x="662" y="1687"/>
                      <a:pt x="736" y="1677"/>
                      <a:pt x="804" y="1656"/>
                    </a:cubicBezTo>
                    <a:cubicBezTo>
                      <a:pt x="941" y="1617"/>
                      <a:pt x="1069" y="1548"/>
                      <a:pt x="1167" y="1450"/>
                    </a:cubicBezTo>
                    <a:cubicBezTo>
                      <a:pt x="1265" y="1363"/>
                      <a:pt x="1343" y="1245"/>
                      <a:pt x="1402" y="1118"/>
                    </a:cubicBezTo>
                    <a:cubicBezTo>
                      <a:pt x="1460" y="991"/>
                      <a:pt x="1500" y="863"/>
                      <a:pt x="1539" y="736"/>
                    </a:cubicBezTo>
                    <a:cubicBezTo>
                      <a:pt x="1558" y="667"/>
                      <a:pt x="1578" y="599"/>
                      <a:pt x="1587" y="530"/>
                    </a:cubicBezTo>
                    <a:cubicBezTo>
                      <a:pt x="1587" y="462"/>
                      <a:pt x="1587" y="393"/>
                      <a:pt x="1568" y="325"/>
                    </a:cubicBezTo>
                    <a:cubicBezTo>
                      <a:pt x="1548" y="256"/>
                      <a:pt x="1519" y="197"/>
                      <a:pt x="1470" y="138"/>
                    </a:cubicBezTo>
                    <a:cubicBezTo>
                      <a:pt x="1431" y="90"/>
                      <a:pt x="1372" y="40"/>
                      <a:pt x="1304" y="21"/>
                    </a:cubicBezTo>
                    <a:cubicBezTo>
                      <a:pt x="1261" y="9"/>
                      <a:pt x="1219" y="1"/>
                      <a:pt x="1177" y="1"/>
                    </a:cubicBezTo>
                    <a:close/>
                  </a:path>
                </a:pathLst>
              </a:custGeom>
              <a:solidFill>
                <a:srgbClr val="182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2"/>
            <p:cNvSpPr/>
            <p:nvPr/>
          </p:nvSpPr>
          <p:spPr>
            <a:xfrm>
              <a:off x="3097168" y="-280126"/>
              <a:ext cx="621791" cy="994890"/>
            </a:xfrm>
            <a:custGeom>
              <a:avLst/>
              <a:gdLst/>
              <a:ahLst/>
              <a:cxnLst/>
              <a:rect l="l" t="t" r="r" b="b"/>
              <a:pathLst>
                <a:path w="5083" h="8133" extrusionOk="0">
                  <a:moveTo>
                    <a:pt x="5011" y="1"/>
                  </a:moveTo>
                  <a:cubicBezTo>
                    <a:pt x="4993" y="1"/>
                    <a:pt x="4976" y="8"/>
                    <a:pt x="4965" y="25"/>
                  </a:cubicBezTo>
                  <a:cubicBezTo>
                    <a:pt x="4965" y="25"/>
                    <a:pt x="4867" y="132"/>
                    <a:pt x="4711" y="338"/>
                  </a:cubicBezTo>
                  <a:cubicBezTo>
                    <a:pt x="4632" y="436"/>
                    <a:pt x="4534" y="563"/>
                    <a:pt x="4427" y="710"/>
                  </a:cubicBezTo>
                  <a:cubicBezTo>
                    <a:pt x="4319" y="847"/>
                    <a:pt x="4201" y="1013"/>
                    <a:pt x="4075" y="1200"/>
                  </a:cubicBezTo>
                  <a:cubicBezTo>
                    <a:pt x="3947" y="1376"/>
                    <a:pt x="3810" y="1581"/>
                    <a:pt x="3673" y="1787"/>
                  </a:cubicBezTo>
                  <a:cubicBezTo>
                    <a:pt x="3536" y="2003"/>
                    <a:pt x="3389" y="2227"/>
                    <a:pt x="3242" y="2453"/>
                  </a:cubicBezTo>
                  <a:cubicBezTo>
                    <a:pt x="3095" y="2688"/>
                    <a:pt x="2939" y="2933"/>
                    <a:pt x="2791" y="3187"/>
                  </a:cubicBezTo>
                  <a:cubicBezTo>
                    <a:pt x="2645" y="3432"/>
                    <a:pt x="2498" y="3687"/>
                    <a:pt x="2341" y="3942"/>
                  </a:cubicBezTo>
                  <a:lnTo>
                    <a:pt x="1901" y="4705"/>
                  </a:lnTo>
                  <a:cubicBezTo>
                    <a:pt x="1764" y="4950"/>
                    <a:pt x="1616" y="5204"/>
                    <a:pt x="1479" y="5439"/>
                  </a:cubicBezTo>
                  <a:cubicBezTo>
                    <a:pt x="1342" y="5685"/>
                    <a:pt x="1215" y="5909"/>
                    <a:pt x="1088" y="6135"/>
                  </a:cubicBezTo>
                  <a:cubicBezTo>
                    <a:pt x="961" y="6350"/>
                    <a:pt x="843" y="6566"/>
                    <a:pt x="735" y="6752"/>
                  </a:cubicBezTo>
                  <a:cubicBezTo>
                    <a:pt x="304" y="7525"/>
                    <a:pt x="21" y="8044"/>
                    <a:pt x="21" y="8044"/>
                  </a:cubicBezTo>
                  <a:cubicBezTo>
                    <a:pt x="1" y="8074"/>
                    <a:pt x="10" y="8103"/>
                    <a:pt x="40" y="8122"/>
                  </a:cubicBezTo>
                  <a:cubicBezTo>
                    <a:pt x="50" y="8129"/>
                    <a:pt x="62" y="8133"/>
                    <a:pt x="74" y="8133"/>
                  </a:cubicBezTo>
                  <a:cubicBezTo>
                    <a:pt x="95" y="8133"/>
                    <a:pt x="115" y="8122"/>
                    <a:pt x="128" y="8103"/>
                  </a:cubicBezTo>
                  <a:cubicBezTo>
                    <a:pt x="128" y="8103"/>
                    <a:pt x="197" y="7966"/>
                    <a:pt x="314" y="7741"/>
                  </a:cubicBezTo>
                  <a:cubicBezTo>
                    <a:pt x="441" y="7515"/>
                    <a:pt x="617" y="7193"/>
                    <a:pt x="833" y="6810"/>
                  </a:cubicBezTo>
                  <a:cubicBezTo>
                    <a:pt x="1059" y="6429"/>
                    <a:pt x="1313" y="5988"/>
                    <a:pt x="1607" y="5518"/>
                  </a:cubicBezTo>
                  <a:cubicBezTo>
                    <a:pt x="1890" y="5038"/>
                    <a:pt x="2214" y="4549"/>
                    <a:pt x="2527" y="4049"/>
                  </a:cubicBezTo>
                  <a:cubicBezTo>
                    <a:pt x="2693" y="3804"/>
                    <a:pt x="2850" y="3559"/>
                    <a:pt x="3007" y="3315"/>
                  </a:cubicBezTo>
                  <a:cubicBezTo>
                    <a:pt x="3174" y="3080"/>
                    <a:pt x="3330" y="2845"/>
                    <a:pt x="3477" y="2610"/>
                  </a:cubicBezTo>
                  <a:cubicBezTo>
                    <a:pt x="3634" y="2375"/>
                    <a:pt x="3771" y="2159"/>
                    <a:pt x="3918" y="1944"/>
                  </a:cubicBezTo>
                  <a:cubicBezTo>
                    <a:pt x="4055" y="1738"/>
                    <a:pt x="4182" y="1533"/>
                    <a:pt x="4299" y="1346"/>
                  </a:cubicBezTo>
                  <a:cubicBezTo>
                    <a:pt x="4417" y="1160"/>
                    <a:pt x="4525" y="994"/>
                    <a:pt x="4623" y="837"/>
                  </a:cubicBezTo>
                  <a:cubicBezTo>
                    <a:pt x="4711" y="680"/>
                    <a:pt x="4799" y="553"/>
                    <a:pt x="4867" y="445"/>
                  </a:cubicBezTo>
                  <a:cubicBezTo>
                    <a:pt x="4995" y="220"/>
                    <a:pt x="5063" y="93"/>
                    <a:pt x="5063" y="93"/>
                  </a:cubicBezTo>
                  <a:cubicBezTo>
                    <a:pt x="5083" y="64"/>
                    <a:pt x="5073" y="34"/>
                    <a:pt x="5054" y="14"/>
                  </a:cubicBezTo>
                  <a:cubicBezTo>
                    <a:pt x="5040" y="6"/>
                    <a:pt x="5025" y="1"/>
                    <a:pt x="501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327265" y="266677"/>
              <a:ext cx="223982" cy="567844"/>
            </a:xfrm>
            <a:custGeom>
              <a:avLst/>
              <a:gdLst/>
              <a:ahLst/>
              <a:cxnLst/>
              <a:rect l="l" t="t" r="r" b="b"/>
              <a:pathLst>
                <a:path w="1831" h="4642" extrusionOk="0">
                  <a:moveTo>
                    <a:pt x="264" y="0"/>
                  </a:moveTo>
                  <a:lnTo>
                    <a:pt x="225" y="68"/>
                  </a:lnTo>
                  <a:cubicBezTo>
                    <a:pt x="0" y="823"/>
                    <a:pt x="118" y="1655"/>
                    <a:pt x="353" y="2409"/>
                  </a:cubicBezTo>
                  <a:cubicBezTo>
                    <a:pt x="577" y="3163"/>
                    <a:pt x="950" y="3858"/>
                    <a:pt x="1322" y="4544"/>
                  </a:cubicBezTo>
                  <a:cubicBezTo>
                    <a:pt x="1351" y="4592"/>
                    <a:pt x="1380" y="4642"/>
                    <a:pt x="1430" y="4642"/>
                  </a:cubicBezTo>
                  <a:cubicBezTo>
                    <a:pt x="1459" y="4642"/>
                    <a:pt x="1489" y="4632"/>
                    <a:pt x="1508" y="4612"/>
                  </a:cubicBezTo>
                  <a:cubicBezTo>
                    <a:pt x="1655" y="4495"/>
                    <a:pt x="1694" y="4289"/>
                    <a:pt x="1713" y="4103"/>
                  </a:cubicBezTo>
                  <a:cubicBezTo>
                    <a:pt x="1831" y="2605"/>
                    <a:pt x="1312" y="1087"/>
                    <a:pt x="264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336807" y="264231"/>
              <a:ext cx="209669" cy="576652"/>
            </a:xfrm>
            <a:custGeom>
              <a:avLst/>
              <a:gdLst/>
              <a:ahLst/>
              <a:cxnLst/>
              <a:rect l="l" t="t" r="r" b="b"/>
              <a:pathLst>
                <a:path w="1714" h="4714" extrusionOk="0">
                  <a:moveTo>
                    <a:pt x="206" y="1"/>
                  </a:moveTo>
                  <a:lnTo>
                    <a:pt x="167" y="49"/>
                  </a:lnTo>
                  <a:cubicBezTo>
                    <a:pt x="167" y="49"/>
                    <a:pt x="186" y="79"/>
                    <a:pt x="235" y="128"/>
                  </a:cubicBezTo>
                  <a:cubicBezTo>
                    <a:pt x="284" y="186"/>
                    <a:pt x="353" y="265"/>
                    <a:pt x="431" y="373"/>
                  </a:cubicBezTo>
                  <a:cubicBezTo>
                    <a:pt x="480" y="432"/>
                    <a:pt x="519" y="490"/>
                    <a:pt x="568" y="558"/>
                  </a:cubicBezTo>
                  <a:cubicBezTo>
                    <a:pt x="617" y="627"/>
                    <a:pt x="666" y="696"/>
                    <a:pt x="715" y="774"/>
                  </a:cubicBezTo>
                  <a:cubicBezTo>
                    <a:pt x="764" y="852"/>
                    <a:pt x="823" y="941"/>
                    <a:pt x="872" y="1029"/>
                  </a:cubicBezTo>
                  <a:cubicBezTo>
                    <a:pt x="891" y="1078"/>
                    <a:pt x="921" y="1126"/>
                    <a:pt x="950" y="1176"/>
                  </a:cubicBezTo>
                  <a:cubicBezTo>
                    <a:pt x="969" y="1224"/>
                    <a:pt x="999" y="1274"/>
                    <a:pt x="1019" y="1322"/>
                  </a:cubicBezTo>
                  <a:cubicBezTo>
                    <a:pt x="1078" y="1430"/>
                    <a:pt x="1117" y="1538"/>
                    <a:pt x="1176" y="1655"/>
                  </a:cubicBezTo>
                  <a:cubicBezTo>
                    <a:pt x="1195" y="1714"/>
                    <a:pt x="1215" y="1773"/>
                    <a:pt x="1244" y="1831"/>
                  </a:cubicBezTo>
                  <a:cubicBezTo>
                    <a:pt x="1263" y="1890"/>
                    <a:pt x="1283" y="1949"/>
                    <a:pt x="1302" y="2018"/>
                  </a:cubicBezTo>
                  <a:cubicBezTo>
                    <a:pt x="1391" y="2273"/>
                    <a:pt x="1459" y="2537"/>
                    <a:pt x="1508" y="2821"/>
                  </a:cubicBezTo>
                  <a:cubicBezTo>
                    <a:pt x="1557" y="3115"/>
                    <a:pt x="1587" y="3408"/>
                    <a:pt x="1587" y="3712"/>
                  </a:cubicBezTo>
                  <a:lnTo>
                    <a:pt x="1587" y="3829"/>
                  </a:lnTo>
                  <a:lnTo>
                    <a:pt x="1587" y="3937"/>
                  </a:lnTo>
                  <a:cubicBezTo>
                    <a:pt x="1577" y="4016"/>
                    <a:pt x="1577" y="4094"/>
                    <a:pt x="1567" y="4172"/>
                  </a:cubicBezTo>
                  <a:cubicBezTo>
                    <a:pt x="1567" y="4251"/>
                    <a:pt x="1548" y="4319"/>
                    <a:pt x="1528" y="4388"/>
                  </a:cubicBezTo>
                  <a:cubicBezTo>
                    <a:pt x="1508" y="4456"/>
                    <a:pt x="1469" y="4525"/>
                    <a:pt x="1430" y="4564"/>
                  </a:cubicBezTo>
                  <a:cubicBezTo>
                    <a:pt x="1400" y="4593"/>
                    <a:pt x="1371" y="4612"/>
                    <a:pt x="1361" y="4612"/>
                  </a:cubicBezTo>
                  <a:cubicBezTo>
                    <a:pt x="1352" y="4612"/>
                    <a:pt x="1352" y="4603"/>
                    <a:pt x="1342" y="4603"/>
                  </a:cubicBezTo>
                  <a:lnTo>
                    <a:pt x="1313" y="4573"/>
                  </a:lnTo>
                  <a:cubicBezTo>
                    <a:pt x="1293" y="4544"/>
                    <a:pt x="1273" y="4505"/>
                    <a:pt x="1254" y="4475"/>
                  </a:cubicBezTo>
                  <a:lnTo>
                    <a:pt x="1195" y="4368"/>
                  </a:lnTo>
                  <a:cubicBezTo>
                    <a:pt x="1126" y="4231"/>
                    <a:pt x="1048" y="4103"/>
                    <a:pt x="980" y="3966"/>
                  </a:cubicBezTo>
                  <a:cubicBezTo>
                    <a:pt x="832" y="3692"/>
                    <a:pt x="695" y="3418"/>
                    <a:pt x="578" y="3154"/>
                  </a:cubicBezTo>
                  <a:cubicBezTo>
                    <a:pt x="460" y="2889"/>
                    <a:pt x="362" y="2625"/>
                    <a:pt x="284" y="2370"/>
                  </a:cubicBezTo>
                  <a:cubicBezTo>
                    <a:pt x="206" y="2116"/>
                    <a:pt x="157" y="1861"/>
                    <a:pt x="118" y="1636"/>
                  </a:cubicBezTo>
                  <a:cubicBezTo>
                    <a:pt x="79" y="1401"/>
                    <a:pt x="59" y="1195"/>
                    <a:pt x="59" y="1000"/>
                  </a:cubicBezTo>
                  <a:cubicBezTo>
                    <a:pt x="49" y="813"/>
                    <a:pt x="69" y="647"/>
                    <a:pt x="79" y="510"/>
                  </a:cubicBezTo>
                  <a:cubicBezTo>
                    <a:pt x="108" y="382"/>
                    <a:pt x="127" y="275"/>
                    <a:pt x="147" y="206"/>
                  </a:cubicBezTo>
                  <a:cubicBezTo>
                    <a:pt x="167" y="138"/>
                    <a:pt x="177" y="99"/>
                    <a:pt x="177" y="99"/>
                  </a:cubicBezTo>
                  <a:lnTo>
                    <a:pt x="118" y="79"/>
                  </a:lnTo>
                  <a:cubicBezTo>
                    <a:pt x="118" y="79"/>
                    <a:pt x="108" y="118"/>
                    <a:pt x="88" y="186"/>
                  </a:cubicBezTo>
                  <a:cubicBezTo>
                    <a:pt x="69" y="265"/>
                    <a:pt x="49" y="373"/>
                    <a:pt x="29" y="510"/>
                  </a:cubicBezTo>
                  <a:cubicBezTo>
                    <a:pt x="10" y="647"/>
                    <a:pt x="0" y="813"/>
                    <a:pt x="0" y="1000"/>
                  </a:cubicBezTo>
                  <a:cubicBezTo>
                    <a:pt x="0" y="1195"/>
                    <a:pt x="20" y="1411"/>
                    <a:pt x="59" y="1646"/>
                  </a:cubicBezTo>
                  <a:cubicBezTo>
                    <a:pt x="88" y="1881"/>
                    <a:pt x="147" y="2125"/>
                    <a:pt x="225" y="2390"/>
                  </a:cubicBezTo>
                  <a:cubicBezTo>
                    <a:pt x="264" y="2517"/>
                    <a:pt x="304" y="2645"/>
                    <a:pt x="353" y="2782"/>
                  </a:cubicBezTo>
                  <a:cubicBezTo>
                    <a:pt x="402" y="2909"/>
                    <a:pt x="460" y="3046"/>
                    <a:pt x="510" y="3183"/>
                  </a:cubicBezTo>
                  <a:cubicBezTo>
                    <a:pt x="627" y="3457"/>
                    <a:pt x="764" y="3731"/>
                    <a:pt x="901" y="4005"/>
                  </a:cubicBezTo>
                  <a:cubicBezTo>
                    <a:pt x="969" y="4142"/>
                    <a:pt x="1038" y="4280"/>
                    <a:pt x="1117" y="4417"/>
                  </a:cubicBezTo>
                  <a:lnTo>
                    <a:pt x="1165" y="4525"/>
                  </a:lnTo>
                  <a:cubicBezTo>
                    <a:pt x="1185" y="4554"/>
                    <a:pt x="1195" y="4593"/>
                    <a:pt x="1224" y="4632"/>
                  </a:cubicBezTo>
                  <a:cubicBezTo>
                    <a:pt x="1234" y="4652"/>
                    <a:pt x="1254" y="4671"/>
                    <a:pt x="1273" y="4681"/>
                  </a:cubicBezTo>
                  <a:cubicBezTo>
                    <a:pt x="1289" y="4697"/>
                    <a:pt x="1318" y="4713"/>
                    <a:pt x="1344" y="4713"/>
                  </a:cubicBezTo>
                  <a:cubicBezTo>
                    <a:pt x="1350" y="4713"/>
                    <a:pt x="1356" y="4712"/>
                    <a:pt x="1361" y="4710"/>
                  </a:cubicBezTo>
                  <a:cubicBezTo>
                    <a:pt x="1430" y="4710"/>
                    <a:pt x="1469" y="4671"/>
                    <a:pt x="1498" y="4642"/>
                  </a:cubicBezTo>
                  <a:cubicBezTo>
                    <a:pt x="1567" y="4584"/>
                    <a:pt x="1606" y="4505"/>
                    <a:pt x="1635" y="4427"/>
                  </a:cubicBezTo>
                  <a:cubicBezTo>
                    <a:pt x="1665" y="4348"/>
                    <a:pt x="1675" y="4260"/>
                    <a:pt x="1685" y="4182"/>
                  </a:cubicBezTo>
                  <a:cubicBezTo>
                    <a:pt x="1694" y="4103"/>
                    <a:pt x="1704" y="4025"/>
                    <a:pt x="1704" y="3947"/>
                  </a:cubicBezTo>
                  <a:lnTo>
                    <a:pt x="1714" y="3829"/>
                  </a:lnTo>
                  <a:lnTo>
                    <a:pt x="1714" y="3712"/>
                  </a:lnTo>
                  <a:cubicBezTo>
                    <a:pt x="1714" y="3555"/>
                    <a:pt x="1714" y="3408"/>
                    <a:pt x="1704" y="3252"/>
                  </a:cubicBezTo>
                  <a:cubicBezTo>
                    <a:pt x="1694" y="3173"/>
                    <a:pt x="1685" y="3095"/>
                    <a:pt x="1675" y="3026"/>
                  </a:cubicBezTo>
                  <a:cubicBezTo>
                    <a:pt x="1675" y="2948"/>
                    <a:pt x="1655" y="2880"/>
                    <a:pt x="1646" y="2801"/>
                  </a:cubicBezTo>
                  <a:cubicBezTo>
                    <a:pt x="1596" y="2508"/>
                    <a:pt x="1528" y="2233"/>
                    <a:pt x="1440" y="1969"/>
                  </a:cubicBezTo>
                  <a:cubicBezTo>
                    <a:pt x="1420" y="1910"/>
                    <a:pt x="1400" y="1842"/>
                    <a:pt x="1371" y="1783"/>
                  </a:cubicBezTo>
                  <a:cubicBezTo>
                    <a:pt x="1352" y="1724"/>
                    <a:pt x="1332" y="1655"/>
                    <a:pt x="1302" y="1596"/>
                  </a:cubicBezTo>
                  <a:cubicBezTo>
                    <a:pt x="1254" y="1479"/>
                    <a:pt x="1204" y="1372"/>
                    <a:pt x="1146" y="1264"/>
                  </a:cubicBezTo>
                  <a:cubicBezTo>
                    <a:pt x="1117" y="1215"/>
                    <a:pt x="1087" y="1166"/>
                    <a:pt x="1067" y="1107"/>
                  </a:cubicBezTo>
                  <a:cubicBezTo>
                    <a:pt x="1038" y="1058"/>
                    <a:pt x="1009" y="1019"/>
                    <a:pt x="980" y="970"/>
                  </a:cubicBezTo>
                  <a:cubicBezTo>
                    <a:pt x="921" y="872"/>
                    <a:pt x="862" y="793"/>
                    <a:pt x="813" y="715"/>
                  </a:cubicBezTo>
                  <a:cubicBezTo>
                    <a:pt x="754" y="627"/>
                    <a:pt x="695" y="558"/>
                    <a:pt x="647" y="490"/>
                  </a:cubicBezTo>
                  <a:cubicBezTo>
                    <a:pt x="597" y="421"/>
                    <a:pt x="549" y="373"/>
                    <a:pt x="510" y="314"/>
                  </a:cubicBezTo>
                  <a:cubicBezTo>
                    <a:pt x="412" y="216"/>
                    <a:pt x="343" y="138"/>
                    <a:pt x="284" y="79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05619" y="5508"/>
              <a:ext cx="225327" cy="550596"/>
            </a:xfrm>
            <a:custGeom>
              <a:avLst/>
              <a:gdLst/>
              <a:ahLst/>
              <a:cxnLst/>
              <a:rect l="l" t="t" r="r" b="b"/>
              <a:pathLst>
                <a:path w="1842" h="4501" extrusionOk="0">
                  <a:moveTo>
                    <a:pt x="148" y="1"/>
                  </a:moveTo>
                  <a:lnTo>
                    <a:pt x="99" y="69"/>
                  </a:lnTo>
                  <a:cubicBezTo>
                    <a:pt x="1" y="833"/>
                    <a:pt x="157" y="1616"/>
                    <a:pt x="432" y="2341"/>
                  </a:cubicBezTo>
                  <a:cubicBezTo>
                    <a:pt x="716" y="3065"/>
                    <a:pt x="1097" y="3731"/>
                    <a:pt x="1489" y="4407"/>
                  </a:cubicBezTo>
                  <a:cubicBezTo>
                    <a:pt x="1509" y="4436"/>
                    <a:pt x="1528" y="4466"/>
                    <a:pt x="1558" y="4485"/>
                  </a:cubicBezTo>
                  <a:cubicBezTo>
                    <a:pt x="1575" y="4496"/>
                    <a:pt x="1592" y="4500"/>
                    <a:pt x="1609" y="4500"/>
                  </a:cubicBezTo>
                  <a:cubicBezTo>
                    <a:pt x="1703" y="4500"/>
                    <a:pt x="1775" y="4349"/>
                    <a:pt x="1783" y="4240"/>
                  </a:cubicBezTo>
                  <a:cubicBezTo>
                    <a:pt x="1842" y="3476"/>
                    <a:pt x="1656" y="2703"/>
                    <a:pt x="1352" y="2008"/>
                  </a:cubicBezTo>
                  <a:cubicBezTo>
                    <a:pt x="1049" y="1303"/>
                    <a:pt x="608" y="617"/>
                    <a:pt x="14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510389" y="3062"/>
              <a:ext cx="221780" cy="559159"/>
            </a:xfrm>
            <a:custGeom>
              <a:avLst/>
              <a:gdLst/>
              <a:ahLst/>
              <a:cxnLst/>
              <a:rect l="l" t="t" r="r" b="b"/>
              <a:pathLst>
                <a:path w="1813" h="4571" extrusionOk="0">
                  <a:moveTo>
                    <a:pt x="129" y="1"/>
                  </a:moveTo>
                  <a:lnTo>
                    <a:pt x="79" y="40"/>
                  </a:lnTo>
                  <a:cubicBezTo>
                    <a:pt x="79" y="40"/>
                    <a:pt x="99" y="69"/>
                    <a:pt x="148" y="128"/>
                  </a:cubicBezTo>
                  <a:cubicBezTo>
                    <a:pt x="187" y="187"/>
                    <a:pt x="246" y="275"/>
                    <a:pt x="314" y="393"/>
                  </a:cubicBezTo>
                  <a:cubicBezTo>
                    <a:pt x="393" y="500"/>
                    <a:pt x="481" y="637"/>
                    <a:pt x="579" y="794"/>
                  </a:cubicBezTo>
                  <a:cubicBezTo>
                    <a:pt x="677" y="950"/>
                    <a:pt x="775" y="1127"/>
                    <a:pt x="892" y="1333"/>
                  </a:cubicBezTo>
                  <a:cubicBezTo>
                    <a:pt x="1000" y="1529"/>
                    <a:pt x="1108" y="1744"/>
                    <a:pt x="1215" y="1988"/>
                  </a:cubicBezTo>
                  <a:cubicBezTo>
                    <a:pt x="1323" y="2223"/>
                    <a:pt x="1421" y="2478"/>
                    <a:pt x="1500" y="2743"/>
                  </a:cubicBezTo>
                  <a:cubicBezTo>
                    <a:pt x="1578" y="3017"/>
                    <a:pt x="1637" y="3301"/>
                    <a:pt x="1676" y="3605"/>
                  </a:cubicBezTo>
                  <a:cubicBezTo>
                    <a:pt x="1685" y="3751"/>
                    <a:pt x="1695" y="3898"/>
                    <a:pt x="1695" y="4045"/>
                  </a:cubicBezTo>
                  <a:cubicBezTo>
                    <a:pt x="1695" y="4114"/>
                    <a:pt x="1685" y="4201"/>
                    <a:pt x="1685" y="4270"/>
                  </a:cubicBezTo>
                  <a:cubicBezTo>
                    <a:pt x="1676" y="4329"/>
                    <a:pt x="1646" y="4397"/>
                    <a:pt x="1607" y="4437"/>
                  </a:cubicBezTo>
                  <a:cubicBezTo>
                    <a:pt x="1597" y="4456"/>
                    <a:pt x="1587" y="4456"/>
                    <a:pt x="1578" y="4466"/>
                  </a:cubicBezTo>
                  <a:lnTo>
                    <a:pt x="1558" y="4466"/>
                  </a:lnTo>
                  <a:lnTo>
                    <a:pt x="1548" y="4456"/>
                  </a:lnTo>
                  <a:lnTo>
                    <a:pt x="1539" y="4456"/>
                  </a:lnTo>
                  <a:lnTo>
                    <a:pt x="1529" y="4447"/>
                  </a:lnTo>
                  <a:cubicBezTo>
                    <a:pt x="1519" y="4437"/>
                    <a:pt x="1519" y="4427"/>
                    <a:pt x="1509" y="4417"/>
                  </a:cubicBezTo>
                  <a:lnTo>
                    <a:pt x="1391" y="4221"/>
                  </a:lnTo>
                  <a:cubicBezTo>
                    <a:pt x="1313" y="4084"/>
                    <a:pt x="1235" y="3957"/>
                    <a:pt x="1156" y="3829"/>
                  </a:cubicBezTo>
                  <a:cubicBezTo>
                    <a:pt x="1010" y="3565"/>
                    <a:pt x="863" y="3311"/>
                    <a:pt x="736" y="3056"/>
                  </a:cubicBezTo>
                  <a:cubicBezTo>
                    <a:pt x="608" y="2802"/>
                    <a:pt x="501" y="2547"/>
                    <a:pt x="412" y="2302"/>
                  </a:cubicBezTo>
                  <a:cubicBezTo>
                    <a:pt x="314" y="2057"/>
                    <a:pt x="246" y="1822"/>
                    <a:pt x="197" y="1597"/>
                  </a:cubicBezTo>
                  <a:cubicBezTo>
                    <a:pt x="138" y="1381"/>
                    <a:pt x="109" y="1166"/>
                    <a:pt x="89" y="990"/>
                  </a:cubicBezTo>
                  <a:cubicBezTo>
                    <a:pt x="70" y="804"/>
                    <a:pt x="60" y="637"/>
                    <a:pt x="60" y="510"/>
                  </a:cubicBezTo>
                  <a:cubicBezTo>
                    <a:pt x="70" y="373"/>
                    <a:pt x="70" y="275"/>
                    <a:pt x="79" y="206"/>
                  </a:cubicBezTo>
                  <a:cubicBezTo>
                    <a:pt x="89" y="128"/>
                    <a:pt x="89" y="89"/>
                    <a:pt x="89" y="89"/>
                  </a:cubicBezTo>
                  <a:lnTo>
                    <a:pt x="31" y="89"/>
                  </a:lnTo>
                  <a:cubicBezTo>
                    <a:pt x="31" y="89"/>
                    <a:pt x="31" y="128"/>
                    <a:pt x="21" y="197"/>
                  </a:cubicBezTo>
                  <a:cubicBezTo>
                    <a:pt x="11" y="265"/>
                    <a:pt x="11" y="373"/>
                    <a:pt x="1" y="510"/>
                  </a:cubicBezTo>
                  <a:cubicBezTo>
                    <a:pt x="1" y="647"/>
                    <a:pt x="11" y="804"/>
                    <a:pt x="31" y="990"/>
                  </a:cubicBezTo>
                  <a:cubicBezTo>
                    <a:pt x="50" y="1176"/>
                    <a:pt x="79" y="1391"/>
                    <a:pt x="138" y="1616"/>
                  </a:cubicBezTo>
                  <a:cubicBezTo>
                    <a:pt x="187" y="1832"/>
                    <a:pt x="256" y="2077"/>
                    <a:pt x="353" y="2321"/>
                  </a:cubicBezTo>
                  <a:cubicBezTo>
                    <a:pt x="442" y="2567"/>
                    <a:pt x="549" y="2831"/>
                    <a:pt x="677" y="3085"/>
                  </a:cubicBezTo>
                  <a:cubicBezTo>
                    <a:pt x="794" y="3340"/>
                    <a:pt x="941" y="3605"/>
                    <a:pt x="1078" y="3869"/>
                  </a:cubicBezTo>
                  <a:cubicBezTo>
                    <a:pt x="1156" y="4006"/>
                    <a:pt x="1225" y="4133"/>
                    <a:pt x="1304" y="4270"/>
                  </a:cubicBezTo>
                  <a:lnTo>
                    <a:pt x="1421" y="4466"/>
                  </a:lnTo>
                  <a:cubicBezTo>
                    <a:pt x="1431" y="4486"/>
                    <a:pt x="1441" y="4505"/>
                    <a:pt x="1460" y="4525"/>
                  </a:cubicBezTo>
                  <a:lnTo>
                    <a:pt x="1470" y="4534"/>
                  </a:lnTo>
                  <a:lnTo>
                    <a:pt x="1480" y="4545"/>
                  </a:lnTo>
                  <a:lnTo>
                    <a:pt x="1489" y="4545"/>
                  </a:lnTo>
                  <a:lnTo>
                    <a:pt x="1500" y="4554"/>
                  </a:lnTo>
                  <a:lnTo>
                    <a:pt x="1509" y="4554"/>
                  </a:lnTo>
                  <a:cubicBezTo>
                    <a:pt x="1519" y="4564"/>
                    <a:pt x="1519" y="4564"/>
                    <a:pt x="1529" y="4564"/>
                  </a:cubicBezTo>
                  <a:cubicBezTo>
                    <a:pt x="1544" y="4568"/>
                    <a:pt x="1558" y="4570"/>
                    <a:pt x="1572" y="4570"/>
                  </a:cubicBezTo>
                  <a:cubicBezTo>
                    <a:pt x="1622" y="4570"/>
                    <a:pt x="1663" y="4545"/>
                    <a:pt x="1685" y="4515"/>
                  </a:cubicBezTo>
                  <a:cubicBezTo>
                    <a:pt x="1754" y="4447"/>
                    <a:pt x="1783" y="4368"/>
                    <a:pt x="1793" y="4280"/>
                  </a:cubicBezTo>
                  <a:cubicBezTo>
                    <a:pt x="1803" y="4260"/>
                    <a:pt x="1803" y="4241"/>
                    <a:pt x="1803" y="4221"/>
                  </a:cubicBezTo>
                  <a:lnTo>
                    <a:pt x="1803" y="4162"/>
                  </a:lnTo>
                  <a:cubicBezTo>
                    <a:pt x="1813" y="4123"/>
                    <a:pt x="1813" y="4084"/>
                    <a:pt x="1813" y="4045"/>
                  </a:cubicBezTo>
                  <a:cubicBezTo>
                    <a:pt x="1813" y="3888"/>
                    <a:pt x="1813" y="3742"/>
                    <a:pt x="1793" y="3585"/>
                  </a:cubicBezTo>
                  <a:cubicBezTo>
                    <a:pt x="1774" y="3281"/>
                    <a:pt x="1715" y="2987"/>
                    <a:pt x="1637" y="2713"/>
                  </a:cubicBezTo>
                  <a:cubicBezTo>
                    <a:pt x="1480" y="2145"/>
                    <a:pt x="1235" y="1655"/>
                    <a:pt x="1010" y="1264"/>
                  </a:cubicBezTo>
                  <a:cubicBezTo>
                    <a:pt x="892" y="1059"/>
                    <a:pt x="775" y="882"/>
                    <a:pt x="677" y="726"/>
                  </a:cubicBezTo>
                  <a:cubicBezTo>
                    <a:pt x="569" y="578"/>
                    <a:pt x="471" y="441"/>
                    <a:pt x="393" y="334"/>
                  </a:cubicBezTo>
                  <a:cubicBezTo>
                    <a:pt x="314" y="226"/>
                    <a:pt x="246" y="147"/>
                    <a:pt x="197" y="89"/>
                  </a:cubicBezTo>
                  <a:cubicBezTo>
                    <a:pt x="158" y="30"/>
                    <a:pt x="129" y="1"/>
                    <a:pt x="12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183531" y="527846"/>
              <a:ext cx="179699" cy="539097"/>
            </a:xfrm>
            <a:custGeom>
              <a:avLst/>
              <a:gdLst/>
              <a:ahLst/>
              <a:cxnLst/>
              <a:rect l="l" t="t" r="r" b="b"/>
              <a:pathLst>
                <a:path w="1469" h="4407" extrusionOk="0">
                  <a:moveTo>
                    <a:pt x="186" y="0"/>
                  </a:moveTo>
                  <a:lnTo>
                    <a:pt x="107" y="137"/>
                  </a:lnTo>
                  <a:cubicBezTo>
                    <a:pt x="0" y="1615"/>
                    <a:pt x="392" y="3192"/>
                    <a:pt x="1263" y="4407"/>
                  </a:cubicBezTo>
                  <a:cubicBezTo>
                    <a:pt x="1449" y="4298"/>
                    <a:pt x="1469" y="4044"/>
                    <a:pt x="1469" y="3839"/>
                  </a:cubicBezTo>
                  <a:cubicBezTo>
                    <a:pt x="1439" y="2497"/>
                    <a:pt x="949" y="1097"/>
                    <a:pt x="18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190626" y="525400"/>
              <a:ext cx="179821" cy="549862"/>
            </a:xfrm>
            <a:custGeom>
              <a:avLst/>
              <a:gdLst/>
              <a:ahLst/>
              <a:cxnLst/>
              <a:rect l="l" t="t" r="r" b="b"/>
              <a:pathLst>
                <a:path w="1470" h="4495" extrusionOk="0">
                  <a:moveTo>
                    <a:pt x="147" y="0"/>
                  </a:moveTo>
                  <a:lnTo>
                    <a:pt x="99" y="29"/>
                  </a:lnTo>
                  <a:cubicBezTo>
                    <a:pt x="147" y="118"/>
                    <a:pt x="206" y="196"/>
                    <a:pt x="255" y="284"/>
                  </a:cubicBezTo>
                  <a:cubicBezTo>
                    <a:pt x="304" y="373"/>
                    <a:pt x="353" y="451"/>
                    <a:pt x="402" y="539"/>
                  </a:cubicBezTo>
                  <a:cubicBezTo>
                    <a:pt x="451" y="627"/>
                    <a:pt x="490" y="715"/>
                    <a:pt x="539" y="803"/>
                  </a:cubicBezTo>
                  <a:cubicBezTo>
                    <a:pt x="578" y="891"/>
                    <a:pt x="617" y="980"/>
                    <a:pt x="667" y="1067"/>
                  </a:cubicBezTo>
                  <a:lnTo>
                    <a:pt x="784" y="1332"/>
                  </a:lnTo>
                  <a:cubicBezTo>
                    <a:pt x="813" y="1430"/>
                    <a:pt x="852" y="1518"/>
                    <a:pt x="891" y="1606"/>
                  </a:cubicBezTo>
                  <a:cubicBezTo>
                    <a:pt x="921" y="1704"/>
                    <a:pt x="950" y="1792"/>
                    <a:pt x="989" y="1881"/>
                  </a:cubicBezTo>
                  <a:cubicBezTo>
                    <a:pt x="1009" y="1978"/>
                    <a:pt x="1048" y="2066"/>
                    <a:pt x="1068" y="2164"/>
                  </a:cubicBezTo>
                  <a:cubicBezTo>
                    <a:pt x="1098" y="2262"/>
                    <a:pt x="1126" y="2351"/>
                    <a:pt x="1146" y="2449"/>
                  </a:cubicBezTo>
                  <a:cubicBezTo>
                    <a:pt x="1176" y="2546"/>
                    <a:pt x="1195" y="2634"/>
                    <a:pt x="1215" y="2732"/>
                  </a:cubicBezTo>
                  <a:cubicBezTo>
                    <a:pt x="1235" y="2830"/>
                    <a:pt x="1254" y="2928"/>
                    <a:pt x="1264" y="3026"/>
                  </a:cubicBezTo>
                  <a:cubicBezTo>
                    <a:pt x="1283" y="3114"/>
                    <a:pt x="1293" y="3212"/>
                    <a:pt x="1313" y="3310"/>
                  </a:cubicBezTo>
                  <a:cubicBezTo>
                    <a:pt x="1322" y="3408"/>
                    <a:pt x="1322" y="3506"/>
                    <a:pt x="1333" y="3604"/>
                  </a:cubicBezTo>
                  <a:cubicBezTo>
                    <a:pt x="1342" y="3702"/>
                    <a:pt x="1352" y="3800"/>
                    <a:pt x="1352" y="3898"/>
                  </a:cubicBezTo>
                  <a:cubicBezTo>
                    <a:pt x="1352" y="3986"/>
                    <a:pt x="1342" y="4083"/>
                    <a:pt x="1322" y="4172"/>
                  </a:cubicBezTo>
                  <a:cubicBezTo>
                    <a:pt x="1299" y="4242"/>
                    <a:pt x="1269" y="4307"/>
                    <a:pt x="1218" y="4350"/>
                  </a:cubicBezTo>
                  <a:lnTo>
                    <a:pt x="1218" y="4350"/>
                  </a:lnTo>
                  <a:lnTo>
                    <a:pt x="1087" y="4162"/>
                  </a:lnTo>
                  <a:lnTo>
                    <a:pt x="941" y="3927"/>
                  </a:lnTo>
                  <a:lnTo>
                    <a:pt x="804" y="3682"/>
                  </a:lnTo>
                  <a:lnTo>
                    <a:pt x="676" y="3428"/>
                  </a:lnTo>
                  <a:lnTo>
                    <a:pt x="569" y="3173"/>
                  </a:lnTo>
                  <a:lnTo>
                    <a:pt x="461" y="2919"/>
                  </a:lnTo>
                  <a:lnTo>
                    <a:pt x="373" y="2654"/>
                  </a:lnTo>
                  <a:lnTo>
                    <a:pt x="295" y="2380"/>
                  </a:lnTo>
                  <a:lnTo>
                    <a:pt x="226" y="2105"/>
                  </a:lnTo>
                  <a:lnTo>
                    <a:pt x="167" y="1831"/>
                  </a:lnTo>
                  <a:lnTo>
                    <a:pt x="128" y="1557"/>
                  </a:lnTo>
                  <a:lnTo>
                    <a:pt x="89" y="1273"/>
                  </a:lnTo>
                  <a:lnTo>
                    <a:pt x="69" y="999"/>
                  </a:lnTo>
                  <a:lnTo>
                    <a:pt x="60" y="715"/>
                  </a:lnTo>
                  <a:lnTo>
                    <a:pt x="60" y="441"/>
                  </a:lnTo>
                  <a:lnTo>
                    <a:pt x="79" y="157"/>
                  </a:lnTo>
                  <a:lnTo>
                    <a:pt x="20" y="157"/>
                  </a:lnTo>
                  <a:lnTo>
                    <a:pt x="1" y="431"/>
                  </a:lnTo>
                  <a:lnTo>
                    <a:pt x="1" y="715"/>
                  </a:lnTo>
                  <a:lnTo>
                    <a:pt x="10" y="999"/>
                  </a:lnTo>
                  <a:lnTo>
                    <a:pt x="30" y="1283"/>
                  </a:lnTo>
                  <a:lnTo>
                    <a:pt x="69" y="1567"/>
                  </a:lnTo>
                  <a:lnTo>
                    <a:pt x="108" y="1841"/>
                  </a:lnTo>
                  <a:lnTo>
                    <a:pt x="167" y="2125"/>
                  </a:lnTo>
                  <a:lnTo>
                    <a:pt x="236" y="2399"/>
                  </a:lnTo>
                  <a:lnTo>
                    <a:pt x="304" y="2673"/>
                  </a:lnTo>
                  <a:lnTo>
                    <a:pt x="392" y="2938"/>
                  </a:lnTo>
                  <a:lnTo>
                    <a:pt x="490" y="3202"/>
                  </a:lnTo>
                  <a:lnTo>
                    <a:pt x="608" y="3467"/>
                  </a:lnTo>
                  <a:lnTo>
                    <a:pt x="725" y="3722"/>
                  </a:lnTo>
                  <a:lnTo>
                    <a:pt x="862" y="3976"/>
                  </a:lnTo>
                  <a:lnTo>
                    <a:pt x="1009" y="4221"/>
                  </a:lnTo>
                  <a:lnTo>
                    <a:pt x="1166" y="4456"/>
                  </a:lnTo>
                  <a:lnTo>
                    <a:pt x="1185" y="4495"/>
                  </a:lnTo>
                  <a:lnTo>
                    <a:pt x="1235" y="4466"/>
                  </a:lnTo>
                  <a:cubicBezTo>
                    <a:pt x="1333" y="4407"/>
                    <a:pt x="1401" y="4309"/>
                    <a:pt x="1430" y="4201"/>
                  </a:cubicBezTo>
                  <a:cubicBezTo>
                    <a:pt x="1459" y="4103"/>
                    <a:pt x="1470" y="3996"/>
                    <a:pt x="1470" y="3898"/>
                  </a:cubicBezTo>
                  <a:cubicBezTo>
                    <a:pt x="1470" y="3790"/>
                    <a:pt x="1470" y="3692"/>
                    <a:pt x="1459" y="3594"/>
                  </a:cubicBezTo>
                  <a:cubicBezTo>
                    <a:pt x="1459" y="3496"/>
                    <a:pt x="1450" y="3398"/>
                    <a:pt x="1440" y="3300"/>
                  </a:cubicBezTo>
                  <a:cubicBezTo>
                    <a:pt x="1430" y="3202"/>
                    <a:pt x="1420" y="3095"/>
                    <a:pt x="1401" y="2997"/>
                  </a:cubicBezTo>
                  <a:cubicBezTo>
                    <a:pt x="1391" y="2899"/>
                    <a:pt x="1372" y="2801"/>
                    <a:pt x="1352" y="2703"/>
                  </a:cubicBezTo>
                  <a:cubicBezTo>
                    <a:pt x="1333" y="2605"/>
                    <a:pt x="1313" y="2507"/>
                    <a:pt x="1283" y="2409"/>
                  </a:cubicBezTo>
                  <a:cubicBezTo>
                    <a:pt x="1264" y="2321"/>
                    <a:pt x="1235" y="2223"/>
                    <a:pt x="1205" y="2125"/>
                  </a:cubicBezTo>
                  <a:cubicBezTo>
                    <a:pt x="1185" y="2027"/>
                    <a:pt x="1156" y="1939"/>
                    <a:pt x="1117" y="1841"/>
                  </a:cubicBezTo>
                  <a:cubicBezTo>
                    <a:pt x="1087" y="1743"/>
                    <a:pt x="1058" y="1655"/>
                    <a:pt x="1019" y="1557"/>
                  </a:cubicBezTo>
                  <a:cubicBezTo>
                    <a:pt x="980" y="1469"/>
                    <a:pt x="950" y="1371"/>
                    <a:pt x="902" y="1283"/>
                  </a:cubicBezTo>
                  <a:cubicBezTo>
                    <a:pt x="862" y="1195"/>
                    <a:pt x="823" y="1097"/>
                    <a:pt x="774" y="1009"/>
                  </a:cubicBezTo>
                  <a:cubicBezTo>
                    <a:pt x="735" y="921"/>
                    <a:pt x="686" y="832"/>
                    <a:pt x="637" y="745"/>
                  </a:cubicBezTo>
                  <a:cubicBezTo>
                    <a:pt x="588" y="656"/>
                    <a:pt x="539" y="578"/>
                    <a:pt x="490" y="490"/>
                  </a:cubicBezTo>
                  <a:cubicBezTo>
                    <a:pt x="441" y="402"/>
                    <a:pt x="382" y="323"/>
                    <a:pt x="324" y="235"/>
                  </a:cubicBezTo>
                  <a:cubicBezTo>
                    <a:pt x="275" y="157"/>
                    <a:pt x="206" y="79"/>
                    <a:pt x="147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30675" y="527846"/>
              <a:ext cx="475609" cy="294687"/>
            </a:xfrm>
            <a:custGeom>
              <a:avLst/>
              <a:gdLst/>
              <a:ahLst/>
              <a:cxnLst/>
              <a:rect l="l" t="t" r="r" b="b"/>
              <a:pathLst>
                <a:path w="3888" h="2409" extrusionOk="0">
                  <a:moveTo>
                    <a:pt x="3888" y="0"/>
                  </a:moveTo>
                  <a:lnTo>
                    <a:pt x="3888" y="0"/>
                  </a:lnTo>
                  <a:cubicBezTo>
                    <a:pt x="2321" y="176"/>
                    <a:pt x="832" y="1067"/>
                    <a:pt x="1" y="2409"/>
                  </a:cubicBezTo>
                  <a:lnTo>
                    <a:pt x="1" y="2409"/>
                  </a:lnTo>
                  <a:cubicBezTo>
                    <a:pt x="1498" y="1958"/>
                    <a:pt x="2762" y="1234"/>
                    <a:pt x="3839" y="88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715017" y="524176"/>
              <a:ext cx="491267" cy="310345"/>
            </a:xfrm>
            <a:custGeom>
              <a:avLst/>
              <a:gdLst/>
              <a:ahLst/>
              <a:cxnLst/>
              <a:rect l="l" t="t" r="r" b="b"/>
              <a:pathLst>
                <a:path w="4016" h="2537" extrusionOk="0">
                  <a:moveTo>
                    <a:pt x="4016" y="0"/>
                  </a:moveTo>
                  <a:cubicBezTo>
                    <a:pt x="3908" y="0"/>
                    <a:pt x="3810" y="20"/>
                    <a:pt x="3713" y="30"/>
                  </a:cubicBezTo>
                  <a:lnTo>
                    <a:pt x="3419" y="79"/>
                  </a:lnTo>
                  <a:lnTo>
                    <a:pt x="3134" y="148"/>
                  </a:lnTo>
                  <a:lnTo>
                    <a:pt x="2841" y="226"/>
                  </a:lnTo>
                  <a:lnTo>
                    <a:pt x="2566" y="333"/>
                  </a:lnTo>
                  <a:lnTo>
                    <a:pt x="2283" y="451"/>
                  </a:lnTo>
                  <a:lnTo>
                    <a:pt x="2018" y="588"/>
                  </a:lnTo>
                  <a:lnTo>
                    <a:pt x="1763" y="735"/>
                  </a:lnTo>
                  <a:lnTo>
                    <a:pt x="1509" y="901"/>
                  </a:lnTo>
                  <a:lnTo>
                    <a:pt x="1274" y="1077"/>
                  </a:lnTo>
                  <a:lnTo>
                    <a:pt x="1039" y="1264"/>
                  </a:lnTo>
                  <a:lnTo>
                    <a:pt x="823" y="1469"/>
                  </a:lnTo>
                  <a:lnTo>
                    <a:pt x="618" y="1695"/>
                  </a:lnTo>
                  <a:lnTo>
                    <a:pt x="422" y="1920"/>
                  </a:lnTo>
                  <a:lnTo>
                    <a:pt x="246" y="2155"/>
                  </a:lnTo>
                  <a:lnTo>
                    <a:pt x="79" y="2409"/>
                  </a:lnTo>
                  <a:lnTo>
                    <a:pt x="1" y="2537"/>
                  </a:lnTo>
                  <a:lnTo>
                    <a:pt x="138" y="2487"/>
                  </a:lnTo>
                  <a:lnTo>
                    <a:pt x="412" y="2400"/>
                  </a:lnTo>
                  <a:lnTo>
                    <a:pt x="677" y="2302"/>
                  </a:lnTo>
                  <a:lnTo>
                    <a:pt x="951" y="2204"/>
                  </a:lnTo>
                  <a:lnTo>
                    <a:pt x="1206" y="2096"/>
                  </a:lnTo>
                  <a:lnTo>
                    <a:pt x="1470" y="1978"/>
                  </a:lnTo>
                  <a:lnTo>
                    <a:pt x="1724" y="1851"/>
                  </a:lnTo>
                  <a:lnTo>
                    <a:pt x="1979" y="1714"/>
                  </a:lnTo>
                  <a:lnTo>
                    <a:pt x="2224" y="1567"/>
                  </a:lnTo>
                  <a:lnTo>
                    <a:pt x="2459" y="1421"/>
                  </a:lnTo>
                  <a:lnTo>
                    <a:pt x="2704" y="1264"/>
                  </a:lnTo>
                  <a:lnTo>
                    <a:pt x="2929" y="1097"/>
                  </a:lnTo>
                  <a:lnTo>
                    <a:pt x="3154" y="921"/>
                  </a:lnTo>
                  <a:lnTo>
                    <a:pt x="3369" y="735"/>
                  </a:lnTo>
                  <a:lnTo>
                    <a:pt x="3585" y="539"/>
                  </a:lnTo>
                  <a:lnTo>
                    <a:pt x="3791" y="343"/>
                  </a:lnTo>
                  <a:lnTo>
                    <a:pt x="3987" y="148"/>
                  </a:lnTo>
                  <a:lnTo>
                    <a:pt x="3937" y="98"/>
                  </a:lnTo>
                  <a:lnTo>
                    <a:pt x="3741" y="304"/>
                  </a:lnTo>
                  <a:lnTo>
                    <a:pt x="3546" y="500"/>
                  </a:lnTo>
                  <a:cubicBezTo>
                    <a:pt x="3477" y="568"/>
                    <a:pt x="3399" y="627"/>
                    <a:pt x="3330" y="686"/>
                  </a:cubicBezTo>
                  <a:lnTo>
                    <a:pt x="3115" y="872"/>
                  </a:lnTo>
                  <a:lnTo>
                    <a:pt x="2890" y="1048"/>
                  </a:lnTo>
                  <a:lnTo>
                    <a:pt x="2664" y="1214"/>
                  </a:lnTo>
                  <a:lnTo>
                    <a:pt x="2429" y="1371"/>
                  </a:lnTo>
                  <a:lnTo>
                    <a:pt x="2185" y="1518"/>
                  </a:lnTo>
                  <a:lnTo>
                    <a:pt x="1940" y="1656"/>
                  </a:lnTo>
                  <a:lnTo>
                    <a:pt x="1695" y="1782"/>
                  </a:lnTo>
                  <a:lnTo>
                    <a:pt x="1441" y="1910"/>
                  </a:lnTo>
                  <a:lnTo>
                    <a:pt x="1176" y="2017"/>
                  </a:lnTo>
                  <a:lnTo>
                    <a:pt x="912" y="2126"/>
                  </a:lnTo>
                  <a:lnTo>
                    <a:pt x="647" y="2223"/>
                  </a:lnTo>
                  <a:lnTo>
                    <a:pt x="383" y="2311"/>
                  </a:lnTo>
                  <a:lnTo>
                    <a:pt x="248" y="2350"/>
                  </a:lnTo>
                  <a:lnTo>
                    <a:pt x="248" y="2350"/>
                  </a:lnTo>
                  <a:lnTo>
                    <a:pt x="334" y="2223"/>
                  </a:lnTo>
                  <a:lnTo>
                    <a:pt x="520" y="1998"/>
                  </a:lnTo>
                  <a:lnTo>
                    <a:pt x="706" y="1773"/>
                  </a:lnTo>
                  <a:lnTo>
                    <a:pt x="912" y="1567"/>
                  </a:lnTo>
                  <a:lnTo>
                    <a:pt x="1127" y="1371"/>
                  </a:lnTo>
                  <a:lnTo>
                    <a:pt x="1352" y="1186"/>
                  </a:lnTo>
                  <a:lnTo>
                    <a:pt x="1587" y="1019"/>
                  </a:lnTo>
                  <a:lnTo>
                    <a:pt x="1832" y="853"/>
                  </a:lnTo>
                  <a:lnTo>
                    <a:pt x="2087" y="715"/>
                  </a:lnTo>
                  <a:lnTo>
                    <a:pt x="2351" y="578"/>
                  </a:lnTo>
                  <a:lnTo>
                    <a:pt x="2616" y="461"/>
                  </a:lnTo>
                  <a:lnTo>
                    <a:pt x="2890" y="353"/>
                  </a:lnTo>
                  <a:lnTo>
                    <a:pt x="3164" y="255"/>
                  </a:lnTo>
                  <a:lnTo>
                    <a:pt x="3448" y="177"/>
                  </a:lnTo>
                  <a:lnTo>
                    <a:pt x="3732" y="108"/>
                  </a:lnTo>
                  <a:cubicBezTo>
                    <a:pt x="3830" y="89"/>
                    <a:pt x="3918" y="79"/>
                    <a:pt x="4016" y="59"/>
                  </a:cubicBezTo>
                  <a:lnTo>
                    <a:pt x="4016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49210" y="270469"/>
              <a:ext cx="508026" cy="255053"/>
            </a:xfrm>
            <a:custGeom>
              <a:avLst/>
              <a:gdLst/>
              <a:ahLst/>
              <a:cxnLst/>
              <a:rect l="l" t="t" r="r" b="b"/>
              <a:pathLst>
                <a:path w="4153" h="2085" extrusionOk="0">
                  <a:moveTo>
                    <a:pt x="3885" y="0"/>
                  </a:moveTo>
                  <a:cubicBezTo>
                    <a:pt x="2348" y="0"/>
                    <a:pt x="825" y="789"/>
                    <a:pt x="1" y="2084"/>
                  </a:cubicBezTo>
                  <a:cubicBezTo>
                    <a:pt x="1607" y="1869"/>
                    <a:pt x="2938" y="1271"/>
                    <a:pt x="4074" y="126"/>
                  </a:cubicBezTo>
                  <a:lnTo>
                    <a:pt x="4153" y="8"/>
                  </a:lnTo>
                  <a:cubicBezTo>
                    <a:pt x="4063" y="3"/>
                    <a:pt x="3974" y="0"/>
                    <a:pt x="3885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36121" y="265454"/>
              <a:ext cx="521115" cy="268387"/>
            </a:xfrm>
            <a:custGeom>
              <a:avLst/>
              <a:gdLst/>
              <a:ahLst/>
              <a:cxnLst/>
              <a:rect l="l" t="t" r="r" b="b"/>
              <a:pathLst>
                <a:path w="4260" h="2194" extrusionOk="0">
                  <a:moveTo>
                    <a:pt x="3643" y="0"/>
                  </a:moveTo>
                  <a:lnTo>
                    <a:pt x="3339" y="30"/>
                  </a:lnTo>
                  <a:lnTo>
                    <a:pt x="3036" y="78"/>
                  </a:lnTo>
                  <a:lnTo>
                    <a:pt x="2742" y="147"/>
                  </a:lnTo>
                  <a:lnTo>
                    <a:pt x="2438" y="235"/>
                  </a:lnTo>
                  <a:lnTo>
                    <a:pt x="2155" y="343"/>
                  </a:lnTo>
                  <a:cubicBezTo>
                    <a:pt x="2057" y="382"/>
                    <a:pt x="1968" y="422"/>
                    <a:pt x="1870" y="470"/>
                  </a:cubicBezTo>
                  <a:lnTo>
                    <a:pt x="1606" y="617"/>
                  </a:lnTo>
                  <a:lnTo>
                    <a:pt x="1341" y="774"/>
                  </a:lnTo>
                  <a:lnTo>
                    <a:pt x="1097" y="960"/>
                  </a:lnTo>
                  <a:lnTo>
                    <a:pt x="852" y="1156"/>
                  </a:lnTo>
                  <a:lnTo>
                    <a:pt x="636" y="1371"/>
                  </a:lnTo>
                  <a:lnTo>
                    <a:pt x="431" y="1597"/>
                  </a:lnTo>
                  <a:lnTo>
                    <a:pt x="235" y="1841"/>
                  </a:lnTo>
                  <a:lnTo>
                    <a:pt x="68" y="2096"/>
                  </a:lnTo>
                  <a:lnTo>
                    <a:pt x="0" y="2194"/>
                  </a:lnTo>
                  <a:lnTo>
                    <a:pt x="0" y="2194"/>
                  </a:lnTo>
                  <a:lnTo>
                    <a:pt x="118" y="2174"/>
                  </a:lnTo>
                  <a:lnTo>
                    <a:pt x="401" y="2125"/>
                  </a:lnTo>
                  <a:lnTo>
                    <a:pt x="686" y="2076"/>
                  </a:lnTo>
                  <a:lnTo>
                    <a:pt x="969" y="2008"/>
                  </a:lnTo>
                  <a:cubicBezTo>
                    <a:pt x="1067" y="1988"/>
                    <a:pt x="1156" y="1959"/>
                    <a:pt x="1254" y="1930"/>
                  </a:cubicBezTo>
                  <a:cubicBezTo>
                    <a:pt x="1341" y="1910"/>
                    <a:pt x="1439" y="1871"/>
                    <a:pt x="1528" y="1851"/>
                  </a:cubicBezTo>
                  <a:cubicBezTo>
                    <a:pt x="1616" y="1812"/>
                    <a:pt x="1704" y="1782"/>
                    <a:pt x="1802" y="1753"/>
                  </a:cubicBezTo>
                  <a:lnTo>
                    <a:pt x="2066" y="1645"/>
                  </a:lnTo>
                  <a:lnTo>
                    <a:pt x="2331" y="1528"/>
                  </a:lnTo>
                  <a:lnTo>
                    <a:pt x="2595" y="1391"/>
                  </a:lnTo>
                  <a:lnTo>
                    <a:pt x="2840" y="1254"/>
                  </a:lnTo>
                  <a:lnTo>
                    <a:pt x="3084" y="1097"/>
                  </a:lnTo>
                  <a:cubicBezTo>
                    <a:pt x="3163" y="1048"/>
                    <a:pt x="3251" y="990"/>
                    <a:pt x="3330" y="940"/>
                  </a:cubicBezTo>
                  <a:cubicBezTo>
                    <a:pt x="3408" y="881"/>
                    <a:pt x="3486" y="823"/>
                    <a:pt x="3554" y="764"/>
                  </a:cubicBezTo>
                  <a:lnTo>
                    <a:pt x="3780" y="578"/>
                  </a:lnTo>
                  <a:lnTo>
                    <a:pt x="3996" y="392"/>
                  </a:lnTo>
                  <a:lnTo>
                    <a:pt x="4211" y="187"/>
                  </a:lnTo>
                  <a:lnTo>
                    <a:pt x="4162" y="147"/>
                  </a:lnTo>
                  <a:lnTo>
                    <a:pt x="3956" y="343"/>
                  </a:lnTo>
                  <a:lnTo>
                    <a:pt x="3741" y="539"/>
                  </a:lnTo>
                  <a:cubicBezTo>
                    <a:pt x="3672" y="598"/>
                    <a:pt x="3594" y="657"/>
                    <a:pt x="3525" y="715"/>
                  </a:cubicBezTo>
                  <a:lnTo>
                    <a:pt x="3290" y="892"/>
                  </a:lnTo>
                  <a:cubicBezTo>
                    <a:pt x="3212" y="940"/>
                    <a:pt x="3134" y="999"/>
                    <a:pt x="3055" y="1048"/>
                  </a:cubicBezTo>
                  <a:lnTo>
                    <a:pt x="2810" y="1205"/>
                  </a:lnTo>
                  <a:lnTo>
                    <a:pt x="2566" y="1342"/>
                  </a:lnTo>
                  <a:lnTo>
                    <a:pt x="2301" y="1469"/>
                  </a:lnTo>
                  <a:lnTo>
                    <a:pt x="2046" y="1577"/>
                  </a:lnTo>
                  <a:lnTo>
                    <a:pt x="1772" y="1684"/>
                  </a:lnTo>
                  <a:lnTo>
                    <a:pt x="1508" y="1773"/>
                  </a:lnTo>
                  <a:cubicBezTo>
                    <a:pt x="1410" y="1802"/>
                    <a:pt x="1322" y="1832"/>
                    <a:pt x="1224" y="1851"/>
                  </a:cubicBezTo>
                  <a:cubicBezTo>
                    <a:pt x="1136" y="1880"/>
                    <a:pt x="1048" y="1900"/>
                    <a:pt x="950" y="1919"/>
                  </a:cubicBezTo>
                  <a:cubicBezTo>
                    <a:pt x="862" y="1939"/>
                    <a:pt x="764" y="1959"/>
                    <a:pt x="666" y="1978"/>
                  </a:cubicBezTo>
                  <a:lnTo>
                    <a:pt x="392" y="2028"/>
                  </a:lnTo>
                  <a:lnTo>
                    <a:pt x="233" y="2049"/>
                  </a:lnTo>
                  <a:lnTo>
                    <a:pt x="233" y="2049"/>
                  </a:lnTo>
                  <a:lnTo>
                    <a:pt x="333" y="1910"/>
                  </a:lnTo>
                  <a:lnTo>
                    <a:pt x="519" y="1675"/>
                  </a:lnTo>
                  <a:lnTo>
                    <a:pt x="725" y="1460"/>
                  </a:lnTo>
                  <a:lnTo>
                    <a:pt x="940" y="1254"/>
                  </a:lnTo>
                  <a:lnTo>
                    <a:pt x="1175" y="1068"/>
                  </a:lnTo>
                  <a:lnTo>
                    <a:pt x="1420" y="892"/>
                  </a:lnTo>
                  <a:lnTo>
                    <a:pt x="1674" y="735"/>
                  </a:lnTo>
                  <a:lnTo>
                    <a:pt x="1939" y="598"/>
                  </a:lnTo>
                  <a:lnTo>
                    <a:pt x="2213" y="470"/>
                  </a:lnTo>
                  <a:lnTo>
                    <a:pt x="2487" y="363"/>
                  </a:lnTo>
                  <a:lnTo>
                    <a:pt x="2771" y="274"/>
                  </a:lnTo>
                  <a:lnTo>
                    <a:pt x="3065" y="206"/>
                  </a:lnTo>
                  <a:lnTo>
                    <a:pt x="3359" y="147"/>
                  </a:lnTo>
                  <a:lnTo>
                    <a:pt x="3652" y="108"/>
                  </a:lnTo>
                  <a:lnTo>
                    <a:pt x="3956" y="89"/>
                  </a:lnTo>
                  <a:cubicBezTo>
                    <a:pt x="4054" y="78"/>
                    <a:pt x="4152" y="78"/>
                    <a:pt x="4260" y="78"/>
                  </a:cubicBezTo>
                  <a:lnTo>
                    <a:pt x="4260" y="20"/>
                  </a:lnTo>
                  <a:cubicBezTo>
                    <a:pt x="4162" y="10"/>
                    <a:pt x="4054" y="0"/>
                    <a:pt x="395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038450" y="-4033"/>
              <a:ext cx="490166" cy="225327"/>
            </a:xfrm>
            <a:custGeom>
              <a:avLst/>
              <a:gdLst/>
              <a:ahLst/>
              <a:cxnLst/>
              <a:rect l="l" t="t" r="r" b="b"/>
              <a:pathLst>
                <a:path w="4007" h="1842" extrusionOk="0">
                  <a:moveTo>
                    <a:pt x="3576" y="0"/>
                  </a:moveTo>
                  <a:cubicBezTo>
                    <a:pt x="2422" y="0"/>
                    <a:pt x="1303" y="419"/>
                    <a:pt x="432" y="1195"/>
                  </a:cubicBezTo>
                  <a:cubicBezTo>
                    <a:pt x="236" y="1371"/>
                    <a:pt x="40" y="1587"/>
                    <a:pt x="1" y="1841"/>
                  </a:cubicBezTo>
                  <a:cubicBezTo>
                    <a:pt x="1460" y="1811"/>
                    <a:pt x="2919" y="1117"/>
                    <a:pt x="3967" y="79"/>
                  </a:cubicBezTo>
                  <a:lnTo>
                    <a:pt x="4006" y="20"/>
                  </a:lnTo>
                  <a:cubicBezTo>
                    <a:pt x="3863" y="7"/>
                    <a:pt x="3719" y="0"/>
                    <a:pt x="357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030132" y="-10150"/>
              <a:ext cx="498485" cy="238539"/>
            </a:xfrm>
            <a:custGeom>
              <a:avLst/>
              <a:gdLst/>
              <a:ahLst/>
              <a:cxnLst/>
              <a:rect l="l" t="t" r="r" b="b"/>
              <a:pathLst>
                <a:path w="4075" h="1950" extrusionOk="0">
                  <a:moveTo>
                    <a:pt x="3339" y="1"/>
                  </a:moveTo>
                  <a:lnTo>
                    <a:pt x="3193" y="11"/>
                  </a:lnTo>
                  <a:lnTo>
                    <a:pt x="2899" y="40"/>
                  </a:lnTo>
                  <a:lnTo>
                    <a:pt x="2605" y="99"/>
                  </a:lnTo>
                  <a:cubicBezTo>
                    <a:pt x="2517" y="118"/>
                    <a:pt x="2419" y="138"/>
                    <a:pt x="2321" y="168"/>
                  </a:cubicBezTo>
                  <a:cubicBezTo>
                    <a:pt x="2223" y="197"/>
                    <a:pt x="2135" y="216"/>
                    <a:pt x="2037" y="255"/>
                  </a:cubicBezTo>
                  <a:cubicBezTo>
                    <a:pt x="1998" y="275"/>
                    <a:pt x="1949" y="285"/>
                    <a:pt x="1900" y="305"/>
                  </a:cubicBezTo>
                  <a:lnTo>
                    <a:pt x="1763" y="364"/>
                  </a:lnTo>
                  <a:cubicBezTo>
                    <a:pt x="1675" y="403"/>
                    <a:pt x="1587" y="442"/>
                    <a:pt x="1498" y="490"/>
                  </a:cubicBezTo>
                  <a:cubicBezTo>
                    <a:pt x="1411" y="530"/>
                    <a:pt x="1322" y="579"/>
                    <a:pt x="1234" y="628"/>
                  </a:cubicBezTo>
                  <a:cubicBezTo>
                    <a:pt x="1156" y="677"/>
                    <a:pt x="1068" y="726"/>
                    <a:pt x="989" y="784"/>
                  </a:cubicBezTo>
                  <a:lnTo>
                    <a:pt x="862" y="873"/>
                  </a:lnTo>
                  <a:lnTo>
                    <a:pt x="745" y="961"/>
                  </a:lnTo>
                  <a:cubicBezTo>
                    <a:pt x="666" y="1019"/>
                    <a:pt x="588" y="1088"/>
                    <a:pt x="519" y="1147"/>
                  </a:cubicBezTo>
                  <a:lnTo>
                    <a:pt x="460" y="1196"/>
                  </a:lnTo>
                  <a:lnTo>
                    <a:pt x="412" y="1245"/>
                  </a:lnTo>
                  <a:cubicBezTo>
                    <a:pt x="373" y="1284"/>
                    <a:pt x="334" y="1313"/>
                    <a:pt x="304" y="1352"/>
                  </a:cubicBezTo>
                  <a:cubicBezTo>
                    <a:pt x="236" y="1431"/>
                    <a:pt x="177" y="1509"/>
                    <a:pt x="118" y="1597"/>
                  </a:cubicBezTo>
                  <a:cubicBezTo>
                    <a:pt x="69" y="1685"/>
                    <a:pt x="30" y="1783"/>
                    <a:pt x="10" y="1891"/>
                  </a:cubicBezTo>
                  <a:lnTo>
                    <a:pt x="1" y="1950"/>
                  </a:lnTo>
                  <a:lnTo>
                    <a:pt x="69" y="1950"/>
                  </a:lnTo>
                  <a:lnTo>
                    <a:pt x="343" y="1930"/>
                  </a:lnTo>
                  <a:lnTo>
                    <a:pt x="627" y="1901"/>
                  </a:lnTo>
                  <a:lnTo>
                    <a:pt x="901" y="1852"/>
                  </a:lnTo>
                  <a:lnTo>
                    <a:pt x="1176" y="1793"/>
                  </a:lnTo>
                  <a:lnTo>
                    <a:pt x="1440" y="1715"/>
                  </a:lnTo>
                  <a:lnTo>
                    <a:pt x="1704" y="1626"/>
                  </a:lnTo>
                  <a:lnTo>
                    <a:pt x="1968" y="1528"/>
                  </a:lnTo>
                  <a:lnTo>
                    <a:pt x="2223" y="1411"/>
                  </a:lnTo>
                  <a:lnTo>
                    <a:pt x="2478" y="1293"/>
                  </a:lnTo>
                  <a:lnTo>
                    <a:pt x="2723" y="1156"/>
                  </a:lnTo>
                  <a:lnTo>
                    <a:pt x="2958" y="1019"/>
                  </a:lnTo>
                  <a:lnTo>
                    <a:pt x="3193" y="863"/>
                  </a:lnTo>
                  <a:lnTo>
                    <a:pt x="3418" y="697"/>
                  </a:lnTo>
                  <a:lnTo>
                    <a:pt x="3643" y="530"/>
                  </a:lnTo>
                  <a:lnTo>
                    <a:pt x="3849" y="344"/>
                  </a:lnTo>
                  <a:lnTo>
                    <a:pt x="4055" y="158"/>
                  </a:lnTo>
                  <a:lnTo>
                    <a:pt x="4015" y="109"/>
                  </a:lnTo>
                  <a:lnTo>
                    <a:pt x="3809" y="305"/>
                  </a:lnTo>
                  <a:lnTo>
                    <a:pt x="3604" y="481"/>
                  </a:lnTo>
                  <a:lnTo>
                    <a:pt x="3389" y="657"/>
                  </a:lnTo>
                  <a:lnTo>
                    <a:pt x="3163" y="814"/>
                  </a:lnTo>
                  <a:lnTo>
                    <a:pt x="2928" y="971"/>
                  </a:lnTo>
                  <a:lnTo>
                    <a:pt x="2693" y="1108"/>
                  </a:lnTo>
                  <a:lnTo>
                    <a:pt x="2449" y="1235"/>
                  </a:lnTo>
                  <a:lnTo>
                    <a:pt x="2203" y="1352"/>
                  </a:lnTo>
                  <a:lnTo>
                    <a:pt x="1949" y="1460"/>
                  </a:lnTo>
                  <a:lnTo>
                    <a:pt x="1685" y="1558"/>
                  </a:lnTo>
                  <a:lnTo>
                    <a:pt x="1420" y="1637"/>
                  </a:lnTo>
                  <a:lnTo>
                    <a:pt x="1156" y="1715"/>
                  </a:lnTo>
                  <a:lnTo>
                    <a:pt x="882" y="1763"/>
                  </a:lnTo>
                  <a:lnTo>
                    <a:pt x="617" y="1803"/>
                  </a:lnTo>
                  <a:lnTo>
                    <a:pt x="343" y="1832"/>
                  </a:lnTo>
                  <a:lnTo>
                    <a:pt x="134" y="1840"/>
                  </a:lnTo>
                  <a:lnTo>
                    <a:pt x="134" y="1840"/>
                  </a:lnTo>
                  <a:cubicBezTo>
                    <a:pt x="153" y="1776"/>
                    <a:pt x="178" y="1716"/>
                    <a:pt x="216" y="1656"/>
                  </a:cubicBezTo>
                  <a:cubicBezTo>
                    <a:pt x="265" y="1578"/>
                    <a:pt x="323" y="1499"/>
                    <a:pt x="392" y="1441"/>
                  </a:cubicBezTo>
                  <a:cubicBezTo>
                    <a:pt x="421" y="1402"/>
                    <a:pt x="460" y="1372"/>
                    <a:pt x="490" y="1333"/>
                  </a:cubicBezTo>
                  <a:lnTo>
                    <a:pt x="549" y="1293"/>
                  </a:lnTo>
                  <a:lnTo>
                    <a:pt x="598" y="1245"/>
                  </a:lnTo>
                  <a:lnTo>
                    <a:pt x="715" y="1147"/>
                  </a:lnTo>
                  <a:cubicBezTo>
                    <a:pt x="754" y="1117"/>
                    <a:pt x="793" y="1098"/>
                    <a:pt x="823" y="1069"/>
                  </a:cubicBezTo>
                  <a:cubicBezTo>
                    <a:pt x="901" y="1010"/>
                    <a:pt x="980" y="951"/>
                    <a:pt x="1058" y="902"/>
                  </a:cubicBezTo>
                  <a:cubicBezTo>
                    <a:pt x="1137" y="843"/>
                    <a:pt x="1224" y="804"/>
                    <a:pt x="1303" y="745"/>
                  </a:cubicBezTo>
                  <a:cubicBezTo>
                    <a:pt x="1391" y="706"/>
                    <a:pt x="1469" y="657"/>
                    <a:pt x="1557" y="608"/>
                  </a:cubicBezTo>
                  <a:lnTo>
                    <a:pt x="1822" y="490"/>
                  </a:lnTo>
                  <a:lnTo>
                    <a:pt x="1949" y="442"/>
                  </a:lnTo>
                  <a:lnTo>
                    <a:pt x="2086" y="393"/>
                  </a:lnTo>
                  <a:cubicBezTo>
                    <a:pt x="2174" y="353"/>
                    <a:pt x="2272" y="334"/>
                    <a:pt x="2360" y="305"/>
                  </a:cubicBezTo>
                  <a:cubicBezTo>
                    <a:pt x="2449" y="275"/>
                    <a:pt x="2547" y="255"/>
                    <a:pt x="2634" y="226"/>
                  </a:cubicBezTo>
                  <a:cubicBezTo>
                    <a:pt x="2732" y="207"/>
                    <a:pt x="2830" y="187"/>
                    <a:pt x="2919" y="168"/>
                  </a:cubicBezTo>
                  <a:cubicBezTo>
                    <a:pt x="3017" y="158"/>
                    <a:pt x="3115" y="138"/>
                    <a:pt x="3202" y="129"/>
                  </a:cubicBezTo>
                  <a:lnTo>
                    <a:pt x="3350" y="118"/>
                  </a:lnTo>
                  <a:lnTo>
                    <a:pt x="3496" y="109"/>
                  </a:lnTo>
                  <a:cubicBezTo>
                    <a:pt x="3585" y="99"/>
                    <a:pt x="3683" y="99"/>
                    <a:pt x="3780" y="99"/>
                  </a:cubicBezTo>
                  <a:cubicBezTo>
                    <a:pt x="3813" y="96"/>
                    <a:pt x="3846" y="95"/>
                    <a:pt x="3878" y="95"/>
                  </a:cubicBezTo>
                  <a:cubicBezTo>
                    <a:pt x="3944" y="95"/>
                    <a:pt x="4009" y="99"/>
                    <a:pt x="4074" y="99"/>
                  </a:cubicBezTo>
                  <a:lnTo>
                    <a:pt x="4074" y="40"/>
                  </a:lnTo>
                  <a:cubicBezTo>
                    <a:pt x="3976" y="31"/>
                    <a:pt x="3878" y="11"/>
                    <a:pt x="3780" y="11"/>
                  </a:cubicBezTo>
                  <a:cubicBezTo>
                    <a:pt x="3683" y="11"/>
                    <a:pt x="3585" y="1"/>
                    <a:pt x="348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911475" y="621182"/>
              <a:ext cx="242086" cy="434997"/>
            </a:xfrm>
            <a:custGeom>
              <a:avLst/>
              <a:gdLst/>
              <a:ahLst/>
              <a:cxnLst/>
              <a:rect l="l" t="t" r="r" b="b"/>
              <a:pathLst>
                <a:path w="1979" h="3556" extrusionOk="0">
                  <a:moveTo>
                    <a:pt x="1979" y="1"/>
                  </a:moveTo>
                  <a:lnTo>
                    <a:pt x="1969" y="10"/>
                  </a:lnTo>
                  <a:cubicBezTo>
                    <a:pt x="1480" y="510"/>
                    <a:pt x="1010" y="1029"/>
                    <a:pt x="627" y="1607"/>
                  </a:cubicBezTo>
                  <a:cubicBezTo>
                    <a:pt x="255" y="2184"/>
                    <a:pt x="1" y="2860"/>
                    <a:pt x="20" y="3555"/>
                  </a:cubicBezTo>
                  <a:cubicBezTo>
                    <a:pt x="618" y="3193"/>
                    <a:pt x="1058" y="2606"/>
                    <a:pt x="1372" y="1969"/>
                  </a:cubicBezTo>
                  <a:cubicBezTo>
                    <a:pt x="1676" y="1342"/>
                    <a:pt x="1813" y="686"/>
                    <a:pt x="197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906704" y="619959"/>
              <a:ext cx="250527" cy="448086"/>
            </a:xfrm>
            <a:custGeom>
              <a:avLst/>
              <a:gdLst/>
              <a:ahLst/>
              <a:cxnLst/>
              <a:rect l="l" t="t" r="r" b="b"/>
              <a:pathLst>
                <a:path w="2048" h="3663" extrusionOk="0">
                  <a:moveTo>
                    <a:pt x="1948" y="130"/>
                  </a:moveTo>
                  <a:cubicBezTo>
                    <a:pt x="1936" y="171"/>
                    <a:pt x="1924" y="213"/>
                    <a:pt x="1910" y="255"/>
                  </a:cubicBezTo>
                  <a:lnTo>
                    <a:pt x="1842" y="500"/>
                  </a:lnTo>
                  <a:cubicBezTo>
                    <a:pt x="1802" y="667"/>
                    <a:pt x="1754" y="843"/>
                    <a:pt x="1704" y="999"/>
                  </a:cubicBezTo>
                  <a:cubicBezTo>
                    <a:pt x="1675" y="1088"/>
                    <a:pt x="1646" y="1166"/>
                    <a:pt x="1626" y="1254"/>
                  </a:cubicBezTo>
                  <a:lnTo>
                    <a:pt x="1538" y="1489"/>
                  </a:lnTo>
                  <a:cubicBezTo>
                    <a:pt x="1509" y="1578"/>
                    <a:pt x="1469" y="1656"/>
                    <a:pt x="1440" y="1734"/>
                  </a:cubicBezTo>
                  <a:cubicBezTo>
                    <a:pt x="1411" y="1813"/>
                    <a:pt x="1372" y="1891"/>
                    <a:pt x="1332" y="1969"/>
                  </a:cubicBezTo>
                  <a:cubicBezTo>
                    <a:pt x="1264" y="2126"/>
                    <a:pt x="1176" y="2272"/>
                    <a:pt x="1088" y="2420"/>
                  </a:cubicBezTo>
                  <a:cubicBezTo>
                    <a:pt x="1039" y="2488"/>
                    <a:pt x="990" y="2566"/>
                    <a:pt x="941" y="2635"/>
                  </a:cubicBezTo>
                  <a:cubicBezTo>
                    <a:pt x="892" y="2703"/>
                    <a:pt x="843" y="2772"/>
                    <a:pt x="784" y="2840"/>
                  </a:cubicBezTo>
                  <a:cubicBezTo>
                    <a:pt x="735" y="2899"/>
                    <a:pt x="677" y="2968"/>
                    <a:pt x="618" y="3027"/>
                  </a:cubicBezTo>
                  <a:lnTo>
                    <a:pt x="529" y="3125"/>
                  </a:lnTo>
                  <a:lnTo>
                    <a:pt x="442" y="3213"/>
                  </a:lnTo>
                  <a:lnTo>
                    <a:pt x="344" y="3291"/>
                  </a:lnTo>
                  <a:lnTo>
                    <a:pt x="236" y="3369"/>
                  </a:lnTo>
                  <a:lnTo>
                    <a:pt x="138" y="3448"/>
                  </a:lnTo>
                  <a:lnTo>
                    <a:pt x="109" y="3466"/>
                  </a:lnTo>
                  <a:lnTo>
                    <a:pt x="109" y="3466"/>
                  </a:lnTo>
                  <a:lnTo>
                    <a:pt x="109" y="3438"/>
                  </a:lnTo>
                  <a:lnTo>
                    <a:pt x="118" y="3310"/>
                  </a:lnTo>
                  <a:lnTo>
                    <a:pt x="128" y="3184"/>
                  </a:lnTo>
                  <a:lnTo>
                    <a:pt x="138" y="3056"/>
                  </a:lnTo>
                  <a:lnTo>
                    <a:pt x="157" y="2929"/>
                  </a:lnTo>
                  <a:lnTo>
                    <a:pt x="187" y="2801"/>
                  </a:lnTo>
                  <a:lnTo>
                    <a:pt x="216" y="2684"/>
                  </a:lnTo>
                  <a:lnTo>
                    <a:pt x="255" y="2557"/>
                  </a:lnTo>
                  <a:cubicBezTo>
                    <a:pt x="285" y="2478"/>
                    <a:pt x="314" y="2400"/>
                    <a:pt x="344" y="2312"/>
                  </a:cubicBezTo>
                  <a:cubicBezTo>
                    <a:pt x="373" y="2233"/>
                    <a:pt x="412" y="2155"/>
                    <a:pt x="451" y="2077"/>
                  </a:cubicBezTo>
                  <a:cubicBezTo>
                    <a:pt x="490" y="2008"/>
                    <a:pt x="529" y="1930"/>
                    <a:pt x="569" y="1852"/>
                  </a:cubicBezTo>
                  <a:cubicBezTo>
                    <a:pt x="608" y="1773"/>
                    <a:pt x="657" y="1704"/>
                    <a:pt x="696" y="1626"/>
                  </a:cubicBezTo>
                  <a:cubicBezTo>
                    <a:pt x="882" y="1343"/>
                    <a:pt x="1097" y="1068"/>
                    <a:pt x="1323" y="804"/>
                  </a:cubicBezTo>
                  <a:cubicBezTo>
                    <a:pt x="1430" y="677"/>
                    <a:pt x="1548" y="549"/>
                    <a:pt x="1665" y="422"/>
                  </a:cubicBezTo>
                  <a:cubicBezTo>
                    <a:pt x="1756" y="323"/>
                    <a:pt x="1854" y="224"/>
                    <a:pt x="1948" y="130"/>
                  </a:cubicBezTo>
                  <a:close/>
                  <a:moveTo>
                    <a:pt x="1989" y="1"/>
                  </a:moveTo>
                  <a:cubicBezTo>
                    <a:pt x="1861" y="128"/>
                    <a:pt x="1744" y="255"/>
                    <a:pt x="1626" y="383"/>
                  </a:cubicBezTo>
                  <a:lnTo>
                    <a:pt x="1274" y="764"/>
                  </a:lnTo>
                  <a:cubicBezTo>
                    <a:pt x="1049" y="1029"/>
                    <a:pt x="833" y="1303"/>
                    <a:pt x="647" y="1597"/>
                  </a:cubicBezTo>
                  <a:cubicBezTo>
                    <a:pt x="598" y="1665"/>
                    <a:pt x="549" y="1744"/>
                    <a:pt x="510" y="1822"/>
                  </a:cubicBezTo>
                  <a:cubicBezTo>
                    <a:pt x="461" y="1891"/>
                    <a:pt x="422" y="1969"/>
                    <a:pt x="383" y="2048"/>
                  </a:cubicBezTo>
                  <a:cubicBezTo>
                    <a:pt x="344" y="2126"/>
                    <a:pt x="305" y="2204"/>
                    <a:pt x="275" y="2283"/>
                  </a:cubicBezTo>
                  <a:cubicBezTo>
                    <a:pt x="236" y="2370"/>
                    <a:pt x="207" y="2449"/>
                    <a:pt x="177" y="2527"/>
                  </a:cubicBezTo>
                  <a:lnTo>
                    <a:pt x="138" y="2655"/>
                  </a:lnTo>
                  <a:lnTo>
                    <a:pt x="99" y="2782"/>
                  </a:lnTo>
                  <a:lnTo>
                    <a:pt x="70" y="2909"/>
                  </a:lnTo>
                  <a:lnTo>
                    <a:pt x="50" y="3036"/>
                  </a:lnTo>
                  <a:lnTo>
                    <a:pt x="30" y="3173"/>
                  </a:lnTo>
                  <a:lnTo>
                    <a:pt x="11" y="3301"/>
                  </a:lnTo>
                  <a:lnTo>
                    <a:pt x="1" y="3438"/>
                  </a:lnTo>
                  <a:lnTo>
                    <a:pt x="1" y="3565"/>
                  </a:lnTo>
                  <a:lnTo>
                    <a:pt x="1" y="3663"/>
                  </a:lnTo>
                  <a:lnTo>
                    <a:pt x="89" y="3614"/>
                  </a:lnTo>
                  <a:lnTo>
                    <a:pt x="196" y="3545"/>
                  </a:lnTo>
                  <a:lnTo>
                    <a:pt x="314" y="3467"/>
                  </a:lnTo>
                  <a:lnTo>
                    <a:pt x="412" y="3389"/>
                  </a:lnTo>
                  <a:lnTo>
                    <a:pt x="520" y="3301"/>
                  </a:lnTo>
                  <a:lnTo>
                    <a:pt x="618" y="3213"/>
                  </a:lnTo>
                  <a:lnTo>
                    <a:pt x="716" y="3115"/>
                  </a:lnTo>
                  <a:cubicBezTo>
                    <a:pt x="775" y="3056"/>
                    <a:pt x="833" y="2988"/>
                    <a:pt x="892" y="2919"/>
                  </a:cubicBezTo>
                  <a:cubicBezTo>
                    <a:pt x="951" y="2851"/>
                    <a:pt x="999" y="2782"/>
                    <a:pt x="1058" y="2713"/>
                  </a:cubicBezTo>
                  <a:cubicBezTo>
                    <a:pt x="1108" y="2645"/>
                    <a:pt x="1156" y="2566"/>
                    <a:pt x="1205" y="2488"/>
                  </a:cubicBezTo>
                  <a:cubicBezTo>
                    <a:pt x="1303" y="2341"/>
                    <a:pt x="1382" y="2185"/>
                    <a:pt x="1460" y="2028"/>
                  </a:cubicBezTo>
                  <a:cubicBezTo>
                    <a:pt x="1499" y="1950"/>
                    <a:pt x="1538" y="1871"/>
                    <a:pt x="1567" y="1793"/>
                  </a:cubicBezTo>
                  <a:cubicBezTo>
                    <a:pt x="1607" y="1704"/>
                    <a:pt x="1636" y="1626"/>
                    <a:pt x="1665" y="1538"/>
                  </a:cubicBezTo>
                  <a:cubicBezTo>
                    <a:pt x="1724" y="1372"/>
                    <a:pt x="1783" y="1205"/>
                    <a:pt x="1822" y="1039"/>
                  </a:cubicBezTo>
                  <a:cubicBezTo>
                    <a:pt x="1871" y="873"/>
                    <a:pt x="1910" y="696"/>
                    <a:pt x="1950" y="529"/>
                  </a:cubicBezTo>
                  <a:cubicBezTo>
                    <a:pt x="1979" y="353"/>
                    <a:pt x="2018" y="187"/>
                    <a:pt x="2048" y="11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227691" y="612741"/>
              <a:ext cx="106792" cy="379215"/>
            </a:xfrm>
            <a:custGeom>
              <a:avLst/>
              <a:gdLst/>
              <a:ahLst/>
              <a:cxnLst/>
              <a:rect l="l" t="t" r="r" b="b"/>
              <a:pathLst>
                <a:path w="873" h="3100" extrusionOk="0">
                  <a:moveTo>
                    <a:pt x="31" y="1"/>
                  </a:moveTo>
                  <a:cubicBezTo>
                    <a:pt x="11" y="1"/>
                    <a:pt x="1" y="11"/>
                    <a:pt x="1" y="31"/>
                  </a:cubicBezTo>
                  <a:cubicBezTo>
                    <a:pt x="1" y="31"/>
                    <a:pt x="1" y="79"/>
                    <a:pt x="11" y="168"/>
                  </a:cubicBezTo>
                  <a:cubicBezTo>
                    <a:pt x="21" y="255"/>
                    <a:pt x="31" y="373"/>
                    <a:pt x="50" y="520"/>
                  </a:cubicBezTo>
                  <a:cubicBezTo>
                    <a:pt x="79" y="667"/>
                    <a:pt x="118" y="834"/>
                    <a:pt x="158" y="1019"/>
                  </a:cubicBezTo>
                  <a:cubicBezTo>
                    <a:pt x="197" y="1196"/>
                    <a:pt x="256" y="1391"/>
                    <a:pt x="314" y="1578"/>
                  </a:cubicBezTo>
                  <a:cubicBezTo>
                    <a:pt x="373" y="1763"/>
                    <a:pt x="432" y="1959"/>
                    <a:pt x="491" y="2136"/>
                  </a:cubicBezTo>
                  <a:cubicBezTo>
                    <a:pt x="549" y="2312"/>
                    <a:pt x="599" y="2469"/>
                    <a:pt x="647" y="2616"/>
                  </a:cubicBezTo>
                  <a:cubicBezTo>
                    <a:pt x="745" y="2890"/>
                    <a:pt x="804" y="3076"/>
                    <a:pt x="804" y="3076"/>
                  </a:cubicBezTo>
                  <a:cubicBezTo>
                    <a:pt x="811" y="3090"/>
                    <a:pt x="824" y="3099"/>
                    <a:pt x="834" y="3099"/>
                  </a:cubicBezTo>
                  <a:cubicBezTo>
                    <a:pt x="837" y="3099"/>
                    <a:pt x="841" y="3098"/>
                    <a:pt x="843" y="3095"/>
                  </a:cubicBezTo>
                  <a:cubicBezTo>
                    <a:pt x="863" y="3095"/>
                    <a:pt x="873" y="3076"/>
                    <a:pt x="863" y="3056"/>
                  </a:cubicBezTo>
                  <a:cubicBezTo>
                    <a:pt x="863" y="3056"/>
                    <a:pt x="843" y="3017"/>
                    <a:pt x="814" y="2929"/>
                  </a:cubicBezTo>
                  <a:cubicBezTo>
                    <a:pt x="784" y="2851"/>
                    <a:pt x="745" y="2733"/>
                    <a:pt x="697" y="2596"/>
                  </a:cubicBezTo>
                  <a:cubicBezTo>
                    <a:pt x="657" y="2459"/>
                    <a:pt x="608" y="2292"/>
                    <a:pt x="559" y="2116"/>
                  </a:cubicBezTo>
                  <a:cubicBezTo>
                    <a:pt x="510" y="1930"/>
                    <a:pt x="462" y="1744"/>
                    <a:pt x="412" y="1548"/>
                  </a:cubicBezTo>
                  <a:cubicBezTo>
                    <a:pt x="393" y="1450"/>
                    <a:pt x="373" y="1362"/>
                    <a:pt x="353" y="1264"/>
                  </a:cubicBezTo>
                  <a:cubicBezTo>
                    <a:pt x="334" y="1167"/>
                    <a:pt x="314" y="1078"/>
                    <a:pt x="295" y="990"/>
                  </a:cubicBezTo>
                  <a:cubicBezTo>
                    <a:pt x="275" y="892"/>
                    <a:pt x="256" y="814"/>
                    <a:pt x="236" y="726"/>
                  </a:cubicBezTo>
                  <a:cubicBezTo>
                    <a:pt x="216" y="647"/>
                    <a:pt x="207" y="569"/>
                    <a:pt x="187" y="490"/>
                  </a:cubicBezTo>
                  <a:cubicBezTo>
                    <a:pt x="118" y="207"/>
                    <a:pt x="60" y="20"/>
                    <a:pt x="60" y="20"/>
                  </a:cubicBezTo>
                  <a:cubicBezTo>
                    <a:pt x="60" y="1"/>
                    <a:pt x="50" y="1"/>
                    <a:pt x="3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376319" y="351205"/>
              <a:ext cx="130646" cy="433039"/>
            </a:xfrm>
            <a:custGeom>
              <a:avLst/>
              <a:gdLst/>
              <a:ahLst/>
              <a:cxnLst/>
              <a:rect l="l" t="t" r="r" b="b"/>
              <a:pathLst>
                <a:path w="1068" h="3540" extrusionOk="0">
                  <a:moveTo>
                    <a:pt x="40" y="0"/>
                  </a:moveTo>
                  <a:cubicBezTo>
                    <a:pt x="36" y="0"/>
                    <a:pt x="33" y="1"/>
                    <a:pt x="30" y="4"/>
                  </a:cubicBezTo>
                  <a:cubicBezTo>
                    <a:pt x="10" y="4"/>
                    <a:pt x="0" y="24"/>
                    <a:pt x="10" y="34"/>
                  </a:cubicBezTo>
                  <a:cubicBezTo>
                    <a:pt x="10" y="34"/>
                    <a:pt x="59" y="259"/>
                    <a:pt x="157" y="582"/>
                  </a:cubicBezTo>
                  <a:cubicBezTo>
                    <a:pt x="206" y="748"/>
                    <a:pt x="265" y="935"/>
                    <a:pt x="333" y="1140"/>
                  </a:cubicBezTo>
                  <a:cubicBezTo>
                    <a:pt x="392" y="1336"/>
                    <a:pt x="461" y="1551"/>
                    <a:pt x="539" y="1767"/>
                  </a:cubicBezTo>
                  <a:cubicBezTo>
                    <a:pt x="607" y="1982"/>
                    <a:pt x="666" y="2198"/>
                    <a:pt x="725" y="2404"/>
                  </a:cubicBezTo>
                  <a:cubicBezTo>
                    <a:pt x="784" y="2609"/>
                    <a:pt x="833" y="2795"/>
                    <a:pt x="881" y="2961"/>
                  </a:cubicBezTo>
                  <a:cubicBezTo>
                    <a:pt x="921" y="3128"/>
                    <a:pt x="950" y="3265"/>
                    <a:pt x="970" y="3363"/>
                  </a:cubicBezTo>
                  <a:cubicBezTo>
                    <a:pt x="990" y="3461"/>
                    <a:pt x="1009" y="3520"/>
                    <a:pt x="1009" y="3520"/>
                  </a:cubicBezTo>
                  <a:cubicBezTo>
                    <a:pt x="1009" y="3529"/>
                    <a:pt x="1029" y="3540"/>
                    <a:pt x="1038" y="3540"/>
                  </a:cubicBezTo>
                  <a:cubicBezTo>
                    <a:pt x="1058" y="3529"/>
                    <a:pt x="1068" y="3520"/>
                    <a:pt x="1068" y="3500"/>
                  </a:cubicBezTo>
                  <a:cubicBezTo>
                    <a:pt x="1068" y="3500"/>
                    <a:pt x="1009" y="3285"/>
                    <a:pt x="931" y="2952"/>
                  </a:cubicBezTo>
                  <a:cubicBezTo>
                    <a:pt x="892" y="2785"/>
                    <a:pt x="853" y="2589"/>
                    <a:pt x="803" y="2384"/>
                  </a:cubicBezTo>
                  <a:cubicBezTo>
                    <a:pt x="744" y="2178"/>
                    <a:pt x="696" y="1953"/>
                    <a:pt x="637" y="1738"/>
                  </a:cubicBezTo>
                  <a:cubicBezTo>
                    <a:pt x="578" y="1522"/>
                    <a:pt x="529" y="1297"/>
                    <a:pt x="461" y="1091"/>
                  </a:cubicBezTo>
                  <a:cubicBezTo>
                    <a:pt x="402" y="885"/>
                    <a:pt x="343" y="700"/>
                    <a:pt x="285" y="543"/>
                  </a:cubicBezTo>
                  <a:cubicBezTo>
                    <a:pt x="226" y="376"/>
                    <a:pt x="167" y="249"/>
                    <a:pt x="128" y="161"/>
                  </a:cubicBezTo>
                  <a:lnTo>
                    <a:pt x="69" y="14"/>
                  </a:lnTo>
                  <a:cubicBezTo>
                    <a:pt x="62" y="7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560788" y="108018"/>
              <a:ext cx="136640" cy="388023"/>
            </a:xfrm>
            <a:custGeom>
              <a:avLst/>
              <a:gdLst/>
              <a:ahLst/>
              <a:cxnLst/>
              <a:rect l="l" t="t" r="r" b="b"/>
              <a:pathLst>
                <a:path w="1117" h="3172" extrusionOk="0">
                  <a:moveTo>
                    <a:pt x="45" y="0"/>
                  </a:moveTo>
                  <a:cubicBezTo>
                    <a:pt x="41" y="0"/>
                    <a:pt x="36" y="2"/>
                    <a:pt x="30" y="5"/>
                  </a:cubicBezTo>
                  <a:cubicBezTo>
                    <a:pt x="10" y="5"/>
                    <a:pt x="0" y="14"/>
                    <a:pt x="0" y="34"/>
                  </a:cubicBezTo>
                  <a:cubicBezTo>
                    <a:pt x="0" y="34"/>
                    <a:pt x="10" y="83"/>
                    <a:pt x="30" y="171"/>
                  </a:cubicBezTo>
                  <a:cubicBezTo>
                    <a:pt x="39" y="259"/>
                    <a:pt x="69" y="386"/>
                    <a:pt x="108" y="543"/>
                  </a:cubicBezTo>
                  <a:cubicBezTo>
                    <a:pt x="147" y="690"/>
                    <a:pt x="196" y="866"/>
                    <a:pt x="255" y="1043"/>
                  </a:cubicBezTo>
                  <a:cubicBezTo>
                    <a:pt x="324" y="1228"/>
                    <a:pt x="392" y="1424"/>
                    <a:pt x="461" y="1620"/>
                  </a:cubicBezTo>
                  <a:cubicBezTo>
                    <a:pt x="539" y="1806"/>
                    <a:pt x="607" y="2002"/>
                    <a:pt x="676" y="2179"/>
                  </a:cubicBezTo>
                  <a:cubicBezTo>
                    <a:pt x="744" y="2364"/>
                    <a:pt x="813" y="2531"/>
                    <a:pt x="872" y="2678"/>
                  </a:cubicBezTo>
                  <a:cubicBezTo>
                    <a:pt x="979" y="2962"/>
                    <a:pt x="1048" y="3158"/>
                    <a:pt x="1048" y="3158"/>
                  </a:cubicBezTo>
                  <a:cubicBezTo>
                    <a:pt x="1055" y="3164"/>
                    <a:pt x="1067" y="3171"/>
                    <a:pt x="1080" y="3171"/>
                  </a:cubicBezTo>
                  <a:cubicBezTo>
                    <a:pt x="1085" y="3171"/>
                    <a:pt x="1091" y="3170"/>
                    <a:pt x="1097" y="3167"/>
                  </a:cubicBezTo>
                  <a:cubicBezTo>
                    <a:pt x="1107" y="3167"/>
                    <a:pt x="1117" y="3148"/>
                    <a:pt x="1107" y="3128"/>
                  </a:cubicBezTo>
                  <a:cubicBezTo>
                    <a:pt x="1107" y="3128"/>
                    <a:pt x="1088" y="3079"/>
                    <a:pt x="1058" y="3001"/>
                  </a:cubicBezTo>
                  <a:cubicBezTo>
                    <a:pt x="1019" y="2913"/>
                    <a:pt x="979" y="2795"/>
                    <a:pt x="921" y="2658"/>
                  </a:cubicBezTo>
                  <a:cubicBezTo>
                    <a:pt x="872" y="2512"/>
                    <a:pt x="803" y="2345"/>
                    <a:pt x="744" y="2159"/>
                  </a:cubicBezTo>
                  <a:cubicBezTo>
                    <a:pt x="686" y="1973"/>
                    <a:pt x="627" y="1777"/>
                    <a:pt x="568" y="1581"/>
                  </a:cubicBezTo>
                  <a:cubicBezTo>
                    <a:pt x="509" y="1385"/>
                    <a:pt x="451" y="1189"/>
                    <a:pt x="392" y="1004"/>
                  </a:cubicBezTo>
                  <a:cubicBezTo>
                    <a:pt x="343" y="817"/>
                    <a:pt x="285" y="651"/>
                    <a:pt x="235" y="504"/>
                  </a:cubicBezTo>
                  <a:cubicBezTo>
                    <a:pt x="147" y="210"/>
                    <a:pt x="69" y="14"/>
                    <a:pt x="69" y="14"/>
                  </a:cubicBezTo>
                  <a:cubicBezTo>
                    <a:pt x="62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080409" y="24713"/>
              <a:ext cx="372610" cy="171870"/>
            </a:xfrm>
            <a:custGeom>
              <a:avLst/>
              <a:gdLst/>
              <a:ahLst/>
              <a:cxnLst/>
              <a:rect l="l" t="t" r="r" b="b"/>
              <a:pathLst>
                <a:path w="3046" h="1405" extrusionOk="0">
                  <a:moveTo>
                    <a:pt x="3007" y="0"/>
                  </a:moveTo>
                  <a:cubicBezTo>
                    <a:pt x="3007" y="0"/>
                    <a:pt x="2958" y="0"/>
                    <a:pt x="2870" y="20"/>
                  </a:cubicBezTo>
                  <a:cubicBezTo>
                    <a:pt x="2821" y="29"/>
                    <a:pt x="2772" y="39"/>
                    <a:pt x="2704" y="49"/>
                  </a:cubicBezTo>
                  <a:cubicBezTo>
                    <a:pt x="2645" y="68"/>
                    <a:pt x="2576" y="79"/>
                    <a:pt x="2498" y="108"/>
                  </a:cubicBezTo>
                  <a:cubicBezTo>
                    <a:pt x="2429" y="127"/>
                    <a:pt x="2351" y="157"/>
                    <a:pt x="2263" y="177"/>
                  </a:cubicBezTo>
                  <a:cubicBezTo>
                    <a:pt x="2175" y="216"/>
                    <a:pt x="2086" y="245"/>
                    <a:pt x="1999" y="284"/>
                  </a:cubicBezTo>
                  <a:cubicBezTo>
                    <a:pt x="1910" y="323"/>
                    <a:pt x="1822" y="362"/>
                    <a:pt x="1724" y="401"/>
                  </a:cubicBezTo>
                  <a:cubicBezTo>
                    <a:pt x="1636" y="451"/>
                    <a:pt x="1548" y="490"/>
                    <a:pt x="1450" y="538"/>
                  </a:cubicBezTo>
                  <a:cubicBezTo>
                    <a:pt x="1274" y="636"/>
                    <a:pt x="1087" y="734"/>
                    <a:pt x="921" y="832"/>
                  </a:cubicBezTo>
                  <a:cubicBezTo>
                    <a:pt x="754" y="930"/>
                    <a:pt x="598" y="1008"/>
                    <a:pt x="461" y="1087"/>
                  </a:cubicBezTo>
                  <a:cubicBezTo>
                    <a:pt x="197" y="1243"/>
                    <a:pt x="20" y="1352"/>
                    <a:pt x="20" y="1352"/>
                  </a:cubicBezTo>
                  <a:cubicBezTo>
                    <a:pt x="1" y="1352"/>
                    <a:pt x="1" y="1371"/>
                    <a:pt x="10" y="1391"/>
                  </a:cubicBezTo>
                  <a:cubicBezTo>
                    <a:pt x="17" y="1397"/>
                    <a:pt x="24" y="1404"/>
                    <a:pt x="34" y="1404"/>
                  </a:cubicBezTo>
                  <a:cubicBezTo>
                    <a:pt x="39" y="1404"/>
                    <a:pt x="44" y="1403"/>
                    <a:pt x="49" y="1400"/>
                  </a:cubicBezTo>
                  <a:cubicBezTo>
                    <a:pt x="49" y="1400"/>
                    <a:pt x="89" y="1371"/>
                    <a:pt x="167" y="1322"/>
                  </a:cubicBezTo>
                  <a:cubicBezTo>
                    <a:pt x="245" y="1283"/>
                    <a:pt x="353" y="1214"/>
                    <a:pt x="490" y="1136"/>
                  </a:cubicBezTo>
                  <a:cubicBezTo>
                    <a:pt x="628" y="1067"/>
                    <a:pt x="784" y="979"/>
                    <a:pt x="950" y="891"/>
                  </a:cubicBezTo>
                  <a:cubicBezTo>
                    <a:pt x="1039" y="852"/>
                    <a:pt x="1127" y="803"/>
                    <a:pt x="1225" y="764"/>
                  </a:cubicBezTo>
                  <a:cubicBezTo>
                    <a:pt x="1313" y="725"/>
                    <a:pt x="1401" y="676"/>
                    <a:pt x="1499" y="636"/>
                  </a:cubicBezTo>
                  <a:cubicBezTo>
                    <a:pt x="1597" y="597"/>
                    <a:pt x="1685" y="558"/>
                    <a:pt x="1783" y="519"/>
                  </a:cubicBezTo>
                  <a:cubicBezTo>
                    <a:pt x="1871" y="480"/>
                    <a:pt x="1969" y="451"/>
                    <a:pt x="2057" y="412"/>
                  </a:cubicBezTo>
                  <a:cubicBezTo>
                    <a:pt x="2145" y="382"/>
                    <a:pt x="2223" y="343"/>
                    <a:pt x="2312" y="314"/>
                  </a:cubicBezTo>
                  <a:cubicBezTo>
                    <a:pt x="2390" y="284"/>
                    <a:pt x="2469" y="255"/>
                    <a:pt x="2547" y="235"/>
                  </a:cubicBezTo>
                  <a:cubicBezTo>
                    <a:pt x="2615" y="205"/>
                    <a:pt x="2684" y="186"/>
                    <a:pt x="2743" y="166"/>
                  </a:cubicBezTo>
                  <a:cubicBezTo>
                    <a:pt x="2801" y="147"/>
                    <a:pt x="2850" y="127"/>
                    <a:pt x="2889" y="108"/>
                  </a:cubicBezTo>
                  <a:cubicBezTo>
                    <a:pt x="2978" y="79"/>
                    <a:pt x="3026" y="59"/>
                    <a:pt x="3026" y="59"/>
                  </a:cubicBezTo>
                  <a:cubicBezTo>
                    <a:pt x="3036" y="49"/>
                    <a:pt x="3046" y="39"/>
                    <a:pt x="3046" y="29"/>
                  </a:cubicBezTo>
                  <a:cubicBezTo>
                    <a:pt x="3036" y="10"/>
                    <a:pt x="3026" y="0"/>
                    <a:pt x="3007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929579" y="304966"/>
              <a:ext cx="358175" cy="177008"/>
            </a:xfrm>
            <a:custGeom>
              <a:avLst/>
              <a:gdLst/>
              <a:ahLst/>
              <a:cxnLst/>
              <a:rect l="l" t="t" r="r" b="b"/>
              <a:pathLst>
                <a:path w="2928" h="1447" extrusionOk="0">
                  <a:moveTo>
                    <a:pt x="2899" y="1"/>
                  </a:moveTo>
                  <a:cubicBezTo>
                    <a:pt x="2899" y="1"/>
                    <a:pt x="2849" y="10"/>
                    <a:pt x="2761" y="20"/>
                  </a:cubicBezTo>
                  <a:cubicBezTo>
                    <a:pt x="2712" y="30"/>
                    <a:pt x="2664" y="40"/>
                    <a:pt x="2605" y="59"/>
                  </a:cubicBezTo>
                  <a:cubicBezTo>
                    <a:pt x="2546" y="69"/>
                    <a:pt x="2477" y="88"/>
                    <a:pt x="2399" y="108"/>
                  </a:cubicBezTo>
                  <a:cubicBezTo>
                    <a:pt x="2331" y="128"/>
                    <a:pt x="2252" y="157"/>
                    <a:pt x="2174" y="186"/>
                  </a:cubicBezTo>
                  <a:cubicBezTo>
                    <a:pt x="2085" y="216"/>
                    <a:pt x="2007" y="255"/>
                    <a:pt x="1919" y="284"/>
                  </a:cubicBezTo>
                  <a:lnTo>
                    <a:pt x="1655" y="402"/>
                  </a:lnTo>
                  <a:cubicBezTo>
                    <a:pt x="1557" y="451"/>
                    <a:pt x="1469" y="490"/>
                    <a:pt x="1380" y="539"/>
                  </a:cubicBezTo>
                  <a:lnTo>
                    <a:pt x="1116" y="686"/>
                  </a:lnTo>
                  <a:cubicBezTo>
                    <a:pt x="1028" y="735"/>
                    <a:pt x="950" y="784"/>
                    <a:pt x="871" y="833"/>
                  </a:cubicBezTo>
                  <a:cubicBezTo>
                    <a:pt x="783" y="882"/>
                    <a:pt x="705" y="931"/>
                    <a:pt x="636" y="970"/>
                  </a:cubicBezTo>
                  <a:cubicBezTo>
                    <a:pt x="558" y="1019"/>
                    <a:pt x="490" y="1068"/>
                    <a:pt x="431" y="1107"/>
                  </a:cubicBezTo>
                  <a:cubicBezTo>
                    <a:pt x="303" y="1185"/>
                    <a:pt x="205" y="1263"/>
                    <a:pt x="127" y="1313"/>
                  </a:cubicBezTo>
                  <a:cubicBezTo>
                    <a:pt x="59" y="1361"/>
                    <a:pt x="20" y="1391"/>
                    <a:pt x="20" y="1391"/>
                  </a:cubicBezTo>
                  <a:cubicBezTo>
                    <a:pt x="0" y="1401"/>
                    <a:pt x="0" y="1420"/>
                    <a:pt x="9" y="1430"/>
                  </a:cubicBezTo>
                  <a:cubicBezTo>
                    <a:pt x="15" y="1442"/>
                    <a:pt x="24" y="1446"/>
                    <a:pt x="33" y="1446"/>
                  </a:cubicBezTo>
                  <a:cubicBezTo>
                    <a:pt x="39" y="1446"/>
                    <a:pt x="45" y="1444"/>
                    <a:pt x="49" y="1440"/>
                  </a:cubicBezTo>
                  <a:cubicBezTo>
                    <a:pt x="49" y="1440"/>
                    <a:pt x="98" y="1411"/>
                    <a:pt x="166" y="1361"/>
                  </a:cubicBezTo>
                  <a:cubicBezTo>
                    <a:pt x="196" y="1332"/>
                    <a:pt x="244" y="1303"/>
                    <a:pt x="294" y="1263"/>
                  </a:cubicBezTo>
                  <a:cubicBezTo>
                    <a:pt x="342" y="1234"/>
                    <a:pt x="401" y="1195"/>
                    <a:pt x="460" y="1156"/>
                  </a:cubicBezTo>
                  <a:cubicBezTo>
                    <a:pt x="529" y="1117"/>
                    <a:pt x="597" y="1068"/>
                    <a:pt x="666" y="1028"/>
                  </a:cubicBezTo>
                  <a:cubicBezTo>
                    <a:pt x="744" y="980"/>
                    <a:pt x="823" y="941"/>
                    <a:pt x="901" y="891"/>
                  </a:cubicBezTo>
                  <a:cubicBezTo>
                    <a:pt x="989" y="852"/>
                    <a:pt x="1067" y="804"/>
                    <a:pt x="1156" y="764"/>
                  </a:cubicBezTo>
                  <a:cubicBezTo>
                    <a:pt x="1243" y="715"/>
                    <a:pt x="1341" y="676"/>
                    <a:pt x="1430" y="637"/>
                  </a:cubicBezTo>
                  <a:cubicBezTo>
                    <a:pt x="1517" y="598"/>
                    <a:pt x="1615" y="558"/>
                    <a:pt x="1704" y="519"/>
                  </a:cubicBezTo>
                  <a:cubicBezTo>
                    <a:pt x="1792" y="490"/>
                    <a:pt x="1880" y="451"/>
                    <a:pt x="1968" y="421"/>
                  </a:cubicBezTo>
                  <a:cubicBezTo>
                    <a:pt x="2056" y="382"/>
                    <a:pt x="2144" y="353"/>
                    <a:pt x="2223" y="323"/>
                  </a:cubicBezTo>
                  <a:cubicBezTo>
                    <a:pt x="2301" y="294"/>
                    <a:pt x="2379" y="265"/>
                    <a:pt x="2448" y="236"/>
                  </a:cubicBezTo>
                  <a:cubicBezTo>
                    <a:pt x="2516" y="216"/>
                    <a:pt x="2575" y="186"/>
                    <a:pt x="2634" y="167"/>
                  </a:cubicBezTo>
                  <a:cubicBezTo>
                    <a:pt x="2693" y="147"/>
                    <a:pt x="2742" y="128"/>
                    <a:pt x="2781" y="108"/>
                  </a:cubicBezTo>
                  <a:cubicBezTo>
                    <a:pt x="2869" y="79"/>
                    <a:pt x="2908" y="59"/>
                    <a:pt x="2908" y="59"/>
                  </a:cubicBezTo>
                  <a:cubicBezTo>
                    <a:pt x="2928" y="49"/>
                    <a:pt x="2928" y="40"/>
                    <a:pt x="2928" y="30"/>
                  </a:cubicBezTo>
                  <a:cubicBezTo>
                    <a:pt x="2928" y="10"/>
                    <a:pt x="2908" y="1"/>
                    <a:pt x="289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809698" y="546440"/>
              <a:ext cx="361967" cy="224349"/>
            </a:xfrm>
            <a:custGeom>
              <a:avLst/>
              <a:gdLst/>
              <a:ahLst/>
              <a:cxnLst/>
              <a:rect l="l" t="t" r="r" b="b"/>
              <a:pathLst>
                <a:path w="2959" h="1834" extrusionOk="0">
                  <a:moveTo>
                    <a:pt x="2924" y="1"/>
                  </a:moveTo>
                  <a:cubicBezTo>
                    <a:pt x="2919" y="1"/>
                    <a:pt x="2914" y="2"/>
                    <a:pt x="2909" y="5"/>
                  </a:cubicBezTo>
                  <a:cubicBezTo>
                    <a:pt x="2909" y="5"/>
                    <a:pt x="2860" y="24"/>
                    <a:pt x="2772" y="53"/>
                  </a:cubicBezTo>
                  <a:cubicBezTo>
                    <a:pt x="2684" y="83"/>
                    <a:pt x="2556" y="132"/>
                    <a:pt x="2419" y="201"/>
                  </a:cubicBezTo>
                  <a:lnTo>
                    <a:pt x="2184" y="318"/>
                  </a:lnTo>
                  <a:cubicBezTo>
                    <a:pt x="2106" y="367"/>
                    <a:pt x="2018" y="416"/>
                    <a:pt x="1930" y="465"/>
                  </a:cubicBezTo>
                  <a:cubicBezTo>
                    <a:pt x="1851" y="514"/>
                    <a:pt x="1763" y="562"/>
                    <a:pt x="1666" y="621"/>
                  </a:cubicBezTo>
                  <a:cubicBezTo>
                    <a:pt x="1577" y="671"/>
                    <a:pt x="1489" y="729"/>
                    <a:pt x="1401" y="788"/>
                  </a:cubicBezTo>
                  <a:cubicBezTo>
                    <a:pt x="1224" y="906"/>
                    <a:pt x="1048" y="1032"/>
                    <a:pt x="882" y="1141"/>
                  </a:cubicBezTo>
                  <a:cubicBezTo>
                    <a:pt x="804" y="1199"/>
                    <a:pt x="725" y="1258"/>
                    <a:pt x="657" y="1307"/>
                  </a:cubicBezTo>
                  <a:cubicBezTo>
                    <a:pt x="578" y="1365"/>
                    <a:pt x="510" y="1415"/>
                    <a:pt x="441" y="1463"/>
                  </a:cubicBezTo>
                  <a:cubicBezTo>
                    <a:pt x="314" y="1552"/>
                    <a:pt x="206" y="1640"/>
                    <a:pt x="138" y="1689"/>
                  </a:cubicBezTo>
                  <a:lnTo>
                    <a:pt x="20" y="1777"/>
                  </a:lnTo>
                  <a:cubicBezTo>
                    <a:pt x="1" y="1787"/>
                    <a:pt x="1" y="1806"/>
                    <a:pt x="10" y="1826"/>
                  </a:cubicBezTo>
                  <a:cubicBezTo>
                    <a:pt x="15" y="1831"/>
                    <a:pt x="23" y="1833"/>
                    <a:pt x="31" y="1833"/>
                  </a:cubicBezTo>
                  <a:cubicBezTo>
                    <a:pt x="40" y="1833"/>
                    <a:pt x="50" y="1831"/>
                    <a:pt x="60" y="1826"/>
                  </a:cubicBezTo>
                  <a:cubicBezTo>
                    <a:pt x="60" y="1826"/>
                    <a:pt x="99" y="1796"/>
                    <a:pt x="167" y="1738"/>
                  </a:cubicBezTo>
                  <a:cubicBezTo>
                    <a:pt x="245" y="1679"/>
                    <a:pt x="343" y="1600"/>
                    <a:pt x="480" y="1513"/>
                  </a:cubicBezTo>
                  <a:cubicBezTo>
                    <a:pt x="608" y="1415"/>
                    <a:pt x="754" y="1307"/>
                    <a:pt x="931" y="1209"/>
                  </a:cubicBezTo>
                  <a:cubicBezTo>
                    <a:pt x="1009" y="1150"/>
                    <a:pt x="1098" y="1101"/>
                    <a:pt x="1185" y="1043"/>
                  </a:cubicBezTo>
                  <a:cubicBezTo>
                    <a:pt x="1274" y="993"/>
                    <a:pt x="1372" y="935"/>
                    <a:pt x="1459" y="886"/>
                  </a:cubicBezTo>
                  <a:cubicBezTo>
                    <a:pt x="1548" y="837"/>
                    <a:pt x="1646" y="778"/>
                    <a:pt x="1734" y="729"/>
                  </a:cubicBezTo>
                  <a:cubicBezTo>
                    <a:pt x="1822" y="680"/>
                    <a:pt x="1920" y="631"/>
                    <a:pt x="1998" y="582"/>
                  </a:cubicBezTo>
                  <a:cubicBezTo>
                    <a:pt x="2175" y="494"/>
                    <a:pt x="2341" y="406"/>
                    <a:pt x="2478" y="327"/>
                  </a:cubicBezTo>
                  <a:cubicBezTo>
                    <a:pt x="2615" y="249"/>
                    <a:pt x="2732" y="181"/>
                    <a:pt x="2811" y="132"/>
                  </a:cubicBezTo>
                  <a:cubicBezTo>
                    <a:pt x="2889" y="92"/>
                    <a:pt x="2939" y="53"/>
                    <a:pt x="2939" y="53"/>
                  </a:cubicBezTo>
                  <a:cubicBezTo>
                    <a:pt x="2948" y="53"/>
                    <a:pt x="2958" y="34"/>
                    <a:pt x="2948" y="24"/>
                  </a:cubicBezTo>
                  <a:cubicBezTo>
                    <a:pt x="2948" y="10"/>
                    <a:pt x="2937" y="1"/>
                    <a:pt x="2924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944992" y="717454"/>
              <a:ext cx="152298" cy="268754"/>
            </a:xfrm>
            <a:custGeom>
              <a:avLst/>
              <a:gdLst/>
              <a:ahLst/>
              <a:cxnLst/>
              <a:rect l="l" t="t" r="r" b="b"/>
              <a:pathLst>
                <a:path w="1245" h="2197" extrusionOk="0">
                  <a:moveTo>
                    <a:pt x="1211" y="0"/>
                  </a:moveTo>
                  <a:cubicBezTo>
                    <a:pt x="1201" y="0"/>
                    <a:pt x="1192" y="5"/>
                    <a:pt x="1186" y="17"/>
                  </a:cubicBezTo>
                  <a:cubicBezTo>
                    <a:pt x="1186" y="17"/>
                    <a:pt x="1088" y="134"/>
                    <a:pt x="971" y="330"/>
                  </a:cubicBezTo>
                  <a:cubicBezTo>
                    <a:pt x="912" y="428"/>
                    <a:pt x="843" y="546"/>
                    <a:pt x="784" y="672"/>
                  </a:cubicBezTo>
                  <a:cubicBezTo>
                    <a:pt x="716" y="800"/>
                    <a:pt x="647" y="937"/>
                    <a:pt x="579" y="1074"/>
                  </a:cubicBezTo>
                  <a:cubicBezTo>
                    <a:pt x="510" y="1211"/>
                    <a:pt x="442" y="1349"/>
                    <a:pt x="373" y="1475"/>
                  </a:cubicBezTo>
                  <a:cubicBezTo>
                    <a:pt x="314" y="1603"/>
                    <a:pt x="246" y="1721"/>
                    <a:pt x="197" y="1819"/>
                  </a:cubicBezTo>
                  <a:cubicBezTo>
                    <a:pt x="79" y="2024"/>
                    <a:pt x="11" y="2152"/>
                    <a:pt x="11" y="2152"/>
                  </a:cubicBezTo>
                  <a:lnTo>
                    <a:pt x="1" y="2152"/>
                  </a:lnTo>
                  <a:cubicBezTo>
                    <a:pt x="1" y="2171"/>
                    <a:pt x="1" y="2191"/>
                    <a:pt x="21" y="2191"/>
                  </a:cubicBezTo>
                  <a:cubicBezTo>
                    <a:pt x="25" y="2195"/>
                    <a:pt x="30" y="2197"/>
                    <a:pt x="36" y="2197"/>
                  </a:cubicBezTo>
                  <a:cubicBezTo>
                    <a:pt x="45" y="2197"/>
                    <a:pt x="54" y="2192"/>
                    <a:pt x="60" y="2180"/>
                  </a:cubicBezTo>
                  <a:cubicBezTo>
                    <a:pt x="60" y="2180"/>
                    <a:pt x="129" y="2043"/>
                    <a:pt x="246" y="1848"/>
                  </a:cubicBezTo>
                  <a:cubicBezTo>
                    <a:pt x="305" y="1750"/>
                    <a:pt x="364" y="1632"/>
                    <a:pt x="442" y="1505"/>
                  </a:cubicBezTo>
                  <a:cubicBezTo>
                    <a:pt x="510" y="1388"/>
                    <a:pt x="588" y="1251"/>
                    <a:pt x="677" y="1123"/>
                  </a:cubicBezTo>
                  <a:cubicBezTo>
                    <a:pt x="755" y="996"/>
                    <a:pt x="834" y="868"/>
                    <a:pt x="902" y="741"/>
                  </a:cubicBezTo>
                  <a:cubicBezTo>
                    <a:pt x="971" y="614"/>
                    <a:pt x="1039" y="496"/>
                    <a:pt x="1088" y="398"/>
                  </a:cubicBezTo>
                  <a:cubicBezTo>
                    <a:pt x="1196" y="193"/>
                    <a:pt x="1245" y="46"/>
                    <a:pt x="1245" y="46"/>
                  </a:cubicBezTo>
                  <a:cubicBezTo>
                    <a:pt x="1245" y="36"/>
                    <a:pt x="1245" y="17"/>
                    <a:pt x="1235" y="7"/>
                  </a:cubicBezTo>
                  <a:cubicBezTo>
                    <a:pt x="1227" y="3"/>
                    <a:pt x="1219" y="0"/>
                    <a:pt x="1211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-73559" y="2500865"/>
              <a:ext cx="893725" cy="760999"/>
            </a:xfrm>
            <a:custGeom>
              <a:avLst/>
              <a:gdLst/>
              <a:ahLst/>
              <a:cxnLst/>
              <a:rect l="l" t="t" r="r" b="b"/>
              <a:pathLst>
                <a:path w="7306" h="6221" extrusionOk="0">
                  <a:moveTo>
                    <a:pt x="7235" y="1"/>
                  </a:moveTo>
                  <a:cubicBezTo>
                    <a:pt x="7223" y="1"/>
                    <a:pt x="7210" y="6"/>
                    <a:pt x="7198" y="18"/>
                  </a:cubicBezTo>
                  <a:cubicBezTo>
                    <a:pt x="7198" y="18"/>
                    <a:pt x="6728" y="381"/>
                    <a:pt x="6032" y="919"/>
                  </a:cubicBezTo>
                  <a:cubicBezTo>
                    <a:pt x="5866" y="1056"/>
                    <a:pt x="5671" y="1203"/>
                    <a:pt x="5475" y="1360"/>
                  </a:cubicBezTo>
                  <a:cubicBezTo>
                    <a:pt x="5279" y="1517"/>
                    <a:pt x="5063" y="1683"/>
                    <a:pt x="4848" y="1859"/>
                  </a:cubicBezTo>
                  <a:cubicBezTo>
                    <a:pt x="4633" y="2026"/>
                    <a:pt x="4407" y="2202"/>
                    <a:pt x="4182" y="2388"/>
                  </a:cubicBezTo>
                  <a:cubicBezTo>
                    <a:pt x="3956" y="2564"/>
                    <a:pt x="3721" y="2751"/>
                    <a:pt x="3497" y="2936"/>
                  </a:cubicBezTo>
                  <a:cubicBezTo>
                    <a:pt x="3271" y="3123"/>
                    <a:pt x="3036" y="3308"/>
                    <a:pt x="2821" y="3495"/>
                  </a:cubicBezTo>
                  <a:cubicBezTo>
                    <a:pt x="2596" y="3680"/>
                    <a:pt x="2380" y="3867"/>
                    <a:pt x="2165" y="4043"/>
                  </a:cubicBezTo>
                  <a:cubicBezTo>
                    <a:pt x="1959" y="4229"/>
                    <a:pt x="1763" y="4405"/>
                    <a:pt x="1567" y="4572"/>
                  </a:cubicBezTo>
                  <a:cubicBezTo>
                    <a:pt x="1381" y="4748"/>
                    <a:pt x="1205" y="4905"/>
                    <a:pt x="1049" y="5062"/>
                  </a:cubicBezTo>
                  <a:cubicBezTo>
                    <a:pt x="882" y="5218"/>
                    <a:pt x="745" y="5355"/>
                    <a:pt x="618" y="5482"/>
                  </a:cubicBezTo>
                  <a:cubicBezTo>
                    <a:pt x="490" y="5610"/>
                    <a:pt x="383" y="5727"/>
                    <a:pt x="294" y="5815"/>
                  </a:cubicBezTo>
                  <a:cubicBezTo>
                    <a:pt x="118" y="6011"/>
                    <a:pt x="20" y="6119"/>
                    <a:pt x="20" y="6119"/>
                  </a:cubicBezTo>
                  <a:cubicBezTo>
                    <a:pt x="0" y="6139"/>
                    <a:pt x="0" y="6178"/>
                    <a:pt x="20" y="6197"/>
                  </a:cubicBezTo>
                  <a:cubicBezTo>
                    <a:pt x="31" y="6213"/>
                    <a:pt x="47" y="6221"/>
                    <a:pt x="63" y="6221"/>
                  </a:cubicBezTo>
                  <a:cubicBezTo>
                    <a:pt x="77" y="6221"/>
                    <a:pt x="89" y="6216"/>
                    <a:pt x="98" y="6207"/>
                  </a:cubicBezTo>
                  <a:cubicBezTo>
                    <a:pt x="98" y="6207"/>
                    <a:pt x="226" y="6119"/>
                    <a:pt x="422" y="5952"/>
                  </a:cubicBezTo>
                  <a:cubicBezTo>
                    <a:pt x="520" y="5874"/>
                    <a:pt x="637" y="5776"/>
                    <a:pt x="774" y="5659"/>
                  </a:cubicBezTo>
                  <a:cubicBezTo>
                    <a:pt x="911" y="5541"/>
                    <a:pt x="1068" y="5404"/>
                    <a:pt x="1234" y="5257"/>
                  </a:cubicBezTo>
                  <a:cubicBezTo>
                    <a:pt x="1401" y="5120"/>
                    <a:pt x="1577" y="4953"/>
                    <a:pt x="1763" y="4787"/>
                  </a:cubicBezTo>
                  <a:cubicBezTo>
                    <a:pt x="1949" y="4621"/>
                    <a:pt x="2145" y="4444"/>
                    <a:pt x="2351" y="4259"/>
                  </a:cubicBezTo>
                  <a:cubicBezTo>
                    <a:pt x="2557" y="4072"/>
                    <a:pt x="2772" y="3886"/>
                    <a:pt x="2987" y="3691"/>
                  </a:cubicBezTo>
                  <a:lnTo>
                    <a:pt x="3634" y="3103"/>
                  </a:lnTo>
                  <a:cubicBezTo>
                    <a:pt x="4074" y="2711"/>
                    <a:pt x="4515" y="2320"/>
                    <a:pt x="4936" y="1967"/>
                  </a:cubicBezTo>
                  <a:cubicBezTo>
                    <a:pt x="5357" y="1615"/>
                    <a:pt x="5758" y="1291"/>
                    <a:pt x="6101" y="1008"/>
                  </a:cubicBezTo>
                  <a:cubicBezTo>
                    <a:pt x="6454" y="733"/>
                    <a:pt x="6737" y="508"/>
                    <a:pt x="6944" y="351"/>
                  </a:cubicBezTo>
                  <a:cubicBezTo>
                    <a:pt x="7149" y="194"/>
                    <a:pt x="7266" y="107"/>
                    <a:pt x="7266" y="107"/>
                  </a:cubicBezTo>
                  <a:cubicBezTo>
                    <a:pt x="7296" y="87"/>
                    <a:pt x="7305" y="48"/>
                    <a:pt x="7286" y="28"/>
                  </a:cubicBezTo>
                  <a:cubicBezTo>
                    <a:pt x="7269" y="11"/>
                    <a:pt x="7252" y="1"/>
                    <a:pt x="7235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15139" y="2783441"/>
              <a:ext cx="583502" cy="159148"/>
            </a:xfrm>
            <a:custGeom>
              <a:avLst/>
              <a:gdLst/>
              <a:ahLst/>
              <a:cxnLst/>
              <a:rect l="l" t="t" r="r" b="b"/>
              <a:pathLst>
                <a:path w="4770" h="1301" extrusionOk="0">
                  <a:moveTo>
                    <a:pt x="1531" y="0"/>
                  </a:moveTo>
                  <a:cubicBezTo>
                    <a:pt x="1020" y="0"/>
                    <a:pt x="509" y="81"/>
                    <a:pt x="59" y="293"/>
                  </a:cubicBezTo>
                  <a:lnTo>
                    <a:pt x="1" y="343"/>
                  </a:lnTo>
                  <a:cubicBezTo>
                    <a:pt x="886" y="973"/>
                    <a:pt x="1956" y="1301"/>
                    <a:pt x="3035" y="1301"/>
                  </a:cubicBezTo>
                  <a:cubicBezTo>
                    <a:pt x="3449" y="1301"/>
                    <a:pt x="3863" y="1253"/>
                    <a:pt x="4270" y="1155"/>
                  </a:cubicBezTo>
                  <a:cubicBezTo>
                    <a:pt x="4446" y="1116"/>
                    <a:pt x="4652" y="1048"/>
                    <a:pt x="4740" y="881"/>
                  </a:cubicBezTo>
                  <a:cubicBezTo>
                    <a:pt x="4750" y="852"/>
                    <a:pt x="4770" y="822"/>
                    <a:pt x="4760" y="793"/>
                  </a:cubicBezTo>
                  <a:cubicBezTo>
                    <a:pt x="4750" y="744"/>
                    <a:pt x="4692" y="724"/>
                    <a:pt x="4652" y="705"/>
                  </a:cubicBezTo>
                  <a:cubicBezTo>
                    <a:pt x="3908" y="441"/>
                    <a:pt x="3164" y="186"/>
                    <a:pt x="2390" y="68"/>
                  </a:cubicBezTo>
                  <a:cubicBezTo>
                    <a:pt x="2110" y="26"/>
                    <a:pt x="1820" y="0"/>
                    <a:pt x="153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12815" y="2779771"/>
              <a:ext cx="591820" cy="171381"/>
            </a:xfrm>
            <a:custGeom>
              <a:avLst/>
              <a:gdLst/>
              <a:ahLst/>
              <a:cxnLst/>
              <a:rect l="l" t="t" r="r" b="b"/>
              <a:pathLst>
                <a:path w="4838" h="1401" extrusionOk="0">
                  <a:moveTo>
                    <a:pt x="1597" y="1"/>
                  </a:moveTo>
                  <a:cubicBezTo>
                    <a:pt x="1362" y="1"/>
                    <a:pt x="1146" y="20"/>
                    <a:pt x="960" y="40"/>
                  </a:cubicBezTo>
                  <a:cubicBezTo>
                    <a:pt x="764" y="69"/>
                    <a:pt x="607" y="108"/>
                    <a:pt x="470" y="147"/>
                  </a:cubicBezTo>
                  <a:cubicBezTo>
                    <a:pt x="343" y="186"/>
                    <a:pt x="235" y="225"/>
                    <a:pt x="167" y="255"/>
                  </a:cubicBezTo>
                  <a:cubicBezTo>
                    <a:pt x="98" y="284"/>
                    <a:pt x="69" y="294"/>
                    <a:pt x="69" y="294"/>
                  </a:cubicBezTo>
                  <a:lnTo>
                    <a:pt x="89" y="353"/>
                  </a:lnTo>
                  <a:cubicBezTo>
                    <a:pt x="89" y="353"/>
                    <a:pt x="128" y="343"/>
                    <a:pt x="196" y="304"/>
                  </a:cubicBezTo>
                  <a:cubicBezTo>
                    <a:pt x="255" y="275"/>
                    <a:pt x="353" y="245"/>
                    <a:pt x="490" y="206"/>
                  </a:cubicBezTo>
                  <a:cubicBezTo>
                    <a:pt x="617" y="167"/>
                    <a:pt x="774" y="127"/>
                    <a:pt x="970" y="98"/>
                  </a:cubicBezTo>
                  <a:cubicBezTo>
                    <a:pt x="1156" y="69"/>
                    <a:pt x="1362" y="59"/>
                    <a:pt x="1597" y="59"/>
                  </a:cubicBezTo>
                  <a:cubicBezTo>
                    <a:pt x="1832" y="69"/>
                    <a:pt x="2086" y="88"/>
                    <a:pt x="2350" y="118"/>
                  </a:cubicBezTo>
                  <a:cubicBezTo>
                    <a:pt x="2615" y="157"/>
                    <a:pt x="2889" y="216"/>
                    <a:pt x="3173" y="294"/>
                  </a:cubicBezTo>
                  <a:cubicBezTo>
                    <a:pt x="3457" y="373"/>
                    <a:pt x="3741" y="460"/>
                    <a:pt x="4034" y="558"/>
                  </a:cubicBezTo>
                  <a:cubicBezTo>
                    <a:pt x="4172" y="617"/>
                    <a:pt x="4319" y="666"/>
                    <a:pt x="4465" y="715"/>
                  </a:cubicBezTo>
                  <a:lnTo>
                    <a:pt x="4583" y="764"/>
                  </a:lnTo>
                  <a:cubicBezTo>
                    <a:pt x="4613" y="774"/>
                    <a:pt x="4652" y="784"/>
                    <a:pt x="4681" y="804"/>
                  </a:cubicBezTo>
                  <a:cubicBezTo>
                    <a:pt x="4700" y="804"/>
                    <a:pt x="4711" y="813"/>
                    <a:pt x="4720" y="823"/>
                  </a:cubicBezTo>
                  <a:cubicBezTo>
                    <a:pt x="4720" y="833"/>
                    <a:pt x="4730" y="833"/>
                    <a:pt x="4730" y="843"/>
                  </a:cubicBezTo>
                  <a:cubicBezTo>
                    <a:pt x="4730" y="852"/>
                    <a:pt x="4711" y="882"/>
                    <a:pt x="4691" y="911"/>
                  </a:cubicBezTo>
                  <a:cubicBezTo>
                    <a:pt x="4652" y="970"/>
                    <a:pt x="4593" y="1009"/>
                    <a:pt x="4534" y="1039"/>
                  </a:cubicBezTo>
                  <a:cubicBezTo>
                    <a:pt x="4465" y="1078"/>
                    <a:pt x="4397" y="1097"/>
                    <a:pt x="4328" y="1117"/>
                  </a:cubicBezTo>
                  <a:cubicBezTo>
                    <a:pt x="4250" y="1136"/>
                    <a:pt x="4182" y="1146"/>
                    <a:pt x="4103" y="1165"/>
                  </a:cubicBezTo>
                  <a:lnTo>
                    <a:pt x="3986" y="1185"/>
                  </a:lnTo>
                  <a:lnTo>
                    <a:pt x="3878" y="1205"/>
                  </a:lnTo>
                  <a:cubicBezTo>
                    <a:pt x="3575" y="1244"/>
                    <a:pt x="3281" y="1263"/>
                    <a:pt x="2987" y="1263"/>
                  </a:cubicBezTo>
                  <a:cubicBezTo>
                    <a:pt x="2703" y="1254"/>
                    <a:pt x="2419" y="1234"/>
                    <a:pt x="2154" y="1185"/>
                  </a:cubicBezTo>
                  <a:cubicBezTo>
                    <a:pt x="2096" y="1176"/>
                    <a:pt x="2027" y="1156"/>
                    <a:pt x="1969" y="1146"/>
                  </a:cubicBezTo>
                  <a:cubicBezTo>
                    <a:pt x="1900" y="1126"/>
                    <a:pt x="1841" y="1117"/>
                    <a:pt x="1782" y="1107"/>
                  </a:cubicBezTo>
                  <a:cubicBezTo>
                    <a:pt x="1655" y="1068"/>
                    <a:pt x="1538" y="1048"/>
                    <a:pt x="1430" y="1009"/>
                  </a:cubicBezTo>
                  <a:cubicBezTo>
                    <a:pt x="1381" y="989"/>
                    <a:pt x="1322" y="970"/>
                    <a:pt x="1273" y="950"/>
                  </a:cubicBezTo>
                  <a:cubicBezTo>
                    <a:pt x="1214" y="941"/>
                    <a:pt x="1166" y="921"/>
                    <a:pt x="1116" y="901"/>
                  </a:cubicBezTo>
                  <a:cubicBezTo>
                    <a:pt x="1018" y="862"/>
                    <a:pt x="931" y="823"/>
                    <a:pt x="842" y="784"/>
                  </a:cubicBezTo>
                  <a:cubicBezTo>
                    <a:pt x="754" y="754"/>
                    <a:pt x="676" y="706"/>
                    <a:pt x="598" y="676"/>
                  </a:cubicBezTo>
                  <a:cubicBezTo>
                    <a:pt x="529" y="637"/>
                    <a:pt x="461" y="597"/>
                    <a:pt x="402" y="569"/>
                  </a:cubicBezTo>
                  <a:cubicBezTo>
                    <a:pt x="284" y="510"/>
                    <a:pt x="196" y="451"/>
                    <a:pt x="128" y="412"/>
                  </a:cubicBezTo>
                  <a:lnTo>
                    <a:pt x="39" y="353"/>
                  </a:lnTo>
                  <a:lnTo>
                    <a:pt x="0" y="402"/>
                  </a:lnTo>
                  <a:cubicBezTo>
                    <a:pt x="0" y="402"/>
                    <a:pt x="30" y="421"/>
                    <a:pt x="89" y="471"/>
                  </a:cubicBezTo>
                  <a:cubicBezTo>
                    <a:pt x="147" y="510"/>
                    <a:pt x="235" y="578"/>
                    <a:pt x="353" y="647"/>
                  </a:cubicBezTo>
                  <a:cubicBezTo>
                    <a:pt x="411" y="686"/>
                    <a:pt x="480" y="725"/>
                    <a:pt x="548" y="764"/>
                  </a:cubicBezTo>
                  <a:cubicBezTo>
                    <a:pt x="627" y="804"/>
                    <a:pt x="705" y="852"/>
                    <a:pt x="794" y="891"/>
                  </a:cubicBezTo>
                  <a:cubicBezTo>
                    <a:pt x="881" y="930"/>
                    <a:pt x="970" y="980"/>
                    <a:pt x="1068" y="1019"/>
                  </a:cubicBezTo>
                  <a:cubicBezTo>
                    <a:pt x="1127" y="1039"/>
                    <a:pt x="1175" y="1058"/>
                    <a:pt x="1224" y="1078"/>
                  </a:cubicBezTo>
                  <a:cubicBezTo>
                    <a:pt x="1283" y="1097"/>
                    <a:pt x="1332" y="1117"/>
                    <a:pt x="1391" y="1136"/>
                  </a:cubicBezTo>
                  <a:cubicBezTo>
                    <a:pt x="1499" y="1176"/>
                    <a:pt x="1626" y="1205"/>
                    <a:pt x="1743" y="1244"/>
                  </a:cubicBezTo>
                  <a:cubicBezTo>
                    <a:pt x="1812" y="1254"/>
                    <a:pt x="1871" y="1274"/>
                    <a:pt x="1939" y="1283"/>
                  </a:cubicBezTo>
                  <a:cubicBezTo>
                    <a:pt x="1998" y="1303"/>
                    <a:pt x="2067" y="1313"/>
                    <a:pt x="2135" y="1322"/>
                  </a:cubicBezTo>
                  <a:cubicBezTo>
                    <a:pt x="2400" y="1371"/>
                    <a:pt x="2693" y="1391"/>
                    <a:pt x="2987" y="1400"/>
                  </a:cubicBezTo>
                  <a:lnTo>
                    <a:pt x="3212" y="1400"/>
                  </a:lnTo>
                  <a:cubicBezTo>
                    <a:pt x="3281" y="1391"/>
                    <a:pt x="3359" y="1391"/>
                    <a:pt x="3438" y="1381"/>
                  </a:cubicBezTo>
                  <a:cubicBezTo>
                    <a:pt x="3594" y="1371"/>
                    <a:pt x="3741" y="1352"/>
                    <a:pt x="3897" y="1332"/>
                  </a:cubicBezTo>
                  <a:lnTo>
                    <a:pt x="4015" y="1313"/>
                  </a:lnTo>
                  <a:lnTo>
                    <a:pt x="4123" y="1283"/>
                  </a:lnTo>
                  <a:cubicBezTo>
                    <a:pt x="4201" y="1263"/>
                    <a:pt x="4280" y="1254"/>
                    <a:pt x="4358" y="1234"/>
                  </a:cubicBezTo>
                  <a:cubicBezTo>
                    <a:pt x="4436" y="1205"/>
                    <a:pt x="4515" y="1185"/>
                    <a:pt x="4583" y="1146"/>
                  </a:cubicBezTo>
                  <a:cubicBezTo>
                    <a:pt x="4661" y="1107"/>
                    <a:pt x="4730" y="1048"/>
                    <a:pt x="4789" y="970"/>
                  </a:cubicBezTo>
                  <a:cubicBezTo>
                    <a:pt x="4798" y="941"/>
                    <a:pt x="4837" y="901"/>
                    <a:pt x="4828" y="833"/>
                  </a:cubicBezTo>
                  <a:cubicBezTo>
                    <a:pt x="4828" y="793"/>
                    <a:pt x="4808" y="764"/>
                    <a:pt x="4789" y="745"/>
                  </a:cubicBezTo>
                  <a:cubicBezTo>
                    <a:pt x="4769" y="725"/>
                    <a:pt x="4750" y="715"/>
                    <a:pt x="4730" y="706"/>
                  </a:cubicBezTo>
                  <a:cubicBezTo>
                    <a:pt x="4681" y="686"/>
                    <a:pt x="4652" y="676"/>
                    <a:pt x="4613" y="666"/>
                  </a:cubicBezTo>
                  <a:lnTo>
                    <a:pt x="4505" y="627"/>
                  </a:lnTo>
                  <a:lnTo>
                    <a:pt x="4064" y="480"/>
                  </a:lnTo>
                  <a:cubicBezTo>
                    <a:pt x="3770" y="382"/>
                    <a:pt x="3477" y="294"/>
                    <a:pt x="3192" y="225"/>
                  </a:cubicBezTo>
                  <a:cubicBezTo>
                    <a:pt x="3046" y="186"/>
                    <a:pt x="2909" y="157"/>
                    <a:pt x="2772" y="127"/>
                  </a:cubicBezTo>
                  <a:cubicBezTo>
                    <a:pt x="2624" y="98"/>
                    <a:pt x="2487" y="79"/>
                    <a:pt x="2360" y="59"/>
                  </a:cubicBezTo>
                  <a:cubicBezTo>
                    <a:pt x="2086" y="20"/>
                    <a:pt x="1832" y="1"/>
                    <a:pt x="159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81616" y="3002896"/>
              <a:ext cx="578609" cy="156457"/>
            </a:xfrm>
            <a:custGeom>
              <a:avLst/>
              <a:gdLst/>
              <a:ahLst/>
              <a:cxnLst/>
              <a:rect l="l" t="t" r="r" b="b"/>
              <a:pathLst>
                <a:path w="4730" h="1279" extrusionOk="0">
                  <a:moveTo>
                    <a:pt x="1171" y="0"/>
                  </a:moveTo>
                  <a:cubicBezTo>
                    <a:pt x="796" y="0"/>
                    <a:pt x="422" y="44"/>
                    <a:pt x="59" y="144"/>
                  </a:cubicBezTo>
                  <a:lnTo>
                    <a:pt x="1" y="203"/>
                  </a:lnTo>
                  <a:cubicBezTo>
                    <a:pt x="676" y="566"/>
                    <a:pt x="1420" y="899"/>
                    <a:pt x="2164" y="1095"/>
                  </a:cubicBezTo>
                  <a:cubicBezTo>
                    <a:pt x="2598" y="1210"/>
                    <a:pt x="3048" y="1278"/>
                    <a:pt x="3499" y="1278"/>
                  </a:cubicBezTo>
                  <a:cubicBezTo>
                    <a:pt x="3813" y="1278"/>
                    <a:pt x="4127" y="1245"/>
                    <a:pt x="4436" y="1173"/>
                  </a:cubicBezTo>
                  <a:cubicBezTo>
                    <a:pt x="4564" y="1143"/>
                    <a:pt x="4730" y="1026"/>
                    <a:pt x="4642" y="918"/>
                  </a:cubicBezTo>
                  <a:cubicBezTo>
                    <a:pt x="4623" y="889"/>
                    <a:pt x="4583" y="879"/>
                    <a:pt x="4554" y="860"/>
                  </a:cubicBezTo>
                  <a:cubicBezTo>
                    <a:pt x="3829" y="575"/>
                    <a:pt x="3114" y="292"/>
                    <a:pt x="2351" y="135"/>
                  </a:cubicBezTo>
                  <a:cubicBezTo>
                    <a:pt x="1964" y="49"/>
                    <a:pt x="1566" y="0"/>
                    <a:pt x="117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79170" y="2999349"/>
              <a:ext cx="581056" cy="167956"/>
            </a:xfrm>
            <a:custGeom>
              <a:avLst/>
              <a:gdLst/>
              <a:ahLst/>
              <a:cxnLst/>
              <a:rect l="l" t="t" r="r" b="b"/>
              <a:pathLst>
                <a:path w="4750" h="1373" extrusionOk="0">
                  <a:moveTo>
                    <a:pt x="1215" y="1"/>
                  </a:moveTo>
                  <a:cubicBezTo>
                    <a:pt x="1130" y="1"/>
                    <a:pt x="1048" y="3"/>
                    <a:pt x="970" y="7"/>
                  </a:cubicBezTo>
                  <a:cubicBezTo>
                    <a:pt x="784" y="17"/>
                    <a:pt x="617" y="36"/>
                    <a:pt x="480" y="56"/>
                  </a:cubicBezTo>
                  <a:cubicBezTo>
                    <a:pt x="353" y="75"/>
                    <a:pt x="245" y="105"/>
                    <a:pt x="177" y="115"/>
                  </a:cubicBezTo>
                  <a:cubicBezTo>
                    <a:pt x="108" y="134"/>
                    <a:pt x="69" y="144"/>
                    <a:pt x="69" y="144"/>
                  </a:cubicBezTo>
                  <a:lnTo>
                    <a:pt x="89" y="203"/>
                  </a:lnTo>
                  <a:cubicBezTo>
                    <a:pt x="89" y="203"/>
                    <a:pt x="128" y="193"/>
                    <a:pt x="197" y="173"/>
                  </a:cubicBezTo>
                  <a:cubicBezTo>
                    <a:pt x="265" y="154"/>
                    <a:pt x="363" y="134"/>
                    <a:pt x="491" y="115"/>
                  </a:cubicBezTo>
                  <a:cubicBezTo>
                    <a:pt x="628" y="95"/>
                    <a:pt x="784" y="75"/>
                    <a:pt x="970" y="66"/>
                  </a:cubicBezTo>
                  <a:cubicBezTo>
                    <a:pt x="1048" y="62"/>
                    <a:pt x="1130" y="59"/>
                    <a:pt x="1214" y="59"/>
                  </a:cubicBezTo>
                  <a:cubicBezTo>
                    <a:pt x="1332" y="59"/>
                    <a:pt x="1456" y="64"/>
                    <a:pt x="1587" y="75"/>
                  </a:cubicBezTo>
                  <a:cubicBezTo>
                    <a:pt x="1812" y="95"/>
                    <a:pt x="2057" y="134"/>
                    <a:pt x="2321" y="184"/>
                  </a:cubicBezTo>
                  <a:cubicBezTo>
                    <a:pt x="2576" y="232"/>
                    <a:pt x="2841" y="311"/>
                    <a:pt x="3115" y="399"/>
                  </a:cubicBezTo>
                  <a:cubicBezTo>
                    <a:pt x="3379" y="487"/>
                    <a:pt x="3663" y="585"/>
                    <a:pt x="3937" y="693"/>
                  </a:cubicBezTo>
                  <a:cubicBezTo>
                    <a:pt x="4075" y="752"/>
                    <a:pt x="4221" y="800"/>
                    <a:pt x="4358" y="859"/>
                  </a:cubicBezTo>
                  <a:cubicBezTo>
                    <a:pt x="4427" y="889"/>
                    <a:pt x="4505" y="918"/>
                    <a:pt x="4574" y="947"/>
                  </a:cubicBezTo>
                  <a:cubicBezTo>
                    <a:pt x="4584" y="957"/>
                    <a:pt x="4603" y="957"/>
                    <a:pt x="4613" y="967"/>
                  </a:cubicBezTo>
                  <a:lnTo>
                    <a:pt x="4613" y="976"/>
                  </a:lnTo>
                  <a:lnTo>
                    <a:pt x="4623" y="976"/>
                  </a:lnTo>
                  <a:cubicBezTo>
                    <a:pt x="4623" y="976"/>
                    <a:pt x="4623" y="981"/>
                    <a:pt x="4620" y="981"/>
                  </a:cubicBezTo>
                  <a:cubicBezTo>
                    <a:pt x="4618" y="981"/>
                    <a:pt x="4616" y="980"/>
                    <a:pt x="4613" y="976"/>
                  </a:cubicBezTo>
                  <a:lnTo>
                    <a:pt x="4613" y="976"/>
                  </a:lnTo>
                  <a:lnTo>
                    <a:pt x="4623" y="987"/>
                  </a:lnTo>
                  <a:cubicBezTo>
                    <a:pt x="4632" y="987"/>
                    <a:pt x="4632" y="996"/>
                    <a:pt x="4632" y="996"/>
                  </a:cubicBezTo>
                  <a:lnTo>
                    <a:pt x="4632" y="1016"/>
                  </a:lnTo>
                  <a:cubicBezTo>
                    <a:pt x="4623" y="1026"/>
                    <a:pt x="4623" y="1035"/>
                    <a:pt x="4613" y="1045"/>
                  </a:cubicBezTo>
                  <a:cubicBezTo>
                    <a:pt x="4584" y="1094"/>
                    <a:pt x="4515" y="1133"/>
                    <a:pt x="4456" y="1143"/>
                  </a:cubicBezTo>
                  <a:cubicBezTo>
                    <a:pt x="4388" y="1163"/>
                    <a:pt x="4310" y="1182"/>
                    <a:pt x="4231" y="1192"/>
                  </a:cubicBezTo>
                  <a:cubicBezTo>
                    <a:pt x="4094" y="1211"/>
                    <a:pt x="3937" y="1231"/>
                    <a:pt x="3790" y="1231"/>
                  </a:cubicBezTo>
                  <a:cubicBezTo>
                    <a:pt x="3711" y="1236"/>
                    <a:pt x="3633" y="1239"/>
                    <a:pt x="3554" y="1239"/>
                  </a:cubicBezTo>
                  <a:cubicBezTo>
                    <a:pt x="3340" y="1239"/>
                    <a:pt x="3129" y="1220"/>
                    <a:pt x="2928" y="1192"/>
                  </a:cubicBezTo>
                  <a:cubicBezTo>
                    <a:pt x="2645" y="1163"/>
                    <a:pt x="2380" y="1104"/>
                    <a:pt x="2125" y="1035"/>
                  </a:cubicBezTo>
                  <a:cubicBezTo>
                    <a:pt x="1871" y="967"/>
                    <a:pt x="1646" y="878"/>
                    <a:pt x="1431" y="810"/>
                  </a:cubicBezTo>
                  <a:cubicBezTo>
                    <a:pt x="1215" y="732"/>
                    <a:pt x="1019" y="654"/>
                    <a:pt x="852" y="575"/>
                  </a:cubicBezTo>
                  <a:cubicBezTo>
                    <a:pt x="676" y="506"/>
                    <a:pt x="530" y="438"/>
                    <a:pt x="412" y="379"/>
                  </a:cubicBezTo>
                  <a:cubicBezTo>
                    <a:pt x="295" y="330"/>
                    <a:pt x="197" y="282"/>
                    <a:pt x="138" y="252"/>
                  </a:cubicBezTo>
                  <a:cubicBezTo>
                    <a:pt x="69" y="223"/>
                    <a:pt x="30" y="203"/>
                    <a:pt x="30" y="203"/>
                  </a:cubicBezTo>
                  <a:lnTo>
                    <a:pt x="1" y="252"/>
                  </a:lnTo>
                  <a:cubicBezTo>
                    <a:pt x="1" y="252"/>
                    <a:pt x="40" y="271"/>
                    <a:pt x="99" y="311"/>
                  </a:cubicBezTo>
                  <a:cubicBezTo>
                    <a:pt x="158" y="350"/>
                    <a:pt x="256" y="399"/>
                    <a:pt x="373" y="467"/>
                  </a:cubicBezTo>
                  <a:cubicBezTo>
                    <a:pt x="491" y="526"/>
                    <a:pt x="637" y="604"/>
                    <a:pt x="804" y="683"/>
                  </a:cubicBezTo>
                  <a:cubicBezTo>
                    <a:pt x="970" y="761"/>
                    <a:pt x="1166" y="849"/>
                    <a:pt x="1381" y="937"/>
                  </a:cubicBezTo>
                  <a:cubicBezTo>
                    <a:pt x="1812" y="1104"/>
                    <a:pt x="2332" y="1261"/>
                    <a:pt x="2909" y="1329"/>
                  </a:cubicBezTo>
                  <a:cubicBezTo>
                    <a:pt x="3099" y="1355"/>
                    <a:pt x="3298" y="1373"/>
                    <a:pt x="3499" y="1373"/>
                  </a:cubicBezTo>
                  <a:cubicBezTo>
                    <a:pt x="3599" y="1373"/>
                    <a:pt x="3700" y="1368"/>
                    <a:pt x="3800" y="1359"/>
                  </a:cubicBezTo>
                  <a:cubicBezTo>
                    <a:pt x="3957" y="1348"/>
                    <a:pt x="4104" y="1329"/>
                    <a:pt x="4260" y="1309"/>
                  </a:cubicBezTo>
                  <a:cubicBezTo>
                    <a:pt x="4299" y="1300"/>
                    <a:pt x="4339" y="1290"/>
                    <a:pt x="4368" y="1280"/>
                  </a:cubicBezTo>
                  <a:lnTo>
                    <a:pt x="4427" y="1270"/>
                  </a:lnTo>
                  <a:cubicBezTo>
                    <a:pt x="4447" y="1270"/>
                    <a:pt x="4466" y="1261"/>
                    <a:pt x="4486" y="1261"/>
                  </a:cubicBezTo>
                  <a:cubicBezTo>
                    <a:pt x="4574" y="1231"/>
                    <a:pt x="4643" y="1192"/>
                    <a:pt x="4701" y="1113"/>
                  </a:cubicBezTo>
                  <a:cubicBezTo>
                    <a:pt x="4730" y="1074"/>
                    <a:pt x="4750" y="1006"/>
                    <a:pt x="4721" y="947"/>
                  </a:cubicBezTo>
                  <a:cubicBezTo>
                    <a:pt x="4721" y="937"/>
                    <a:pt x="4721" y="937"/>
                    <a:pt x="4711" y="928"/>
                  </a:cubicBezTo>
                  <a:lnTo>
                    <a:pt x="4711" y="918"/>
                  </a:lnTo>
                  <a:lnTo>
                    <a:pt x="4701" y="908"/>
                  </a:lnTo>
                  <a:lnTo>
                    <a:pt x="4691" y="898"/>
                  </a:lnTo>
                  <a:cubicBezTo>
                    <a:pt x="4682" y="889"/>
                    <a:pt x="4682" y="889"/>
                    <a:pt x="4671" y="889"/>
                  </a:cubicBezTo>
                  <a:cubicBezTo>
                    <a:pt x="4652" y="869"/>
                    <a:pt x="4632" y="859"/>
                    <a:pt x="4613" y="849"/>
                  </a:cubicBezTo>
                  <a:cubicBezTo>
                    <a:pt x="4545" y="820"/>
                    <a:pt x="4466" y="800"/>
                    <a:pt x="4397" y="771"/>
                  </a:cubicBezTo>
                  <a:cubicBezTo>
                    <a:pt x="4251" y="712"/>
                    <a:pt x="4114" y="663"/>
                    <a:pt x="3966" y="614"/>
                  </a:cubicBezTo>
                  <a:cubicBezTo>
                    <a:pt x="3692" y="506"/>
                    <a:pt x="3409" y="408"/>
                    <a:pt x="3134" y="330"/>
                  </a:cubicBezTo>
                  <a:cubicBezTo>
                    <a:pt x="2860" y="242"/>
                    <a:pt x="2586" y="173"/>
                    <a:pt x="2332" y="125"/>
                  </a:cubicBezTo>
                  <a:cubicBezTo>
                    <a:pt x="2077" y="66"/>
                    <a:pt x="1822" y="36"/>
                    <a:pt x="1597" y="17"/>
                  </a:cubicBezTo>
                  <a:cubicBezTo>
                    <a:pt x="1460" y="5"/>
                    <a:pt x="1334" y="1"/>
                    <a:pt x="1215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48785" y="2602152"/>
              <a:ext cx="553532" cy="123184"/>
            </a:xfrm>
            <a:custGeom>
              <a:avLst/>
              <a:gdLst/>
              <a:ahLst/>
              <a:cxnLst/>
              <a:rect l="l" t="t" r="r" b="b"/>
              <a:pathLst>
                <a:path w="4525" h="1007" extrusionOk="0">
                  <a:moveTo>
                    <a:pt x="1630" y="1"/>
                  </a:moveTo>
                  <a:cubicBezTo>
                    <a:pt x="1122" y="1"/>
                    <a:pt x="615" y="57"/>
                    <a:pt x="127" y="169"/>
                  </a:cubicBezTo>
                  <a:lnTo>
                    <a:pt x="1" y="267"/>
                  </a:lnTo>
                  <a:cubicBezTo>
                    <a:pt x="957" y="742"/>
                    <a:pt x="2076" y="1007"/>
                    <a:pt x="3163" y="1007"/>
                  </a:cubicBezTo>
                  <a:cubicBezTo>
                    <a:pt x="3444" y="1007"/>
                    <a:pt x="3722" y="989"/>
                    <a:pt x="3996" y="953"/>
                  </a:cubicBezTo>
                  <a:cubicBezTo>
                    <a:pt x="4201" y="924"/>
                    <a:pt x="4446" y="865"/>
                    <a:pt x="4525" y="669"/>
                  </a:cubicBezTo>
                  <a:cubicBezTo>
                    <a:pt x="3641" y="221"/>
                    <a:pt x="2632" y="1"/>
                    <a:pt x="163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47561" y="2598849"/>
              <a:ext cx="561973" cy="134805"/>
            </a:xfrm>
            <a:custGeom>
              <a:avLst/>
              <a:gdLst/>
              <a:ahLst/>
              <a:cxnLst/>
              <a:rect l="l" t="t" r="r" b="b"/>
              <a:pathLst>
                <a:path w="4594" h="1102" extrusionOk="0">
                  <a:moveTo>
                    <a:pt x="1528" y="1"/>
                  </a:moveTo>
                  <a:lnTo>
                    <a:pt x="1254" y="11"/>
                  </a:lnTo>
                  <a:lnTo>
                    <a:pt x="970" y="30"/>
                  </a:lnTo>
                  <a:lnTo>
                    <a:pt x="686" y="69"/>
                  </a:lnTo>
                  <a:lnTo>
                    <a:pt x="402" y="109"/>
                  </a:lnTo>
                  <a:lnTo>
                    <a:pt x="128" y="167"/>
                  </a:lnTo>
                  <a:lnTo>
                    <a:pt x="137" y="226"/>
                  </a:lnTo>
                  <a:lnTo>
                    <a:pt x="422" y="167"/>
                  </a:lnTo>
                  <a:lnTo>
                    <a:pt x="696" y="118"/>
                  </a:lnTo>
                  <a:lnTo>
                    <a:pt x="970" y="89"/>
                  </a:lnTo>
                  <a:lnTo>
                    <a:pt x="1254" y="69"/>
                  </a:lnTo>
                  <a:lnTo>
                    <a:pt x="1538" y="59"/>
                  </a:lnTo>
                  <a:lnTo>
                    <a:pt x="1812" y="59"/>
                  </a:lnTo>
                  <a:lnTo>
                    <a:pt x="2096" y="79"/>
                  </a:lnTo>
                  <a:lnTo>
                    <a:pt x="2370" y="98"/>
                  </a:lnTo>
                  <a:lnTo>
                    <a:pt x="2654" y="138"/>
                  </a:lnTo>
                  <a:lnTo>
                    <a:pt x="2929" y="187"/>
                  </a:lnTo>
                  <a:lnTo>
                    <a:pt x="3203" y="246"/>
                  </a:lnTo>
                  <a:lnTo>
                    <a:pt x="3467" y="324"/>
                  </a:lnTo>
                  <a:lnTo>
                    <a:pt x="3741" y="402"/>
                  </a:lnTo>
                  <a:lnTo>
                    <a:pt x="3996" y="510"/>
                  </a:lnTo>
                  <a:lnTo>
                    <a:pt x="4250" y="618"/>
                  </a:lnTo>
                  <a:lnTo>
                    <a:pt x="4456" y="713"/>
                  </a:lnTo>
                  <a:lnTo>
                    <a:pt x="4456" y="713"/>
                  </a:lnTo>
                  <a:cubicBezTo>
                    <a:pt x="4421" y="765"/>
                    <a:pt x="4364" y="811"/>
                    <a:pt x="4300" y="843"/>
                  </a:cubicBezTo>
                  <a:cubicBezTo>
                    <a:pt x="4221" y="882"/>
                    <a:pt x="4123" y="901"/>
                    <a:pt x="4035" y="912"/>
                  </a:cubicBezTo>
                  <a:cubicBezTo>
                    <a:pt x="3937" y="931"/>
                    <a:pt x="3839" y="941"/>
                    <a:pt x="3741" y="951"/>
                  </a:cubicBezTo>
                  <a:cubicBezTo>
                    <a:pt x="3643" y="951"/>
                    <a:pt x="3545" y="960"/>
                    <a:pt x="3447" y="960"/>
                  </a:cubicBezTo>
                  <a:cubicBezTo>
                    <a:pt x="3349" y="960"/>
                    <a:pt x="3251" y="970"/>
                    <a:pt x="3153" y="970"/>
                  </a:cubicBezTo>
                  <a:cubicBezTo>
                    <a:pt x="3056" y="960"/>
                    <a:pt x="2958" y="960"/>
                    <a:pt x="2860" y="960"/>
                  </a:cubicBezTo>
                  <a:cubicBezTo>
                    <a:pt x="2762" y="951"/>
                    <a:pt x="2664" y="941"/>
                    <a:pt x="2566" y="941"/>
                  </a:cubicBezTo>
                  <a:cubicBezTo>
                    <a:pt x="2468" y="931"/>
                    <a:pt x="2380" y="912"/>
                    <a:pt x="2282" y="901"/>
                  </a:cubicBezTo>
                  <a:cubicBezTo>
                    <a:pt x="2184" y="892"/>
                    <a:pt x="2087" y="872"/>
                    <a:pt x="1989" y="862"/>
                  </a:cubicBezTo>
                  <a:cubicBezTo>
                    <a:pt x="1891" y="843"/>
                    <a:pt x="1793" y="823"/>
                    <a:pt x="1704" y="803"/>
                  </a:cubicBezTo>
                  <a:cubicBezTo>
                    <a:pt x="1606" y="784"/>
                    <a:pt x="1508" y="764"/>
                    <a:pt x="1410" y="735"/>
                  </a:cubicBezTo>
                  <a:cubicBezTo>
                    <a:pt x="1323" y="716"/>
                    <a:pt x="1225" y="696"/>
                    <a:pt x="1127" y="666"/>
                  </a:cubicBezTo>
                  <a:cubicBezTo>
                    <a:pt x="1038" y="637"/>
                    <a:pt x="940" y="608"/>
                    <a:pt x="853" y="579"/>
                  </a:cubicBezTo>
                  <a:cubicBezTo>
                    <a:pt x="755" y="549"/>
                    <a:pt x="666" y="520"/>
                    <a:pt x="568" y="481"/>
                  </a:cubicBezTo>
                  <a:cubicBezTo>
                    <a:pt x="481" y="451"/>
                    <a:pt x="392" y="412"/>
                    <a:pt x="294" y="383"/>
                  </a:cubicBezTo>
                  <a:cubicBezTo>
                    <a:pt x="206" y="344"/>
                    <a:pt x="118" y="304"/>
                    <a:pt x="20" y="265"/>
                  </a:cubicBezTo>
                  <a:lnTo>
                    <a:pt x="0" y="324"/>
                  </a:lnTo>
                  <a:cubicBezTo>
                    <a:pt x="89" y="363"/>
                    <a:pt x="177" y="412"/>
                    <a:pt x="265" y="461"/>
                  </a:cubicBezTo>
                  <a:cubicBezTo>
                    <a:pt x="353" y="500"/>
                    <a:pt x="441" y="539"/>
                    <a:pt x="539" y="579"/>
                  </a:cubicBezTo>
                  <a:cubicBezTo>
                    <a:pt x="627" y="618"/>
                    <a:pt x="716" y="657"/>
                    <a:pt x="814" y="686"/>
                  </a:cubicBezTo>
                  <a:cubicBezTo>
                    <a:pt x="901" y="725"/>
                    <a:pt x="999" y="755"/>
                    <a:pt x="1097" y="784"/>
                  </a:cubicBezTo>
                  <a:cubicBezTo>
                    <a:pt x="1186" y="823"/>
                    <a:pt x="1284" y="843"/>
                    <a:pt x="1381" y="872"/>
                  </a:cubicBezTo>
                  <a:cubicBezTo>
                    <a:pt x="1479" y="901"/>
                    <a:pt x="1577" y="921"/>
                    <a:pt x="1675" y="941"/>
                  </a:cubicBezTo>
                  <a:lnTo>
                    <a:pt x="1969" y="999"/>
                  </a:lnTo>
                  <a:cubicBezTo>
                    <a:pt x="2067" y="1019"/>
                    <a:pt x="2165" y="1029"/>
                    <a:pt x="2263" y="1049"/>
                  </a:cubicBezTo>
                  <a:lnTo>
                    <a:pt x="2557" y="1078"/>
                  </a:lnTo>
                  <a:cubicBezTo>
                    <a:pt x="2654" y="1088"/>
                    <a:pt x="2752" y="1097"/>
                    <a:pt x="2860" y="1097"/>
                  </a:cubicBezTo>
                  <a:lnTo>
                    <a:pt x="3153" y="1097"/>
                  </a:lnTo>
                  <a:cubicBezTo>
                    <a:pt x="3186" y="1101"/>
                    <a:pt x="3219" y="1102"/>
                    <a:pt x="3252" y="1102"/>
                  </a:cubicBezTo>
                  <a:cubicBezTo>
                    <a:pt x="3318" y="1102"/>
                    <a:pt x="3385" y="1097"/>
                    <a:pt x="3457" y="1097"/>
                  </a:cubicBezTo>
                  <a:lnTo>
                    <a:pt x="3751" y="1068"/>
                  </a:lnTo>
                  <a:lnTo>
                    <a:pt x="4045" y="1039"/>
                  </a:lnTo>
                  <a:cubicBezTo>
                    <a:pt x="4152" y="1019"/>
                    <a:pt x="4250" y="990"/>
                    <a:pt x="4348" y="951"/>
                  </a:cubicBezTo>
                  <a:cubicBezTo>
                    <a:pt x="4446" y="901"/>
                    <a:pt x="4535" y="823"/>
                    <a:pt x="4583" y="716"/>
                  </a:cubicBezTo>
                  <a:lnTo>
                    <a:pt x="4593" y="666"/>
                  </a:lnTo>
                  <a:lnTo>
                    <a:pt x="4554" y="647"/>
                  </a:lnTo>
                  <a:lnTo>
                    <a:pt x="4300" y="529"/>
                  </a:lnTo>
                  <a:lnTo>
                    <a:pt x="4035" y="422"/>
                  </a:lnTo>
                  <a:lnTo>
                    <a:pt x="3761" y="324"/>
                  </a:lnTo>
                  <a:lnTo>
                    <a:pt x="3497" y="246"/>
                  </a:lnTo>
                  <a:lnTo>
                    <a:pt x="3222" y="177"/>
                  </a:lnTo>
                  <a:lnTo>
                    <a:pt x="2938" y="118"/>
                  </a:lnTo>
                  <a:lnTo>
                    <a:pt x="2664" y="69"/>
                  </a:lnTo>
                  <a:lnTo>
                    <a:pt x="2380" y="40"/>
                  </a:lnTo>
                  <a:lnTo>
                    <a:pt x="2096" y="11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41567" y="2119692"/>
              <a:ext cx="226551" cy="515243"/>
            </a:xfrm>
            <a:custGeom>
              <a:avLst/>
              <a:gdLst/>
              <a:ahLst/>
              <a:cxnLst/>
              <a:rect l="l" t="t" r="r" b="b"/>
              <a:pathLst>
                <a:path w="1852" h="4212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656" y="1029"/>
                    <a:pt x="1" y="2635"/>
                    <a:pt x="60" y="4211"/>
                  </a:cubicBezTo>
                  <a:lnTo>
                    <a:pt x="147" y="4143"/>
                  </a:lnTo>
                  <a:cubicBezTo>
                    <a:pt x="1117" y="2909"/>
                    <a:pt x="1646" y="1558"/>
                    <a:pt x="185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44014" y="2102934"/>
              <a:ext cx="233646" cy="532002"/>
            </a:xfrm>
            <a:custGeom>
              <a:avLst/>
              <a:gdLst/>
              <a:ahLst/>
              <a:cxnLst/>
              <a:rect l="l" t="t" r="r" b="b"/>
              <a:pathLst>
                <a:path w="1910" h="4349" extrusionOk="0">
                  <a:moveTo>
                    <a:pt x="1909" y="1"/>
                  </a:moveTo>
                  <a:lnTo>
                    <a:pt x="1802" y="98"/>
                  </a:lnTo>
                  <a:lnTo>
                    <a:pt x="1577" y="294"/>
                  </a:lnTo>
                  <a:lnTo>
                    <a:pt x="1371" y="510"/>
                  </a:lnTo>
                  <a:lnTo>
                    <a:pt x="1165" y="735"/>
                  </a:lnTo>
                  <a:lnTo>
                    <a:pt x="989" y="970"/>
                  </a:lnTo>
                  <a:lnTo>
                    <a:pt x="813" y="1215"/>
                  </a:lnTo>
                  <a:lnTo>
                    <a:pt x="666" y="1480"/>
                  </a:lnTo>
                  <a:lnTo>
                    <a:pt x="519" y="1744"/>
                  </a:lnTo>
                  <a:lnTo>
                    <a:pt x="401" y="2008"/>
                  </a:lnTo>
                  <a:lnTo>
                    <a:pt x="294" y="2292"/>
                  </a:lnTo>
                  <a:lnTo>
                    <a:pt x="196" y="2576"/>
                  </a:lnTo>
                  <a:lnTo>
                    <a:pt x="118" y="2870"/>
                  </a:lnTo>
                  <a:lnTo>
                    <a:pt x="69" y="3164"/>
                  </a:lnTo>
                  <a:lnTo>
                    <a:pt x="20" y="3458"/>
                  </a:lnTo>
                  <a:lnTo>
                    <a:pt x="0" y="3751"/>
                  </a:lnTo>
                  <a:lnTo>
                    <a:pt x="0" y="4055"/>
                  </a:lnTo>
                  <a:cubicBezTo>
                    <a:pt x="0" y="4152"/>
                    <a:pt x="0" y="4250"/>
                    <a:pt x="10" y="4348"/>
                  </a:cubicBezTo>
                  <a:lnTo>
                    <a:pt x="69" y="4348"/>
                  </a:lnTo>
                  <a:cubicBezTo>
                    <a:pt x="79" y="4250"/>
                    <a:pt x="79" y="4152"/>
                    <a:pt x="79" y="4055"/>
                  </a:cubicBezTo>
                  <a:lnTo>
                    <a:pt x="108" y="3761"/>
                  </a:lnTo>
                  <a:lnTo>
                    <a:pt x="137" y="3467"/>
                  </a:lnTo>
                  <a:lnTo>
                    <a:pt x="186" y="3183"/>
                  </a:lnTo>
                  <a:lnTo>
                    <a:pt x="255" y="2899"/>
                  </a:lnTo>
                  <a:lnTo>
                    <a:pt x="333" y="2615"/>
                  </a:lnTo>
                  <a:lnTo>
                    <a:pt x="421" y="2341"/>
                  </a:lnTo>
                  <a:lnTo>
                    <a:pt x="529" y="2067"/>
                  </a:lnTo>
                  <a:lnTo>
                    <a:pt x="647" y="1802"/>
                  </a:lnTo>
                  <a:lnTo>
                    <a:pt x="784" y="1538"/>
                  </a:lnTo>
                  <a:lnTo>
                    <a:pt x="930" y="1293"/>
                  </a:lnTo>
                  <a:lnTo>
                    <a:pt x="1097" y="1049"/>
                  </a:lnTo>
                  <a:lnTo>
                    <a:pt x="1263" y="814"/>
                  </a:lnTo>
                  <a:lnTo>
                    <a:pt x="1459" y="588"/>
                  </a:lnTo>
                  <a:lnTo>
                    <a:pt x="1655" y="383"/>
                  </a:lnTo>
                  <a:lnTo>
                    <a:pt x="1761" y="281"/>
                  </a:lnTo>
                  <a:lnTo>
                    <a:pt x="1761" y="281"/>
                  </a:lnTo>
                  <a:lnTo>
                    <a:pt x="1743" y="412"/>
                  </a:lnTo>
                  <a:lnTo>
                    <a:pt x="1694" y="686"/>
                  </a:lnTo>
                  <a:lnTo>
                    <a:pt x="1645" y="970"/>
                  </a:lnTo>
                  <a:lnTo>
                    <a:pt x="1577" y="1245"/>
                  </a:lnTo>
                  <a:lnTo>
                    <a:pt x="1508" y="1519"/>
                  </a:lnTo>
                  <a:lnTo>
                    <a:pt x="1430" y="1783"/>
                  </a:lnTo>
                  <a:lnTo>
                    <a:pt x="1332" y="2057"/>
                  </a:lnTo>
                  <a:lnTo>
                    <a:pt x="1234" y="2322"/>
                  </a:lnTo>
                  <a:lnTo>
                    <a:pt x="1126" y="2576"/>
                  </a:lnTo>
                  <a:lnTo>
                    <a:pt x="1009" y="2831"/>
                  </a:lnTo>
                  <a:lnTo>
                    <a:pt x="882" y="3085"/>
                  </a:lnTo>
                  <a:lnTo>
                    <a:pt x="745" y="3330"/>
                  </a:lnTo>
                  <a:lnTo>
                    <a:pt x="597" y="3575"/>
                  </a:lnTo>
                  <a:cubicBezTo>
                    <a:pt x="539" y="3653"/>
                    <a:pt x="490" y="3732"/>
                    <a:pt x="441" y="3810"/>
                  </a:cubicBezTo>
                  <a:lnTo>
                    <a:pt x="275" y="4035"/>
                  </a:lnTo>
                  <a:lnTo>
                    <a:pt x="108" y="4261"/>
                  </a:lnTo>
                  <a:lnTo>
                    <a:pt x="147" y="4300"/>
                  </a:lnTo>
                  <a:lnTo>
                    <a:pt x="323" y="4074"/>
                  </a:lnTo>
                  <a:lnTo>
                    <a:pt x="490" y="3839"/>
                  </a:lnTo>
                  <a:lnTo>
                    <a:pt x="647" y="3604"/>
                  </a:lnTo>
                  <a:lnTo>
                    <a:pt x="793" y="3360"/>
                  </a:lnTo>
                  <a:lnTo>
                    <a:pt x="930" y="3114"/>
                  </a:lnTo>
                  <a:lnTo>
                    <a:pt x="1058" y="2860"/>
                  </a:lnTo>
                  <a:lnTo>
                    <a:pt x="1185" y="2605"/>
                  </a:lnTo>
                  <a:lnTo>
                    <a:pt x="1293" y="2341"/>
                  </a:lnTo>
                  <a:lnTo>
                    <a:pt x="1400" y="2076"/>
                  </a:lnTo>
                  <a:lnTo>
                    <a:pt x="1498" y="1812"/>
                  </a:lnTo>
                  <a:lnTo>
                    <a:pt x="1577" y="1538"/>
                  </a:lnTo>
                  <a:lnTo>
                    <a:pt x="1655" y="1264"/>
                  </a:lnTo>
                  <a:lnTo>
                    <a:pt x="1724" y="990"/>
                  </a:lnTo>
                  <a:lnTo>
                    <a:pt x="1792" y="706"/>
                  </a:lnTo>
                  <a:lnTo>
                    <a:pt x="1841" y="431"/>
                  </a:lnTo>
                  <a:lnTo>
                    <a:pt x="1890" y="148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6851" y="2282633"/>
              <a:ext cx="219333" cy="540443"/>
            </a:xfrm>
            <a:custGeom>
              <a:avLst/>
              <a:gdLst/>
              <a:ahLst/>
              <a:cxnLst/>
              <a:rect l="l" t="t" r="r" b="b"/>
              <a:pathLst>
                <a:path w="1793" h="4418" extrusionOk="0">
                  <a:moveTo>
                    <a:pt x="1763" y="0"/>
                  </a:moveTo>
                  <a:cubicBezTo>
                    <a:pt x="539" y="1068"/>
                    <a:pt x="0" y="2831"/>
                    <a:pt x="343" y="4417"/>
                  </a:cubicBezTo>
                  <a:lnTo>
                    <a:pt x="451" y="4329"/>
                  </a:lnTo>
                  <a:cubicBezTo>
                    <a:pt x="1410" y="3027"/>
                    <a:pt x="1793" y="1626"/>
                    <a:pt x="1763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99604" y="2268198"/>
              <a:ext cx="200128" cy="554878"/>
            </a:xfrm>
            <a:custGeom>
              <a:avLst/>
              <a:gdLst/>
              <a:ahLst/>
              <a:cxnLst/>
              <a:rect l="l" t="t" r="r" b="b"/>
              <a:pathLst>
                <a:path w="1636" h="4536" extrusionOk="0">
                  <a:moveTo>
                    <a:pt x="1636" y="1"/>
                  </a:moveTo>
                  <a:lnTo>
                    <a:pt x="1548" y="79"/>
                  </a:lnTo>
                  <a:lnTo>
                    <a:pt x="1313" y="285"/>
                  </a:lnTo>
                  <a:lnTo>
                    <a:pt x="1107" y="510"/>
                  </a:lnTo>
                  <a:lnTo>
                    <a:pt x="911" y="755"/>
                  </a:lnTo>
                  <a:lnTo>
                    <a:pt x="735" y="1000"/>
                  </a:lnTo>
                  <a:lnTo>
                    <a:pt x="578" y="1264"/>
                  </a:lnTo>
                  <a:lnTo>
                    <a:pt x="432" y="1539"/>
                  </a:lnTo>
                  <a:lnTo>
                    <a:pt x="314" y="1822"/>
                  </a:lnTo>
                  <a:lnTo>
                    <a:pt x="206" y="2116"/>
                  </a:lnTo>
                  <a:cubicBezTo>
                    <a:pt x="186" y="2214"/>
                    <a:pt x="157" y="2312"/>
                    <a:pt x="128" y="2410"/>
                  </a:cubicBezTo>
                  <a:lnTo>
                    <a:pt x="59" y="2714"/>
                  </a:lnTo>
                  <a:lnTo>
                    <a:pt x="20" y="3017"/>
                  </a:lnTo>
                  <a:lnTo>
                    <a:pt x="1" y="3321"/>
                  </a:lnTo>
                  <a:lnTo>
                    <a:pt x="1" y="3634"/>
                  </a:lnTo>
                  <a:lnTo>
                    <a:pt x="20" y="3937"/>
                  </a:lnTo>
                  <a:lnTo>
                    <a:pt x="59" y="4241"/>
                  </a:lnTo>
                  <a:cubicBezTo>
                    <a:pt x="79" y="4339"/>
                    <a:pt x="108" y="4437"/>
                    <a:pt x="128" y="4535"/>
                  </a:cubicBezTo>
                  <a:lnTo>
                    <a:pt x="186" y="4525"/>
                  </a:lnTo>
                  <a:cubicBezTo>
                    <a:pt x="177" y="4427"/>
                    <a:pt x="157" y="4329"/>
                    <a:pt x="147" y="4231"/>
                  </a:cubicBezTo>
                  <a:lnTo>
                    <a:pt x="118" y="3928"/>
                  </a:lnTo>
                  <a:lnTo>
                    <a:pt x="118" y="3624"/>
                  </a:lnTo>
                  <a:lnTo>
                    <a:pt x="128" y="3330"/>
                  </a:lnTo>
                  <a:lnTo>
                    <a:pt x="157" y="3027"/>
                  </a:lnTo>
                  <a:lnTo>
                    <a:pt x="206" y="2733"/>
                  </a:lnTo>
                  <a:lnTo>
                    <a:pt x="265" y="2440"/>
                  </a:lnTo>
                  <a:lnTo>
                    <a:pt x="343" y="2155"/>
                  </a:lnTo>
                  <a:lnTo>
                    <a:pt x="441" y="1872"/>
                  </a:lnTo>
                  <a:lnTo>
                    <a:pt x="559" y="1597"/>
                  </a:lnTo>
                  <a:lnTo>
                    <a:pt x="696" y="1333"/>
                  </a:lnTo>
                  <a:lnTo>
                    <a:pt x="843" y="1078"/>
                  </a:lnTo>
                  <a:lnTo>
                    <a:pt x="1009" y="823"/>
                  </a:lnTo>
                  <a:lnTo>
                    <a:pt x="1195" y="588"/>
                  </a:lnTo>
                  <a:lnTo>
                    <a:pt x="1401" y="364"/>
                  </a:lnTo>
                  <a:lnTo>
                    <a:pt x="1528" y="241"/>
                  </a:lnTo>
                  <a:lnTo>
                    <a:pt x="1528" y="241"/>
                  </a:lnTo>
                  <a:lnTo>
                    <a:pt x="1528" y="412"/>
                  </a:lnTo>
                  <a:lnTo>
                    <a:pt x="1528" y="696"/>
                  </a:lnTo>
                  <a:cubicBezTo>
                    <a:pt x="1518" y="794"/>
                    <a:pt x="1518" y="882"/>
                    <a:pt x="1509" y="980"/>
                  </a:cubicBezTo>
                  <a:cubicBezTo>
                    <a:pt x="1499" y="1078"/>
                    <a:pt x="1489" y="1167"/>
                    <a:pt x="1479" y="1264"/>
                  </a:cubicBezTo>
                  <a:cubicBezTo>
                    <a:pt x="1470" y="1362"/>
                    <a:pt x="1459" y="1450"/>
                    <a:pt x="1450" y="1548"/>
                  </a:cubicBezTo>
                  <a:cubicBezTo>
                    <a:pt x="1430" y="1646"/>
                    <a:pt x="1411" y="1734"/>
                    <a:pt x="1401" y="1832"/>
                  </a:cubicBezTo>
                  <a:lnTo>
                    <a:pt x="1332" y="2107"/>
                  </a:lnTo>
                  <a:lnTo>
                    <a:pt x="1264" y="2390"/>
                  </a:lnTo>
                  <a:lnTo>
                    <a:pt x="1176" y="2664"/>
                  </a:lnTo>
                  <a:lnTo>
                    <a:pt x="1078" y="2929"/>
                  </a:lnTo>
                  <a:lnTo>
                    <a:pt x="960" y="3193"/>
                  </a:lnTo>
                  <a:cubicBezTo>
                    <a:pt x="921" y="3282"/>
                    <a:pt x="882" y="3369"/>
                    <a:pt x="843" y="3448"/>
                  </a:cubicBezTo>
                  <a:cubicBezTo>
                    <a:pt x="794" y="3536"/>
                    <a:pt x="754" y="3624"/>
                    <a:pt x="706" y="3702"/>
                  </a:cubicBezTo>
                  <a:cubicBezTo>
                    <a:pt x="656" y="3791"/>
                    <a:pt x="608" y="3869"/>
                    <a:pt x="559" y="3948"/>
                  </a:cubicBezTo>
                  <a:lnTo>
                    <a:pt x="402" y="4192"/>
                  </a:lnTo>
                  <a:lnTo>
                    <a:pt x="236" y="4427"/>
                  </a:lnTo>
                  <a:lnTo>
                    <a:pt x="284" y="4457"/>
                  </a:lnTo>
                  <a:lnTo>
                    <a:pt x="451" y="4222"/>
                  </a:lnTo>
                  <a:lnTo>
                    <a:pt x="608" y="3977"/>
                  </a:lnTo>
                  <a:lnTo>
                    <a:pt x="754" y="3732"/>
                  </a:lnTo>
                  <a:cubicBezTo>
                    <a:pt x="804" y="3644"/>
                    <a:pt x="852" y="3565"/>
                    <a:pt x="891" y="3478"/>
                  </a:cubicBezTo>
                  <a:cubicBezTo>
                    <a:pt x="941" y="3389"/>
                    <a:pt x="980" y="3301"/>
                    <a:pt x="1019" y="3213"/>
                  </a:cubicBezTo>
                  <a:lnTo>
                    <a:pt x="1137" y="2949"/>
                  </a:lnTo>
                  <a:lnTo>
                    <a:pt x="1235" y="2684"/>
                  </a:lnTo>
                  <a:lnTo>
                    <a:pt x="1322" y="2410"/>
                  </a:lnTo>
                  <a:lnTo>
                    <a:pt x="1401" y="2126"/>
                  </a:lnTo>
                  <a:lnTo>
                    <a:pt x="1470" y="1842"/>
                  </a:lnTo>
                  <a:cubicBezTo>
                    <a:pt x="1489" y="1754"/>
                    <a:pt x="1509" y="1656"/>
                    <a:pt x="1518" y="1558"/>
                  </a:cubicBezTo>
                  <a:cubicBezTo>
                    <a:pt x="1538" y="1470"/>
                    <a:pt x="1548" y="1372"/>
                    <a:pt x="1568" y="1274"/>
                  </a:cubicBezTo>
                  <a:cubicBezTo>
                    <a:pt x="1577" y="1176"/>
                    <a:pt x="1587" y="1088"/>
                    <a:pt x="1596" y="990"/>
                  </a:cubicBezTo>
                  <a:lnTo>
                    <a:pt x="1616" y="696"/>
                  </a:lnTo>
                  <a:lnTo>
                    <a:pt x="1626" y="412"/>
                  </a:lnTo>
                  <a:lnTo>
                    <a:pt x="1636" y="118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36111" y="2515055"/>
              <a:ext cx="208568" cy="518791"/>
            </a:xfrm>
            <a:custGeom>
              <a:avLst/>
              <a:gdLst/>
              <a:ahLst/>
              <a:cxnLst/>
              <a:rect l="l" t="t" r="r" b="b"/>
              <a:pathLst>
                <a:path w="1705" h="4241" extrusionOk="0">
                  <a:moveTo>
                    <a:pt x="1518" y="0"/>
                  </a:moveTo>
                  <a:cubicBezTo>
                    <a:pt x="1263" y="89"/>
                    <a:pt x="1087" y="304"/>
                    <a:pt x="940" y="529"/>
                  </a:cubicBezTo>
                  <a:cubicBezTo>
                    <a:pt x="225" y="1636"/>
                    <a:pt x="0" y="2968"/>
                    <a:pt x="314" y="4241"/>
                  </a:cubicBezTo>
                  <a:lnTo>
                    <a:pt x="373" y="4191"/>
                  </a:lnTo>
                  <a:cubicBezTo>
                    <a:pt x="1234" y="3007"/>
                    <a:pt x="1704" y="1460"/>
                    <a:pt x="1518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49200" y="2506614"/>
              <a:ext cx="183491" cy="528332"/>
            </a:xfrm>
            <a:custGeom>
              <a:avLst/>
              <a:gdLst/>
              <a:ahLst/>
              <a:cxnLst/>
              <a:rect l="l" t="t" r="r" b="b"/>
              <a:pathLst>
                <a:path w="1500" h="4319" extrusionOk="0">
                  <a:moveTo>
                    <a:pt x="1450" y="1"/>
                  </a:moveTo>
                  <a:lnTo>
                    <a:pt x="1391" y="20"/>
                  </a:lnTo>
                  <a:cubicBezTo>
                    <a:pt x="1293" y="49"/>
                    <a:pt x="1195" y="108"/>
                    <a:pt x="1117" y="167"/>
                  </a:cubicBezTo>
                  <a:cubicBezTo>
                    <a:pt x="1039" y="236"/>
                    <a:pt x="971" y="304"/>
                    <a:pt x="912" y="382"/>
                  </a:cubicBezTo>
                  <a:cubicBezTo>
                    <a:pt x="873" y="422"/>
                    <a:pt x="843" y="471"/>
                    <a:pt x="814" y="510"/>
                  </a:cubicBezTo>
                  <a:lnTo>
                    <a:pt x="775" y="569"/>
                  </a:lnTo>
                  <a:lnTo>
                    <a:pt x="736" y="628"/>
                  </a:lnTo>
                  <a:cubicBezTo>
                    <a:pt x="686" y="715"/>
                    <a:pt x="638" y="794"/>
                    <a:pt x="588" y="882"/>
                  </a:cubicBezTo>
                  <a:cubicBezTo>
                    <a:pt x="559" y="931"/>
                    <a:pt x="540" y="970"/>
                    <a:pt x="520" y="1019"/>
                  </a:cubicBezTo>
                  <a:lnTo>
                    <a:pt x="451" y="1146"/>
                  </a:lnTo>
                  <a:cubicBezTo>
                    <a:pt x="403" y="1235"/>
                    <a:pt x="373" y="1333"/>
                    <a:pt x="334" y="1420"/>
                  </a:cubicBezTo>
                  <a:cubicBezTo>
                    <a:pt x="295" y="1509"/>
                    <a:pt x="266" y="1607"/>
                    <a:pt x="236" y="1695"/>
                  </a:cubicBezTo>
                  <a:cubicBezTo>
                    <a:pt x="207" y="1793"/>
                    <a:pt x="168" y="1881"/>
                    <a:pt x="148" y="1979"/>
                  </a:cubicBezTo>
                  <a:lnTo>
                    <a:pt x="118" y="2125"/>
                  </a:lnTo>
                  <a:cubicBezTo>
                    <a:pt x="99" y="2175"/>
                    <a:pt x="99" y="2223"/>
                    <a:pt x="89" y="2273"/>
                  </a:cubicBezTo>
                  <a:cubicBezTo>
                    <a:pt x="70" y="2371"/>
                    <a:pt x="50" y="2469"/>
                    <a:pt x="40" y="2566"/>
                  </a:cubicBezTo>
                  <a:cubicBezTo>
                    <a:pt x="20" y="2664"/>
                    <a:pt x="20" y="2762"/>
                    <a:pt x="11" y="2860"/>
                  </a:cubicBezTo>
                  <a:cubicBezTo>
                    <a:pt x="11" y="2958"/>
                    <a:pt x="1" y="3056"/>
                    <a:pt x="11" y="3154"/>
                  </a:cubicBezTo>
                  <a:cubicBezTo>
                    <a:pt x="11" y="3252"/>
                    <a:pt x="11" y="3350"/>
                    <a:pt x="20" y="3448"/>
                  </a:cubicBezTo>
                  <a:lnTo>
                    <a:pt x="31" y="3594"/>
                  </a:lnTo>
                  <a:lnTo>
                    <a:pt x="60" y="3742"/>
                  </a:lnTo>
                  <a:cubicBezTo>
                    <a:pt x="70" y="3839"/>
                    <a:pt x="89" y="3937"/>
                    <a:pt x="109" y="4035"/>
                  </a:cubicBezTo>
                  <a:cubicBezTo>
                    <a:pt x="128" y="4123"/>
                    <a:pt x="157" y="4221"/>
                    <a:pt x="177" y="4319"/>
                  </a:cubicBezTo>
                  <a:lnTo>
                    <a:pt x="236" y="4299"/>
                  </a:lnTo>
                  <a:cubicBezTo>
                    <a:pt x="226" y="4201"/>
                    <a:pt x="207" y="4114"/>
                    <a:pt x="187" y="4016"/>
                  </a:cubicBezTo>
                  <a:cubicBezTo>
                    <a:pt x="177" y="3918"/>
                    <a:pt x="168" y="3829"/>
                    <a:pt x="157" y="3731"/>
                  </a:cubicBezTo>
                  <a:lnTo>
                    <a:pt x="148" y="3585"/>
                  </a:lnTo>
                  <a:lnTo>
                    <a:pt x="138" y="3438"/>
                  </a:lnTo>
                  <a:cubicBezTo>
                    <a:pt x="128" y="3350"/>
                    <a:pt x="138" y="3252"/>
                    <a:pt x="138" y="3154"/>
                  </a:cubicBezTo>
                  <a:cubicBezTo>
                    <a:pt x="138" y="3056"/>
                    <a:pt x="148" y="2958"/>
                    <a:pt x="148" y="2870"/>
                  </a:cubicBezTo>
                  <a:lnTo>
                    <a:pt x="177" y="2576"/>
                  </a:lnTo>
                  <a:cubicBezTo>
                    <a:pt x="197" y="2488"/>
                    <a:pt x="207" y="2390"/>
                    <a:pt x="226" y="2302"/>
                  </a:cubicBezTo>
                  <a:lnTo>
                    <a:pt x="255" y="2155"/>
                  </a:lnTo>
                  <a:lnTo>
                    <a:pt x="285" y="2018"/>
                  </a:lnTo>
                  <a:cubicBezTo>
                    <a:pt x="305" y="1920"/>
                    <a:pt x="344" y="1832"/>
                    <a:pt x="363" y="1744"/>
                  </a:cubicBezTo>
                  <a:cubicBezTo>
                    <a:pt x="392" y="1646"/>
                    <a:pt x="432" y="1557"/>
                    <a:pt x="461" y="1470"/>
                  </a:cubicBezTo>
                  <a:cubicBezTo>
                    <a:pt x="501" y="1381"/>
                    <a:pt x="530" y="1293"/>
                    <a:pt x="579" y="1205"/>
                  </a:cubicBezTo>
                  <a:cubicBezTo>
                    <a:pt x="618" y="1117"/>
                    <a:pt x="657" y="1029"/>
                    <a:pt x="706" y="950"/>
                  </a:cubicBezTo>
                  <a:cubicBezTo>
                    <a:pt x="725" y="911"/>
                    <a:pt x="745" y="863"/>
                    <a:pt x="775" y="823"/>
                  </a:cubicBezTo>
                  <a:lnTo>
                    <a:pt x="843" y="696"/>
                  </a:lnTo>
                  <a:lnTo>
                    <a:pt x="882" y="637"/>
                  </a:lnTo>
                  <a:lnTo>
                    <a:pt x="921" y="578"/>
                  </a:lnTo>
                  <a:cubicBezTo>
                    <a:pt x="951" y="539"/>
                    <a:pt x="971" y="500"/>
                    <a:pt x="1000" y="461"/>
                  </a:cubicBezTo>
                  <a:cubicBezTo>
                    <a:pt x="1058" y="382"/>
                    <a:pt x="1117" y="314"/>
                    <a:pt x="1195" y="256"/>
                  </a:cubicBezTo>
                  <a:cubicBezTo>
                    <a:pt x="1246" y="212"/>
                    <a:pt x="1302" y="174"/>
                    <a:pt x="1359" y="145"/>
                  </a:cubicBezTo>
                  <a:lnTo>
                    <a:pt x="1359" y="145"/>
                  </a:lnTo>
                  <a:lnTo>
                    <a:pt x="1382" y="353"/>
                  </a:lnTo>
                  <a:lnTo>
                    <a:pt x="1401" y="628"/>
                  </a:lnTo>
                  <a:lnTo>
                    <a:pt x="1401" y="902"/>
                  </a:lnTo>
                  <a:lnTo>
                    <a:pt x="1391" y="1176"/>
                  </a:lnTo>
                  <a:lnTo>
                    <a:pt x="1362" y="1450"/>
                  </a:lnTo>
                  <a:lnTo>
                    <a:pt x="1323" y="1724"/>
                  </a:lnTo>
                  <a:lnTo>
                    <a:pt x="1264" y="1988"/>
                  </a:lnTo>
                  <a:lnTo>
                    <a:pt x="1195" y="2263"/>
                  </a:lnTo>
                  <a:lnTo>
                    <a:pt x="1117" y="2527"/>
                  </a:lnTo>
                  <a:lnTo>
                    <a:pt x="1029" y="2782"/>
                  </a:lnTo>
                  <a:lnTo>
                    <a:pt x="921" y="3046"/>
                  </a:lnTo>
                  <a:lnTo>
                    <a:pt x="804" y="3291"/>
                  </a:lnTo>
                  <a:lnTo>
                    <a:pt x="686" y="3536"/>
                  </a:lnTo>
                  <a:lnTo>
                    <a:pt x="549" y="3781"/>
                  </a:lnTo>
                  <a:lnTo>
                    <a:pt x="403" y="4016"/>
                  </a:lnTo>
                  <a:lnTo>
                    <a:pt x="236" y="4241"/>
                  </a:lnTo>
                  <a:lnTo>
                    <a:pt x="285" y="4280"/>
                  </a:lnTo>
                  <a:lnTo>
                    <a:pt x="451" y="4045"/>
                  </a:lnTo>
                  <a:lnTo>
                    <a:pt x="598" y="3810"/>
                  </a:lnTo>
                  <a:lnTo>
                    <a:pt x="736" y="3565"/>
                  </a:lnTo>
                  <a:lnTo>
                    <a:pt x="862" y="3320"/>
                  </a:lnTo>
                  <a:lnTo>
                    <a:pt x="980" y="3066"/>
                  </a:lnTo>
                  <a:lnTo>
                    <a:pt x="1088" y="2811"/>
                  </a:lnTo>
                  <a:lnTo>
                    <a:pt x="1176" y="2547"/>
                  </a:lnTo>
                  <a:lnTo>
                    <a:pt x="1264" y="2282"/>
                  </a:lnTo>
                  <a:lnTo>
                    <a:pt x="1333" y="2008"/>
                  </a:lnTo>
                  <a:lnTo>
                    <a:pt x="1391" y="1734"/>
                  </a:lnTo>
                  <a:lnTo>
                    <a:pt x="1441" y="1460"/>
                  </a:lnTo>
                  <a:lnTo>
                    <a:pt x="1470" y="1185"/>
                  </a:lnTo>
                  <a:lnTo>
                    <a:pt x="1489" y="902"/>
                  </a:lnTo>
                  <a:lnTo>
                    <a:pt x="1499" y="617"/>
                  </a:lnTo>
                  <a:lnTo>
                    <a:pt x="1489" y="343"/>
                  </a:lnTo>
                  <a:lnTo>
                    <a:pt x="1460" y="60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733802" y="2265874"/>
              <a:ext cx="393038" cy="303250"/>
            </a:xfrm>
            <a:custGeom>
              <a:avLst/>
              <a:gdLst/>
              <a:ahLst/>
              <a:cxnLst/>
              <a:rect l="l" t="t" r="r" b="b"/>
              <a:pathLst>
                <a:path w="3213" h="2479" extrusionOk="0">
                  <a:moveTo>
                    <a:pt x="3212" y="0"/>
                  </a:moveTo>
                  <a:cubicBezTo>
                    <a:pt x="2527" y="79"/>
                    <a:pt x="1900" y="441"/>
                    <a:pt x="1382" y="901"/>
                  </a:cubicBezTo>
                  <a:cubicBezTo>
                    <a:pt x="862" y="1362"/>
                    <a:pt x="422" y="1910"/>
                    <a:pt x="11" y="2459"/>
                  </a:cubicBezTo>
                  <a:lnTo>
                    <a:pt x="0" y="2478"/>
                  </a:lnTo>
                  <a:cubicBezTo>
                    <a:pt x="647" y="2213"/>
                    <a:pt x="1273" y="1969"/>
                    <a:pt x="1852" y="1567"/>
                  </a:cubicBezTo>
                  <a:cubicBezTo>
                    <a:pt x="2439" y="1175"/>
                    <a:pt x="2948" y="647"/>
                    <a:pt x="321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731356" y="2257555"/>
              <a:ext cx="407473" cy="313892"/>
            </a:xfrm>
            <a:custGeom>
              <a:avLst/>
              <a:gdLst/>
              <a:ahLst/>
              <a:cxnLst/>
              <a:rect l="l" t="t" r="r" b="b"/>
              <a:pathLst>
                <a:path w="3331" h="2566" extrusionOk="0">
                  <a:moveTo>
                    <a:pt x="3149" y="132"/>
                  </a:moveTo>
                  <a:lnTo>
                    <a:pt x="3134" y="166"/>
                  </a:lnTo>
                  <a:lnTo>
                    <a:pt x="3076" y="274"/>
                  </a:lnTo>
                  <a:lnTo>
                    <a:pt x="3007" y="392"/>
                  </a:lnTo>
                  <a:lnTo>
                    <a:pt x="2938" y="499"/>
                  </a:lnTo>
                  <a:lnTo>
                    <a:pt x="2870" y="597"/>
                  </a:lnTo>
                  <a:lnTo>
                    <a:pt x="2792" y="705"/>
                  </a:lnTo>
                  <a:cubicBezTo>
                    <a:pt x="2743" y="773"/>
                    <a:pt x="2684" y="832"/>
                    <a:pt x="2625" y="901"/>
                  </a:cubicBezTo>
                  <a:cubicBezTo>
                    <a:pt x="2566" y="960"/>
                    <a:pt x="2508" y="1028"/>
                    <a:pt x="2449" y="1087"/>
                  </a:cubicBezTo>
                  <a:cubicBezTo>
                    <a:pt x="2390" y="1145"/>
                    <a:pt x="2322" y="1204"/>
                    <a:pt x="2263" y="1254"/>
                  </a:cubicBezTo>
                  <a:cubicBezTo>
                    <a:pt x="2126" y="1371"/>
                    <a:pt x="1989" y="1469"/>
                    <a:pt x="1852" y="1567"/>
                  </a:cubicBezTo>
                  <a:cubicBezTo>
                    <a:pt x="1783" y="1615"/>
                    <a:pt x="1705" y="1665"/>
                    <a:pt x="1637" y="1713"/>
                  </a:cubicBezTo>
                  <a:cubicBezTo>
                    <a:pt x="1558" y="1753"/>
                    <a:pt x="1489" y="1802"/>
                    <a:pt x="1411" y="1841"/>
                  </a:cubicBezTo>
                  <a:cubicBezTo>
                    <a:pt x="1333" y="1880"/>
                    <a:pt x="1264" y="1919"/>
                    <a:pt x="1186" y="1959"/>
                  </a:cubicBezTo>
                  <a:cubicBezTo>
                    <a:pt x="1108" y="2007"/>
                    <a:pt x="1029" y="2037"/>
                    <a:pt x="951" y="2076"/>
                  </a:cubicBezTo>
                  <a:cubicBezTo>
                    <a:pt x="794" y="2154"/>
                    <a:pt x="638" y="2223"/>
                    <a:pt x="481" y="2301"/>
                  </a:cubicBezTo>
                  <a:lnTo>
                    <a:pt x="246" y="2409"/>
                  </a:lnTo>
                  <a:cubicBezTo>
                    <a:pt x="207" y="2424"/>
                    <a:pt x="165" y="2441"/>
                    <a:pt x="123" y="2459"/>
                  </a:cubicBezTo>
                  <a:lnTo>
                    <a:pt x="123" y="2459"/>
                  </a:lnTo>
                  <a:cubicBezTo>
                    <a:pt x="203" y="2351"/>
                    <a:pt x="288" y="2243"/>
                    <a:pt x="373" y="2135"/>
                  </a:cubicBezTo>
                  <a:cubicBezTo>
                    <a:pt x="481" y="1998"/>
                    <a:pt x="588" y="1870"/>
                    <a:pt x="696" y="1733"/>
                  </a:cubicBezTo>
                  <a:cubicBezTo>
                    <a:pt x="921" y="1469"/>
                    <a:pt x="1166" y="1224"/>
                    <a:pt x="1421" y="999"/>
                  </a:cubicBezTo>
                  <a:cubicBezTo>
                    <a:pt x="1489" y="940"/>
                    <a:pt x="1548" y="881"/>
                    <a:pt x="1617" y="832"/>
                  </a:cubicBezTo>
                  <a:cubicBezTo>
                    <a:pt x="1685" y="773"/>
                    <a:pt x="1754" y="725"/>
                    <a:pt x="1832" y="675"/>
                  </a:cubicBezTo>
                  <a:cubicBezTo>
                    <a:pt x="1901" y="627"/>
                    <a:pt x="1969" y="588"/>
                    <a:pt x="2048" y="538"/>
                  </a:cubicBezTo>
                  <a:cubicBezTo>
                    <a:pt x="2116" y="499"/>
                    <a:pt x="2194" y="451"/>
                    <a:pt x="2273" y="411"/>
                  </a:cubicBezTo>
                  <a:lnTo>
                    <a:pt x="2390" y="362"/>
                  </a:lnTo>
                  <a:lnTo>
                    <a:pt x="2508" y="313"/>
                  </a:lnTo>
                  <a:lnTo>
                    <a:pt x="2625" y="264"/>
                  </a:lnTo>
                  <a:lnTo>
                    <a:pt x="2743" y="225"/>
                  </a:lnTo>
                  <a:lnTo>
                    <a:pt x="2870" y="186"/>
                  </a:lnTo>
                  <a:lnTo>
                    <a:pt x="2988" y="157"/>
                  </a:lnTo>
                  <a:lnTo>
                    <a:pt x="3115" y="137"/>
                  </a:lnTo>
                  <a:lnTo>
                    <a:pt x="3149" y="132"/>
                  </a:lnTo>
                  <a:close/>
                  <a:moveTo>
                    <a:pt x="3330" y="0"/>
                  </a:moveTo>
                  <a:lnTo>
                    <a:pt x="3232" y="10"/>
                  </a:lnTo>
                  <a:lnTo>
                    <a:pt x="3095" y="29"/>
                  </a:lnTo>
                  <a:lnTo>
                    <a:pt x="2968" y="59"/>
                  </a:lnTo>
                  <a:lnTo>
                    <a:pt x="2841" y="98"/>
                  </a:lnTo>
                  <a:lnTo>
                    <a:pt x="2714" y="137"/>
                  </a:lnTo>
                  <a:lnTo>
                    <a:pt x="2596" y="176"/>
                  </a:lnTo>
                  <a:lnTo>
                    <a:pt x="2468" y="225"/>
                  </a:lnTo>
                  <a:lnTo>
                    <a:pt x="2351" y="284"/>
                  </a:lnTo>
                  <a:lnTo>
                    <a:pt x="2233" y="342"/>
                  </a:lnTo>
                  <a:cubicBezTo>
                    <a:pt x="2155" y="382"/>
                    <a:pt x="2077" y="431"/>
                    <a:pt x="2009" y="470"/>
                  </a:cubicBezTo>
                  <a:cubicBezTo>
                    <a:pt x="1930" y="519"/>
                    <a:pt x="1861" y="568"/>
                    <a:pt x="1783" y="617"/>
                  </a:cubicBezTo>
                  <a:cubicBezTo>
                    <a:pt x="1715" y="666"/>
                    <a:pt x="1646" y="725"/>
                    <a:pt x="1578" y="773"/>
                  </a:cubicBezTo>
                  <a:cubicBezTo>
                    <a:pt x="1509" y="832"/>
                    <a:pt x="1441" y="891"/>
                    <a:pt x="1382" y="950"/>
                  </a:cubicBezTo>
                  <a:cubicBezTo>
                    <a:pt x="1117" y="1175"/>
                    <a:pt x="882" y="1430"/>
                    <a:pt x="657" y="1694"/>
                  </a:cubicBezTo>
                  <a:cubicBezTo>
                    <a:pt x="540" y="1831"/>
                    <a:pt x="432" y="1968"/>
                    <a:pt x="324" y="2096"/>
                  </a:cubicBezTo>
                  <a:cubicBezTo>
                    <a:pt x="216" y="2233"/>
                    <a:pt x="109" y="2370"/>
                    <a:pt x="11" y="2507"/>
                  </a:cubicBezTo>
                  <a:lnTo>
                    <a:pt x="14" y="2510"/>
                  </a:lnTo>
                  <a:lnTo>
                    <a:pt x="14" y="2510"/>
                  </a:lnTo>
                  <a:cubicBezTo>
                    <a:pt x="10" y="2512"/>
                    <a:pt x="5" y="2514"/>
                    <a:pt x="1" y="2516"/>
                  </a:cubicBezTo>
                  <a:lnTo>
                    <a:pt x="31" y="2566"/>
                  </a:lnTo>
                  <a:cubicBezTo>
                    <a:pt x="197" y="2516"/>
                    <a:pt x="353" y="2458"/>
                    <a:pt x="520" y="2389"/>
                  </a:cubicBezTo>
                  <a:cubicBezTo>
                    <a:pt x="686" y="2331"/>
                    <a:pt x="843" y="2262"/>
                    <a:pt x="1010" y="2194"/>
                  </a:cubicBezTo>
                  <a:cubicBezTo>
                    <a:pt x="1166" y="2125"/>
                    <a:pt x="1323" y="2046"/>
                    <a:pt x="1480" y="1968"/>
                  </a:cubicBezTo>
                  <a:cubicBezTo>
                    <a:pt x="1558" y="1919"/>
                    <a:pt x="1637" y="1880"/>
                    <a:pt x="1705" y="1831"/>
                  </a:cubicBezTo>
                  <a:cubicBezTo>
                    <a:pt x="1783" y="1782"/>
                    <a:pt x="1861" y="1743"/>
                    <a:pt x="1930" y="1684"/>
                  </a:cubicBezTo>
                  <a:cubicBezTo>
                    <a:pt x="2077" y="1586"/>
                    <a:pt x="2214" y="1478"/>
                    <a:pt x="2351" y="1361"/>
                  </a:cubicBezTo>
                  <a:cubicBezTo>
                    <a:pt x="2420" y="1302"/>
                    <a:pt x="2479" y="1243"/>
                    <a:pt x="2547" y="1185"/>
                  </a:cubicBezTo>
                  <a:cubicBezTo>
                    <a:pt x="2606" y="1116"/>
                    <a:pt x="2664" y="1058"/>
                    <a:pt x="2723" y="989"/>
                  </a:cubicBezTo>
                  <a:cubicBezTo>
                    <a:pt x="2782" y="921"/>
                    <a:pt x="2841" y="852"/>
                    <a:pt x="2890" y="783"/>
                  </a:cubicBezTo>
                  <a:lnTo>
                    <a:pt x="2968" y="675"/>
                  </a:lnTo>
                  <a:lnTo>
                    <a:pt x="3047" y="558"/>
                  </a:lnTo>
                  <a:lnTo>
                    <a:pt x="3115" y="451"/>
                  </a:lnTo>
                  <a:lnTo>
                    <a:pt x="3174" y="333"/>
                  </a:lnTo>
                  <a:lnTo>
                    <a:pt x="3232" y="205"/>
                  </a:lnTo>
                  <a:lnTo>
                    <a:pt x="3291" y="88"/>
                  </a:lnTo>
                  <a:lnTo>
                    <a:pt x="3330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36126" y="2639584"/>
              <a:ext cx="390714" cy="51622"/>
            </a:xfrm>
            <a:custGeom>
              <a:avLst/>
              <a:gdLst/>
              <a:ahLst/>
              <a:cxnLst/>
              <a:rect l="l" t="t" r="r" b="b"/>
              <a:pathLst>
                <a:path w="3194" h="422" extrusionOk="0">
                  <a:moveTo>
                    <a:pt x="530" y="0"/>
                  </a:moveTo>
                  <a:cubicBezTo>
                    <a:pt x="383" y="0"/>
                    <a:pt x="256" y="11"/>
                    <a:pt x="168" y="11"/>
                  </a:cubicBezTo>
                  <a:cubicBezTo>
                    <a:pt x="79" y="20"/>
                    <a:pt x="31" y="30"/>
                    <a:pt x="31" y="30"/>
                  </a:cubicBezTo>
                  <a:cubicBezTo>
                    <a:pt x="21" y="30"/>
                    <a:pt x="11" y="40"/>
                    <a:pt x="1" y="50"/>
                  </a:cubicBezTo>
                  <a:cubicBezTo>
                    <a:pt x="1" y="69"/>
                    <a:pt x="11" y="89"/>
                    <a:pt x="31" y="89"/>
                  </a:cubicBezTo>
                  <a:cubicBezTo>
                    <a:pt x="31" y="89"/>
                    <a:pt x="227" y="118"/>
                    <a:pt x="520" y="138"/>
                  </a:cubicBezTo>
                  <a:cubicBezTo>
                    <a:pt x="599" y="148"/>
                    <a:pt x="677" y="148"/>
                    <a:pt x="755" y="157"/>
                  </a:cubicBezTo>
                  <a:cubicBezTo>
                    <a:pt x="843" y="157"/>
                    <a:pt x="932" y="167"/>
                    <a:pt x="1019" y="167"/>
                  </a:cubicBezTo>
                  <a:cubicBezTo>
                    <a:pt x="1117" y="177"/>
                    <a:pt x="1215" y="177"/>
                    <a:pt x="1304" y="187"/>
                  </a:cubicBezTo>
                  <a:cubicBezTo>
                    <a:pt x="1402" y="196"/>
                    <a:pt x="1500" y="196"/>
                    <a:pt x="1598" y="206"/>
                  </a:cubicBezTo>
                  <a:cubicBezTo>
                    <a:pt x="1793" y="216"/>
                    <a:pt x="1989" y="235"/>
                    <a:pt x="2175" y="255"/>
                  </a:cubicBezTo>
                  <a:cubicBezTo>
                    <a:pt x="2361" y="275"/>
                    <a:pt x="2527" y="304"/>
                    <a:pt x="2675" y="324"/>
                  </a:cubicBezTo>
                  <a:cubicBezTo>
                    <a:pt x="2821" y="353"/>
                    <a:pt x="2939" y="373"/>
                    <a:pt x="3027" y="392"/>
                  </a:cubicBezTo>
                  <a:cubicBezTo>
                    <a:pt x="3106" y="412"/>
                    <a:pt x="3154" y="422"/>
                    <a:pt x="3154" y="422"/>
                  </a:cubicBezTo>
                  <a:cubicBezTo>
                    <a:pt x="3174" y="422"/>
                    <a:pt x="3193" y="412"/>
                    <a:pt x="3193" y="392"/>
                  </a:cubicBezTo>
                  <a:cubicBezTo>
                    <a:pt x="3193" y="383"/>
                    <a:pt x="3184" y="363"/>
                    <a:pt x="3174" y="363"/>
                  </a:cubicBezTo>
                  <a:cubicBezTo>
                    <a:pt x="3174" y="363"/>
                    <a:pt x="2978" y="324"/>
                    <a:pt x="2684" y="275"/>
                  </a:cubicBezTo>
                  <a:cubicBezTo>
                    <a:pt x="2538" y="246"/>
                    <a:pt x="2371" y="216"/>
                    <a:pt x="2185" y="187"/>
                  </a:cubicBezTo>
                  <a:cubicBezTo>
                    <a:pt x="1999" y="157"/>
                    <a:pt x="1803" y="128"/>
                    <a:pt x="1607" y="98"/>
                  </a:cubicBezTo>
                  <a:cubicBezTo>
                    <a:pt x="1411" y="69"/>
                    <a:pt x="1215" y="50"/>
                    <a:pt x="1030" y="30"/>
                  </a:cubicBezTo>
                  <a:cubicBezTo>
                    <a:pt x="853" y="20"/>
                    <a:pt x="677" y="0"/>
                    <a:pt x="530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00279" y="2830048"/>
              <a:ext cx="448086" cy="63610"/>
            </a:xfrm>
            <a:custGeom>
              <a:avLst/>
              <a:gdLst/>
              <a:ahLst/>
              <a:cxnLst/>
              <a:rect l="l" t="t" r="r" b="b"/>
              <a:pathLst>
                <a:path w="3663" h="520" extrusionOk="0">
                  <a:moveTo>
                    <a:pt x="39" y="1"/>
                  </a:moveTo>
                  <a:cubicBezTo>
                    <a:pt x="29" y="1"/>
                    <a:pt x="10" y="10"/>
                    <a:pt x="10" y="20"/>
                  </a:cubicBezTo>
                  <a:cubicBezTo>
                    <a:pt x="0" y="40"/>
                    <a:pt x="10" y="49"/>
                    <a:pt x="29" y="60"/>
                  </a:cubicBezTo>
                  <a:cubicBezTo>
                    <a:pt x="29" y="60"/>
                    <a:pt x="79" y="79"/>
                    <a:pt x="177" y="99"/>
                  </a:cubicBezTo>
                  <a:cubicBezTo>
                    <a:pt x="274" y="128"/>
                    <a:pt x="412" y="167"/>
                    <a:pt x="578" y="197"/>
                  </a:cubicBezTo>
                  <a:cubicBezTo>
                    <a:pt x="745" y="226"/>
                    <a:pt x="940" y="255"/>
                    <a:pt x="1156" y="295"/>
                  </a:cubicBezTo>
                  <a:cubicBezTo>
                    <a:pt x="1361" y="324"/>
                    <a:pt x="1587" y="343"/>
                    <a:pt x="1822" y="363"/>
                  </a:cubicBezTo>
                  <a:cubicBezTo>
                    <a:pt x="2046" y="382"/>
                    <a:pt x="2272" y="402"/>
                    <a:pt x="2477" y="422"/>
                  </a:cubicBezTo>
                  <a:cubicBezTo>
                    <a:pt x="2693" y="441"/>
                    <a:pt x="2889" y="461"/>
                    <a:pt x="3055" y="471"/>
                  </a:cubicBezTo>
                  <a:cubicBezTo>
                    <a:pt x="3398" y="500"/>
                    <a:pt x="3623" y="519"/>
                    <a:pt x="3623" y="519"/>
                  </a:cubicBezTo>
                  <a:cubicBezTo>
                    <a:pt x="3643" y="519"/>
                    <a:pt x="3652" y="510"/>
                    <a:pt x="3663" y="490"/>
                  </a:cubicBezTo>
                  <a:cubicBezTo>
                    <a:pt x="3663" y="471"/>
                    <a:pt x="3643" y="461"/>
                    <a:pt x="3633" y="461"/>
                  </a:cubicBezTo>
                  <a:cubicBezTo>
                    <a:pt x="3633" y="461"/>
                    <a:pt x="3574" y="451"/>
                    <a:pt x="3476" y="451"/>
                  </a:cubicBezTo>
                  <a:cubicBezTo>
                    <a:pt x="3378" y="441"/>
                    <a:pt x="3232" y="432"/>
                    <a:pt x="3065" y="412"/>
                  </a:cubicBezTo>
                  <a:cubicBezTo>
                    <a:pt x="2899" y="402"/>
                    <a:pt x="2703" y="382"/>
                    <a:pt x="2488" y="353"/>
                  </a:cubicBezTo>
                  <a:cubicBezTo>
                    <a:pt x="2282" y="324"/>
                    <a:pt x="2057" y="295"/>
                    <a:pt x="1831" y="255"/>
                  </a:cubicBezTo>
                  <a:cubicBezTo>
                    <a:pt x="1606" y="226"/>
                    <a:pt x="1381" y="186"/>
                    <a:pt x="1175" y="147"/>
                  </a:cubicBezTo>
                  <a:cubicBezTo>
                    <a:pt x="969" y="118"/>
                    <a:pt x="773" y="89"/>
                    <a:pt x="607" y="60"/>
                  </a:cubicBezTo>
                  <a:cubicBezTo>
                    <a:pt x="264" y="10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88164" y="3049258"/>
              <a:ext cx="403925" cy="75965"/>
            </a:xfrm>
            <a:custGeom>
              <a:avLst/>
              <a:gdLst/>
              <a:ahLst/>
              <a:cxnLst/>
              <a:rect l="l" t="t" r="r" b="b"/>
              <a:pathLst>
                <a:path w="3302" h="621" extrusionOk="0">
                  <a:moveTo>
                    <a:pt x="30" y="0"/>
                  </a:moveTo>
                  <a:cubicBezTo>
                    <a:pt x="20" y="0"/>
                    <a:pt x="11" y="11"/>
                    <a:pt x="1" y="20"/>
                  </a:cubicBezTo>
                  <a:cubicBezTo>
                    <a:pt x="1" y="40"/>
                    <a:pt x="11" y="50"/>
                    <a:pt x="30" y="59"/>
                  </a:cubicBezTo>
                  <a:cubicBezTo>
                    <a:pt x="30" y="59"/>
                    <a:pt x="226" y="109"/>
                    <a:pt x="529" y="157"/>
                  </a:cubicBezTo>
                  <a:cubicBezTo>
                    <a:pt x="686" y="187"/>
                    <a:pt x="862" y="206"/>
                    <a:pt x="1049" y="235"/>
                  </a:cubicBezTo>
                  <a:cubicBezTo>
                    <a:pt x="1245" y="265"/>
                    <a:pt x="1450" y="285"/>
                    <a:pt x="1646" y="314"/>
                  </a:cubicBezTo>
                  <a:cubicBezTo>
                    <a:pt x="1852" y="344"/>
                    <a:pt x="2057" y="373"/>
                    <a:pt x="2243" y="402"/>
                  </a:cubicBezTo>
                  <a:cubicBezTo>
                    <a:pt x="2439" y="441"/>
                    <a:pt x="2616" y="470"/>
                    <a:pt x="2762" y="510"/>
                  </a:cubicBezTo>
                  <a:cubicBezTo>
                    <a:pt x="2909" y="539"/>
                    <a:pt x="3036" y="568"/>
                    <a:pt x="3125" y="588"/>
                  </a:cubicBezTo>
                  <a:cubicBezTo>
                    <a:pt x="3213" y="608"/>
                    <a:pt x="3262" y="618"/>
                    <a:pt x="3262" y="618"/>
                  </a:cubicBezTo>
                  <a:cubicBezTo>
                    <a:pt x="3266" y="619"/>
                    <a:pt x="3269" y="620"/>
                    <a:pt x="3273" y="620"/>
                  </a:cubicBezTo>
                  <a:cubicBezTo>
                    <a:pt x="3288" y="620"/>
                    <a:pt x="3301" y="606"/>
                    <a:pt x="3301" y="598"/>
                  </a:cubicBezTo>
                  <a:cubicBezTo>
                    <a:pt x="3301" y="579"/>
                    <a:pt x="3291" y="559"/>
                    <a:pt x="3281" y="559"/>
                  </a:cubicBezTo>
                  <a:cubicBezTo>
                    <a:pt x="3281" y="559"/>
                    <a:pt x="3075" y="520"/>
                    <a:pt x="2772" y="451"/>
                  </a:cubicBezTo>
                  <a:cubicBezTo>
                    <a:pt x="2625" y="412"/>
                    <a:pt x="2449" y="373"/>
                    <a:pt x="2263" y="333"/>
                  </a:cubicBezTo>
                  <a:cubicBezTo>
                    <a:pt x="2067" y="294"/>
                    <a:pt x="1871" y="255"/>
                    <a:pt x="1665" y="206"/>
                  </a:cubicBezTo>
                  <a:cubicBezTo>
                    <a:pt x="1470" y="167"/>
                    <a:pt x="1264" y="128"/>
                    <a:pt x="1078" y="98"/>
                  </a:cubicBezTo>
                  <a:cubicBezTo>
                    <a:pt x="882" y="69"/>
                    <a:pt x="706" y="40"/>
                    <a:pt x="549" y="20"/>
                  </a:cubicBezTo>
                  <a:cubicBezTo>
                    <a:pt x="392" y="11"/>
                    <a:pt x="265" y="0"/>
                    <a:pt x="177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88834" y="2561294"/>
              <a:ext cx="115110" cy="392794"/>
            </a:xfrm>
            <a:custGeom>
              <a:avLst/>
              <a:gdLst/>
              <a:ahLst/>
              <a:cxnLst/>
              <a:rect l="l" t="t" r="r" b="b"/>
              <a:pathLst>
                <a:path w="941" h="3211" extrusionOk="0">
                  <a:moveTo>
                    <a:pt x="905" y="0"/>
                  </a:moveTo>
                  <a:cubicBezTo>
                    <a:pt x="892" y="0"/>
                    <a:pt x="882" y="10"/>
                    <a:pt x="882" y="24"/>
                  </a:cubicBezTo>
                  <a:cubicBezTo>
                    <a:pt x="882" y="24"/>
                    <a:pt x="803" y="210"/>
                    <a:pt x="695" y="503"/>
                  </a:cubicBezTo>
                  <a:cubicBezTo>
                    <a:pt x="636" y="640"/>
                    <a:pt x="568" y="817"/>
                    <a:pt x="499" y="993"/>
                  </a:cubicBezTo>
                  <a:cubicBezTo>
                    <a:pt x="431" y="1169"/>
                    <a:pt x="362" y="1365"/>
                    <a:pt x="294" y="1561"/>
                  </a:cubicBezTo>
                  <a:lnTo>
                    <a:pt x="206" y="1855"/>
                  </a:lnTo>
                  <a:cubicBezTo>
                    <a:pt x="177" y="1953"/>
                    <a:pt x="147" y="2051"/>
                    <a:pt x="127" y="2139"/>
                  </a:cubicBezTo>
                  <a:cubicBezTo>
                    <a:pt x="108" y="2237"/>
                    <a:pt x="79" y="2325"/>
                    <a:pt x="68" y="2413"/>
                  </a:cubicBezTo>
                  <a:cubicBezTo>
                    <a:pt x="49" y="2501"/>
                    <a:pt x="29" y="2590"/>
                    <a:pt x="29" y="2668"/>
                  </a:cubicBezTo>
                  <a:cubicBezTo>
                    <a:pt x="10" y="2736"/>
                    <a:pt x="10" y="2814"/>
                    <a:pt x="0" y="2873"/>
                  </a:cubicBezTo>
                  <a:lnTo>
                    <a:pt x="0" y="3040"/>
                  </a:lnTo>
                  <a:lnTo>
                    <a:pt x="0" y="3177"/>
                  </a:lnTo>
                  <a:cubicBezTo>
                    <a:pt x="0" y="3197"/>
                    <a:pt x="10" y="3206"/>
                    <a:pt x="20" y="3206"/>
                  </a:cubicBezTo>
                  <a:cubicBezTo>
                    <a:pt x="25" y="3209"/>
                    <a:pt x="30" y="3210"/>
                    <a:pt x="35" y="3210"/>
                  </a:cubicBezTo>
                  <a:cubicBezTo>
                    <a:pt x="49" y="3210"/>
                    <a:pt x="59" y="3201"/>
                    <a:pt x="59" y="3186"/>
                  </a:cubicBezTo>
                  <a:cubicBezTo>
                    <a:pt x="59" y="3186"/>
                    <a:pt x="68" y="3138"/>
                    <a:pt x="88" y="3049"/>
                  </a:cubicBezTo>
                  <a:cubicBezTo>
                    <a:pt x="98" y="3001"/>
                    <a:pt x="108" y="2951"/>
                    <a:pt x="118" y="2893"/>
                  </a:cubicBezTo>
                  <a:cubicBezTo>
                    <a:pt x="127" y="2825"/>
                    <a:pt x="147" y="2756"/>
                    <a:pt x="157" y="2687"/>
                  </a:cubicBezTo>
                  <a:cubicBezTo>
                    <a:pt x="177" y="2609"/>
                    <a:pt x="186" y="2531"/>
                    <a:pt x="206" y="2442"/>
                  </a:cubicBezTo>
                  <a:lnTo>
                    <a:pt x="264" y="2178"/>
                  </a:lnTo>
                  <a:cubicBezTo>
                    <a:pt x="284" y="2080"/>
                    <a:pt x="303" y="1982"/>
                    <a:pt x="333" y="1884"/>
                  </a:cubicBezTo>
                  <a:cubicBezTo>
                    <a:pt x="353" y="1787"/>
                    <a:pt x="382" y="1689"/>
                    <a:pt x="401" y="1591"/>
                  </a:cubicBezTo>
                  <a:cubicBezTo>
                    <a:pt x="431" y="1493"/>
                    <a:pt x="451" y="1395"/>
                    <a:pt x="480" y="1297"/>
                  </a:cubicBezTo>
                  <a:cubicBezTo>
                    <a:pt x="509" y="1199"/>
                    <a:pt x="538" y="1110"/>
                    <a:pt x="568" y="1013"/>
                  </a:cubicBezTo>
                  <a:cubicBezTo>
                    <a:pt x="627" y="836"/>
                    <a:pt x="695" y="660"/>
                    <a:pt x="745" y="523"/>
                  </a:cubicBezTo>
                  <a:cubicBezTo>
                    <a:pt x="803" y="376"/>
                    <a:pt x="842" y="259"/>
                    <a:pt x="882" y="170"/>
                  </a:cubicBezTo>
                  <a:cubicBezTo>
                    <a:pt x="911" y="92"/>
                    <a:pt x="930" y="44"/>
                    <a:pt x="930" y="44"/>
                  </a:cubicBezTo>
                  <a:cubicBezTo>
                    <a:pt x="940" y="24"/>
                    <a:pt x="930" y="14"/>
                    <a:pt x="921" y="4"/>
                  </a:cubicBezTo>
                  <a:cubicBezTo>
                    <a:pt x="915" y="2"/>
                    <a:pt x="910" y="0"/>
                    <a:pt x="905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40339" y="2369607"/>
              <a:ext cx="122327" cy="379582"/>
            </a:xfrm>
            <a:custGeom>
              <a:avLst/>
              <a:gdLst/>
              <a:ahLst/>
              <a:cxnLst/>
              <a:rect l="l" t="t" r="r" b="b"/>
              <a:pathLst>
                <a:path w="1000" h="3103" extrusionOk="0">
                  <a:moveTo>
                    <a:pt x="969" y="0"/>
                  </a:moveTo>
                  <a:cubicBezTo>
                    <a:pt x="959" y="0"/>
                    <a:pt x="947" y="7"/>
                    <a:pt x="941" y="14"/>
                  </a:cubicBezTo>
                  <a:cubicBezTo>
                    <a:pt x="941" y="14"/>
                    <a:pt x="921" y="63"/>
                    <a:pt x="882" y="142"/>
                  </a:cubicBezTo>
                  <a:cubicBezTo>
                    <a:pt x="843" y="220"/>
                    <a:pt x="784" y="327"/>
                    <a:pt x="725" y="464"/>
                  </a:cubicBezTo>
                  <a:cubicBezTo>
                    <a:pt x="696" y="533"/>
                    <a:pt x="656" y="612"/>
                    <a:pt x="627" y="690"/>
                  </a:cubicBezTo>
                  <a:cubicBezTo>
                    <a:pt x="588" y="768"/>
                    <a:pt x="558" y="856"/>
                    <a:pt x="519" y="945"/>
                  </a:cubicBezTo>
                  <a:cubicBezTo>
                    <a:pt x="480" y="1023"/>
                    <a:pt x="441" y="1121"/>
                    <a:pt x="412" y="1209"/>
                  </a:cubicBezTo>
                  <a:cubicBezTo>
                    <a:pt x="373" y="1307"/>
                    <a:pt x="343" y="1395"/>
                    <a:pt x="304" y="1493"/>
                  </a:cubicBezTo>
                  <a:cubicBezTo>
                    <a:pt x="275" y="1591"/>
                    <a:pt x="245" y="1689"/>
                    <a:pt x="216" y="1777"/>
                  </a:cubicBezTo>
                  <a:cubicBezTo>
                    <a:pt x="186" y="1875"/>
                    <a:pt x="167" y="1972"/>
                    <a:pt x="138" y="2061"/>
                  </a:cubicBezTo>
                  <a:lnTo>
                    <a:pt x="79" y="2325"/>
                  </a:lnTo>
                  <a:cubicBezTo>
                    <a:pt x="59" y="2413"/>
                    <a:pt x="49" y="2492"/>
                    <a:pt x="40" y="2570"/>
                  </a:cubicBezTo>
                  <a:lnTo>
                    <a:pt x="10" y="2775"/>
                  </a:lnTo>
                  <a:lnTo>
                    <a:pt x="10" y="2932"/>
                  </a:lnTo>
                  <a:cubicBezTo>
                    <a:pt x="1" y="3021"/>
                    <a:pt x="1" y="3069"/>
                    <a:pt x="1" y="3069"/>
                  </a:cubicBezTo>
                  <a:cubicBezTo>
                    <a:pt x="1" y="3079"/>
                    <a:pt x="10" y="3099"/>
                    <a:pt x="30" y="3099"/>
                  </a:cubicBezTo>
                  <a:cubicBezTo>
                    <a:pt x="32" y="3101"/>
                    <a:pt x="36" y="3103"/>
                    <a:pt x="39" y="3103"/>
                  </a:cubicBezTo>
                  <a:cubicBezTo>
                    <a:pt x="50" y="3103"/>
                    <a:pt x="62" y="3094"/>
                    <a:pt x="69" y="3079"/>
                  </a:cubicBezTo>
                  <a:cubicBezTo>
                    <a:pt x="69" y="3079"/>
                    <a:pt x="79" y="3030"/>
                    <a:pt x="99" y="2942"/>
                  </a:cubicBezTo>
                  <a:cubicBezTo>
                    <a:pt x="108" y="2903"/>
                    <a:pt x="118" y="2844"/>
                    <a:pt x="128" y="2786"/>
                  </a:cubicBezTo>
                  <a:cubicBezTo>
                    <a:pt x="147" y="2727"/>
                    <a:pt x="157" y="2668"/>
                    <a:pt x="177" y="2590"/>
                  </a:cubicBezTo>
                  <a:cubicBezTo>
                    <a:pt x="186" y="2521"/>
                    <a:pt x="206" y="2442"/>
                    <a:pt x="216" y="2355"/>
                  </a:cubicBezTo>
                  <a:cubicBezTo>
                    <a:pt x="236" y="2266"/>
                    <a:pt x="255" y="2188"/>
                    <a:pt x="275" y="2090"/>
                  </a:cubicBezTo>
                  <a:cubicBezTo>
                    <a:pt x="294" y="2002"/>
                    <a:pt x="314" y="1904"/>
                    <a:pt x="343" y="1816"/>
                  </a:cubicBezTo>
                  <a:cubicBezTo>
                    <a:pt x="363" y="1718"/>
                    <a:pt x="392" y="1620"/>
                    <a:pt x="412" y="1522"/>
                  </a:cubicBezTo>
                  <a:cubicBezTo>
                    <a:pt x="441" y="1424"/>
                    <a:pt x="461" y="1336"/>
                    <a:pt x="500" y="1238"/>
                  </a:cubicBezTo>
                  <a:cubicBezTo>
                    <a:pt x="519" y="1150"/>
                    <a:pt x="558" y="1052"/>
                    <a:pt x="588" y="964"/>
                  </a:cubicBezTo>
                  <a:cubicBezTo>
                    <a:pt x="617" y="876"/>
                    <a:pt x="647" y="797"/>
                    <a:pt x="686" y="710"/>
                  </a:cubicBezTo>
                  <a:cubicBezTo>
                    <a:pt x="715" y="631"/>
                    <a:pt x="745" y="562"/>
                    <a:pt x="774" y="494"/>
                  </a:cubicBezTo>
                  <a:cubicBezTo>
                    <a:pt x="804" y="425"/>
                    <a:pt x="833" y="357"/>
                    <a:pt x="862" y="308"/>
                  </a:cubicBezTo>
                  <a:cubicBezTo>
                    <a:pt x="891" y="249"/>
                    <a:pt x="911" y="200"/>
                    <a:pt x="931" y="161"/>
                  </a:cubicBezTo>
                  <a:cubicBezTo>
                    <a:pt x="970" y="92"/>
                    <a:pt x="999" y="44"/>
                    <a:pt x="999" y="44"/>
                  </a:cubicBezTo>
                  <a:cubicBezTo>
                    <a:pt x="999" y="24"/>
                    <a:pt x="999" y="14"/>
                    <a:pt x="980" y="5"/>
                  </a:cubicBezTo>
                  <a:cubicBezTo>
                    <a:pt x="977" y="2"/>
                    <a:pt x="973" y="0"/>
                    <a:pt x="96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61874" y="2207157"/>
              <a:ext cx="169057" cy="388757"/>
            </a:xfrm>
            <a:custGeom>
              <a:avLst/>
              <a:gdLst/>
              <a:ahLst/>
              <a:cxnLst/>
              <a:rect l="l" t="t" r="r" b="b"/>
              <a:pathLst>
                <a:path w="1382" h="3178" extrusionOk="0">
                  <a:moveTo>
                    <a:pt x="1362" y="1"/>
                  </a:moveTo>
                  <a:cubicBezTo>
                    <a:pt x="1343" y="1"/>
                    <a:pt x="1323" y="1"/>
                    <a:pt x="1323" y="20"/>
                  </a:cubicBezTo>
                  <a:cubicBezTo>
                    <a:pt x="1323" y="20"/>
                    <a:pt x="1293" y="60"/>
                    <a:pt x="1254" y="147"/>
                  </a:cubicBezTo>
                  <a:cubicBezTo>
                    <a:pt x="1206" y="226"/>
                    <a:pt x="1147" y="343"/>
                    <a:pt x="1069" y="490"/>
                  </a:cubicBezTo>
                  <a:cubicBezTo>
                    <a:pt x="1029" y="559"/>
                    <a:pt x="990" y="637"/>
                    <a:pt x="951" y="715"/>
                  </a:cubicBezTo>
                  <a:cubicBezTo>
                    <a:pt x="912" y="794"/>
                    <a:pt x="863" y="882"/>
                    <a:pt x="823" y="970"/>
                  </a:cubicBezTo>
                  <a:cubicBezTo>
                    <a:pt x="736" y="1146"/>
                    <a:pt x="638" y="1342"/>
                    <a:pt x="549" y="1538"/>
                  </a:cubicBezTo>
                  <a:cubicBezTo>
                    <a:pt x="510" y="1636"/>
                    <a:pt x="461" y="1734"/>
                    <a:pt x="422" y="1822"/>
                  </a:cubicBezTo>
                  <a:cubicBezTo>
                    <a:pt x="383" y="1920"/>
                    <a:pt x="344" y="2018"/>
                    <a:pt x="305" y="2106"/>
                  </a:cubicBezTo>
                  <a:cubicBezTo>
                    <a:pt x="266" y="2204"/>
                    <a:pt x="236" y="2292"/>
                    <a:pt x="207" y="2380"/>
                  </a:cubicBezTo>
                  <a:cubicBezTo>
                    <a:pt x="177" y="2468"/>
                    <a:pt x="148" y="2547"/>
                    <a:pt x="129" y="2625"/>
                  </a:cubicBezTo>
                  <a:cubicBezTo>
                    <a:pt x="79" y="2782"/>
                    <a:pt x="50" y="2909"/>
                    <a:pt x="31" y="2997"/>
                  </a:cubicBezTo>
                  <a:lnTo>
                    <a:pt x="1" y="3144"/>
                  </a:lnTo>
                  <a:cubicBezTo>
                    <a:pt x="1" y="3154"/>
                    <a:pt x="1" y="3174"/>
                    <a:pt x="20" y="3174"/>
                  </a:cubicBezTo>
                  <a:cubicBezTo>
                    <a:pt x="23" y="3176"/>
                    <a:pt x="27" y="3177"/>
                    <a:pt x="31" y="3177"/>
                  </a:cubicBezTo>
                  <a:cubicBezTo>
                    <a:pt x="41" y="3177"/>
                    <a:pt x="53" y="3171"/>
                    <a:pt x="60" y="3163"/>
                  </a:cubicBezTo>
                  <a:cubicBezTo>
                    <a:pt x="60" y="3163"/>
                    <a:pt x="79" y="3115"/>
                    <a:pt x="118" y="3026"/>
                  </a:cubicBezTo>
                  <a:cubicBezTo>
                    <a:pt x="148" y="2939"/>
                    <a:pt x="197" y="2821"/>
                    <a:pt x="255" y="2674"/>
                  </a:cubicBezTo>
                  <a:cubicBezTo>
                    <a:pt x="305" y="2517"/>
                    <a:pt x="373" y="2351"/>
                    <a:pt x="442" y="2165"/>
                  </a:cubicBezTo>
                  <a:cubicBezTo>
                    <a:pt x="471" y="2067"/>
                    <a:pt x="510" y="1969"/>
                    <a:pt x="540" y="1871"/>
                  </a:cubicBezTo>
                  <a:cubicBezTo>
                    <a:pt x="579" y="1773"/>
                    <a:pt x="618" y="1675"/>
                    <a:pt x="647" y="1577"/>
                  </a:cubicBezTo>
                  <a:lnTo>
                    <a:pt x="765" y="1283"/>
                  </a:lnTo>
                  <a:cubicBezTo>
                    <a:pt x="804" y="1185"/>
                    <a:pt x="853" y="1098"/>
                    <a:pt x="892" y="1000"/>
                  </a:cubicBezTo>
                  <a:cubicBezTo>
                    <a:pt x="971" y="823"/>
                    <a:pt x="1049" y="657"/>
                    <a:pt x="1117" y="510"/>
                  </a:cubicBezTo>
                  <a:cubicBezTo>
                    <a:pt x="1196" y="373"/>
                    <a:pt x="1254" y="255"/>
                    <a:pt x="1304" y="177"/>
                  </a:cubicBezTo>
                  <a:cubicBezTo>
                    <a:pt x="1343" y="89"/>
                    <a:pt x="1372" y="49"/>
                    <a:pt x="1372" y="49"/>
                  </a:cubicBezTo>
                  <a:cubicBezTo>
                    <a:pt x="1382" y="30"/>
                    <a:pt x="1372" y="10"/>
                    <a:pt x="1362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820043" y="2308077"/>
              <a:ext cx="244533" cy="189608"/>
            </a:xfrm>
            <a:custGeom>
              <a:avLst/>
              <a:gdLst/>
              <a:ahLst/>
              <a:cxnLst/>
              <a:rect l="l" t="t" r="r" b="b"/>
              <a:pathLst>
                <a:path w="1999" h="1550" extrusionOk="0">
                  <a:moveTo>
                    <a:pt x="1968" y="1"/>
                  </a:moveTo>
                  <a:cubicBezTo>
                    <a:pt x="1959" y="1"/>
                    <a:pt x="1949" y="3"/>
                    <a:pt x="1939" y="8"/>
                  </a:cubicBezTo>
                  <a:cubicBezTo>
                    <a:pt x="1939" y="8"/>
                    <a:pt x="1822" y="106"/>
                    <a:pt x="1636" y="243"/>
                  </a:cubicBezTo>
                  <a:cubicBezTo>
                    <a:pt x="1548" y="312"/>
                    <a:pt x="1440" y="390"/>
                    <a:pt x="1323" y="468"/>
                  </a:cubicBezTo>
                  <a:cubicBezTo>
                    <a:pt x="1215" y="556"/>
                    <a:pt x="1088" y="645"/>
                    <a:pt x="960" y="732"/>
                  </a:cubicBezTo>
                  <a:cubicBezTo>
                    <a:pt x="833" y="821"/>
                    <a:pt x="705" y="909"/>
                    <a:pt x="598" y="997"/>
                  </a:cubicBezTo>
                  <a:cubicBezTo>
                    <a:pt x="481" y="1085"/>
                    <a:pt x="373" y="1163"/>
                    <a:pt x="285" y="1232"/>
                  </a:cubicBezTo>
                  <a:cubicBezTo>
                    <a:pt x="109" y="1379"/>
                    <a:pt x="11" y="1496"/>
                    <a:pt x="11" y="1496"/>
                  </a:cubicBezTo>
                  <a:cubicBezTo>
                    <a:pt x="0" y="1506"/>
                    <a:pt x="0" y="1526"/>
                    <a:pt x="0" y="1535"/>
                  </a:cubicBezTo>
                  <a:cubicBezTo>
                    <a:pt x="8" y="1543"/>
                    <a:pt x="20" y="1549"/>
                    <a:pt x="33" y="1549"/>
                  </a:cubicBezTo>
                  <a:cubicBezTo>
                    <a:pt x="38" y="1549"/>
                    <a:pt x="44" y="1548"/>
                    <a:pt x="50" y="1546"/>
                  </a:cubicBezTo>
                  <a:cubicBezTo>
                    <a:pt x="50" y="1546"/>
                    <a:pt x="187" y="1477"/>
                    <a:pt x="373" y="1340"/>
                  </a:cubicBezTo>
                  <a:cubicBezTo>
                    <a:pt x="461" y="1281"/>
                    <a:pt x="568" y="1193"/>
                    <a:pt x="686" y="1105"/>
                  </a:cubicBezTo>
                  <a:cubicBezTo>
                    <a:pt x="794" y="1017"/>
                    <a:pt x="912" y="919"/>
                    <a:pt x="1029" y="821"/>
                  </a:cubicBezTo>
                  <a:cubicBezTo>
                    <a:pt x="1147" y="723"/>
                    <a:pt x="1264" y="625"/>
                    <a:pt x="1371" y="527"/>
                  </a:cubicBezTo>
                  <a:cubicBezTo>
                    <a:pt x="1479" y="439"/>
                    <a:pt x="1587" y="360"/>
                    <a:pt x="1675" y="282"/>
                  </a:cubicBezTo>
                  <a:cubicBezTo>
                    <a:pt x="1852" y="145"/>
                    <a:pt x="1978" y="57"/>
                    <a:pt x="1978" y="57"/>
                  </a:cubicBezTo>
                  <a:cubicBezTo>
                    <a:pt x="1989" y="38"/>
                    <a:pt x="1998" y="18"/>
                    <a:pt x="1989" y="8"/>
                  </a:cubicBezTo>
                  <a:cubicBezTo>
                    <a:pt x="1984" y="3"/>
                    <a:pt x="1976" y="1"/>
                    <a:pt x="196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988977" y="-265325"/>
              <a:ext cx="636103" cy="986082"/>
            </a:xfrm>
            <a:custGeom>
              <a:avLst/>
              <a:gdLst/>
              <a:ahLst/>
              <a:cxnLst/>
              <a:rect l="l" t="t" r="r" b="b"/>
              <a:pathLst>
                <a:path w="5200" h="8061" extrusionOk="0">
                  <a:moveTo>
                    <a:pt x="72" y="0"/>
                  </a:moveTo>
                  <a:cubicBezTo>
                    <a:pt x="62" y="0"/>
                    <a:pt x="51" y="4"/>
                    <a:pt x="40" y="11"/>
                  </a:cubicBezTo>
                  <a:cubicBezTo>
                    <a:pt x="10" y="21"/>
                    <a:pt x="1" y="60"/>
                    <a:pt x="20" y="89"/>
                  </a:cubicBezTo>
                  <a:cubicBezTo>
                    <a:pt x="20" y="89"/>
                    <a:pt x="88" y="217"/>
                    <a:pt x="225" y="442"/>
                  </a:cubicBezTo>
                  <a:cubicBezTo>
                    <a:pt x="294" y="550"/>
                    <a:pt x="382" y="687"/>
                    <a:pt x="480" y="833"/>
                  </a:cubicBezTo>
                  <a:cubicBezTo>
                    <a:pt x="578" y="981"/>
                    <a:pt x="686" y="1157"/>
                    <a:pt x="804" y="1343"/>
                  </a:cubicBezTo>
                  <a:lnTo>
                    <a:pt x="1195" y="1930"/>
                  </a:lnTo>
                  <a:cubicBezTo>
                    <a:pt x="1342" y="2136"/>
                    <a:pt x="1489" y="2361"/>
                    <a:pt x="1646" y="2587"/>
                  </a:cubicBezTo>
                  <a:cubicBezTo>
                    <a:pt x="1802" y="2812"/>
                    <a:pt x="1959" y="3057"/>
                    <a:pt x="2125" y="3292"/>
                  </a:cubicBezTo>
                  <a:cubicBezTo>
                    <a:pt x="2282" y="3527"/>
                    <a:pt x="2449" y="3771"/>
                    <a:pt x="2615" y="4016"/>
                  </a:cubicBezTo>
                  <a:cubicBezTo>
                    <a:pt x="2938" y="4506"/>
                    <a:pt x="3271" y="4996"/>
                    <a:pt x="3565" y="5466"/>
                  </a:cubicBezTo>
                  <a:cubicBezTo>
                    <a:pt x="3859" y="5936"/>
                    <a:pt x="4123" y="6376"/>
                    <a:pt x="4348" y="6748"/>
                  </a:cubicBezTo>
                  <a:cubicBezTo>
                    <a:pt x="4573" y="7130"/>
                    <a:pt x="4760" y="7453"/>
                    <a:pt x="4877" y="7679"/>
                  </a:cubicBezTo>
                  <a:cubicBezTo>
                    <a:pt x="5004" y="7904"/>
                    <a:pt x="5082" y="8031"/>
                    <a:pt x="5082" y="8031"/>
                  </a:cubicBezTo>
                  <a:cubicBezTo>
                    <a:pt x="5089" y="8050"/>
                    <a:pt x="5108" y="8061"/>
                    <a:pt x="5128" y="8061"/>
                  </a:cubicBezTo>
                  <a:cubicBezTo>
                    <a:pt x="5139" y="8061"/>
                    <a:pt x="5150" y="8058"/>
                    <a:pt x="5161" y="8051"/>
                  </a:cubicBezTo>
                  <a:cubicBezTo>
                    <a:pt x="5190" y="8031"/>
                    <a:pt x="5200" y="7992"/>
                    <a:pt x="5180" y="7962"/>
                  </a:cubicBezTo>
                  <a:lnTo>
                    <a:pt x="4446" y="6689"/>
                  </a:lnTo>
                  <a:cubicBezTo>
                    <a:pt x="4338" y="6504"/>
                    <a:pt x="4211" y="6298"/>
                    <a:pt x="4084" y="6073"/>
                  </a:cubicBezTo>
                  <a:cubicBezTo>
                    <a:pt x="3957" y="5857"/>
                    <a:pt x="3820" y="5632"/>
                    <a:pt x="3682" y="5387"/>
                  </a:cubicBezTo>
                  <a:cubicBezTo>
                    <a:pt x="3545" y="5152"/>
                    <a:pt x="3398" y="4907"/>
                    <a:pt x="3252" y="4652"/>
                  </a:cubicBezTo>
                  <a:cubicBezTo>
                    <a:pt x="3104" y="4408"/>
                    <a:pt x="2948" y="4153"/>
                    <a:pt x="2801" y="3899"/>
                  </a:cubicBezTo>
                  <a:cubicBezTo>
                    <a:pt x="2644" y="3654"/>
                    <a:pt x="2488" y="3399"/>
                    <a:pt x="2341" y="3155"/>
                  </a:cubicBezTo>
                  <a:cubicBezTo>
                    <a:pt x="2184" y="2900"/>
                    <a:pt x="2027" y="2665"/>
                    <a:pt x="1881" y="2430"/>
                  </a:cubicBezTo>
                  <a:cubicBezTo>
                    <a:pt x="1724" y="2204"/>
                    <a:pt x="1577" y="1980"/>
                    <a:pt x="1440" y="1764"/>
                  </a:cubicBezTo>
                  <a:cubicBezTo>
                    <a:pt x="1293" y="1558"/>
                    <a:pt x="1156" y="1362"/>
                    <a:pt x="1028" y="1186"/>
                  </a:cubicBezTo>
                  <a:cubicBezTo>
                    <a:pt x="901" y="1000"/>
                    <a:pt x="774" y="844"/>
                    <a:pt x="666" y="696"/>
                  </a:cubicBezTo>
                  <a:cubicBezTo>
                    <a:pt x="558" y="559"/>
                    <a:pt x="460" y="432"/>
                    <a:pt x="382" y="334"/>
                  </a:cubicBezTo>
                  <a:cubicBezTo>
                    <a:pt x="216" y="128"/>
                    <a:pt x="118" y="21"/>
                    <a:pt x="118" y="21"/>
                  </a:cubicBezTo>
                  <a:cubicBezTo>
                    <a:pt x="106" y="9"/>
                    <a:pt x="90" y="0"/>
                    <a:pt x="7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168676" y="277442"/>
              <a:ext cx="221657" cy="569068"/>
            </a:xfrm>
            <a:custGeom>
              <a:avLst/>
              <a:gdLst/>
              <a:ahLst/>
              <a:cxnLst/>
              <a:rect l="l" t="t" r="r" b="b"/>
              <a:pathLst>
                <a:path w="1812" h="4652" extrusionOk="0">
                  <a:moveTo>
                    <a:pt x="1537" y="0"/>
                  </a:moveTo>
                  <a:cubicBezTo>
                    <a:pt x="510" y="1097"/>
                    <a:pt x="0" y="2615"/>
                    <a:pt x="147" y="4113"/>
                  </a:cubicBezTo>
                  <a:cubicBezTo>
                    <a:pt x="166" y="4299"/>
                    <a:pt x="206" y="4515"/>
                    <a:pt x="362" y="4622"/>
                  </a:cubicBezTo>
                  <a:cubicBezTo>
                    <a:pt x="382" y="4642"/>
                    <a:pt x="412" y="4652"/>
                    <a:pt x="441" y="4652"/>
                  </a:cubicBezTo>
                  <a:cubicBezTo>
                    <a:pt x="490" y="4642"/>
                    <a:pt x="519" y="4593"/>
                    <a:pt x="539" y="4554"/>
                  </a:cubicBezTo>
                  <a:cubicBezTo>
                    <a:pt x="901" y="3858"/>
                    <a:pt x="1263" y="3153"/>
                    <a:pt x="1489" y="2400"/>
                  </a:cubicBezTo>
                  <a:cubicBezTo>
                    <a:pt x="1704" y="1645"/>
                    <a:pt x="1812" y="813"/>
                    <a:pt x="1577" y="59"/>
                  </a:cubicBezTo>
                  <a:lnTo>
                    <a:pt x="1537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175893" y="273894"/>
              <a:ext cx="206122" cy="578609"/>
            </a:xfrm>
            <a:custGeom>
              <a:avLst/>
              <a:gdLst/>
              <a:ahLst/>
              <a:cxnLst/>
              <a:rect l="l" t="t" r="r" b="b"/>
              <a:pathLst>
                <a:path w="1685" h="4730" extrusionOk="0">
                  <a:moveTo>
                    <a:pt x="1459" y="0"/>
                  </a:moveTo>
                  <a:cubicBezTo>
                    <a:pt x="1459" y="0"/>
                    <a:pt x="1430" y="29"/>
                    <a:pt x="1380" y="88"/>
                  </a:cubicBezTo>
                  <a:cubicBezTo>
                    <a:pt x="1322" y="137"/>
                    <a:pt x="1254" y="215"/>
                    <a:pt x="1165" y="323"/>
                  </a:cubicBezTo>
                  <a:cubicBezTo>
                    <a:pt x="1116" y="372"/>
                    <a:pt x="1067" y="431"/>
                    <a:pt x="1019" y="499"/>
                  </a:cubicBezTo>
                  <a:cubicBezTo>
                    <a:pt x="969" y="568"/>
                    <a:pt x="910" y="636"/>
                    <a:pt x="862" y="725"/>
                  </a:cubicBezTo>
                  <a:cubicBezTo>
                    <a:pt x="813" y="803"/>
                    <a:pt x="754" y="881"/>
                    <a:pt x="695" y="979"/>
                  </a:cubicBezTo>
                  <a:cubicBezTo>
                    <a:pt x="675" y="1028"/>
                    <a:pt x="646" y="1077"/>
                    <a:pt x="617" y="1126"/>
                  </a:cubicBezTo>
                  <a:cubicBezTo>
                    <a:pt x="588" y="1175"/>
                    <a:pt x="568" y="1224"/>
                    <a:pt x="538" y="1282"/>
                  </a:cubicBezTo>
                  <a:cubicBezTo>
                    <a:pt x="480" y="1380"/>
                    <a:pt x="440" y="1498"/>
                    <a:pt x="382" y="1615"/>
                  </a:cubicBezTo>
                  <a:cubicBezTo>
                    <a:pt x="362" y="1674"/>
                    <a:pt x="342" y="1743"/>
                    <a:pt x="313" y="1802"/>
                  </a:cubicBezTo>
                  <a:cubicBezTo>
                    <a:pt x="294" y="1861"/>
                    <a:pt x="274" y="1929"/>
                    <a:pt x="255" y="1987"/>
                  </a:cubicBezTo>
                  <a:cubicBezTo>
                    <a:pt x="166" y="2252"/>
                    <a:pt x="107" y="2526"/>
                    <a:pt x="59" y="2820"/>
                  </a:cubicBezTo>
                  <a:cubicBezTo>
                    <a:pt x="49" y="2899"/>
                    <a:pt x="39" y="2967"/>
                    <a:pt x="29" y="3045"/>
                  </a:cubicBezTo>
                  <a:cubicBezTo>
                    <a:pt x="20" y="3123"/>
                    <a:pt x="20" y="3202"/>
                    <a:pt x="10" y="3271"/>
                  </a:cubicBezTo>
                  <a:cubicBezTo>
                    <a:pt x="0" y="3427"/>
                    <a:pt x="0" y="3584"/>
                    <a:pt x="0" y="3741"/>
                  </a:cubicBezTo>
                  <a:lnTo>
                    <a:pt x="10" y="3858"/>
                  </a:lnTo>
                  <a:lnTo>
                    <a:pt x="20" y="3976"/>
                  </a:lnTo>
                  <a:cubicBezTo>
                    <a:pt x="20" y="4044"/>
                    <a:pt x="29" y="4122"/>
                    <a:pt x="39" y="4211"/>
                  </a:cubicBezTo>
                  <a:cubicBezTo>
                    <a:pt x="49" y="4289"/>
                    <a:pt x="59" y="4367"/>
                    <a:pt x="88" y="4446"/>
                  </a:cubicBezTo>
                  <a:cubicBezTo>
                    <a:pt x="118" y="4524"/>
                    <a:pt x="166" y="4602"/>
                    <a:pt x="235" y="4661"/>
                  </a:cubicBezTo>
                  <a:cubicBezTo>
                    <a:pt x="264" y="4690"/>
                    <a:pt x="303" y="4729"/>
                    <a:pt x="372" y="4729"/>
                  </a:cubicBezTo>
                  <a:cubicBezTo>
                    <a:pt x="401" y="4729"/>
                    <a:pt x="431" y="4720"/>
                    <a:pt x="460" y="4700"/>
                  </a:cubicBezTo>
                  <a:cubicBezTo>
                    <a:pt x="480" y="4681"/>
                    <a:pt x="499" y="4661"/>
                    <a:pt x="509" y="4642"/>
                  </a:cubicBezTo>
                  <a:cubicBezTo>
                    <a:pt x="529" y="4602"/>
                    <a:pt x="549" y="4573"/>
                    <a:pt x="568" y="4533"/>
                  </a:cubicBezTo>
                  <a:lnTo>
                    <a:pt x="617" y="4436"/>
                  </a:lnTo>
                  <a:cubicBezTo>
                    <a:pt x="686" y="4289"/>
                    <a:pt x="754" y="4152"/>
                    <a:pt x="823" y="4015"/>
                  </a:cubicBezTo>
                  <a:cubicBezTo>
                    <a:pt x="960" y="3741"/>
                    <a:pt x="1087" y="3467"/>
                    <a:pt x="1195" y="3192"/>
                  </a:cubicBezTo>
                  <a:cubicBezTo>
                    <a:pt x="1254" y="3055"/>
                    <a:pt x="1302" y="2918"/>
                    <a:pt x="1351" y="2781"/>
                  </a:cubicBezTo>
                  <a:cubicBezTo>
                    <a:pt x="1391" y="2644"/>
                    <a:pt x="1439" y="2516"/>
                    <a:pt x="1469" y="2389"/>
                  </a:cubicBezTo>
                  <a:cubicBezTo>
                    <a:pt x="1547" y="2125"/>
                    <a:pt x="1596" y="1880"/>
                    <a:pt x="1635" y="1645"/>
                  </a:cubicBezTo>
                  <a:cubicBezTo>
                    <a:pt x="1665" y="1410"/>
                    <a:pt x="1684" y="1195"/>
                    <a:pt x="1684" y="999"/>
                  </a:cubicBezTo>
                  <a:cubicBezTo>
                    <a:pt x="1684" y="812"/>
                    <a:pt x="1665" y="646"/>
                    <a:pt x="1645" y="509"/>
                  </a:cubicBezTo>
                  <a:cubicBezTo>
                    <a:pt x="1626" y="372"/>
                    <a:pt x="1596" y="264"/>
                    <a:pt x="1576" y="186"/>
                  </a:cubicBezTo>
                  <a:cubicBezTo>
                    <a:pt x="1557" y="118"/>
                    <a:pt x="1547" y="78"/>
                    <a:pt x="1547" y="78"/>
                  </a:cubicBezTo>
                  <a:lnTo>
                    <a:pt x="1489" y="98"/>
                  </a:lnTo>
                  <a:cubicBezTo>
                    <a:pt x="1489" y="98"/>
                    <a:pt x="1498" y="137"/>
                    <a:pt x="1518" y="205"/>
                  </a:cubicBezTo>
                  <a:cubicBezTo>
                    <a:pt x="1537" y="274"/>
                    <a:pt x="1567" y="382"/>
                    <a:pt x="1586" y="509"/>
                  </a:cubicBezTo>
                  <a:cubicBezTo>
                    <a:pt x="1606" y="646"/>
                    <a:pt x="1626" y="812"/>
                    <a:pt x="1626" y="999"/>
                  </a:cubicBezTo>
                  <a:cubicBezTo>
                    <a:pt x="1626" y="1195"/>
                    <a:pt x="1606" y="1400"/>
                    <a:pt x="1576" y="1635"/>
                  </a:cubicBezTo>
                  <a:cubicBezTo>
                    <a:pt x="1537" y="1861"/>
                    <a:pt x="1489" y="2115"/>
                    <a:pt x="1410" y="2370"/>
                  </a:cubicBezTo>
                  <a:cubicBezTo>
                    <a:pt x="1341" y="2624"/>
                    <a:pt x="1243" y="2888"/>
                    <a:pt x="1126" y="3163"/>
                  </a:cubicBezTo>
                  <a:cubicBezTo>
                    <a:pt x="1019" y="3427"/>
                    <a:pt x="881" y="3702"/>
                    <a:pt x="744" y="3976"/>
                  </a:cubicBezTo>
                  <a:cubicBezTo>
                    <a:pt x="675" y="4113"/>
                    <a:pt x="597" y="4250"/>
                    <a:pt x="529" y="4387"/>
                  </a:cubicBezTo>
                  <a:lnTo>
                    <a:pt x="470" y="4494"/>
                  </a:lnTo>
                  <a:cubicBezTo>
                    <a:pt x="460" y="4524"/>
                    <a:pt x="440" y="4563"/>
                    <a:pt x="421" y="4592"/>
                  </a:cubicBezTo>
                  <a:lnTo>
                    <a:pt x="392" y="4622"/>
                  </a:lnTo>
                  <a:lnTo>
                    <a:pt x="372" y="4622"/>
                  </a:lnTo>
                  <a:cubicBezTo>
                    <a:pt x="362" y="4622"/>
                    <a:pt x="333" y="4612"/>
                    <a:pt x="303" y="4583"/>
                  </a:cubicBezTo>
                  <a:cubicBezTo>
                    <a:pt x="255" y="4544"/>
                    <a:pt x="225" y="4475"/>
                    <a:pt x="196" y="4407"/>
                  </a:cubicBezTo>
                  <a:cubicBezTo>
                    <a:pt x="176" y="4338"/>
                    <a:pt x="166" y="4269"/>
                    <a:pt x="157" y="4191"/>
                  </a:cubicBezTo>
                  <a:cubicBezTo>
                    <a:pt x="147" y="4113"/>
                    <a:pt x="147" y="4044"/>
                    <a:pt x="137" y="3966"/>
                  </a:cubicBezTo>
                  <a:lnTo>
                    <a:pt x="137" y="3848"/>
                  </a:lnTo>
                  <a:lnTo>
                    <a:pt x="127" y="3731"/>
                  </a:lnTo>
                  <a:cubicBezTo>
                    <a:pt x="127" y="3427"/>
                    <a:pt x="147" y="3134"/>
                    <a:pt x="196" y="2849"/>
                  </a:cubicBezTo>
                  <a:cubicBezTo>
                    <a:pt x="245" y="2555"/>
                    <a:pt x="303" y="2281"/>
                    <a:pt x="392" y="2037"/>
                  </a:cubicBezTo>
                  <a:cubicBezTo>
                    <a:pt x="401" y="1968"/>
                    <a:pt x="431" y="1909"/>
                    <a:pt x="451" y="1850"/>
                  </a:cubicBezTo>
                  <a:cubicBezTo>
                    <a:pt x="470" y="1792"/>
                    <a:pt x="490" y="1723"/>
                    <a:pt x="519" y="1674"/>
                  </a:cubicBezTo>
                  <a:cubicBezTo>
                    <a:pt x="568" y="1557"/>
                    <a:pt x="607" y="1439"/>
                    <a:pt x="656" y="1341"/>
                  </a:cubicBezTo>
                  <a:cubicBezTo>
                    <a:pt x="686" y="1282"/>
                    <a:pt x="715" y="1234"/>
                    <a:pt x="734" y="1185"/>
                  </a:cubicBezTo>
                  <a:cubicBezTo>
                    <a:pt x="764" y="1136"/>
                    <a:pt x="784" y="1087"/>
                    <a:pt x="813" y="1047"/>
                  </a:cubicBezTo>
                  <a:cubicBezTo>
                    <a:pt x="862" y="950"/>
                    <a:pt x="910" y="862"/>
                    <a:pt x="960" y="783"/>
                  </a:cubicBezTo>
                  <a:cubicBezTo>
                    <a:pt x="1008" y="705"/>
                    <a:pt x="1058" y="627"/>
                    <a:pt x="1106" y="558"/>
                  </a:cubicBezTo>
                  <a:cubicBezTo>
                    <a:pt x="1145" y="490"/>
                    <a:pt x="1195" y="431"/>
                    <a:pt x="1234" y="382"/>
                  </a:cubicBezTo>
                  <a:cubicBezTo>
                    <a:pt x="1312" y="264"/>
                    <a:pt x="1380" y="186"/>
                    <a:pt x="1430" y="137"/>
                  </a:cubicBezTo>
                  <a:cubicBezTo>
                    <a:pt x="1478" y="78"/>
                    <a:pt x="1498" y="49"/>
                    <a:pt x="1498" y="49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987754" y="17496"/>
              <a:ext cx="220556" cy="553043"/>
            </a:xfrm>
            <a:custGeom>
              <a:avLst/>
              <a:gdLst/>
              <a:ahLst/>
              <a:cxnLst/>
              <a:rect l="l" t="t" r="r" b="b"/>
              <a:pathLst>
                <a:path w="1803" h="4521" extrusionOk="0">
                  <a:moveTo>
                    <a:pt x="1645" y="0"/>
                  </a:moveTo>
                  <a:cubicBezTo>
                    <a:pt x="1195" y="617"/>
                    <a:pt x="764" y="1322"/>
                    <a:pt x="470" y="2027"/>
                  </a:cubicBezTo>
                  <a:cubicBezTo>
                    <a:pt x="167" y="2732"/>
                    <a:pt x="0" y="3496"/>
                    <a:pt x="69" y="4260"/>
                  </a:cubicBezTo>
                  <a:cubicBezTo>
                    <a:pt x="77" y="4376"/>
                    <a:pt x="156" y="4520"/>
                    <a:pt x="251" y="4520"/>
                  </a:cubicBezTo>
                  <a:cubicBezTo>
                    <a:pt x="269" y="4520"/>
                    <a:pt x="286" y="4515"/>
                    <a:pt x="304" y="4505"/>
                  </a:cubicBezTo>
                  <a:cubicBezTo>
                    <a:pt x="333" y="4485"/>
                    <a:pt x="353" y="4456"/>
                    <a:pt x="363" y="4427"/>
                  </a:cubicBezTo>
                  <a:cubicBezTo>
                    <a:pt x="745" y="3751"/>
                    <a:pt x="1127" y="3075"/>
                    <a:pt x="1391" y="2351"/>
                  </a:cubicBezTo>
                  <a:cubicBezTo>
                    <a:pt x="1656" y="1616"/>
                    <a:pt x="1802" y="832"/>
                    <a:pt x="1695" y="69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986531" y="16273"/>
              <a:ext cx="215786" cy="560749"/>
            </a:xfrm>
            <a:custGeom>
              <a:avLst/>
              <a:gdLst/>
              <a:ahLst/>
              <a:cxnLst/>
              <a:rect l="l" t="t" r="r" b="b"/>
              <a:pathLst>
                <a:path w="1764" h="4584" extrusionOk="0">
                  <a:moveTo>
                    <a:pt x="1626" y="0"/>
                  </a:moveTo>
                  <a:cubicBezTo>
                    <a:pt x="1626" y="0"/>
                    <a:pt x="1607" y="30"/>
                    <a:pt x="1558" y="79"/>
                  </a:cubicBezTo>
                  <a:cubicBezTo>
                    <a:pt x="1518" y="137"/>
                    <a:pt x="1450" y="226"/>
                    <a:pt x="1372" y="333"/>
                  </a:cubicBezTo>
                  <a:cubicBezTo>
                    <a:pt x="1294" y="441"/>
                    <a:pt x="1205" y="568"/>
                    <a:pt x="1098" y="725"/>
                  </a:cubicBezTo>
                  <a:cubicBezTo>
                    <a:pt x="1000" y="882"/>
                    <a:pt x="882" y="1068"/>
                    <a:pt x="774" y="1264"/>
                  </a:cubicBezTo>
                  <a:cubicBezTo>
                    <a:pt x="549" y="1665"/>
                    <a:pt x="314" y="2165"/>
                    <a:pt x="167" y="2723"/>
                  </a:cubicBezTo>
                  <a:cubicBezTo>
                    <a:pt x="89" y="3007"/>
                    <a:pt x="40" y="3301"/>
                    <a:pt x="21" y="3604"/>
                  </a:cubicBezTo>
                  <a:cubicBezTo>
                    <a:pt x="1" y="3761"/>
                    <a:pt x="1" y="3908"/>
                    <a:pt x="10" y="4065"/>
                  </a:cubicBezTo>
                  <a:cubicBezTo>
                    <a:pt x="10" y="4104"/>
                    <a:pt x="10" y="4143"/>
                    <a:pt x="21" y="4182"/>
                  </a:cubicBezTo>
                  <a:lnTo>
                    <a:pt x="21" y="4241"/>
                  </a:lnTo>
                  <a:cubicBezTo>
                    <a:pt x="21" y="4260"/>
                    <a:pt x="21" y="4280"/>
                    <a:pt x="30" y="4300"/>
                  </a:cubicBezTo>
                  <a:cubicBezTo>
                    <a:pt x="40" y="4387"/>
                    <a:pt x="69" y="4466"/>
                    <a:pt x="138" y="4535"/>
                  </a:cubicBezTo>
                  <a:cubicBezTo>
                    <a:pt x="168" y="4556"/>
                    <a:pt x="208" y="4584"/>
                    <a:pt x="255" y="4584"/>
                  </a:cubicBezTo>
                  <a:cubicBezTo>
                    <a:pt x="271" y="4584"/>
                    <a:pt x="287" y="4581"/>
                    <a:pt x="304" y="4574"/>
                  </a:cubicBezTo>
                  <a:lnTo>
                    <a:pt x="314" y="4574"/>
                  </a:lnTo>
                  <a:lnTo>
                    <a:pt x="334" y="4564"/>
                  </a:lnTo>
                  <a:lnTo>
                    <a:pt x="343" y="4554"/>
                  </a:lnTo>
                  <a:lnTo>
                    <a:pt x="353" y="4544"/>
                  </a:lnTo>
                  <a:cubicBezTo>
                    <a:pt x="363" y="4544"/>
                    <a:pt x="363" y="4544"/>
                    <a:pt x="373" y="4535"/>
                  </a:cubicBezTo>
                  <a:cubicBezTo>
                    <a:pt x="382" y="4515"/>
                    <a:pt x="402" y="4495"/>
                    <a:pt x="412" y="4476"/>
                  </a:cubicBezTo>
                  <a:lnTo>
                    <a:pt x="520" y="4280"/>
                  </a:lnTo>
                  <a:cubicBezTo>
                    <a:pt x="588" y="4143"/>
                    <a:pt x="667" y="4006"/>
                    <a:pt x="735" y="3878"/>
                  </a:cubicBezTo>
                  <a:cubicBezTo>
                    <a:pt x="882" y="3614"/>
                    <a:pt x="1009" y="3349"/>
                    <a:pt x="1137" y="3085"/>
                  </a:cubicBezTo>
                  <a:cubicBezTo>
                    <a:pt x="1254" y="2820"/>
                    <a:pt x="1362" y="2566"/>
                    <a:pt x="1450" y="2321"/>
                  </a:cubicBezTo>
                  <a:cubicBezTo>
                    <a:pt x="1538" y="2067"/>
                    <a:pt x="1607" y="1832"/>
                    <a:pt x="1655" y="1606"/>
                  </a:cubicBezTo>
                  <a:cubicBezTo>
                    <a:pt x="1705" y="1381"/>
                    <a:pt x="1734" y="1166"/>
                    <a:pt x="1744" y="980"/>
                  </a:cubicBezTo>
                  <a:cubicBezTo>
                    <a:pt x="1764" y="794"/>
                    <a:pt x="1764" y="637"/>
                    <a:pt x="1764" y="500"/>
                  </a:cubicBezTo>
                  <a:cubicBezTo>
                    <a:pt x="1764" y="363"/>
                    <a:pt x="1753" y="255"/>
                    <a:pt x="1744" y="187"/>
                  </a:cubicBezTo>
                  <a:cubicBezTo>
                    <a:pt x="1734" y="118"/>
                    <a:pt x="1734" y="79"/>
                    <a:pt x="1734" y="79"/>
                  </a:cubicBezTo>
                  <a:lnTo>
                    <a:pt x="1675" y="89"/>
                  </a:lnTo>
                  <a:cubicBezTo>
                    <a:pt x="1675" y="89"/>
                    <a:pt x="1675" y="118"/>
                    <a:pt x="1685" y="196"/>
                  </a:cubicBezTo>
                  <a:cubicBezTo>
                    <a:pt x="1695" y="265"/>
                    <a:pt x="1705" y="363"/>
                    <a:pt x="1705" y="500"/>
                  </a:cubicBezTo>
                  <a:cubicBezTo>
                    <a:pt x="1705" y="637"/>
                    <a:pt x="1705" y="794"/>
                    <a:pt x="1695" y="980"/>
                  </a:cubicBezTo>
                  <a:cubicBezTo>
                    <a:pt x="1675" y="1166"/>
                    <a:pt x="1646" y="1371"/>
                    <a:pt x="1597" y="1587"/>
                  </a:cubicBezTo>
                  <a:cubicBezTo>
                    <a:pt x="1538" y="1812"/>
                    <a:pt x="1470" y="2047"/>
                    <a:pt x="1381" y="2302"/>
                  </a:cubicBezTo>
                  <a:cubicBezTo>
                    <a:pt x="1303" y="2546"/>
                    <a:pt x="1185" y="2801"/>
                    <a:pt x="1068" y="3056"/>
                  </a:cubicBezTo>
                  <a:cubicBezTo>
                    <a:pt x="941" y="3310"/>
                    <a:pt x="804" y="3575"/>
                    <a:pt x="657" y="3839"/>
                  </a:cubicBezTo>
                  <a:cubicBezTo>
                    <a:pt x="588" y="3967"/>
                    <a:pt x="510" y="4093"/>
                    <a:pt x="432" y="4231"/>
                  </a:cubicBezTo>
                  <a:lnTo>
                    <a:pt x="324" y="4426"/>
                  </a:lnTo>
                  <a:cubicBezTo>
                    <a:pt x="314" y="4437"/>
                    <a:pt x="304" y="4456"/>
                    <a:pt x="295" y="4456"/>
                  </a:cubicBezTo>
                  <a:lnTo>
                    <a:pt x="285" y="4466"/>
                  </a:lnTo>
                  <a:lnTo>
                    <a:pt x="275" y="4476"/>
                  </a:lnTo>
                  <a:lnTo>
                    <a:pt x="245" y="4476"/>
                  </a:lnTo>
                  <a:cubicBezTo>
                    <a:pt x="236" y="4466"/>
                    <a:pt x="226" y="4466"/>
                    <a:pt x="216" y="4456"/>
                  </a:cubicBezTo>
                  <a:cubicBezTo>
                    <a:pt x="177" y="4417"/>
                    <a:pt x="147" y="4348"/>
                    <a:pt x="138" y="4280"/>
                  </a:cubicBezTo>
                  <a:cubicBezTo>
                    <a:pt x="138" y="4211"/>
                    <a:pt x="128" y="4133"/>
                    <a:pt x="128" y="4065"/>
                  </a:cubicBezTo>
                  <a:cubicBezTo>
                    <a:pt x="128" y="3908"/>
                    <a:pt x="128" y="3761"/>
                    <a:pt x="147" y="3614"/>
                  </a:cubicBezTo>
                  <a:cubicBezTo>
                    <a:pt x="167" y="3320"/>
                    <a:pt x="226" y="3036"/>
                    <a:pt x="304" y="2762"/>
                  </a:cubicBezTo>
                  <a:cubicBezTo>
                    <a:pt x="373" y="2488"/>
                    <a:pt x="471" y="2233"/>
                    <a:pt x="569" y="1989"/>
                  </a:cubicBezTo>
                  <a:cubicBezTo>
                    <a:pt x="676" y="1754"/>
                    <a:pt x="784" y="1528"/>
                    <a:pt x="892" y="1332"/>
                  </a:cubicBezTo>
                  <a:cubicBezTo>
                    <a:pt x="1000" y="1127"/>
                    <a:pt x="1098" y="951"/>
                    <a:pt x="1196" y="794"/>
                  </a:cubicBezTo>
                  <a:cubicBezTo>
                    <a:pt x="1294" y="627"/>
                    <a:pt x="1381" y="500"/>
                    <a:pt x="1450" y="383"/>
                  </a:cubicBezTo>
                  <a:cubicBezTo>
                    <a:pt x="1518" y="274"/>
                    <a:pt x="1577" y="187"/>
                    <a:pt x="1616" y="128"/>
                  </a:cubicBezTo>
                  <a:cubicBezTo>
                    <a:pt x="1655" y="69"/>
                    <a:pt x="1675" y="30"/>
                    <a:pt x="1675" y="30"/>
                  </a:cubicBezTo>
                  <a:lnTo>
                    <a:pt x="1626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363911" y="534941"/>
              <a:ext cx="174928" cy="540321"/>
            </a:xfrm>
            <a:custGeom>
              <a:avLst/>
              <a:gdLst/>
              <a:ahLst/>
              <a:cxnLst/>
              <a:rect l="l" t="t" r="r" b="b"/>
              <a:pathLst>
                <a:path w="1430" h="4417" extrusionOk="0">
                  <a:moveTo>
                    <a:pt x="1225" y="1"/>
                  </a:moveTo>
                  <a:cubicBezTo>
                    <a:pt x="470" y="1107"/>
                    <a:pt x="0" y="2517"/>
                    <a:pt x="0" y="3859"/>
                  </a:cubicBezTo>
                  <a:cubicBezTo>
                    <a:pt x="0" y="4064"/>
                    <a:pt x="30" y="4319"/>
                    <a:pt x="216" y="4417"/>
                  </a:cubicBezTo>
                  <a:cubicBezTo>
                    <a:pt x="1058" y="3193"/>
                    <a:pt x="1430" y="1616"/>
                    <a:pt x="1303" y="138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356693" y="532617"/>
              <a:ext cx="173827" cy="552309"/>
            </a:xfrm>
            <a:custGeom>
              <a:avLst/>
              <a:gdLst/>
              <a:ahLst/>
              <a:cxnLst/>
              <a:rect l="l" t="t" r="r" b="b"/>
              <a:pathLst>
                <a:path w="1421" h="4515" extrusionOk="0">
                  <a:moveTo>
                    <a:pt x="1264" y="0"/>
                  </a:moveTo>
                  <a:cubicBezTo>
                    <a:pt x="1205" y="79"/>
                    <a:pt x="1146" y="166"/>
                    <a:pt x="1088" y="245"/>
                  </a:cubicBezTo>
                  <a:cubicBezTo>
                    <a:pt x="1038" y="333"/>
                    <a:pt x="980" y="411"/>
                    <a:pt x="931" y="499"/>
                  </a:cubicBezTo>
                  <a:cubicBezTo>
                    <a:pt x="882" y="588"/>
                    <a:pt x="833" y="666"/>
                    <a:pt x="784" y="754"/>
                  </a:cubicBezTo>
                  <a:cubicBezTo>
                    <a:pt x="735" y="842"/>
                    <a:pt x="696" y="930"/>
                    <a:pt x="647" y="1028"/>
                  </a:cubicBezTo>
                  <a:lnTo>
                    <a:pt x="529" y="1293"/>
                  </a:lnTo>
                  <a:cubicBezTo>
                    <a:pt x="490" y="1391"/>
                    <a:pt x="451" y="1478"/>
                    <a:pt x="412" y="1576"/>
                  </a:cubicBezTo>
                  <a:cubicBezTo>
                    <a:pt x="383" y="1665"/>
                    <a:pt x="353" y="1763"/>
                    <a:pt x="314" y="1861"/>
                  </a:cubicBezTo>
                  <a:cubicBezTo>
                    <a:pt x="285" y="1948"/>
                    <a:pt x="255" y="2046"/>
                    <a:pt x="235" y="2144"/>
                  </a:cubicBezTo>
                  <a:cubicBezTo>
                    <a:pt x="206" y="2242"/>
                    <a:pt x="177" y="2331"/>
                    <a:pt x="157" y="2429"/>
                  </a:cubicBezTo>
                  <a:lnTo>
                    <a:pt x="98" y="2722"/>
                  </a:lnTo>
                  <a:cubicBezTo>
                    <a:pt x="79" y="2820"/>
                    <a:pt x="69" y="2918"/>
                    <a:pt x="50" y="3026"/>
                  </a:cubicBezTo>
                  <a:lnTo>
                    <a:pt x="20" y="3319"/>
                  </a:lnTo>
                  <a:cubicBezTo>
                    <a:pt x="11" y="3417"/>
                    <a:pt x="11" y="3515"/>
                    <a:pt x="0" y="3613"/>
                  </a:cubicBezTo>
                  <a:lnTo>
                    <a:pt x="0" y="3917"/>
                  </a:lnTo>
                  <a:cubicBezTo>
                    <a:pt x="0" y="4015"/>
                    <a:pt x="11" y="4122"/>
                    <a:pt x="50" y="4220"/>
                  </a:cubicBezTo>
                  <a:cubicBezTo>
                    <a:pt x="79" y="4328"/>
                    <a:pt x="148" y="4426"/>
                    <a:pt x="246" y="4485"/>
                  </a:cubicBezTo>
                  <a:lnTo>
                    <a:pt x="294" y="4514"/>
                  </a:lnTo>
                  <a:lnTo>
                    <a:pt x="314" y="4465"/>
                  </a:lnTo>
                  <a:lnTo>
                    <a:pt x="470" y="4230"/>
                  </a:lnTo>
                  <a:lnTo>
                    <a:pt x="608" y="3985"/>
                  </a:lnTo>
                  <a:lnTo>
                    <a:pt x="735" y="3731"/>
                  </a:lnTo>
                  <a:lnTo>
                    <a:pt x="862" y="3476"/>
                  </a:lnTo>
                  <a:lnTo>
                    <a:pt x="960" y="3212"/>
                  </a:lnTo>
                  <a:lnTo>
                    <a:pt x="1058" y="2947"/>
                  </a:lnTo>
                  <a:lnTo>
                    <a:pt x="1146" y="2673"/>
                  </a:lnTo>
                  <a:lnTo>
                    <a:pt x="1215" y="2399"/>
                  </a:lnTo>
                  <a:lnTo>
                    <a:pt x="1273" y="2125"/>
                  </a:lnTo>
                  <a:lnTo>
                    <a:pt x="1332" y="1841"/>
                  </a:lnTo>
                  <a:lnTo>
                    <a:pt x="1371" y="1567"/>
                  </a:lnTo>
                  <a:lnTo>
                    <a:pt x="1401" y="1283"/>
                  </a:lnTo>
                  <a:lnTo>
                    <a:pt x="1410" y="999"/>
                  </a:lnTo>
                  <a:lnTo>
                    <a:pt x="1421" y="715"/>
                  </a:lnTo>
                  <a:lnTo>
                    <a:pt x="1410" y="431"/>
                  </a:lnTo>
                  <a:lnTo>
                    <a:pt x="1401" y="157"/>
                  </a:lnTo>
                  <a:lnTo>
                    <a:pt x="1332" y="157"/>
                  </a:lnTo>
                  <a:lnTo>
                    <a:pt x="1352" y="440"/>
                  </a:lnTo>
                  <a:lnTo>
                    <a:pt x="1362" y="715"/>
                  </a:lnTo>
                  <a:lnTo>
                    <a:pt x="1352" y="999"/>
                  </a:lnTo>
                  <a:lnTo>
                    <a:pt x="1342" y="1283"/>
                  </a:lnTo>
                  <a:lnTo>
                    <a:pt x="1313" y="1557"/>
                  </a:lnTo>
                  <a:lnTo>
                    <a:pt x="1264" y="1831"/>
                  </a:lnTo>
                  <a:lnTo>
                    <a:pt x="1215" y="2115"/>
                  </a:lnTo>
                  <a:lnTo>
                    <a:pt x="1156" y="2379"/>
                  </a:lnTo>
                  <a:lnTo>
                    <a:pt x="1078" y="2654"/>
                  </a:lnTo>
                  <a:lnTo>
                    <a:pt x="990" y="2918"/>
                  </a:lnTo>
                  <a:lnTo>
                    <a:pt x="892" y="3182"/>
                  </a:lnTo>
                  <a:lnTo>
                    <a:pt x="784" y="3437"/>
                  </a:lnTo>
                  <a:lnTo>
                    <a:pt x="666" y="3691"/>
                  </a:lnTo>
                  <a:lnTo>
                    <a:pt x="529" y="3937"/>
                  </a:lnTo>
                  <a:lnTo>
                    <a:pt x="383" y="4181"/>
                  </a:lnTo>
                  <a:lnTo>
                    <a:pt x="255" y="4365"/>
                  </a:lnTo>
                  <a:lnTo>
                    <a:pt x="255" y="4365"/>
                  </a:lnTo>
                  <a:cubicBezTo>
                    <a:pt x="207" y="4319"/>
                    <a:pt x="173" y="4261"/>
                    <a:pt x="157" y="4191"/>
                  </a:cubicBezTo>
                  <a:cubicBezTo>
                    <a:pt x="128" y="4103"/>
                    <a:pt x="118" y="4005"/>
                    <a:pt x="118" y="3917"/>
                  </a:cubicBezTo>
                  <a:cubicBezTo>
                    <a:pt x="118" y="3819"/>
                    <a:pt x="128" y="3721"/>
                    <a:pt x="128" y="3623"/>
                  </a:cubicBezTo>
                  <a:cubicBezTo>
                    <a:pt x="137" y="3525"/>
                    <a:pt x="137" y="3427"/>
                    <a:pt x="148" y="3330"/>
                  </a:cubicBezTo>
                  <a:cubicBezTo>
                    <a:pt x="167" y="3232"/>
                    <a:pt x="177" y="3134"/>
                    <a:pt x="187" y="3036"/>
                  </a:cubicBezTo>
                  <a:cubicBezTo>
                    <a:pt x="206" y="2947"/>
                    <a:pt x="216" y="2849"/>
                    <a:pt x="235" y="2751"/>
                  </a:cubicBezTo>
                  <a:cubicBezTo>
                    <a:pt x="255" y="2654"/>
                    <a:pt x="275" y="2556"/>
                    <a:pt x="294" y="2468"/>
                  </a:cubicBezTo>
                  <a:cubicBezTo>
                    <a:pt x="314" y="2370"/>
                    <a:pt x="344" y="2272"/>
                    <a:pt x="372" y="2183"/>
                  </a:cubicBezTo>
                  <a:cubicBezTo>
                    <a:pt x="392" y="2086"/>
                    <a:pt x="431" y="1998"/>
                    <a:pt x="451" y="1900"/>
                  </a:cubicBezTo>
                  <a:cubicBezTo>
                    <a:pt x="481" y="1811"/>
                    <a:pt x="520" y="1713"/>
                    <a:pt x="549" y="1626"/>
                  </a:cubicBezTo>
                  <a:cubicBezTo>
                    <a:pt x="588" y="1528"/>
                    <a:pt x="618" y="1439"/>
                    <a:pt x="657" y="1352"/>
                  </a:cubicBezTo>
                  <a:cubicBezTo>
                    <a:pt x="686" y="1254"/>
                    <a:pt x="725" y="1165"/>
                    <a:pt x="764" y="1077"/>
                  </a:cubicBezTo>
                  <a:cubicBezTo>
                    <a:pt x="803" y="989"/>
                    <a:pt x="843" y="901"/>
                    <a:pt x="892" y="813"/>
                  </a:cubicBezTo>
                  <a:cubicBezTo>
                    <a:pt x="931" y="725"/>
                    <a:pt x="970" y="636"/>
                    <a:pt x="1019" y="549"/>
                  </a:cubicBezTo>
                  <a:cubicBezTo>
                    <a:pt x="1068" y="460"/>
                    <a:pt x="1117" y="372"/>
                    <a:pt x="1166" y="294"/>
                  </a:cubicBezTo>
                  <a:cubicBezTo>
                    <a:pt x="1205" y="205"/>
                    <a:pt x="1264" y="118"/>
                    <a:pt x="1313" y="39"/>
                  </a:cubicBezTo>
                  <a:lnTo>
                    <a:pt x="1264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513639" y="534941"/>
              <a:ext cx="480380" cy="287592"/>
            </a:xfrm>
            <a:custGeom>
              <a:avLst/>
              <a:gdLst/>
              <a:ahLst/>
              <a:cxnLst/>
              <a:rect l="l" t="t" r="r" b="b"/>
              <a:pathLst>
                <a:path w="3927" h="2351" extrusionOk="0">
                  <a:moveTo>
                    <a:pt x="1" y="1"/>
                  </a:moveTo>
                  <a:lnTo>
                    <a:pt x="49" y="99"/>
                  </a:lnTo>
                  <a:cubicBezTo>
                    <a:pt x="1146" y="1224"/>
                    <a:pt x="2419" y="1929"/>
                    <a:pt x="3927" y="2351"/>
                  </a:cubicBezTo>
                  <a:cubicBezTo>
                    <a:pt x="3075" y="1029"/>
                    <a:pt x="1577" y="157"/>
                    <a:pt x="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13639" y="531271"/>
              <a:ext cx="496038" cy="303250"/>
            </a:xfrm>
            <a:custGeom>
              <a:avLst/>
              <a:gdLst/>
              <a:ahLst/>
              <a:cxnLst/>
              <a:rect l="l" t="t" r="r" b="b"/>
              <a:pathLst>
                <a:path w="4055" h="2479" extrusionOk="0">
                  <a:moveTo>
                    <a:pt x="10" y="1"/>
                  </a:moveTo>
                  <a:lnTo>
                    <a:pt x="1" y="60"/>
                  </a:lnTo>
                  <a:cubicBezTo>
                    <a:pt x="98" y="79"/>
                    <a:pt x="196" y="90"/>
                    <a:pt x="284" y="109"/>
                  </a:cubicBezTo>
                  <a:lnTo>
                    <a:pt x="578" y="168"/>
                  </a:lnTo>
                  <a:lnTo>
                    <a:pt x="862" y="246"/>
                  </a:lnTo>
                  <a:lnTo>
                    <a:pt x="1136" y="334"/>
                  </a:lnTo>
                  <a:lnTo>
                    <a:pt x="1411" y="442"/>
                  </a:lnTo>
                  <a:lnTo>
                    <a:pt x="1675" y="560"/>
                  </a:lnTo>
                  <a:lnTo>
                    <a:pt x="1939" y="686"/>
                  </a:lnTo>
                  <a:lnTo>
                    <a:pt x="2194" y="824"/>
                  </a:lnTo>
                  <a:lnTo>
                    <a:pt x="2438" y="980"/>
                  </a:lnTo>
                  <a:lnTo>
                    <a:pt x="2684" y="1147"/>
                  </a:lnTo>
                  <a:lnTo>
                    <a:pt x="2908" y="1333"/>
                  </a:lnTo>
                  <a:lnTo>
                    <a:pt x="3124" y="1529"/>
                  </a:lnTo>
                  <a:lnTo>
                    <a:pt x="3330" y="1735"/>
                  </a:lnTo>
                  <a:lnTo>
                    <a:pt x="3526" y="1950"/>
                  </a:lnTo>
                  <a:lnTo>
                    <a:pt x="3711" y="2175"/>
                  </a:lnTo>
                  <a:lnTo>
                    <a:pt x="3792" y="2289"/>
                  </a:lnTo>
                  <a:lnTo>
                    <a:pt x="3792" y="2289"/>
                  </a:lnTo>
                  <a:lnTo>
                    <a:pt x="3672" y="2253"/>
                  </a:lnTo>
                  <a:lnTo>
                    <a:pt x="3398" y="2175"/>
                  </a:lnTo>
                  <a:lnTo>
                    <a:pt x="3134" y="2077"/>
                  </a:lnTo>
                  <a:lnTo>
                    <a:pt x="2869" y="1979"/>
                  </a:lnTo>
                  <a:lnTo>
                    <a:pt x="2605" y="1872"/>
                  </a:lnTo>
                  <a:lnTo>
                    <a:pt x="2351" y="1754"/>
                  </a:lnTo>
                  <a:lnTo>
                    <a:pt x="2096" y="1627"/>
                  </a:lnTo>
                  <a:lnTo>
                    <a:pt x="1851" y="1489"/>
                  </a:lnTo>
                  <a:lnTo>
                    <a:pt x="1607" y="1343"/>
                  </a:lnTo>
                  <a:lnTo>
                    <a:pt x="1371" y="1196"/>
                  </a:lnTo>
                  <a:lnTo>
                    <a:pt x="1136" y="1030"/>
                  </a:lnTo>
                  <a:lnTo>
                    <a:pt x="911" y="863"/>
                  </a:lnTo>
                  <a:lnTo>
                    <a:pt x="695" y="686"/>
                  </a:lnTo>
                  <a:cubicBezTo>
                    <a:pt x="627" y="618"/>
                    <a:pt x="549" y="560"/>
                    <a:pt x="480" y="501"/>
                  </a:cubicBezTo>
                  <a:lnTo>
                    <a:pt x="275" y="305"/>
                  </a:lnTo>
                  <a:lnTo>
                    <a:pt x="79" y="99"/>
                  </a:lnTo>
                  <a:lnTo>
                    <a:pt x="30" y="148"/>
                  </a:lnTo>
                  <a:lnTo>
                    <a:pt x="236" y="344"/>
                  </a:lnTo>
                  <a:lnTo>
                    <a:pt x="441" y="540"/>
                  </a:lnTo>
                  <a:lnTo>
                    <a:pt x="656" y="726"/>
                  </a:lnTo>
                  <a:lnTo>
                    <a:pt x="872" y="912"/>
                  </a:lnTo>
                  <a:lnTo>
                    <a:pt x="1107" y="1078"/>
                  </a:lnTo>
                  <a:lnTo>
                    <a:pt x="1332" y="1245"/>
                  </a:lnTo>
                  <a:lnTo>
                    <a:pt x="1577" y="1402"/>
                  </a:lnTo>
                  <a:lnTo>
                    <a:pt x="1822" y="1548"/>
                  </a:lnTo>
                  <a:lnTo>
                    <a:pt x="2066" y="1685"/>
                  </a:lnTo>
                  <a:lnTo>
                    <a:pt x="2321" y="1822"/>
                  </a:lnTo>
                  <a:lnTo>
                    <a:pt x="2576" y="1940"/>
                  </a:lnTo>
                  <a:lnTo>
                    <a:pt x="2840" y="2057"/>
                  </a:lnTo>
                  <a:lnTo>
                    <a:pt x="3104" y="2165"/>
                  </a:lnTo>
                  <a:lnTo>
                    <a:pt x="3369" y="2263"/>
                  </a:lnTo>
                  <a:lnTo>
                    <a:pt x="3643" y="2351"/>
                  </a:lnTo>
                  <a:lnTo>
                    <a:pt x="3907" y="2440"/>
                  </a:lnTo>
                  <a:lnTo>
                    <a:pt x="4055" y="2479"/>
                  </a:lnTo>
                  <a:lnTo>
                    <a:pt x="4055" y="2479"/>
                  </a:lnTo>
                  <a:lnTo>
                    <a:pt x="3966" y="2351"/>
                  </a:lnTo>
                  <a:lnTo>
                    <a:pt x="3800" y="2107"/>
                  </a:lnTo>
                  <a:lnTo>
                    <a:pt x="3624" y="1872"/>
                  </a:lnTo>
                  <a:lnTo>
                    <a:pt x="3428" y="1646"/>
                  </a:lnTo>
                  <a:lnTo>
                    <a:pt x="3222" y="1431"/>
                  </a:lnTo>
                  <a:lnTo>
                    <a:pt x="2997" y="1225"/>
                  </a:lnTo>
                  <a:lnTo>
                    <a:pt x="2762" y="1039"/>
                  </a:lnTo>
                  <a:lnTo>
                    <a:pt x="2517" y="863"/>
                  </a:lnTo>
                  <a:lnTo>
                    <a:pt x="2262" y="706"/>
                  </a:lnTo>
                  <a:lnTo>
                    <a:pt x="2008" y="560"/>
                  </a:lnTo>
                  <a:lnTo>
                    <a:pt x="1733" y="432"/>
                  </a:lnTo>
                  <a:lnTo>
                    <a:pt x="1459" y="314"/>
                  </a:lnTo>
                  <a:lnTo>
                    <a:pt x="1176" y="216"/>
                  </a:lnTo>
                  <a:lnTo>
                    <a:pt x="891" y="138"/>
                  </a:lnTo>
                  <a:lnTo>
                    <a:pt x="598" y="70"/>
                  </a:lnTo>
                  <a:lnTo>
                    <a:pt x="304" y="21"/>
                  </a:lnTo>
                  <a:cubicBezTo>
                    <a:pt x="206" y="11"/>
                    <a:pt x="108" y="11"/>
                    <a:pt x="1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359018" y="279644"/>
              <a:ext cx="511696" cy="248325"/>
            </a:xfrm>
            <a:custGeom>
              <a:avLst/>
              <a:gdLst/>
              <a:ahLst/>
              <a:cxnLst/>
              <a:rect l="l" t="t" r="r" b="b"/>
              <a:pathLst>
                <a:path w="4183" h="2030" extrusionOk="0">
                  <a:moveTo>
                    <a:pt x="325" y="0"/>
                  </a:moveTo>
                  <a:cubicBezTo>
                    <a:pt x="217" y="0"/>
                    <a:pt x="109" y="4"/>
                    <a:pt x="1" y="12"/>
                  </a:cubicBezTo>
                  <a:lnTo>
                    <a:pt x="79" y="129"/>
                  </a:lnTo>
                  <a:cubicBezTo>
                    <a:pt x="1235" y="1255"/>
                    <a:pt x="2567" y="1833"/>
                    <a:pt x="4183" y="2029"/>
                  </a:cubicBezTo>
                  <a:cubicBezTo>
                    <a:pt x="3351" y="758"/>
                    <a:pt x="1837" y="0"/>
                    <a:pt x="325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359018" y="273894"/>
              <a:ext cx="524785" cy="262392"/>
            </a:xfrm>
            <a:custGeom>
              <a:avLst/>
              <a:gdLst/>
              <a:ahLst/>
              <a:cxnLst/>
              <a:rect l="l" t="t" r="r" b="b"/>
              <a:pathLst>
                <a:path w="4290" h="2145" extrusionOk="0">
                  <a:moveTo>
                    <a:pt x="608" y="0"/>
                  </a:moveTo>
                  <a:lnTo>
                    <a:pt x="305" y="9"/>
                  </a:lnTo>
                  <a:cubicBezTo>
                    <a:pt x="207" y="9"/>
                    <a:pt x="99" y="20"/>
                    <a:pt x="1" y="29"/>
                  </a:cubicBezTo>
                  <a:lnTo>
                    <a:pt x="1" y="88"/>
                  </a:lnTo>
                  <a:lnTo>
                    <a:pt x="305" y="88"/>
                  </a:lnTo>
                  <a:lnTo>
                    <a:pt x="608" y="107"/>
                  </a:lnTo>
                  <a:lnTo>
                    <a:pt x="902" y="147"/>
                  </a:lnTo>
                  <a:lnTo>
                    <a:pt x="1196" y="196"/>
                  </a:lnTo>
                  <a:lnTo>
                    <a:pt x="1489" y="264"/>
                  </a:lnTo>
                  <a:lnTo>
                    <a:pt x="1774" y="353"/>
                  </a:lnTo>
                  <a:lnTo>
                    <a:pt x="2057" y="450"/>
                  </a:lnTo>
                  <a:lnTo>
                    <a:pt x="2332" y="577"/>
                  </a:lnTo>
                  <a:lnTo>
                    <a:pt x="2596" y="705"/>
                  </a:lnTo>
                  <a:lnTo>
                    <a:pt x="2851" y="862"/>
                  </a:lnTo>
                  <a:lnTo>
                    <a:pt x="3095" y="1028"/>
                  </a:lnTo>
                  <a:lnTo>
                    <a:pt x="3330" y="1214"/>
                  </a:lnTo>
                  <a:lnTo>
                    <a:pt x="3556" y="1410"/>
                  </a:lnTo>
                  <a:lnTo>
                    <a:pt x="3761" y="1626"/>
                  </a:lnTo>
                  <a:lnTo>
                    <a:pt x="3957" y="1861"/>
                  </a:lnTo>
                  <a:lnTo>
                    <a:pt x="4061" y="2005"/>
                  </a:lnTo>
                  <a:lnTo>
                    <a:pt x="4061" y="2005"/>
                  </a:lnTo>
                  <a:lnTo>
                    <a:pt x="3898" y="1987"/>
                  </a:lnTo>
                  <a:lnTo>
                    <a:pt x="3615" y="1939"/>
                  </a:lnTo>
                  <a:cubicBezTo>
                    <a:pt x="3526" y="1919"/>
                    <a:pt x="3428" y="1900"/>
                    <a:pt x="3341" y="1890"/>
                  </a:cubicBezTo>
                  <a:cubicBezTo>
                    <a:pt x="3243" y="1861"/>
                    <a:pt x="3154" y="1841"/>
                    <a:pt x="3056" y="1821"/>
                  </a:cubicBezTo>
                  <a:cubicBezTo>
                    <a:pt x="2968" y="1792"/>
                    <a:pt x="2871" y="1772"/>
                    <a:pt x="2782" y="1743"/>
                  </a:cubicBezTo>
                  <a:cubicBezTo>
                    <a:pt x="2694" y="1713"/>
                    <a:pt x="2596" y="1684"/>
                    <a:pt x="2508" y="1655"/>
                  </a:cubicBezTo>
                  <a:lnTo>
                    <a:pt x="2244" y="1557"/>
                  </a:lnTo>
                  <a:lnTo>
                    <a:pt x="1979" y="1449"/>
                  </a:lnTo>
                  <a:lnTo>
                    <a:pt x="1715" y="1322"/>
                  </a:lnTo>
                  <a:lnTo>
                    <a:pt x="1470" y="1185"/>
                  </a:lnTo>
                  <a:lnTo>
                    <a:pt x="1215" y="1047"/>
                  </a:lnTo>
                  <a:cubicBezTo>
                    <a:pt x="1137" y="989"/>
                    <a:pt x="1059" y="940"/>
                    <a:pt x="980" y="881"/>
                  </a:cubicBezTo>
                  <a:cubicBezTo>
                    <a:pt x="902" y="832"/>
                    <a:pt x="824" y="773"/>
                    <a:pt x="745" y="714"/>
                  </a:cubicBezTo>
                  <a:cubicBezTo>
                    <a:pt x="677" y="656"/>
                    <a:pt x="599" y="597"/>
                    <a:pt x="520" y="538"/>
                  </a:cubicBezTo>
                  <a:lnTo>
                    <a:pt x="305" y="353"/>
                  </a:lnTo>
                  <a:lnTo>
                    <a:pt x="99" y="157"/>
                  </a:lnTo>
                  <a:lnTo>
                    <a:pt x="60" y="196"/>
                  </a:lnTo>
                  <a:lnTo>
                    <a:pt x="266" y="392"/>
                  </a:lnTo>
                  <a:lnTo>
                    <a:pt x="491" y="588"/>
                  </a:lnTo>
                  <a:lnTo>
                    <a:pt x="716" y="764"/>
                  </a:lnTo>
                  <a:cubicBezTo>
                    <a:pt x="795" y="823"/>
                    <a:pt x="873" y="881"/>
                    <a:pt x="951" y="930"/>
                  </a:cubicBezTo>
                  <a:cubicBezTo>
                    <a:pt x="1030" y="989"/>
                    <a:pt x="1108" y="1038"/>
                    <a:pt x="1186" y="1097"/>
                  </a:cubicBezTo>
                  <a:lnTo>
                    <a:pt x="1431" y="1243"/>
                  </a:lnTo>
                  <a:lnTo>
                    <a:pt x="1685" y="1380"/>
                  </a:lnTo>
                  <a:lnTo>
                    <a:pt x="1950" y="1508"/>
                  </a:lnTo>
                  <a:lnTo>
                    <a:pt x="2214" y="1626"/>
                  </a:lnTo>
                  <a:lnTo>
                    <a:pt x="2488" y="1723"/>
                  </a:lnTo>
                  <a:cubicBezTo>
                    <a:pt x="2577" y="1752"/>
                    <a:pt x="2664" y="1792"/>
                    <a:pt x="2762" y="1821"/>
                  </a:cubicBezTo>
                  <a:cubicBezTo>
                    <a:pt x="2851" y="1841"/>
                    <a:pt x="2949" y="1870"/>
                    <a:pt x="3037" y="1900"/>
                  </a:cubicBezTo>
                  <a:cubicBezTo>
                    <a:pt x="3135" y="1919"/>
                    <a:pt x="3223" y="1948"/>
                    <a:pt x="3321" y="1968"/>
                  </a:cubicBezTo>
                  <a:lnTo>
                    <a:pt x="3605" y="2027"/>
                  </a:lnTo>
                  <a:lnTo>
                    <a:pt x="3889" y="2085"/>
                  </a:lnTo>
                  <a:lnTo>
                    <a:pt x="4172" y="2125"/>
                  </a:lnTo>
                  <a:lnTo>
                    <a:pt x="4290" y="2144"/>
                  </a:lnTo>
                  <a:lnTo>
                    <a:pt x="4222" y="2046"/>
                  </a:lnTo>
                  <a:lnTo>
                    <a:pt x="4046" y="1792"/>
                  </a:lnTo>
                  <a:lnTo>
                    <a:pt x="3859" y="1547"/>
                  </a:lnTo>
                  <a:lnTo>
                    <a:pt x="3644" y="1322"/>
                  </a:lnTo>
                  <a:lnTo>
                    <a:pt x="3419" y="1116"/>
                  </a:lnTo>
                  <a:lnTo>
                    <a:pt x="3184" y="921"/>
                  </a:lnTo>
                  <a:lnTo>
                    <a:pt x="2929" y="744"/>
                  </a:lnTo>
                  <a:lnTo>
                    <a:pt x="2664" y="588"/>
                  </a:lnTo>
                  <a:lnTo>
                    <a:pt x="2390" y="440"/>
                  </a:lnTo>
                  <a:cubicBezTo>
                    <a:pt x="2303" y="401"/>
                    <a:pt x="2205" y="362"/>
                    <a:pt x="2107" y="323"/>
                  </a:cubicBezTo>
                  <a:lnTo>
                    <a:pt x="1822" y="215"/>
                  </a:lnTo>
                  <a:lnTo>
                    <a:pt x="1529" y="137"/>
                  </a:lnTo>
                  <a:lnTo>
                    <a:pt x="1225" y="68"/>
                  </a:lnTo>
                  <a:lnTo>
                    <a:pt x="921" y="2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184212" y="7098"/>
              <a:ext cx="493591" cy="220067"/>
            </a:xfrm>
            <a:custGeom>
              <a:avLst/>
              <a:gdLst/>
              <a:ahLst/>
              <a:cxnLst/>
              <a:rect l="l" t="t" r="r" b="b"/>
              <a:pathLst>
                <a:path w="4035" h="1799" extrusionOk="0">
                  <a:moveTo>
                    <a:pt x="502" y="0"/>
                  </a:moveTo>
                  <a:cubicBezTo>
                    <a:pt x="335" y="0"/>
                    <a:pt x="168" y="9"/>
                    <a:pt x="0" y="27"/>
                  </a:cubicBezTo>
                  <a:lnTo>
                    <a:pt x="39" y="85"/>
                  </a:lnTo>
                  <a:cubicBezTo>
                    <a:pt x="1097" y="1104"/>
                    <a:pt x="2566" y="1789"/>
                    <a:pt x="4035" y="1799"/>
                  </a:cubicBezTo>
                  <a:cubicBezTo>
                    <a:pt x="3986" y="1535"/>
                    <a:pt x="3790" y="1329"/>
                    <a:pt x="3584" y="1152"/>
                  </a:cubicBezTo>
                  <a:cubicBezTo>
                    <a:pt x="2723" y="402"/>
                    <a:pt x="1630" y="0"/>
                    <a:pt x="50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82988" y="737"/>
              <a:ext cx="502032" cy="232545"/>
            </a:xfrm>
            <a:custGeom>
              <a:avLst/>
              <a:gdLst/>
              <a:ahLst/>
              <a:cxnLst/>
              <a:rect l="l" t="t" r="r" b="b"/>
              <a:pathLst>
                <a:path w="4104" h="1901" extrusionOk="0">
                  <a:moveTo>
                    <a:pt x="588" y="0"/>
                  </a:moveTo>
                  <a:cubicBezTo>
                    <a:pt x="491" y="0"/>
                    <a:pt x="393" y="10"/>
                    <a:pt x="295" y="20"/>
                  </a:cubicBezTo>
                  <a:cubicBezTo>
                    <a:pt x="197" y="20"/>
                    <a:pt x="99" y="40"/>
                    <a:pt x="1" y="49"/>
                  </a:cubicBezTo>
                  <a:lnTo>
                    <a:pt x="10" y="108"/>
                  </a:lnTo>
                  <a:cubicBezTo>
                    <a:pt x="108" y="108"/>
                    <a:pt x="206" y="98"/>
                    <a:pt x="295" y="98"/>
                  </a:cubicBezTo>
                  <a:cubicBezTo>
                    <a:pt x="344" y="103"/>
                    <a:pt x="393" y="103"/>
                    <a:pt x="442" y="103"/>
                  </a:cubicBezTo>
                  <a:cubicBezTo>
                    <a:pt x="491" y="103"/>
                    <a:pt x="539" y="103"/>
                    <a:pt x="588" y="108"/>
                  </a:cubicBezTo>
                  <a:lnTo>
                    <a:pt x="735" y="118"/>
                  </a:lnTo>
                  <a:lnTo>
                    <a:pt x="872" y="127"/>
                  </a:lnTo>
                  <a:cubicBezTo>
                    <a:pt x="970" y="137"/>
                    <a:pt x="1068" y="157"/>
                    <a:pt x="1156" y="166"/>
                  </a:cubicBezTo>
                  <a:cubicBezTo>
                    <a:pt x="1254" y="177"/>
                    <a:pt x="1352" y="206"/>
                    <a:pt x="1440" y="216"/>
                  </a:cubicBezTo>
                  <a:cubicBezTo>
                    <a:pt x="1538" y="245"/>
                    <a:pt x="1626" y="264"/>
                    <a:pt x="1724" y="284"/>
                  </a:cubicBezTo>
                  <a:cubicBezTo>
                    <a:pt x="1812" y="314"/>
                    <a:pt x="1910" y="343"/>
                    <a:pt x="1999" y="373"/>
                  </a:cubicBezTo>
                  <a:lnTo>
                    <a:pt x="2136" y="421"/>
                  </a:lnTo>
                  <a:lnTo>
                    <a:pt x="2263" y="470"/>
                  </a:lnTo>
                  <a:cubicBezTo>
                    <a:pt x="2360" y="510"/>
                    <a:pt x="2439" y="549"/>
                    <a:pt x="2527" y="588"/>
                  </a:cubicBezTo>
                  <a:cubicBezTo>
                    <a:pt x="2615" y="627"/>
                    <a:pt x="2704" y="676"/>
                    <a:pt x="2782" y="715"/>
                  </a:cubicBezTo>
                  <a:cubicBezTo>
                    <a:pt x="2870" y="764"/>
                    <a:pt x="2948" y="813"/>
                    <a:pt x="3026" y="872"/>
                  </a:cubicBezTo>
                  <a:cubicBezTo>
                    <a:pt x="3115" y="921"/>
                    <a:pt x="3193" y="969"/>
                    <a:pt x="3272" y="1028"/>
                  </a:cubicBezTo>
                  <a:cubicBezTo>
                    <a:pt x="3311" y="1058"/>
                    <a:pt x="3350" y="1087"/>
                    <a:pt x="3379" y="1117"/>
                  </a:cubicBezTo>
                  <a:lnTo>
                    <a:pt x="3496" y="1204"/>
                  </a:lnTo>
                  <a:lnTo>
                    <a:pt x="3555" y="1254"/>
                  </a:lnTo>
                  <a:lnTo>
                    <a:pt x="3604" y="1293"/>
                  </a:lnTo>
                  <a:cubicBezTo>
                    <a:pt x="3644" y="1332"/>
                    <a:pt x="3673" y="1361"/>
                    <a:pt x="3712" y="1391"/>
                  </a:cubicBezTo>
                  <a:cubicBezTo>
                    <a:pt x="3781" y="1459"/>
                    <a:pt x="3839" y="1528"/>
                    <a:pt x="3888" y="1606"/>
                  </a:cubicBezTo>
                  <a:cubicBezTo>
                    <a:pt x="3925" y="1664"/>
                    <a:pt x="3950" y="1727"/>
                    <a:pt x="3969" y="1792"/>
                  </a:cubicBezTo>
                  <a:lnTo>
                    <a:pt x="3771" y="1792"/>
                  </a:lnTo>
                  <a:lnTo>
                    <a:pt x="3496" y="1763"/>
                  </a:lnTo>
                  <a:lnTo>
                    <a:pt x="3222" y="1733"/>
                  </a:lnTo>
                  <a:lnTo>
                    <a:pt x="2948" y="1674"/>
                  </a:lnTo>
                  <a:lnTo>
                    <a:pt x="2684" y="1616"/>
                  </a:lnTo>
                  <a:lnTo>
                    <a:pt x="2419" y="1537"/>
                  </a:lnTo>
                  <a:lnTo>
                    <a:pt x="2155" y="1450"/>
                  </a:lnTo>
                  <a:lnTo>
                    <a:pt x="1901" y="1342"/>
                  </a:lnTo>
                  <a:lnTo>
                    <a:pt x="1646" y="1224"/>
                  </a:lnTo>
                  <a:lnTo>
                    <a:pt x="1401" y="1097"/>
                  </a:lnTo>
                  <a:lnTo>
                    <a:pt x="1166" y="960"/>
                  </a:lnTo>
                  <a:lnTo>
                    <a:pt x="931" y="813"/>
                  </a:lnTo>
                  <a:lnTo>
                    <a:pt x="706" y="656"/>
                  </a:lnTo>
                  <a:lnTo>
                    <a:pt x="480" y="490"/>
                  </a:lnTo>
                  <a:lnTo>
                    <a:pt x="275" y="304"/>
                  </a:lnTo>
                  <a:lnTo>
                    <a:pt x="69" y="118"/>
                  </a:lnTo>
                  <a:lnTo>
                    <a:pt x="30" y="166"/>
                  </a:lnTo>
                  <a:lnTo>
                    <a:pt x="236" y="353"/>
                  </a:lnTo>
                  <a:lnTo>
                    <a:pt x="451" y="529"/>
                  </a:lnTo>
                  <a:lnTo>
                    <a:pt x="667" y="705"/>
                  </a:lnTo>
                  <a:lnTo>
                    <a:pt x="902" y="862"/>
                  </a:lnTo>
                  <a:lnTo>
                    <a:pt x="1137" y="1009"/>
                  </a:lnTo>
                  <a:lnTo>
                    <a:pt x="1372" y="1156"/>
                  </a:lnTo>
                  <a:lnTo>
                    <a:pt x="1616" y="1283"/>
                  </a:lnTo>
                  <a:lnTo>
                    <a:pt x="1871" y="1400"/>
                  </a:lnTo>
                  <a:lnTo>
                    <a:pt x="2136" y="1508"/>
                  </a:lnTo>
                  <a:lnTo>
                    <a:pt x="2390" y="1606"/>
                  </a:lnTo>
                  <a:lnTo>
                    <a:pt x="2664" y="1685"/>
                  </a:lnTo>
                  <a:lnTo>
                    <a:pt x="2928" y="1753"/>
                  </a:lnTo>
                  <a:lnTo>
                    <a:pt x="3203" y="1812"/>
                  </a:lnTo>
                  <a:lnTo>
                    <a:pt x="3487" y="1861"/>
                  </a:lnTo>
                  <a:lnTo>
                    <a:pt x="3761" y="1890"/>
                  </a:lnTo>
                  <a:lnTo>
                    <a:pt x="4045" y="1900"/>
                  </a:lnTo>
                  <a:lnTo>
                    <a:pt x="4103" y="1900"/>
                  </a:lnTo>
                  <a:lnTo>
                    <a:pt x="4094" y="1841"/>
                  </a:lnTo>
                  <a:cubicBezTo>
                    <a:pt x="4074" y="1733"/>
                    <a:pt x="4035" y="1635"/>
                    <a:pt x="3986" y="1548"/>
                  </a:cubicBezTo>
                  <a:cubicBezTo>
                    <a:pt x="3927" y="1459"/>
                    <a:pt x="3868" y="1381"/>
                    <a:pt x="3800" y="1313"/>
                  </a:cubicBezTo>
                  <a:lnTo>
                    <a:pt x="3692" y="1204"/>
                  </a:lnTo>
                  <a:lnTo>
                    <a:pt x="3633" y="1156"/>
                  </a:lnTo>
                  <a:lnTo>
                    <a:pt x="3575" y="1107"/>
                  </a:lnTo>
                  <a:cubicBezTo>
                    <a:pt x="3507" y="1048"/>
                    <a:pt x="3428" y="980"/>
                    <a:pt x="3350" y="921"/>
                  </a:cubicBezTo>
                  <a:lnTo>
                    <a:pt x="3232" y="832"/>
                  </a:lnTo>
                  <a:lnTo>
                    <a:pt x="3105" y="754"/>
                  </a:lnTo>
                  <a:cubicBezTo>
                    <a:pt x="3026" y="695"/>
                    <a:pt x="2939" y="647"/>
                    <a:pt x="2850" y="597"/>
                  </a:cubicBezTo>
                  <a:cubicBezTo>
                    <a:pt x="2762" y="549"/>
                    <a:pt x="2674" y="499"/>
                    <a:pt x="2586" y="460"/>
                  </a:cubicBezTo>
                  <a:cubicBezTo>
                    <a:pt x="2498" y="421"/>
                    <a:pt x="2410" y="373"/>
                    <a:pt x="2321" y="343"/>
                  </a:cubicBezTo>
                  <a:lnTo>
                    <a:pt x="2184" y="284"/>
                  </a:lnTo>
                  <a:cubicBezTo>
                    <a:pt x="2136" y="264"/>
                    <a:pt x="2086" y="255"/>
                    <a:pt x="2047" y="235"/>
                  </a:cubicBezTo>
                  <a:cubicBezTo>
                    <a:pt x="1949" y="206"/>
                    <a:pt x="1851" y="177"/>
                    <a:pt x="1764" y="147"/>
                  </a:cubicBezTo>
                  <a:lnTo>
                    <a:pt x="1470" y="88"/>
                  </a:lnTo>
                  <a:cubicBezTo>
                    <a:pt x="1372" y="69"/>
                    <a:pt x="1274" y="49"/>
                    <a:pt x="1176" y="40"/>
                  </a:cubicBezTo>
                  <a:lnTo>
                    <a:pt x="882" y="10"/>
                  </a:lnTo>
                  <a:lnTo>
                    <a:pt x="735" y="1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567463" y="627176"/>
              <a:ext cx="248202" cy="432550"/>
            </a:xfrm>
            <a:custGeom>
              <a:avLst/>
              <a:gdLst/>
              <a:ahLst/>
              <a:cxnLst/>
              <a:rect l="l" t="t" r="r" b="b"/>
              <a:pathLst>
                <a:path w="2029" h="3536" extrusionOk="0">
                  <a:moveTo>
                    <a:pt x="1" y="0"/>
                  </a:moveTo>
                  <a:lnTo>
                    <a:pt x="1" y="0"/>
                  </a:lnTo>
                  <a:cubicBezTo>
                    <a:pt x="177" y="686"/>
                    <a:pt x="334" y="1342"/>
                    <a:pt x="647" y="1969"/>
                  </a:cubicBezTo>
                  <a:cubicBezTo>
                    <a:pt x="960" y="2596"/>
                    <a:pt x="1411" y="3173"/>
                    <a:pt x="2018" y="3536"/>
                  </a:cubicBezTo>
                  <a:cubicBezTo>
                    <a:pt x="2028" y="2840"/>
                    <a:pt x="1754" y="2165"/>
                    <a:pt x="1372" y="1597"/>
                  </a:cubicBezTo>
                  <a:cubicBezTo>
                    <a:pt x="990" y="1019"/>
                    <a:pt x="510" y="510"/>
                    <a:pt x="11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563916" y="627176"/>
              <a:ext cx="256521" cy="444538"/>
            </a:xfrm>
            <a:custGeom>
              <a:avLst/>
              <a:gdLst/>
              <a:ahLst/>
              <a:cxnLst/>
              <a:rect l="l" t="t" r="r" b="b"/>
              <a:pathLst>
                <a:path w="2097" h="3634" extrusionOk="0">
                  <a:moveTo>
                    <a:pt x="102" y="121"/>
                  </a:moveTo>
                  <a:lnTo>
                    <a:pt x="393" y="412"/>
                  </a:lnTo>
                  <a:cubicBezTo>
                    <a:pt x="510" y="529"/>
                    <a:pt x="628" y="657"/>
                    <a:pt x="735" y="794"/>
                  </a:cubicBezTo>
                  <a:cubicBezTo>
                    <a:pt x="970" y="1049"/>
                    <a:pt x="1185" y="1323"/>
                    <a:pt x="1372" y="1606"/>
                  </a:cubicBezTo>
                  <a:cubicBezTo>
                    <a:pt x="1420" y="1675"/>
                    <a:pt x="1470" y="1754"/>
                    <a:pt x="1509" y="1822"/>
                  </a:cubicBezTo>
                  <a:cubicBezTo>
                    <a:pt x="1548" y="1900"/>
                    <a:pt x="1597" y="1978"/>
                    <a:pt x="1636" y="2057"/>
                  </a:cubicBezTo>
                  <a:cubicBezTo>
                    <a:pt x="1666" y="2126"/>
                    <a:pt x="1705" y="2204"/>
                    <a:pt x="1744" y="2282"/>
                  </a:cubicBezTo>
                  <a:cubicBezTo>
                    <a:pt x="1773" y="2370"/>
                    <a:pt x="1803" y="2448"/>
                    <a:pt x="1832" y="2527"/>
                  </a:cubicBezTo>
                  <a:lnTo>
                    <a:pt x="1871" y="2644"/>
                  </a:lnTo>
                  <a:lnTo>
                    <a:pt x="1901" y="2772"/>
                  </a:lnTo>
                  <a:lnTo>
                    <a:pt x="1930" y="2899"/>
                  </a:lnTo>
                  <a:lnTo>
                    <a:pt x="1959" y="3027"/>
                  </a:lnTo>
                  <a:lnTo>
                    <a:pt x="1969" y="3154"/>
                  </a:lnTo>
                  <a:lnTo>
                    <a:pt x="1988" y="3281"/>
                  </a:lnTo>
                  <a:lnTo>
                    <a:pt x="1988" y="3408"/>
                  </a:lnTo>
                  <a:lnTo>
                    <a:pt x="1988" y="3437"/>
                  </a:lnTo>
                  <a:lnTo>
                    <a:pt x="1988" y="3437"/>
                  </a:lnTo>
                  <a:lnTo>
                    <a:pt x="1959" y="3418"/>
                  </a:lnTo>
                  <a:lnTo>
                    <a:pt x="1861" y="3340"/>
                  </a:lnTo>
                  <a:lnTo>
                    <a:pt x="1753" y="3262"/>
                  </a:lnTo>
                  <a:lnTo>
                    <a:pt x="1655" y="3183"/>
                  </a:lnTo>
                  <a:lnTo>
                    <a:pt x="1568" y="3095"/>
                  </a:lnTo>
                  <a:lnTo>
                    <a:pt x="1479" y="3007"/>
                  </a:lnTo>
                  <a:cubicBezTo>
                    <a:pt x="1411" y="2938"/>
                    <a:pt x="1362" y="2879"/>
                    <a:pt x="1303" y="2811"/>
                  </a:cubicBezTo>
                  <a:cubicBezTo>
                    <a:pt x="1244" y="2752"/>
                    <a:pt x="1196" y="2683"/>
                    <a:pt x="1146" y="2615"/>
                  </a:cubicBezTo>
                  <a:cubicBezTo>
                    <a:pt x="1098" y="2546"/>
                    <a:pt x="1048" y="2468"/>
                    <a:pt x="1000" y="2400"/>
                  </a:cubicBezTo>
                  <a:cubicBezTo>
                    <a:pt x="902" y="2253"/>
                    <a:pt x="823" y="2106"/>
                    <a:pt x="745" y="1949"/>
                  </a:cubicBezTo>
                  <a:cubicBezTo>
                    <a:pt x="706" y="1881"/>
                    <a:pt x="667" y="1793"/>
                    <a:pt x="637" y="1724"/>
                  </a:cubicBezTo>
                  <a:cubicBezTo>
                    <a:pt x="598" y="1645"/>
                    <a:pt x="569" y="1558"/>
                    <a:pt x="539" y="1479"/>
                  </a:cubicBezTo>
                  <a:cubicBezTo>
                    <a:pt x="510" y="1401"/>
                    <a:pt x="471" y="1323"/>
                    <a:pt x="451" y="1244"/>
                  </a:cubicBezTo>
                  <a:cubicBezTo>
                    <a:pt x="422" y="1156"/>
                    <a:pt x="393" y="1078"/>
                    <a:pt x="363" y="990"/>
                  </a:cubicBezTo>
                  <a:cubicBezTo>
                    <a:pt x="314" y="833"/>
                    <a:pt x="255" y="666"/>
                    <a:pt x="216" y="500"/>
                  </a:cubicBezTo>
                  <a:lnTo>
                    <a:pt x="138" y="246"/>
                  </a:lnTo>
                  <a:cubicBezTo>
                    <a:pt x="128" y="206"/>
                    <a:pt x="115" y="163"/>
                    <a:pt x="102" y="121"/>
                  </a:cubicBezTo>
                  <a:close/>
                  <a:moveTo>
                    <a:pt x="60" y="0"/>
                  </a:moveTo>
                  <a:lnTo>
                    <a:pt x="1" y="11"/>
                  </a:lnTo>
                  <a:cubicBezTo>
                    <a:pt x="40" y="187"/>
                    <a:pt x="79" y="353"/>
                    <a:pt x="108" y="520"/>
                  </a:cubicBezTo>
                  <a:cubicBezTo>
                    <a:pt x="147" y="696"/>
                    <a:pt x="197" y="862"/>
                    <a:pt x="245" y="1029"/>
                  </a:cubicBezTo>
                  <a:cubicBezTo>
                    <a:pt x="284" y="1195"/>
                    <a:pt x="343" y="1371"/>
                    <a:pt x="402" y="1528"/>
                  </a:cubicBezTo>
                  <a:cubicBezTo>
                    <a:pt x="432" y="1617"/>
                    <a:pt x="471" y="1695"/>
                    <a:pt x="500" y="1773"/>
                  </a:cubicBezTo>
                  <a:cubicBezTo>
                    <a:pt x="539" y="1861"/>
                    <a:pt x="578" y="1939"/>
                    <a:pt x="617" y="2018"/>
                  </a:cubicBezTo>
                  <a:cubicBezTo>
                    <a:pt x="696" y="2174"/>
                    <a:pt x="784" y="2331"/>
                    <a:pt x="882" y="2478"/>
                  </a:cubicBezTo>
                  <a:cubicBezTo>
                    <a:pt x="931" y="2546"/>
                    <a:pt x="980" y="2625"/>
                    <a:pt x="1039" y="2694"/>
                  </a:cubicBezTo>
                  <a:cubicBezTo>
                    <a:pt x="1087" y="2762"/>
                    <a:pt x="1146" y="2831"/>
                    <a:pt x="1205" y="2899"/>
                  </a:cubicBezTo>
                  <a:cubicBezTo>
                    <a:pt x="1264" y="2968"/>
                    <a:pt x="1322" y="3036"/>
                    <a:pt x="1381" y="3095"/>
                  </a:cubicBezTo>
                  <a:lnTo>
                    <a:pt x="1479" y="3183"/>
                  </a:lnTo>
                  <a:lnTo>
                    <a:pt x="1577" y="3271"/>
                  </a:lnTo>
                  <a:lnTo>
                    <a:pt x="1685" y="3360"/>
                  </a:lnTo>
                  <a:lnTo>
                    <a:pt x="1792" y="3438"/>
                  </a:lnTo>
                  <a:lnTo>
                    <a:pt x="1901" y="3506"/>
                  </a:lnTo>
                  <a:lnTo>
                    <a:pt x="2018" y="3575"/>
                  </a:lnTo>
                  <a:lnTo>
                    <a:pt x="2096" y="3634"/>
                  </a:lnTo>
                  <a:lnTo>
                    <a:pt x="2096" y="3536"/>
                  </a:lnTo>
                  <a:lnTo>
                    <a:pt x="2096" y="3399"/>
                  </a:lnTo>
                  <a:lnTo>
                    <a:pt x="2086" y="3271"/>
                  </a:lnTo>
                  <a:lnTo>
                    <a:pt x="2067" y="3134"/>
                  </a:lnTo>
                  <a:lnTo>
                    <a:pt x="2047" y="3007"/>
                  </a:lnTo>
                  <a:lnTo>
                    <a:pt x="2018" y="2879"/>
                  </a:lnTo>
                  <a:lnTo>
                    <a:pt x="1988" y="2752"/>
                  </a:lnTo>
                  <a:lnTo>
                    <a:pt x="1949" y="2625"/>
                  </a:lnTo>
                  <a:lnTo>
                    <a:pt x="1910" y="2498"/>
                  </a:lnTo>
                  <a:cubicBezTo>
                    <a:pt x="1881" y="2419"/>
                    <a:pt x="1842" y="2341"/>
                    <a:pt x="1812" y="2253"/>
                  </a:cubicBezTo>
                  <a:lnTo>
                    <a:pt x="1695" y="2018"/>
                  </a:lnTo>
                  <a:cubicBezTo>
                    <a:pt x="1655" y="1939"/>
                    <a:pt x="1616" y="1871"/>
                    <a:pt x="1568" y="1793"/>
                  </a:cubicBezTo>
                  <a:cubicBezTo>
                    <a:pt x="1518" y="1714"/>
                    <a:pt x="1479" y="1645"/>
                    <a:pt x="1431" y="1567"/>
                  </a:cubicBezTo>
                  <a:cubicBezTo>
                    <a:pt x="1235" y="1284"/>
                    <a:pt x="1019" y="1009"/>
                    <a:pt x="784" y="755"/>
                  </a:cubicBezTo>
                  <a:cubicBezTo>
                    <a:pt x="667" y="618"/>
                    <a:pt x="549" y="490"/>
                    <a:pt x="432" y="372"/>
                  </a:cubicBezTo>
                  <a:cubicBezTo>
                    <a:pt x="314" y="246"/>
                    <a:pt x="187" y="118"/>
                    <a:pt x="69" y="0"/>
                  </a:cubicBezTo>
                  <a:lnTo>
                    <a:pt x="62" y="6"/>
                  </a:lnTo>
                  <a:lnTo>
                    <a:pt x="62" y="6"/>
                  </a:lnTo>
                  <a:cubicBezTo>
                    <a:pt x="61" y="4"/>
                    <a:pt x="60" y="2"/>
                    <a:pt x="6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392658" y="619959"/>
              <a:ext cx="100676" cy="381539"/>
            </a:xfrm>
            <a:custGeom>
              <a:avLst/>
              <a:gdLst/>
              <a:ahLst/>
              <a:cxnLst/>
              <a:rect l="l" t="t" r="r" b="b"/>
              <a:pathLst>
                <a:path w="823" h="3119" extrusionOk="0">
                  <a:moveTo>
                    <a:pt x="803" y="1"/>
                  </a:moveTo>
                  <a:cubicBezTo>
                    <a:pt x="784" y="1"/>
                    <a:pt x="764" y="11"/>
                    <a:pt x="764" y="20"/>
                  </a:cubicBezTo>
                  <a:cubicBezTo>
                    <a:pt x="764" y="20"/>
                    <a:pt x="705" y="216"/>
                    <a:pt x="646" y="500"/>
                  </a:cubicBezTo>
                  <a:cubicBezTo>
                    <a:pt x="627" y="579"/>
                    <a:pt x="617" y="657"/>
                    <a:pt x="598" y="735"/>
                  </a:cubicBezTo>
                  <a:cubicBezTo>
                    <a:pt x="578" y="814"/>
                    <a:pt x="559" y="902"/>
                    <a:pt x="549" y="999"/>
                  </a:cubicBezTo>
                  <a:cubicBezTo>
                    <a:pt x="529" y="1088"/>
                    <a:pt x="509" y="1176"/>
                    <a:pt x="490" y="1274"/>
                  </a:cubicBezTo>
                  <a:cubicBezTo>
                    <a:pt x="470" y="1372"/>
                    <a:pt x="451" y="1469"/>
                    <a:pt x="431" y="1558"/>
                  </a:cubicBezTo>
                  <a:cubicBezTo>
                    <a:pt x="392" y="1754"/>
                    <a:pt x="343" y="1950"/>
                    <a:pt x="304" y="2126"/>
                  </a:cubicBezTo>
                  <a:cubicBezTo>
                    <a:pt x="255" y="2302"/>
                    <a:pt x="206" y="2468"/>
                    <a:pt x="167" y="2605"/>
                  </a:cubicBezTo>
                  <a:cubicBezTo>
                    <a:pt x="118" y="2753"/>
                    <a:pt x="78" y="2870"/>
                    <a:pt x="50" y="2949"/>
                  </a:cubicBezTo>
                  <a:cubicBezTo>
                    <a:pt x="20" y="3027"/>
                    <a:pt x="10" y="3075"/>
                    <a:pt x="10" y="3075"/>
                  </a:cubicBezTo>
                  <a:cubicBezTo>
                    <a:pt x="0" y="3095"/>
                    <a:pt x="10" y="3115"/>
                    <a:pt x="30" y="3115"/>
                  </a:cubicBezTo>
                  <a:cubicBezTo>
                    <a:pt x="32" y="3117"/>
                    <a:pt x="36" y="3119"/>
                    <a:pt x="39" y="3119"/>
                  </a:cubicBezTo>
                  <a:cubicBezTo>
                    <a:pt x="49" y="3119"/>
                    <a:pt x="62" y="3109"/>
                    <a:pt x="69" y="3095"/>
                  </a:cubicBezTo>
                  <a:cubicBezTo>
                    <a:pt x="69" y="3095"/>
                    <a:pt x="128" y="2909"/>
                    <a:pt x="216" y="2625"/>
                  </a:cubicBezTo>
                  <a:cubicBezTo>
                    <a:pt x="265" y="2488"/>
                    <a:pt x="314" y="2322"/>
                    <a:pt x="372" y="2146"/>
                  </a:cubicBezTo>
                  <a:cubicBezTo>
                    <a:pt x="422" y="1969"/>
                    <a:pt x="480" y="1773"/>
                    <a:pt x="539" y="1587"/>
                  </a:cubicBezTo>
                  <a:cubicBezTo>
                    <a:pt x="588" y="1401"/>
                    <a:pt x="646" y="1205"/>
                    <a:pt x="686" y="1029"/>
                  </a:cubicBezTo>
                  <a:cubicBezTo>
                    <a:pt x="725" y="843"/>
                    <a:pt x="755" y="677"/>
                    <a:pt x="774" y="529"/>
                  </a:cubicBezTo>
                  <a:cubicBezTo>
                    <a:pt x="803" y="383"/>
                    <a:pt x="813" y="255"/>
                    <a:pt x="813" y="167"/>
                  </a:cubicBezTo>
                  <a:cubicBezTo>
                    <a:pt x="823" y="79"/>
                    <a:pt x="823" y="30"/>
                    <a:pt x="823" y="30"/>
                  </a:cubicBezTo>
                  <a:cubicBezTo>
                    <a:pt x="823" y="20"/>
                    <a:pt x="813" y="11"/>
                    <a:pt x="803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216628" y="360747"/>
              <a:ext cx="124652" cy="435486"/>
            </a:xfrm>
            <a:custGeom>
              <a:avLst/>
              <a:gdLst/>
              <a:ahLst/>
              <a:cxnLst/>
              <a:rect l="l" t="t" r="r" b="b"/>
              <a:pathLst>
                <a:path w="1019" h="3560" extrusionOk="0">
                  <a:moveTo>
                    <a:pt x="983" y="1"/>
                  </a:moveTo>
                  <a:cubicBezTo>
                    <a:pt x="970" y="1"/>
                    <a:pt x="957" y="10"/>
                    <a:pt x="950" y="24"/>
                  </a:cubicBezTo>
                  <a:cubicBezTo>
                    <a:pt x="950" y="24"/>
                    <a:pt x="930" y="73"/>
                    <a:pt x="891" y="161"/>
                  </a:cubicBezTo>
                  <a:cubicBezTo>
                    <a:pt x="852" y="259"/>
                    <a:pt x="803" y="387"/>
                    <a:pt x="744" y="553"/>
                  </a:cubicBezTo>
                  <a:cubicBezTo>
                    <a:pt x="686" y="710"/>
                    <a:pt x="627" y="896"/>
                    <a:pt x="568" y="1101"/>
                  </a:cubicBezTo>
                  <a:cubicBezTo>
                    <a:pt x="509" y="1307"/>
                    <a:pt x="460" y="1532"/>
                    <a:pt x="401" y="1748"/>
                  </a:cubicBezTo>
                  <a:cubicBezTo>
                    <a:pt x="353" y="1973"/>
                    <a:pt x="303" y="2189"/>
                    <a:pt x="255" y="2404"/>
                  </a:cubicBezTo>
                  <a:cubicBezTo>
                    <a:pt x="205" y="2609"/>
                    <a:pt x="166" y="2805"/>
                    <a:pt x="127" y="2972"/>
                  </a:cubicBezTo>
                  <a:cubicBezTo>
                    <a:pt x="49" y="3295"/>
                    <a:pt x="0" y="3520"/>
                    <a:pt x="0" y="3520"/>
                  </a:cubicBezTo>
                  <a:cubicBezTo>
                    <a:pt x="0" y="3540"/>
                    <a:pt x="9" y="3549"/>
                    <a:pt x="29" y="3559"/>
                  </a:cubicBezTo>
                  <a:cubicBezTo>
                    <a:pt x="49" y="3559"/>
                    <a:pt x="59" y="3549"/>
                    <a:pt x="68" y="3530"/>
                  </a:cubicBezTo>
                  <a:lnTo>
                    <a:pt x="98" y="3383"/>
                  </a:lnTo>
                  <a:cubicBezTo>
                    <a:pt x="118" y="3285"/>
                    <a:pt x="147" y="3148"/>
                    <a:pt x="186" y="2981"/>
                  </a:cubicBezTo>
                  <a:cubicBezTo>
                    <a:pt x="225" y="2815"/>
                    <a:pt x="264" y="2619"/>
                    <a:pt x="323" y="2413"/>
                  </a:cubicBezTo>
                  <a:cubicBezTo>
                    <a:pt x="382" y="2208"/>
                    <a:pt x="440" y="1993"/>
                    <a:pt x="509" y="1777"/>
                  </a:cubicBezTo>
                  <a:cubicBezTo>
                    <a:pt x="577" y="1562"/>
                    <a:pt x="646" y="1346"/>
                    <a:pt x="705" y="1140"/>
                  </a:cubicBezTo>
                  <a:cubicBezTo>
                    <a:pt x="764" y="945"/>
                    <a:pt x="823" y="749"/>
                    <a:pt x="871" y="592"/>
                  </a:cubicBezTo>
                  <a:cubicBezTo>
                    <a:pt x="969" y="259"/>
                    <a:pt x="1008" y="44"/>
                    <a:pt x="1008" y="44"/>
                  </a:cubicBezTo>
                  <a:cubicBezTo>
                    <a:pt x="1018" y="24"/>
                    <a:pt x="1008" y="15"/>
                    <a:pt x="999" y="4"/>
                  </a:cubicBezTo>
                  <a:cubicBezTo>
                    <a:pt x="994" y="2"/>
                    <a:pt x="988" y="1"/>
                    <a:pt x="983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22495" y="120496"/>
              <a:ext cx="130646" cy="390592"/>
            </a:xfrm>
            <a:custGeom>
              <a:avLst/>
              <a:gdLst/>
              <a:ahLst/>
              <a:cxnLst/>
              <a:rect l="l" t="t" r="r" b="b"/>
              <a:pathLst>
                <a:path w="1068" h="3193" extrusionOk="0">
                  <a:moveTo>
                    <a:pt x="1048" y="1"/>
                  </a:moveTo>
                  <a:cubicBezTo>
                    <a:pt x="1029" y="1"/>
                    <a:pt x="1009" y="10"/>
                    <a:pt x="1000" y="20"/>
                  </a:cubicBezTo>
                  <a:cubicBezTo>
                    <a:pt x="1000" y="20"/>
                    <a:pt x="921" y="216"/>
                    <a:pt x="833" y="510"/>
                  </a:cubicBezTo>
                  <a:cubicBezTo>
                    <a:pt x="794" y="656"/>
                    <a:pt x="745" y="823"/>
                    <a:pt x="686" y="1009"/>
                  </a:cubicBezTo>
                  <a:cubicBezTo>
                    <a:pt x="637" y="1195"/>
                    <a:pt x="578" y="1391"/>
                    <a:pt x="530" y="1596"/>
                  </a:cubicBezTo>
                  <a:cubicBezTo>
                    <a:pt x="471" y="1792"/>
                    <a:pt x="412" y="1988"/>
                    <a:pt x="353" y="2175"/>
                  </a:cubicBezTo>
                  <a:cubicBezTo>
                    <a:pt x="294" y="2351"/>
                    <a:pt x="236" y="2527"/>
                    <a:pt x="186" y="2664"/>
                  </a:cubicBezTo>
                  <a:cubicBezTo>
                    <a:pt x="138" y="2811"/>
                    <a:pt x="88" y="2938"/>
                    <a:pt x="59" y="3017"/>
                  </a:cubicBezTo>
                  <a:cubicBezTo>
                    <a:pt x="20" y="3104"/>
                    <a:pt x="1" y="3154"/>
                    <a:pt x="1" y="3154"/>
                  </a:cubicBezTo>
                  <a:cubicBezTo>
                    <a:pt x="1" y="3163"/>
                    <a:pt x="10" y="3183"/>
                    <a:pt x="20" y="3193"/>
                  </a:cubicBezTo>
                  <a:cubicBezTo>
                    <a:pt x="40" y="3193"/>
                    <a:pt x="59" y="3183"/>
                    <a:pt x="59" y="3173"/>
                  </a:cubicBezTo>
                  <a:cubicBezTo>
                    <a:pt x="59" y="3173"/>
                    <a:pt x="138" y="2977"/>
                    <a:pt x="236" y="2684"/>
                  </a:cubicBezTo>
                  <a:cubicBezTo>
                    <a:pt x="294" y="2547"/>
                    <a:pt x="353" y="2370"/>
                    <a:pt x="421" y="2194"/>
                  </a:cubicBezTo>
                  <a:cubicBezTo>
                    <a:pt x="490" y="2008"/>
                    <a:pt x="558" y="1822"/>
                    <a:pt x="627" y="1626"/>
                  </a:cubicBezTo>
                  <a:cubicBezTo>
                    <a:pt x="696" y="1430"/>
                    <a:pt x="765" y="1234"/>
                    <a:pt x="823" y="1048"/>
                  </a:cubicBezTo>
                  <a:cubicBezTo>
                    <a:pt x="882" y="862"/>
                    <a:pt x="931" y="695"/>
                    <a:pt x="970" y="539"/>
                  </a:cubicBezTo>
                  <a:cubicBezTo>
                    <a:pt x="1000" y="392"/>
                    <a:pt x="1029" y="265"/>
                    <a:pt x="1039" y="177"/>
                  </a:cubicBezTo>
                  <a:cubicBezTo>
                    <a:pt x="1058" y="88"/>
                    <a:pt x="1068" y="40"/>
                    <a:pt x="1068" y="40"/>
                  </a:cubicBezTo>
                  <a:cubicBezTo>
                    <a:pt x="1068" y="20"/>
                    <a:pt x="1058" y="10"/>
                    <a:pt x="104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259688" y="35356"/>
              <a:ext cx="375056" cy="167222"/>
            </a:xfrm>
            <a:custGeom>
              <a:avLst/>
              <a:gdLst/>
              <a:ahLst/>
              <a:cxnLst/>
              <a:rect l="l" t="t" r="r" b="b"/>
              <a:pathLst>
                <a:path w="3066" h="1367" extrusionOk="0">
                  <a:moveTo>
                    <a:pt x="40" y="1"/>
                  </a:moveTo>
                  <a:cubicBezTo>
                    <a:pt x="20" y="1"/>
                    <a:pt x="10" y="11"/>
                    <a:pt x="10" y="21"/>
                  </a:cubicBezTo>
                  <a:cubicBezTo>
                    <a:pt x="1" y="40"/>
                    <a:pt x="10" y="60"/>
                    <a:pt x="20" y="60"/>
                  </a:cubicBezTo>
                  <a:cubicBezTo>
                    <a:pt x="20" y="60"/>
                    <a:pt x="69" y="79"/>
                    <a:pt x="157" y="109"/>
                  </a:cubicBezTo>
                  <a:cubicBezTo>
                    <a:pt x="196" y="129"/>
                    <a:pt x="255" y="138"/>
                    <a:pt x="314" y="168"/>
                  </a:cubicBezTo>
                  <a:cubicBezTo>
                    <a:pt x="373" y="177"/>
                    <a:pt x="431" y="207"/>
                    <a:pt x="510" y="227"/>
                  </a:cubicBezTo>
                  <a:cubicBezTo>
                    <a:pt x="578" y="256"/>
                    <a:pt x="656" y="285"/>
                    <a:pt x="735" y="314"/>
                  </a:cubicBezTo>
                  <a:cubicBezTo>
                    <a:pt x="823" y="334"/>
                    <a:pt x="911" y="373"/>
                    <a:pt x="999" y="403"/>
                  </a:cubicBezTo>
                  <a:cubicBezTo>
                    <a:pt x="1087" y="432"/>
                    <a:pt x="1176" y="471"/>
                    <a:pt x="1274" y="510"/>
                  </a:cubicBezTo>
                  <a:cubicBezTo>
                    <a:pt x="1372" y="540"/>
                    <a:pt x="1459" y="579"/>
                    <a:pt x="1557" y="618"/>
                  </a:cubicBezTo>
                  <a:cubicBezTo>
                    <a:pt x="1646" y="657"/>
                    <a:pt x="1744" y="697"/>
                    <a:pt x="1831" y="745"/>
                  </a:cubicBezTo>
                  <a:cubicBezTo>
                    <a:pt x="1929" y="784"/>
                    <a:pt x="2018" y="824"/>
                    <a:pt x="2106" y="863"/>
                  </a:cubicBezTo>
                  <a:cubicBezTo>
                    <a:pt x="2282" y="951"/>
                    <a:pt x="2438" y="1039"/>
                    <a:pt x="2576" y="1108"/>
                  </a:cubicBezTo>
                  <a:cubicBezTo>
                    <a:pt x="2703" y="1176"/>
                    <a:pt x="2821" y="1245"/>
                    <a:pt x="2899" y="1284"/>
                  </a:cubicBezTo>
                  <a:cubicBezTo>
                    <a:pt x="2977" y="1333"/>
                    <a:pt x="3017" y="1363"/>
                    <a:pt x="3017" y="1363"/>
                  </a:cubicBezTo>
                  <a:cubicBezTo>
                    <a:pt x="3022" y="1365"/>
                    <a:pt x="3028" y="1366"/>
                    <a:pt x="3033" y="1366"/>
                  </a:cubicBezTo>
                  <a:cubicBezTo>
                    <a:pt x="3046" y="1366"/>
                    <a:pt x="3056" y="1360"/>
                    <a:pt x="3056" y="1352"/>
                  </a:cubicBezTo>
                  <a:cubicBezTo>
                    <a:pt x="3065" y="1333"/>
                    <a:pt x="3065" y="1313"/>
                    <a:pt x="3046" y="1304"/>
                  </a:cubicBezTo>
                  <a:cubicBezTo>
                    <a:pt x="3046" y="1304"/>
                    <a:pt x="2869" y="1206"/>
                    <a:pt x="2595" y="1059"/>
                  </a:cubicBezTo>
                  <a:cubicBezTo>
                    <a:pt x="2468" y="980"/>
                    <a:pt x="2301" y="892"/>
                    <a:pt x="2135" y="804"/>
                  </a:cubicBezTo>
                  <a:cubicBezTo>
                    <a:pt x="1968" y="706"/>
                    <a:pt x="1783" y="618"/>
                    <a:pt x="1607" y="520"/>
                  </a:cubicBezTo>
                  <a:cubicBezTo>
                    <a:pt x="1509" y="471"/>
                    <a:pt x="1420" y="432"/>
                    <a:pt x="1322" y="393"/>
                  </a:cubicBezTo>
                  <a:cubicBezTo>
                    <a:pt x="1234" y="344"/>
                    <a:pt x="1137" y="305"/>
                    <a:pt x="1048" y="275"/>
                  </a:cubicBezTo>
                  <a:cubicBezTo>
                    <a:pt x="960" y="236"/>
                    <a:pt x="872" y="207"/>
                    <a:pt x="784" y="177"/>
                  </a:cubicBezTo>
                  <a:cubicBezTo>
                    <a:pt x="706" y="148"/>
                    <a:pt x="617" y="118"/>
                    <a:pt x="549" y="99"/>
                  </a:cubicBezTo>
                  <a:cubicBezTo>
                    <a:pt x="471" y="79"/>
                    <a:pt x="402" y="60"/>
                    <a:pt x="343" y="50"/>
                  </a:cubicBezTo>
                  <a:cubicBezTo>
                    <a:pt x="275" y="40"/>
                    <a:pt x="225" y="31"/>
                    <a:pt x="177" y="21"/>
                  </a:cubicBezTo>
                  <a:cubicBezTo>
                    <a:pt x="88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428500" y="313284"/>
              <a:ext cx="360744" cy="171992"/>
            </a:xfrm>
            <a:custGeom>
              <a:avLst/>
              <a:gdLst/>
              <a:ahLst/>
              <a:cxnLst/>
              <a:rect l="l" t="t" r="r" b="b"/>
              <a:pathLst>
                <a:path w="2949" h="1406" extrusionOk="0">
                  <a:moveTo>
                    <a:pt x="40" y="1"/>
                  </a:moveTo>
                  <a:cubicBezTo>
                    <a:pt x="21" y="1"/>
                    <a:pt x="11" y="11"/>
                    <a:pt x="1" y="20"/>
                  </a:cubicBezTo>
                  <a:cubicBezTo>
                    <a:pt x="1" y="40"/>
                    <a:pt x="1" y="50"/>
                    <a:pt x="21" y="60"/>
                  </a:cubicBezTo>
                  <a:cubicBezTo>
                    <a:pt x="21" y="60"/>
                    <a:pt x="70" y="79"/>
                    <a:pt x="148" y="109"/>
                  </a:cubicBezTo>
                  <a:cubicBezTo>
                    <a:pt x="187" y="128"/>
                    <a:pt x="246" y="148"/>
                    <a:pt x="295" y="168"/>
                  </a:cubicBezTo>
                  <a:cubicBezTo>
                    <a:pt x="353" y="187"/>
                    <a:pt x="422" y="207"/>
                    <a:pt x="491" y="236"/>
                  </a:cubicBezTo>
                  <a:cubicBezTo>
                    <a:pt x="559" y="255"/>
                    <a:pt x="638" y="285"/>
                    <a:pt x="716" y="314"/>
                  </a:cubicBezTo>
                  <a:cubicBezTo>
                    <a:pt x="794" y="344"/>
                    <a:pt x="882" y="373"/>
                    <a:pt x="971" y="403"/>
                  </a:cubicBezTo>
                  <a:cubicBezTo>
                    <a:pt x="1058" y="442"/>
                    <a:pt x="1147" y="471"/>
                    <a:pt x="1235" y="510"/>
                  </a:cubicBezTo>
                  <a:cubicBezTo>
                    <a:pt x="1333" y="540"/>
                    <a:pt x="1421" y="579"/>
                    <a:pt x="1509" y="618"/>
                  </a:cubicBezTo>
                  <a:cubicBezTo>
                    <a:pt x="1607" y="657"/>
                    <a:pt x="1695" y="696"/>
                    <a:pt x="1783" y="736"/>
                  </a:cubicBezTo>
                  <a:cubicBezTo>
                    <a:pt x="1872" y="784"/>
                    <a:pt x="1959" y="823"/>
                    <a:pt x="2038" y="863"/>
                  </a:cubicBezTo>
                  <a:cubicBezTo>
                    <a:pt x="2126" y="912"/>
                    <a:pt x="2205" y="951"/>
                    <a:pt x="2283" y="1000"/>
                  </a:cubicBezTo>
                  <a:lnTo>
                    <a:pt x="2488" y="1117"/>
                  </a:lnTo>
                  <a:cubicBezTo>
                    <a:pt x="2547" y="1156"/>
                    <a:pt x="2606" y="1195"/>
                    <a:pt x="2655" y="1235"/>
                  </a:cubicBezTo>
                  <a:cubicBezTo>
                    <a:pt x="2704" y="1264"/>
                    <a:pt x="2753" y="1293"/>
                    <a:pt x="2792" y="1323"/>
                  </a:cubicBezTo>
                  <a:cubicBezTo>
                    <a:pt x="2860" y="1372"/>
                    <a:pt x="2899" y="1401"/>
                    <a:pt x="2899" y="1401"/>
                  </a:cubicBezTo>
                  <a:cubicBezTo>
                    <a:pt x="2902" y="1404"/>
                    <a:pt x="2906" y="1405"/>
                    <a:pt x="2910" y="1405"/>
                  </a:cubicBezTo>
                  <a:cubicBezTo>
                    <a:pt x="2920" y="1405"/>
                    <a:pt x="2932" y="1399"/>
                    <a:pt x="2939" y="1391"/>
                  </a:cubicBezTo>
                  <a:cubicBezTo>
                    <a:pt x="2949" y="1382"/>
                    <a:pt x="2949" y="1362"/>
                    <a:pt x="2939" y="1352"/>
                  </a:cubicBezTo>
                  <a:cubicBezTo>
                    <a:pt x="2939" y="1352"/>
                    <a:pt x="2890" y="1323"/>
                    <a:pt x="2821" y="1274"/>
                  </a:cubicBezTo>
                  <a:cubicBezTo>
                    <a:pt x="2753" y="1225"/>
                    <a:pt x="2645" y="1156"/>
                    <a:pt x="2518" y="1069"/>
                  </a:cubicBezTo>
                  <a:cubicBezTo>
                    <a:pt x="2449" y="1029"/>
                    <a:pt x="2381" y="990"/>
                    <a:pt x="2312" y="941"/>
                  </a:cubicBezTo>
                  <a:cubicBezTo>
                    <a:pt x="2234" y="902"/>
                    <a:pt x="2155" y="853"/>
                    <a:pt x="2077" y="804"/>
                  </a:cubicBezTo>
                  <a:cubicBezTo>
                    <a:pt x="1999" y="755"/>
                    <a:pt x="1911" y="706"/>
                    <a:pt x="1822" y="657"/>
                  </a:cubicBezTo>
                  <a:cubicBezTo>
                    <a:pt x="1735" y="608"/>
                    <a:pt x="1646" y="569"/>
                    <a:pt x="1558" y="520"/>
                  </a:cubicBezTo>
                  <a:cubicBezTo>
                    <a:pt x="1470" y="471"/>
                    <a:pt x="1382" y="432"/>
                    <a:pt x="1284" y="392"/>
                  </a:cubicBezTo>
                  <a:cubicBezTo>
                    <a:pt x="1196" y="344"/>
                    <a:pt x="1108" y="314"/>
                    <a:pt x="1019" y="275"/>
                  </a:cubicBezTo>
                  <a:cubicBezTo>
                    <a:pt x="932" y="236"/>
                    <a:pt x="843" y="207"/>
                    <a:pt x="765" y="177"/>
                  </a:cubicBezTo>
                  <a:cubicBezTo>
                    <a:pt x="686" y="148"/>
                    <a:pt x="608" y="128"/>
                    <a:pt x="530" y="109"/>
                  </a:cubicBezTo>
                  <a:cubicBezTo>
                    <a:pt x="462" y="79"/>
                    <a:pt x="393" y="70"/>
                    <a:pt x="334" y="50"/>
                  </a:cubicBezTo>
                  <a:cubicBezTo>
                    <a:pt x="275" y="40"/>
                    <a:pt x="216" y="31"/>
                    <a:pt x="177" y="20"/>
                  </a:cubicBezTo>
                  <a:cubicBezTo>
                    <a:pt x="89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549604" y="553657"/>
              <a:ext cx="364291" cy="219089"/>
            </a:xfrm>
            <a:custGeom>
              <a:avLst/>
              <a:gdLst/>
              <a:ahLst/>
              <a:cxnLst/>
              <a:rect l="l" t="t" r="r" b="b"/>
              <a:pathLst>
                <a:path w="2978" h="1791" extrusionOk="0">
                  <a:moveTo>
                    <a:pt x="29" y="0"/>
                  </a:moveTo>
                  <a:cubicBezTo>
                    <a:pt x="19" y="0"/>
                    <a:pt x="10" y="7"/>
                    <a:pt x="10" y="14"/>
                  </a:cubicBezTo>
                  <a:cubicBezTo>
                    <a:pt x="0" y="24"/>
                    <a:pt x="0" y="44"/>
                    <a:pt x="20" y="53"/>
                  </a:cubicBezTo>
                  <a:cubicBezTo>
                    <a:pt x="20" y="53"/>
                    <a:pt x="59" y="83"/>
                    <a:pt x="137" y="131"/>
                  </a:cubicBezTo>
                  <a:cubicBezTo>
                    <a:pt x="225" y="181"/>
                    <a:pt x="333" y="239"/>
                    <a:pt x="480" y="318"/>
                  </a:cubicBezTo>
                  <a:cubicBezTo>
                    <a:pt x="617" y="386"/>
                    <a:pt x="784" y="474"/>
                    <a:pt x="960" y="572"/>
                  </a:cubicBezTo>
                  <a:cubicBezTo>
                    <a:pt x="1048" y="612"/>
                    <a:pt x="1136" y="660"/>
                    <a:pt x="1224" y="709"/>
                  </a:cubicBezTo>
                  <a:cubicBezTo>
                    <a:pt x="1322" y="758"/>
                    <a:pt x="1410" y="807"/>
                    <a:pt x="1508" y="856"/>
                  </a:cubicBezTo>
                  <a:cubicBezTo>
                    <a:pt x="1596" y="915"/>
                    <a:pt x="1694" y="964"/>
                    <a:pt x="1783" y="1013"/>
                  </a:cubicBezTo>
                  <a:cubicBezTo>
                    <a:pt x="1870" y="1071"/>
                    <a:pt x="1959" y="1121"/>
                    <a:pt x="2047" y="1169"/>
                  </a:cubicBezTo>
                  <a:cubicBezTo>
                    <a:pt x="2213" y="1277"/>
                    <a:pt x="2360" y="1385"/>
                    <a:pt x="2497" y="1473"/>
                  </a:cubicBezTo>
                  <a:cubicBezTo>
                    <a:pt x="2625" y="1561"/>
                    <a:pt x="2732" y="1639"/>
                    <a:pt x="2810" y="1698"/>
                  </a:cubicBezTo>
                  <a:cubicBezTo>
                    <a:pt x="2879" y="1747"/>
                    <a:pt x="2918" y="1787"/>
                    <a:pt x="2918" y="1787"/>
                  </a:cubicBezTo>
                  <a:lnTo>
                    <a:pt x="2928" y="1787"/>
                  </a:lnTo>
                  <a:cubicBezTo>
                    <a:pt x="2931" y="1789"/>
                    <a:pt x="2935" y="1791"/>
                    <a:pt x="2939" y="1791"/>
                  </a:cubicBezTo>
                  <a:cubicBezTo>
                    <a:pt x="2949" y="1791"/>
                    <a:pt x="2960" y="1784"/>
                    <a:pt x="2967" y="1776"/>
                  </a:cubicBezTo>
                  <a:cubicBezTo>
                    <a:pt x="2977" y="1767"/>
                    <a:pt x="2977" y="1747"/>
                    <a:pt x="2958" y="1737"/>
                  </a:cubicBezTo>
                  <a:cubicBezTo>
                    <a:pt x="2958" y="1737"/>
                    <a:pt x="2918" y="1698"/>
                    <a:pt x="2840" y="1650"/>
                  </a:cubicBezTo>
                  <a:cubicBezTo>
                    <a:pt x="2762" y="1591"/>
                    <a:pt x="2664" y="1512"/>
                    <a:pt x="2527" y="1424"/>
                  </a:cubicBezTo>
                  <a:cubicBezTo>
                    <a:pt x="2468" y="1375"/>
                    <a:pt x="2390" y="1326"/>
                    <a:pt x="2321" y="1277"/>
                  </a:cubicBezTo>
                  <a:cubicBezTo>
                    <a:pt x="2242" y="1219"/>
                    <a:pt x="2164" y="1169"/>
                    <a:pt x="2086" y="1111"/>
                  </a:cubicBezTo>
                  <a:cubicBezTo>
                    <a:pt x="1920" y="1003"/>
                    <a:pt x="1743" y="886"/>
                    <a:pt x="1557" y="768"/>
                  </a:cubicBezTo>
                  <a:cubicBezTo>
                    <a:pt x="1469" y="709"/>
                    <a:pt x="1381" y="651"/>
                    <a:pt x="1293" y="601"/>
                  </a:cubicBezTo>
                  <a:cubicBezTo>
                    <a:pt x="1204" y="543"/>
                    <a:pt x="1106" y="494"/>
                    <a:pt x="1028" y="445"/>
                  </a:cubicBezTo>
                  <a:cubicBezTo>
                    <a:pt x="940" y="396"/>
                    <a:pt x="852" y="347"/>
                    <a:pt x="774" y="308"/>
                  </a:cubicBezTo>
                  <a:cubicBezTo>
                    <a:pt x="686" y="268"/>
                    <a:pt x="607" y="229"/>
                    <a:pt x="539" y="190"/>
                  </a:cubicBezTo>
                  <a:cubicBezTo>
                    <a:pt x="392" y="131"/>
                    <a:pt x="264" y="83"/>
                    <a:pt x="177" y="44"/>
                  </a:cubicBezTo>
                  <a:cubicBezTo>
                    <a:pt x="88" y="14"/>
                    <a:pt x="40" y="4"/>
                    <a:pt x="40" y="4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624957" y="723692"/>
              <a:ext cx="157191" cy="266185"/>
            </a:xfrm>
            <a:custGeom>
              <a:avLst/>
              <a:gdLst/>
              <a:ahLst/>
              <a:cxnLst/>
              <a:rect l="l" t="t" r="r" b="b"/>
              <a:pathLst>
                <a:path w="1285" h="2176" extrusionOk="0">
                  <a:moveTo>
                    <a:pt x="39" y="1"/>
                  </a:moveTo>
                  <a:cubicBezTo>
                    <a:pt x="36" y="1"/>
                    <a:pt x="33" y="2"/>
                    <a:pt x="31" y="5"/>
                  </a:cubicBezTo>
                  <a:cubicBezTo>
                    <a:pt x="11" y="5"/>
                    <a:pt x="1" y="25"/>
                    <a:pt x="11" y="44"/>
                  </a:cubicBezTo>
                  <a:cubicBezTo>
                    <a:pt x="11" y="44"/>
                    <a:pt x="60" y="191"/>
                    <a:pt x="168" y="386"/>
                  </a:cubicBezTo>
                  <a:cubicBezTo>
                    <a:pt x="216" y="495"/>
                    <a:pt x="285" y="612"/>
                    <a:pt x="353" y="730"/>
                  </a:cubicBezTo>
                  <a:cubicBezTo>
                    <a:pt x="432" y="856"/>
                    <a:pt x="510" y="984"/>
                    <a:pt x="599" y="1111"/>
                  </a:cubicBezTo>
                  <a:cubicBezTo>
                    <a:pt x="677" y="1239"/>
                    <a:pt x="755" y="1376"/>
                    <a:pt x="834" y="1493"/>
                  </a:cubicBezTo>
                  <a:cubicBezTo>
                    <a:pt x="912" y="1611"/>
                    <a:pt x="971" y="1728"/>
                    <a:pt x="1029" y="1826"/>
                  </a:cubicBezTo>
                  <a:cubicBezTo>
                    <a:pt x="1147" y="2022"/>
                    <a:pt x="1225" y="2159"/>
                    <a:pt x="1225" y="2159"/>
                  </a:cubicBezTo>
                  <a:cubicBezTo>
                    <a:pt x="1231" y="2171"/>
                    <a:pt x="1240" y="2175"/>
                    <a:pt x="1248" y="2175"/>
                  </a:cubicBezTo>
                  <a:cubicBezTo>
                    <a:pt x="1254" y="2175"/>
                    <a:pt x="1260" y="2173"/>
                    <a:pt x="1264" y="2169"/>
                  </a:cubicBezTo>
                  <a:cubicBezTo>
                    <a:pt x="1284" y="2159"/>
                    <a:pt x="1284" y="2149"/>
                    <a:pt x="1274" y="2129"/>
                  </a:cubicBezTo>
                  <a:cubicBezTo>
                    <a:pt x="1274" y="2129"/>
                    <a:pt x="1196" y="2003"/>
                    <a:pt x="1088" y="1797"/>
                  </a:cubicBezTo>
                  <a:cubicBezTo>
                    <a:pt x="1029" y="1699"/>
                    <a:pt x="961" y="1581"/>
                    <a:pt x="892" y="1454"/>
                  </a:cubicBezTo>
                  <a:cubicBezTo>
                    <a:pt x="823" y="1327"/>
                    <a:pt x="755" y="1200"/>
                    <a:pt x="686" y="1063"/>
                  </a:cubicBezTo>
                  <a:cubicBezTo>
                    <a:pt x="618" y="925"/>
                    <a:pt x="549" y="788"/>
                    <a:pt x="481" y="661"/>
                  </a:cubicBezTo>
                  <a:cubicBezTo>
                    <a:pt x="412" y="534"/>
                    <a:pt x="344" y="416"/>
                    <a:pt x="285" y="328"/>
                  </a:cubicBezTo>
                  <a:cubicBezTo>
                    <a:pt x="158" y="132"/>
                    <a:pt x="60" y="14"/>
                    <a:pt x="60" y="14"/>
                  </a:cubicBezTo>
                  <a:cubicBezTo>
                    <a:pt x="53" y="8"/>
                    <a:pt x="46" y="1"/>
                    <a:pt x="3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2700000">
              <a:off x="191204" y="3634402"/>
              <a:ext cx="607471" cy="1008700"/>
            </a:xfrm>
            <a:custGeom>
              <a:avLst/>
              <a:gdLst/>
              <a:ahLst/>
              <a:cxnLst/>
              <a:rect l="l" t="t" r="r" b="b"/>
              <a:pathLst>
                <a:path w="4966" h="8246" extrusionOk="0">
                  <a:moveTo>
                    <a:pt x="4906" y="1"/>
                  </a:moveTo>
                  <a:cubicBezTo>
                    <a:pt x="4906" y="1"/>
                    <a:pt x="4877" y="20"/>
                    <a:pt x="4828" y="69"/>
                  </a:cubicBezTo>
                  <a:cubicBezTo>
                    <a:pt x="4769" y="118"/>
                    <a:pt x="4691" y="186"/>
                    <a:pt x="4593" y="275"/>
                  </a:cubicBezTo>
                  <a:cubicBezTo>
                    <a:pt x="4495" y="363"/>
                    <a:pt x="4387" y="480"/>
                    <a:pt x="4250" y="608"/>
                  </a:cubicBezTo>
                  <a:cubicBezTo>
                    <a:pt x="4191" y="676"/>
                    <a:pt x="4123" y="745"/>
                    <a:pt x="4054" y="823"/>
                  </a:cubicBezTo>
                  <a:cubicBezTo>
                    <a:pt x="3976" y="902"/>
                    <a:pt x="3908" y="980"/>
                    <a:pt x="3829" y="1058"/>
                  </a:cubicBezTo>
                  <a:cubicBezTo>
                    <a:pt x="3682" y="1235"/>
                    <a:pt x="3516" y="1420"/>
                    <a:pt x="3359" y="1626"/>
                  </a:cubicBezTo>
                  <a:cubicBezTo>
                    <a:pt x="3192" y="1822"/>
                    <a:pt x="3036" y="2047"/>
                    <a:pt x="2870" y="2273"/>
                  </a:cubicBezTo>
                  <a:cubicBezTo>
                    <a:pt x="2537" y="2743"/>
                    <a:pt x="2213" y="3252"/>
                    <a:pt x="1910" y="3781"/>
                  </a:cubicBezTo>
                  <a:cubicBezTo>
                    <a:pt x="1763" y="4035"/>
                    <a:pt x="1616" y="4309"/>
                    <a:pt x="1479" y="4573"/>
                  </a:cubicBezTo>
                  <a:cubicBezTo>
                    <a:pt x="1351" y="4838"/>
                    <a:pt x="1224" y="5102"/>
                    <a:pt x="1107" y="5357"/>
                  </a:cubicBezTo>
                  <a:cubicBezTo>
                    <a:pt x="862" y="5876"/>
                    <a:pt x="657" y="6366"/>
                    <a:pt x="500" y="6787"/>
                  </a:cubicBezTo>
                  <a:cubicBezTo>
                    <a:pt x="411" y="7002"/>
                    <a:pt x="343" y="7198"/>
                    <a:pt x="284" y="7365"/>
                  </a:cubicBezTo>
                  <a:cubicBezTo>
                    <a:pt x="215" y="7541"/>
                    <a:pt x="167" y="7698"/>
                    <a:pt x="128" y="7815"/>
                  </a:cubicBezTo>
                  <a:cubicBezTo>
                    <a:pt x="39" y="8070"/>
                    <a:pt x="0" y="8216"/>
                    <a:pt x="0" y="8216"/>
                  </a:cubicBezTo>
                  <a:lnTo>
                    <a:pt x="78" y="8246"/>
                  </a:lnTo>
                  <a:cubicBezTo>
                    <a:pt x="78" y="8246"/>
                    <a:pt x="147" y="8109"/>
                    <a:pt x="255" y="7864"/>
                  </a:cubicBezTo>
                  <a:cubicBezTo>
                    <a:pt x="363" y="7629"/>
                    <a:pt x="509" y="7276"/>
                    <a:pt x="686" y="6865"/>
                  </a:cubicBezTo>
                  <a:cubicBezTo>
                    <a:pt x="774" y="6660"/>
                    <a:pt x="872" y="6434"/>
                    <a:pt x="970" y="6190"/>
                  </a:cubicBezTo>
                  <a:cubicBezTo>
                    <a:pt x="1068" y="5955"/>
                    <a:pt x="1175" y="5709"/>
                    <a:pt x="1293" y="5445"/>
                  </a:cubicBezTo>
                  <a:cubicBezTo>
                    <a:pt x="1410" y="5191"/>
                    <a:pt x="1528" y="4926"/>
                    <a:pt x="1655" y="4662"/>
                  </a:cubicBezTo>
                  <a:cubicBezTo>
                    <a:pt x="1782" y="4388"/>
                    <a:pt x="1910" y="4123"/>
                    <a:pt x="2056" y="3859"/>
                  </a:cubicBezTo>
                  <a:cubicBezTo>
                    <a:pt x="2194" y="3594"/>
                    <a:pt x="2341" y="3330"/>
                    <a:pt x="2487" y="3076"/>
                  </a:cubicBezTo>
                  <a:cubicBezTo>
                    <a:pt x="2644" y="2821"/>
                    <a:pt x="2801" y="2576"/>
                    <a:pt x="2957" y="2341"/>
                  </a:cubicBezTo>
                  <a:cubicBezTo>
                    <a:pt x="3114" y="2106"/>
                    <a:pt x="3271" y="1881"/>
                    <a:pt x="3427" y="1675"/>
                  </a:cubicBezTo>
                  <a:cubicBezTo>
                    <a:pt x="3584" y="1479"/>
                    <a:pt x="3751" y="1293"/>
                    <a:pt x="3897" y="1117"/>
                  </a:cubicBezTo>
                  <a:cubicBezTo>
                    <a:pt x="3966" y="1039"/>
                    <a:pt x="4045" y="950"/>
                    <a:pt x="4113" y="882"/>
                  </a:cubicBezTo>
                  <a:cubicBezTo>
                    <a:pt x="4182" y="804"/>
                    <a:pt x="4250" y="735"/>
                    <a:pt x="4309" y="667"/>
                  </a:cubicBezTo>
                  <a:cubicBezTo>
                    <a:pt x="4378" y="608"/>
                    <a:pt x="4436" y="539"/>
                    <a:pt x="4495" y="490"/>
                  </a:cubicBezTo>
                  <a:cubicBezTo>
                    <a:pt x="4554" y="432"/>
                    <a:pt x="4602" y="382"/>
                    <a:pt x="4652" y="343"/>
                  </a:cubicBezTo>
                  <a:cubicBezTo>
                    <a:pt x="4750" y="255"/>
                    <a:pt x="4828" y="186"/>
                    <a:pt x="4887" y="138"/>
                  </a:cubicBezTo>
                  <a:cubicBezTo>
                    <a:pt x="4935" y="89"/>
                    <a:pt x="4965" y="69"/>
                    <a:pt x="4965" y="69"/>
                  </a:cubicBezTo>
                  <a:lnTo>
                    <a:pt x="4906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2700000">
              <a:off x="870625" y="3660141"/>
              <a:ext cx="42080" cy="427774"/>
            </a:xfrm>
            <a:custGeom>
              <a:avLst/>
              <a:gdLst/>
              <a:ahLst/>
              <a:cxnLst/>
              <a:rect l="l" t="t" r="r" b="b"/>
              <a:pathLst>
                <a:path w="344" h="3497" extrusionOk="0">
                  <a:moveTo>
                    <a:pt x="226" y="1"/>
                  </a:moveTo>
                  <a:lnTo>
                    <a:pt x="226" y="157"/>
                  </a:lnTo>
                  <a:cubicBezTo>
                    <a:pt x="236" y="255"/>
                    <a:pt x="236" y="382"/>
                    <a:pt x="246" y="549"/>
                  </a:cubicBezTo>
                  <a:cubicBezTo>
                    <a:pt x="246" y="715"/>
                    <a:pt x="236" y="901"/>
                    <a:pt x="226" y="1107"/>
                  </a:cubicBezTo>
                  <a:cubicBezTo>
                    <a:pt x="216" y="1313"/>
                    <a:pt x="197" y="1528"/>
                    <a:pt x="177" y="1744"/>
                  </a:cubicBezTo>
                  <a:cubicBezTo>
                    <a:pt x="158" y="1851"/>
                    <a:pt x="148" y="1959"/>
                    <a:pt x="138" y="2066"/>
                  </a:cubicBezTo>
                  <a:cubicBezTo>
                    <a:pt x="129" y="2174"/>
                    <a:pt x="109" y="2282"/>
                    <a:pt x="99" y="2380"/>
                  </a:cubicBezTo>
                  <a:cubicBezTo>
                    <a:pt x="89" y="2478"/>
                    <a:pt x="70" y="2576"/>
                    <a:pt x="60" y="2673"/>
                  </a:cubicBezTo>
                  <a:cubicBezTo>
                    <a:pt x="50" y="2762"/>
                    <a:pt x="40" y="2850"/>
                    <a:pt x="31" y="2928"/>
                  </a:cubicBezTo>
                  <a:cubicBezTo>
                    <a:pt x="11" y="3095"/>
                    <a:pt x="11" y="3232"/>
                    <a:pt x="1" y="3330"/>
                  </a:cubicBezTo>
                  <a:lnTo>
                    <a:pt x="1" y="3476"/>
                  </a:lnTo>
                  <a:lnTo>
                    <a:pt x="89" y="3496"/>
                  </a:lnTo>
                  <a:cubicBezTo>
                    <a:pt x="89" y="3496"/>
                    <a:pt x="177" y="3291"/>
                    <a:pt x="236" y="2958"/>
                  </a:cubicBezTo>
                  <a:cubicBezTo>
                    <a:pt x="246" y="2879"/>
                    <a:pt x="255" y="2791"/>
                    <a:pt x="275" y="2693"/>
                  </a:cubicBezTo>
                  <a:cubicBezTo>
                    <a:pt x="285" y="2605"/>
                    <a:pt x="295" y="2507"/>
                    <a:pt x="305" y="2399"/>
                  </a:cubicBezTo>
                  <a:cubicBezTo>
                    <a:pt x="314" y="2301"/>
                    <a:pt x="324" y="2194"/>
                    <a:pt x="324" y="2086"/>
                  </a:cubicBezTo>
                  <a:cubicBezTo>
                    <a:pt x="334" y="1979"/>
                    <a:pt x="334" y="1861"/>
                    <a:pt x="334" y="1753"/>
                  </a:cubicBezTo>
                  <a:cubicBezTo>
                    <a:pt x="344" y="1538"/>
                    <a:pt x="334" y="1313"/>
                    <a:pt x="334" y="1107"/>
                  </a:cubicBezTo>
                  <a:lnTo>
                    <a:pt x="334" y="813"/>
                  </a:lnTo>
                  <a:cubicBezTo>
                    <a:pt x="334" y="715"/>
                    <a:pt x="334" y="627"/>
                    <a:pt x="324" y="549"/>
                  </a:cubicBezTo>
                  <a:cubicBezTo>
                    <a:pt x="324" y="382"/>
                    <a:pt x="314" y="245"/>
                    <a:pt x="314" y="147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2700000">
              <a:off x="438999" y="4062735"/>
              <a:ext cx="401474" cy="194254"/>
            </a:xfrm>
            <a:custGeom>
              <a:avLst/>
              <a:gdLst/>
              <a:ahLst/>
              <a:cxnLst/>
              <a:rect l="l" t="t" r="r" b="b"/>
              <a:pathLst>
                <a:path w="3282" h="1588" extrusionOk="0">
                  <a:moveTo>
                    <a:pt x="3223" y="1"/>
                  </a:moveTo>
                  <a:cubicBezTo>
                    <a:pt x="3223" y="1"/>
                    <a:pt x="3164" y="31"/>
                    <a:pt x="3086" y="89"/>
                  </a:cubicBezTo>
                  <a:cubicBezTo>
                    <a:pt x="3047" y="118"/>
                    <a:pt x="2997" y="148"/>
                    <a:pt x="2949" y="187"/>
                  </a:cubicBezTo>
                  <a:cubicBezTo>
                    <a:pt x="2890" y="236"/>
                    <a:pt x="2831" y="275"/>
                    <a:pt x="2762" y="325"/>
                  </a:cubicBezTo>
                  <a:cubicBezTo>
                    <a:pt x="2694" y="373"/>
                    <a:pt x="2616" y="432"/>
                    <a:pt x="2537" y="481"/>
                  </a:cubicBezTo>
                  <a:cubicBezTo>
                    <a:pt x="2459" y="540"/>
                    <a:pt x="2381" y="599"/>
                    <a:pt x="2292" y="657"/>
                  </a:cubicBezTo>
                  <a:cubicBezTo>
                    <a:pt x="2204" y="716"/>
                    <a:pt x="2107" y="775"/>
                    <a:pt x="2018" y="824"/>
                  </a:cubicBezTo>
                  <a:cubicBezTo>
                    <a:pt x="1920" y="882"/>
                    <a:pt x="1822" y="932"/>
                    <a:pt x="1724" y="990"/>
                  </a:cubicBezTo>
                  <a:cubicBezTo>
                    <a:pt x="1617" y="1039"/>
                    <a:pt x="1519" y="1098"/>
                    <a:pt x="1421" y="1137"/>
                  </a:cubicBezTo>
                  <a:cubicBezTo>
                    <a:pt x="1313" y="1186"/>
                    <a:pt x="1215" y="1225"/>
                    <a:pt x="1117" y="1254"/>
                  </a:cubicBezTo>
                  <a:cubicBezTo>
                    <a:pt x="1019" y="1294"/>
                    <a:pt x="921" y="1323"/>
                    <a:pt x="823" y="1352"/>
                  </a:cubicBezTo>
                  <a:cubicBezTo>
                    <a:pt x="725" y="1372"/>
                    <a:pt x="638" y="1402"/>
                    <a:pt x="559" y="1411"/>
                  </a:cubicBezTo>
                  <a:cubicBezTo>
                    <a:pt x="471" y="1431"/>
                    <a:pt x="403" y="1441"/>
                    <a:pt x="334" y="1450"/>
                  </a:cubicBezTo>
                  <a:cubicBezTo>
                    <a:pt x="266" y="1470"/>
                    <a:pt x="207" y="1470"/>
                    <a:pt x="148" y="1480"/>
                  </a:cubicBezTo>
                  <a:cubicBezTo>
                    <a:pt x="50" y="1489"/>
                    <a:pt x="1" y="1489"/>
                    <a:pt x="1" y="1489"/>
                  </a:cubicBezTo>
                  <a:lnTo>
                    <a:pt x="11" y="1587"/>
                  </a:lnTo>
                  <a:cubicBezTo>
                    <a:pt x="11" y="1587"/>
                    <a:pt x="60" y="1578"/>
                    <a:pt x="158" y="1568"/>
                  </a:cubicBezTo>
                  <a:cubicBezTo>
                    <a:pt x="216" y="1558"/>
                    <a:pt x="275" y="1548"/>
                    <a:pt x="344" y="1539"/>
                  </a:cubicBezTo>
                  <a:cubicBezTo>
                    <a:pt x="412" y="1529"/>
                    <a:pt x="490" y="1519"/>
                    <a:pt x="579" y="1500"/>
                  </a:cubicBezTo>
                  <a:cubicBezTo>
                    <a:pt x="657" y="1480"/>
                    <a:pt x="755" y="1460"/>
                    <a:pt x="843" y="1441"/>
                  </a:cubicBezTo>
                  <a:cubicBezTo>
                    <a:pt x="892" y="1431"/>
                    <a:pt x="941" y="1411"/>
                    <a:pt x="990" y="1402"/>
                  </a:cubicBezTo>
                  <a:cubicBezTo>
                    <a:pt x="1049" y="1391"/>
                    <a:pt x="1098" y="1372"/>
                    <a:pt x="1147" y="1363"/>
                  </a:cubicBezTo>
                  <a:cubicBezTo>
                    <a:pt x="1254" y="1323"/>
                    <a:pt x="1362" y="1294"/>
                    <a:pt x="1470" y="1254"/>
                  </a:cubicBezTo>
                  <a:cubicBezTo>
                    <a:pt x="1578" y="1225"/>
                    <a:pt x="1685" y="1176"/>
                    <a:pt x="1793" y="1137"/>
                  </a:cubicBezTo>
                  <a:cubicBezTo>
                    <a:pt x="1901" y="1088"/>
                    <a:pt x="2009" y="1049"/>
                    <a:pt x="2107" y="990"/>
                  </a:cubicBezTo>
                  <a:cubicBezTo>
                    <a:pt x="2214" y="941"/>
                    <a:pt x="2302" y="892"/>
                    <a:pt x="2400" y="834"/>
                  </a:cubicBezTo>
                  <a:cubicBezTo>
                    <a:pt x="2449" y="804"/>
                    <a:pt x="2488" y="775"/>
                    <a:pt x="2537" y="745"/>
                  </a:cubicBezTo>
                  <a:cubicBezTo>
                    <a:pt x="2577" y="716"/>
                    <a:pt x="2625" y="686"/>
                    <a:pt x="2664" y="657"/>
                  </a:cubicBezTo>
                  <a:cubicBezTo>
                    <a:pt x="2743" y="599"/>
                    <a:pt x="2821" y="549"/>
                    <a:pt x="2890" y="481"/>
                  </a:cubicBezTo>
                  <a:cubicBezTo>
                    <a:pt x="2919" y="462"/>
                    <a:pt x="2949" y="432"/>
                    <a:pt x="2978" y="403"/>
                  </a:cubicBezTo>
                  <a:lnTo>
                    <a:pt x="3056" y="325"/>
                  </a:lnTo>
                  <a:cubicBezTo>
                    <a:pt x="3105" y="275"/>
                    <a:pt x="3154" y="227"/>
                    <a:pt x="3184" y="187"/>
                  </a:cubicBezTo>
                  <a:cubicBezTo>
                    <a:pt x="3252" y="109"/>
                    <a:pt x="3282" y="60"/>
                    <a:pt x="3282" y="60"/>
                  </a:cubicBezTo>
                  <a:lnTo>
                    <a:pt x="3223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2700000">
              <a:off x="346114" y="3803912"/>
              <a:ext cx="61163" cy="377498"/>
            </a:xfrm>
            <a:custGeom>
              <a:avLst/>
              <a:gdLst/>
              <a:ahLst/>
              <a:cxnLst/>
              <a:rect l="l" t="t" r="r" b="b"/>
              <a:pathLst>
                <a:path w="500" h="3086" extrusionOk="0">
                  <a:moveTo>
                    <a:pt x="89" y="0"/>
                  </a:moveTo>
                  <a:lnTo>
                    <a:pt x="0" y="20"/>
                  </a:lnTo>
                  <a:cubicBezTo>
                    <a:pt x="0" y="20"/>
                    <a:pt x="10" y="69"/>
                    <a:pt x="30" y="147"/>
                  </a:cubicBezTo>
                  <a:cubicBezTo>
                    <a:pt x="49" y="235"/>
                    <a:pt x="69" y="353"/>
                    <a:pt x="89" y="500"/>
                  </a:cubicBezTo>
                  <a:cubicBezTo>
                    <a:pt x="108" y="637"/>
                    <a:pt x="137" y="803"/>
                    <a:pt x="157" y="990"/>
                  </a:cubicBezTo>
                  <a:cubicBezTo>
                    <a:pt x="176" y="1166"/>
                    <a:pt x="196" y="1362"/>
                    <a:pt x="206" y="1547"/>
                  </a:cubicBezTo>
                  <a:cubicBezTo>
                    <a:pt x="216" y="1645"/>
                    <a:pt x="226" y="1743"/>
                    <a:pt x="226" y="1841"/>
                  </a:cubicBezTo>
                  <a:cubicBezTo>
                    <a:pt x="235" y="1939"/>
                    <a:pt x="245" y="2028"/>
                    <a:pt x="245" y="2115"/>
                  </a:cubicBezTo>
                  <a:cubicBezTo>
                    <a:pt x="265" y="2302"/>
                    <a:pt x="274" y="2468"/>
                    <a:pt x="294" y="2615"/>
                  </a:cubicBezTo>
                  <a:cubicBezTo>
                    <a:pt x="313" y="2752"/>
                    <a:pt x="333" y="2870"/>
                    <a:pt x="353" y="2957"/>
                  </a:cubicBezTo>
                  <a:cubicBezTo>
                    <a:pt x="372" y="3036"/>
                    <a:pt x="382" y="3085"/>
                    <a:pt x="382" y="3085"/>
                  </a:cubicBezTo>
                  <a:lnTo>
                    <a:pt x="480" y="3085"/>
                  </a:lnTo>
                  <a:cubicBezTo>
                    <a:pt x="480" y="3085"/>
                    <a:pt x="490" y="3036"/>
                    <a:pt x="490" y="2948"/>
                  </a:cubicBezTo>
                  <a:cubicBezTo>
                    <a:pt x="500" y="2859"/>
                    <a:pt x="500" y="2742"/>
                    <a:pt x="500" y="2595"/>
                  </a:cubicBezTo>
                  <a:cubicBezTo>
                    <a:pt x="500" y="2517"/>
                    <a:pt x="490" y="2439"/>
                    <a:pt x="480" y="2360"/>
                  </a:cubicBezTo>
                  <a:cubicBezTo>
                    <a:pt x="480" y="2272"/>
                    <a:pt x="470" y="2184"/>
                    <a:pt x="461" y="2096"/>
                  </a:cubicBezTo>
                  <a:cubicBezTo>
                    <a:pt x="441" y="2008"/>
                    <a:pt x="431" y="1910"/>
                    <a:pt x="411" y="1822"/>
                  </a:cubicBezTo>
                  <a:cubicBezTo>
                    <a:pt x="402" y="1724"/>
                    <a:pt x="382" y="1626"/>
                    <a:pt x="372" y="1528"/>
                  </a:cubicBezTo>
                  <a:cubicBezTo>
                    <a:pt x="333" y="1342"/>
                    <a:pt x="294" y="1146"/>
                    <a:pt x="265" y="970"/>
                  </a:cubicBezTo>
                  <a:cubicBezTo>
                    <a:pt x="226" y="794"/>
                    <a:pt x="196" y="627"/>
                    <a:pt x="176" y="480"/>
                  </a:cubicBezTo>
                  <a:cubicBezTo>
                    <a:pt x="147" y="333"/>
                    <a:pt x="128" y="216"/>
                    <a:pt x="108" y="137"/>
                  </a:cubicBezTo>
                  <a:cubicBezTo>
                    <a:pt x="98" y="49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2700000">
              <a:off x="146704" y="4180251"/>
              <a:ext cx="370281" cy="161715"/>
            </a:xfrm>
            <a:custGeom>
              <a:avLst/>
              <a:gdLst/>
              <a:ahLst/>
              <a:cxnLst/>
              <a:rect l="l" t="t" r="r" b="b"/>
              <a:pathLst>
                <a:path w="3027" h="1322" extrusionOk="0">
                  <a:moveTo>
                    <a:pt x="2987" y="0"/>
                  </a:moveTo>
                  <a:cubicBezTo>
                    <a:pt x="2987" y="0"/>
                    <a:pt x="2928" y="20"/>
                    <a:pt x="2850" y="49"/>
                  </a:cubicBezTo>
                  <a:cubicBezTo>
                    <a:pt x="2762" y="79"/>
                    <a:pt x="2645" y="127"/>
                    <a:pt x="2508" y="186"/>
                  </a:cubicBezTo>
                  <a:cubicBezTo>
                    <a:pt x="2439" y="225"/>
                    <a:pt x="2371" y="255"/>
                    <a:pt x="2292" y="294"/>
                  </a:cubicBezTo>
                  <a:cubicBezTo>
                    <a:pt x="2214" y="333"/>
                    <a:pt x="2136" y="373"/>
                    <a:pt x="2047" y="412"/>
                  </a:cubicBezTo>
                  <a:cubicBezTo>
                    <a:pt x="1959" y="451"/>
                    <a:pt x="1871" y="499"/>
                    <a:pt x="1783" y="539"/>
                  </a:cubicBezTo>
                  <a:cubicBezTo>
                    <a:pt x="1695" y="588"/>
                    <a:pt x="1607" y="627"/>
                    <a:pt x="1518" y="666"/>
                  </a:cubicBezTo>
                  <a:cubicBezTo>
                    <a:pt x="1333" y="754"/>
                    <a:pt x="1146" y="843"/>
                    <a:pt x="970" y="911"/>
                  </a:cubicBezTo>
                  <a:cubicBezTo>
                    <a:pt x="794" y="980"/>
                    <a:pt x="628" y="1038"/>
                    <a:pt x="490" y="1087"/>
                  </a:cubicBezTo>
                  <a:cubicBezTo>
                    <a:pt x="343" y="1136"/>
                    <a:pt x="226" y="1175"/>
                    <a:pt x="138" y="1195"/>
                  </a:cubicBezTo>
                  <a:cubicBezTo>
                    <a:pt x="49" y="1215"/>
                    <a:pt x="1" y="1234"/>
                    <a:pt x="1" y="1234"/>
                  </a:cubicBezTo>
                  <a:lnTo>
                    <a:pt x="30" y="1322"/>
                  </a:lnTo>
                  <a:cubicBezTo>
                    <a:pt x="30" y="1322"/>
                    <a:pt x="216" y="1263"/>
                    <a:pt x="510" y="1165"/>
                  </a:cubicBezTo>
                  <a:cubicBezTo>
                    <a:pt x="588" y="1146"/>
                    <a:pt x="667" y="1126"/>
                    <a:pt x="745" y="1097"/>
                  </a:cubicBezTo>
                  <a:lnTo>
                    <a:pt x="1009" y="1009"/>
                  </a:lnTo>
                  <a:cubicBezTo>
                    <a:pt x="1185" y="950"/>
                    <a:pt x="1381" y="891"/>
                    <a:pt x="1577" y="823"/>
                  </a:cubicBezTo>
                  <a:cubicBezTo>
                    <a:pt x="1675" y="784"/>
                    <a:pt x="1763" y="754"/>
                    <a:pt x="1861" y="715"/>
                  </a:cubicBezTo>
                  <a:cubicBezTo>
                    <a:pt x="1959" y="676"/>
                    <a:pt x="2047" y="637"/>
                    <a:pt x="2136" y="608"/>
                  </a:cubicBezTo>
                  <a:cubicBezTo>
                    <a:pt x="2223" y="568"/>
                    <a:pt x="2302" y="529"/>
                    <a:pt x="2380" y="490"/>
                  </a:cubicBezTo>
                  <a:cubicBezTo>
                    <a:pt x="2458" y="451"/>
                    <a:pt x="2537" y="412"/>
                    <a:pt x="2606" y="373"/>
                  </a:cubicBezTo>
                  <a:cubicBezTo>
                    <a:pt x="2674" y="333"/>
                    <a:pt x="2733" y="294"/>
                    <a:pt x="2782" y="264"/>
                  </a:cubicBezTo>
                  <a:cubicBezTo>
                    <a:pt x="2830" y="225"/>
                    <a:pt x="2880" y="196"/>
                    <a:pt x="2919" y="166"/>
                  </a:cubicBezTo>
                  <a:cubicBezTo>
                    <a:pt x="2987" y="118"/>
                    <a:pt x="3026" y="88"/>
                    <a:pt x="3026" y="88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2700000">
              <a:off x="1031034" y="3862476"/>
              <a:ext cx="276579" cy="267894"/>
            </a:xfrm>
            <a:custGeom>
              <a:avLst/>
              <a:gdLst/>
              <a:ahLst/>
              <a:cxnLst/>
              <a:rect l="l" t="t" r="r" b="b"/>
              <a:pathLst>
                <a:path w="2261" h="2190" extrusionOk="0">
                  <a:moveTo>
                    <a:pt x="1535" y="1"/>
                  </a:moveTo>
                  <a:cubicBezTo>
                    <a:pt x="1232" y="1"/>
                    <a:pt x="641" y="175"/>
                    <a:pt x="194" y="1390"/>
                  </a:cubicBezTo>
                  <a:cubicBezTo>
                    <a:pt x="0" y="1911"/>
                    <a:pt x="328" y="2189"/>
                    <a:pt x="715" y="2189"/>
                  </a:cubicBezTo>
                  <a:cubicBezTo>
                    <a:pt x="838" y="2189"/>
                    <a:pt x="966" y="2161"/>
                    <a:pt x="1086" y="2105"/>
                  </a:cubicBezTo>
                  <a:cubicBezTo>
                    <a:pt x="1428" y="1929"/>
                    <a:pt x="1830" y="1713"/>
                    <a:pt x="2026" y="1390"/>
                  </a:cubicBezTo>
                  <a:cubicBezTo>
                    <a:pt x="2231" y="1057"/>
                    <a:pt x="2261" y="617"/>
                    <a:pt x="2055" y="293"/>
                  </a:cubicBezTo>
                  <a:cubicBezTo>
                    <a:pt x="1976" y="166"/>
                    <a:pt x="1869" y="68"/>
                    <a:pt x="1732" y="29"/>
                  </a:cubicBezTo>
                  <a:cubicBezTo>
                    <a:pt x="1732" y="29"/>
                    <a:pt x="1657" y="1"/>
                    <a:pt x="1535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2700000">
              <a:off x="1044346" y="3863445"/>
              <a:ext cx="257741" cy="271319"/>
            </a:xfrm>
            <a:custGeom>
              <a:avLst/>
              <a:gdLst/>
              <a:ahLst/>
              <a:cxnLst/>
              <a:rect l="l" t="t" r="r" b="b"/>
              <a:pathLst>
                <a:path w="2107" h="2218" extrusionOk="0">
                  <a:moveTo>
                    <a:pt x="1480" y="50"/>
                  </a:moveTo>
                  <a:cubicBezTo>
                    <a:pt x="1519" y="60"/>
                    <a:pt x="1567" y="60"/>
                    <a:pt x="1607" y="79"/>
                  </a:cubicBezTo>
                  <a:cubicBezTo>
                    <a:pt x="1695" y="99"/>
                    <a:pt x="1763" y="148"/>
                    <a:pt x="1822" y="207"/>
                  </a:cubicBezTo>
                  <a:cubicBezTo>
                    <a:pt x="1891" y="266"/>
                    <a:pt x="1930" y="344"/>
                    <a:pt x="1969" y="422"/>
                  </a:cubicBezTo>
                  <a:cubicBezTo>
                    <a:pt x="2048" y="588"/>
                    <a:pt x="2067" y="765"/>
                    <a:pt x="2048" y="941"/>
                  </a:cubicBezTo>
                  <a:cubicBezTo>
                    <a:pt x="2037" y="1029"/>
                    <a:pt x="2018" y="1117"/>
                    <a:pt x="1989" y="1195"/>
                  </a:cubicBezTo>
                  <a:cubicBezTo>
                    <a:pt x="1959" y="1284"/>
                    <a:pt x="1920" y="1362"/>
                    <a:pt x="1871" y="1430"/>
                  </a:cubicBezTo>
                  <a:cubicBezTo>
                    <a:pt x="1773" y="1587"/>
                    <a:pt x="1636" y="1705"/>
                    <a:pt x="1499" y="1803"/>
                  </a:cubicBezTo>
                  <a:cubicBezTo>
                    <a:pt x="1352" y="1911"/>
                    <a:pt x="1186" y="1998"/>
                    <a:pt x="1029" y="2077"/>
                  </a:cubicBezTo>
                  <a:cubicBezTo>
                    <a:pt x="951" y="2116"/>
                    <a:pt x="873" y="2155"/>
                    <a:pt x="784" y="2175"/>
                  </a:cubicBezTo>
                  <a:cubicBezTo>
                    <a:pt x="720" y="2189"/>
                    <a:pt x="655" y="2198"/>
                    <a:pt x="591" y="2198"/>
                  </a:cubicBezTo>
                  <a:cubicBezTo>
                    <a:pt x="567" y="2198"/>
                    <a:pt x="544" y="2197"/>
                    <a:pt x="520" y="2194"/>
                  </a:cubicBezTo>
                  <a:cubicBezTo>
                    <a:pt x="432" y="2185"/>
                    <a:pt x="344" y="2165"/>
                    <a:pt x="265" y="2116"/>
                  </a:cubicBezTo>
                  <a:cubicBezTo>
                    <a:pt x="197" y="2067"/>
                    <a:pt x="128" y="2009"/>
                    <a:pt x="89" y="1930"/>
                  </a:cubicBezTo>
                  <a:cubicBezTo>
                    <a:pt x="50" y="1852"/>
                    <a:pt x="30" y="1763"/>
                    <a:pt x="30" y="1676"/>
                  </a:cubicBezTo>
                  <a:cubicBezTo>
                    <a:pt x="30" y="1636"/>
                    <a:pt x="40" y="1587"/>
                    <a:pt x="50" y="1548"/>
                  </a:cubicBezTo>
                  <a:cubicBezTo>
                    <a:pt x="59" y="1499"/>
                    <a:pt x="70" y="1460"/>
                    <a:pt x="89" y="1421"/>
                  </a:cubicBezTo>
                  <a:lnTo>
                    <a:pt x="197" y="1156"/>
                  </a:lnTo>
                  <a:cubicBezTo>
                    <a:pt x="216" y="1117"/>
                    <a:pt x="236" y="1078"/>
                    <a:pt x="255" y="1029"/>
                  </a:cubicBezTo>
                  <a:lnTo>
                    <a:pt x="324" y="912"/>
                  </a:lnTo>
                  <a:cubicBezTo>
                    <a:pt x="344" y="862"/>
                    <a:pt x="363" y="823"/>
                    <a:pt x="392" y="784"/>
                  </a:cubicBezTo>
                  <a:lnTo>
                    <a:pt x="461" y="667"/>
                  </a:lnTo>
                  <a:lnTo>
                    <a:pt x="549" y="559"/>
                  </a:lnTo>
                  <a:cubicBezTo>
                    <a:pt x="579" y="520"/>
                    <a:pt x="608" y="481"/>
                    <a:pt x="638" y="451"/>
                  </a:cubicBezTo>
                  <a:cubicBezTo>
                    <a:pt x="677" y="422"/>
                    <a:pt x="706" y="383"/>
                    <a:pt x="735" y="353"/>
                  </a:cubicBezTo>
                  <a:lnTo>
                    <a:pt x="843" y="266"/>
                  </a:lnTo>
                  <a:cubicBezTo>
                    <a:pt x="882" y="236"/>
                    <a:pt x="921" y="216"/>
                    <a:pt x="951" y="187"/>
                  </a:cubicBezTo>
                  <a:cubicBezTo>
                    <a:pt x="990" y="157"/>
                    <a:pt x="1039" y="148"/>
                    <a:pt x="1078" y="128"/>
                  </a:cubicBezTo>
                  <a:cubicBezTo>
                    <a:pt x="1117" y="109"/>
                    <a:pt x="1166" y="89"/>
                    <a:pt x="1206" y="79"/>
                  </a:cubicBezTo>
                  <a:cubicBezTo>
                    <a:pt x="1254" y="70"/>
                    <a:pt x="1293" y="60"/>
                    <a:pt x="1343" y="50"/>
                  </a:cubicBezTo>
                  <a:close/>
                  <a:moveTo>
                    <a:pt x="1332" y="1"/>
                  </a:moveTo>
                  <a:cubicBezTo>
                    <a:pt x="1284" y="1"/>
                    <a:pt x="1245" y="20"/>
                    <a:pt x="1195" y="31"/>
                  </a:cubicBezTo>
                  <a:cubicBezTo>
                    <a:pt x="1147" y="40"/>
                    <a:pt x="1097" y="60"/>
                    <a:pt x="1058" y="79"/>
                  </a:cubicBezTo>
                  <a:cubicBezTo>
                    <a:pt x="1010" y="99"/>
                    <a:pt x="971" y="118"/>
                    <a:pt x="931" y="138"/>
                  </a:cubicBezTo>
                  <a:cubicBezTo>
                    <a:pt x="892" y="168"/>
                    <a:pt x="843" y="197"/>
                    <a:pt x="814" y="226"/>
                  </a:cubicBezTo>
                  <a:lnTo>
                    <a:pt x="696" y="314"/>
                  </a:lnTo>
                  <a:cubicBezTo>
                    <a:pt x="667" y="353"/>
                    <a:pt x="638" y="383"/>
                    <a:pt x="608" y="422"/>
                  </a:cubicBezTo>
                  <a:cubicBezTo>
                    <a:pt x="569" y="451"/>
                    <a:pt x="540" y="490"/>
                    <a:pt x="510" y="530"/>
                  </a:cubicBezTo>
                  <a:lnTo>
                    <a:pt x="432" y="647"/>
                  </a:lnTo>
                  <a:lnTo>
                    <a:pt x="363" y="765"/>
                  </a:lnTo>
                  <a:cubicBezTo>
                    <a:pt x="334" y="814"/>
                    <a:pt x="305" y="843"/>
                    <a:pt x="285" y="892"/>
                  </a:cubicBezTo>
                  <a:lnTo>
                    <a:pt x="226" y="1019"/>
                  </a:lnTo>
                  <a:cubicBezTo>
                    <a:pt x="207" y="1058"/>
                    <a:pt x="187" y="1098"/>
                    <a:pt x="168" y="1147"/>
                  </a:cubicBezTo>
                  <a:lnTo>
                    <a:pt x="70" y="1411"/>
                  </a:lnTo>
                  <a:lnTo>
                    <a:pt x="59" y="1411"/>
                  </a:lnTo>
                  <a:cubicBezTo>
                    <a:pt x="50" y="1450"/>
                    <a:pt x="40" y="1499"/>
                    <a:pt x="30" y="1539"/>
                  </a:cubicBezTo>
                  <a:cubicBezTo>
                    <a:pt x="20" y="1587"/>
                    <a:pt x="11" y="1626"/>
                    <a:pt x="11" y="1676"/>
                  </a:cubicBezTo>
                  <a:cubicBezTo>
                    <a:pt x="1" y="1763"/>
                    <a:pt x="20" y="1861"/>
                    <a:pt x="59" y="1940"/>
                  </a:cubicBezTo>
                  <a:cubicBezTo>
                    <a:pt x="109" y="2028"/>
                    <a:pt x="177" y="2087"/>
                    <a:pt x="255" y="2135"/>
                  </a:cubicBezTo>
                  <a:cubicBezTo>
                    <a:pt x="334" y="2185"/>
                    <a:pt x="422" y="2204"/>
                    <a:pt x="520" y="2214"/>
                  </a:cubicBezTo>
                  <a:cubicBezTo>
                    <a:pt x="544" y="2217"/>
                    <a:pt x="567" y="2218"/>
                    <a:pt x="591" y="2218"/>
                  </a:cubicBezTo>
                  <a:cubicBezTo>
                    <a:pt x="655" y="2218"/>
                    <a:pt x="720" y="2209"/>
                    <a:pt x="784" y="2194"/>
                  </a:cubicBezTo>
                  <a:cubicBezTo>
                    <a:pt x="873" y="2175"/>
                    <a:pt x="960" y="2135"/>
                    <a:pt x="1039" y="2096"/>
                  </a:cubicBezTo>
                  <a:cubicBezTo>
                    <a:pt x="1206" y="2018"/>
                    <a:pt x="1362" y="1930"/>
                    <a:pt x="1509" y="1832"/>
                  </a:cubicBezTo>
                  <a:cubicBezTo>
                    <a:pt x="1656" y="1724"/>
                    <a:pt x="1802" y="1607"/>
                    <a:pt x="1900" y="1450"/>
                  </a:cubicBezTo>
                  <a:cubicBezTo>
                    <a:pt x="1950" y="1382"/>
                    <a:pt x="1998" y="1293"/>
                    <a:pt x="2028" y="1215"/>
                  </a:cubicBezTo>
                  <a:cubicBezTo>
                    <a:pt x="2057" y="1127"/>
                    <a:pt x="2077" y="1039"/>
                    <a:pt x="2087" y="941"/>
                  </a:cubicBezTo>
                  <a:cubicBezTo>
                    <a:pt x="2106" y="765"/>
                    <a:pt x="2087" y="579"/>
                    <a:pt x="2008" y="403"/>
                  </a:cubicBezTo>
                  <a:cubicBezTo>
                    <a:pt x="1979" y="324"/>
                    <a:pt x="1920" y="246"/>
                    <a:pt x="1861" y="177"/>
                  </a:cubicBezTo>
                  <a:cubicBezTo>
                    <a:pt x="1793" y="109"/>
                    <a:pt x="1715" y="50"/>
                    <a:pt x="1626" y="31"/>
                  </a:cubicBezTo>
                  <a:cubicBezTo>
                    <a:pt x="1578" y="11"/>
                    <a:pt x="1528" y="11"/>
                    <a:pt x="1480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2700000">
              <a:off x="938457" y="3618792"/>
              <a:ext cx="200248" cy="243796"/>
            </a:xfrm>
            <a:custGeom>
              <a:avLst/>
              <a:gdLst/>
              <a:ahLst/>
              <a:cxnLst/>
              <a:rect l="l" t="t" r="r" b="b"/>
              <a:pathLst>
                <a:path w="1637" h="1993" extrusionOk="0">
                  <a:moveTo>
                    <a:pt x="886" y="0"/>
                  </a:moveTo>
                  <a:cubicBezTo>
                    <a:pt x="833" y="0"/>
                    <a:pt x="781" y="8"/>
                    <a:pt x="736" y="26"/>
                  </a:cubicBezTo>
                  <a:cubicBezTo>
                    <a:pt x="736" y="26"/>
                    <a:pt x="1" y="271"/>
                    <a:pt x="462" y="1642"/>
                  </a:cubicBezTo>
                  <a:cubicBezTo>
                    <a:pt x="546" y="1891"/>
                    <a:pt x="703" y="1993"/>
                    <a:pt x="867" y="1993"/>
                  </a:cubicBezTo>
                  <a:cubicBezTo>
                    <a:pt x="1064" y="1993"/>
                    <a:pt x="1271" y="1846"/>
                    <a:pt x="1372" y="1632"/>
                  </a:cubicBezTo>
                  <a:cubicBezTo>
                    <a:pt x="1499" y="1348"/>
                    <a:pt x="1637" y="1025"/>
                    <a:pt x="1597" y="721"/>
                  </a:cubicBezTo>
                  <a:cubicBezTo>
                    <a:pt x="1558" y="418"/>
                    <a:pt x="1352" y="124"/>
                    <a:pt x="1058" y="26"/>
                  </a:cubicBezTo>
                  <a:cubicBezTo>
                    <a:pt x="1006" y="11"/>
                    <a:pt x="946" y="0"/>
                    <a:pt x="88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2700000">
              <a:off x="969896" y="3628984"/>
              <a:ext cx="163060" cy="246854"/>
            </a:xfrm>
            <a:custGeom>
              <a:avLst/>
              <a:gdLst/>
              <a:ahLst/>
              <a:cxnLst/>
              <a:rect l="l" t="t" r="r" b="b"/>
              <a:pathLst>
                <a:path w="1333" h="2018" extrusionOk="0">
                  <a:moveTo>
                    <a:pt x="647" y="35"/>
                  </a:moveTo>
                  <a:cubicBezTo>
                    <a:pt x="716" y="45"/>
                    <a:pt x="784" y="65"/>
                    <a:pt x="843" y="104"/>
                  </a:cubicBezTo>
                  <a:cubicBezTo>
                    <a:pt x="970" y="163"/>
                    <a:pt x="1078" y="261"/>
                    <a:pt x="1156" y="378"/>
                  </a:cubicBezTo>
                  <a:cubicBezTo>
                    <a:pt x="1195" y="437"/>
                    <a:pt x="1225" y="505"/>
                    <a:pt x="1245" y="564"/>
                  </a:cubicBezTo>
                  <a:cubicBezTo>
                    <a:pt x="1264" y="633"/>
                    <a:pt x="1284" y="701"/>
                    <a:pt x="1293" y="770"/>
                  </a:cubicBezTo>
                  <a:cubicBezTo>
                    <a:pt x="1303" y="917"/>
                    <a:pt x="1284" y="1054"/>
                    <a:pt x="1245" y="1191"/>
                  </a:cubicBezTo>
                  <a:cubicBezTo>
                    <a:pt x="1205" y="1328"/>
                    <a:pt x="1147" y="1456"/>
                    <a:pt x="1088" y="1593"/>
                  </a:cubicBezTo>
                  <a:cubicBezTo>
                    <a:pt x="1058" y="1651"/>
                    <a:pt x="1029" y="1720"/>
                    <a:pt x="990" y="1769"/>
                  </a:cubicBezTo>
                  <a:cubicBezTo>
                    <a:pt x="941" y="1828"/>
                    <a:pt x="892" y="1876"/>
                    <a:pt x="833" y="1915"/>
                  </a:cubicBezTo>
                  <a:cubicBezTo>
                    <a:pt x="775" y="1955"/>
                    <a:pt x="706" y="1984"/>
                    <a:pt x="638" y="1994"/>
                  </a:cubicBezTo>
                  <a:cubicBezTo>
                    <a:pt x="612" y="1997"/>
                    <a:pt x="587" y="2000"/>
                    <a:pt x="561" y="2000"/>
                  </a:cubicBezTo>
                  <a:cubicBezTo>
                    <a:pt x="518" y="2000"/>
                    <a:pt x="475" y="1993"/>
                    <a:pt x="432" y="1974"/>
                  </a:cubicBezTo>
                  <a:cubicBezTo>
                    <a:pt x="373" y="1945"/>
                    <a:pt x="314" y="1896"/>
                    <a:pt x="275" y="1837"/>
                  </a:cubicBezTo>
                  <a:cubicBezTo>
                    <a:pt x="255" y="1817"/>
                    <a:pt x="236" y="1778"/>
                    <a:pt x="216" y="1749"/>
                  </a:cubicBezTo>
                  <a:cubicBezTo>
                    <a:pt x="207" y="1720"/>
                    <a:pt x="196" y="1691"/>
                    <a:pt x="177" y="1651"/>
                  </a:cubicBezTo>
                  <a:lnTo>
                    <a:pt x="118" y="1436"/>
                  </a:lnTo>
                  <a:cubicBezTo>
                    <a:pt x="109" y="1406"/>
                    <a:pt x="99" y="1367"/>
                    <a:pt x="89" y="1328"/>
                  </a:cubicBezTo>
                  <a:lnTo>
                    <a:pt x="70" y="1220"/>
                  </a:lnTo>
                  <a:cubicBezTo>
                    <a:pt x="59" y="1191"/>
                    <a:pt x="59" y="1152"/>
                    <a:pt x="50" y="1112"/>
                  </a:cubicBezTo>
                  <a:lnTo>
                    <a:pt x="40" y="1005"/>
                  </a:lnTo>
                  <a:lnTo>
                    <a:pt x="40" y="897"/>
                  </a:lnTo>
                  <a:cubicBezTo>
                    <a:pt x="40" y="858"/>
                    <a:pt x="30" y="819"/>
                    <a:pt x="40" y="779"/>
                  </a:cubicBezTo>
                  <a:cubicBezTo>
                    <a:pt x="40" y="750"/>
                    <a:pt x="40" y="711"/>
                    <a:pt x="50" y="672"/>
                  </a:cubicBezTo>
                  <a:lnTo>
                    <a:pt x="70" y="564"/>
                  </a:lnTo>
                  <a:cubicBezTo>
                    <a:pt x="79" y="525"/>
                    <a:pt x="89" y="496"/>
                    <a:pt x="99" y="457"/>
                  </a:cubicBezTo>
                  <a:cubicBezTo>
                    <a:pt x="109" y="427"/>
                    <a:pt x="128" y="398"/>
                    <a:pt x="148" y="359"/>
                  </a:cubicBezTo>
                  <a:cubicBezTo>
                    <a:pt x="157" y="329"/>
                    <a:pt x="187" y="300"/>
                    <a:pt x="207" y="270"/>
                  </a:cubicBezTo>
                  <a:cubicBezTo>
                    <a:pt x="226" y="241"/>
                    <a:pt x="246" y="211"/>
                    <a:pt x="275" y="183"/>
                  </a:cubicBezTo>
                  <a:cubicBezTo>
                    <a:pt x="294" y="163"/>
                    <a:pt x="324" y="133"/>
                    <a:pt x="353" y="114"/>
                  </a:cubicBezTo>
                  <a:cubicBezTo>
                    <a:pt x="383" y="94"/>
                    <a:pt x="412" y="74"/>
                    <a:pt x="451" y="65"/>
                  </a:cubicBezTo>
                  <a:cubicBezTo>
                    <a:pt x="510" y="35"/>
                    <a:pt x="579" y="35"/>
                    <a:pt x="647" y="35"/>
                  </a:cubicBezTo>
                  <a:close/>
                  <a:moveTo>
                    <a:pt x="578" y="1"/>
                  </a:moveTo>
                  <a:cubicBezTo>
                    <a:pt x="527" y="1"/>
                    <a:pt x="477" y="9"/>
                    <a:pt x="432" y="35"/>
                  </a:cubicBezTo>
                  <a:lnTo>
                    <a:pt x="432" y="26"/>
                  </a:lnTo>
                  <a:cubicBezTo>
                    <a:pt x="403" y="45"/>
                    <a:pt x="363" y="65"/>
                    <a:pt x="334" y="85"/>
                  </a:cubicBezTo>
                  <a:cubicBezTo>
                    <a:pt x="305" y="104"/>
                    <a:pt x="275" y="133"/>
                    <a:pt x="246" y="163"/>
                  </a:cubicBezTo>
                  <a:cubicBezTo>
                    <a:pt x="216" y="183"/>
                    <a:pt x="196" y="211"/>
                    <a:pt x="168" y="241"/>
                  </a:cubicBezTo>
                  <a:cubicBezTo>
                    <a:pt x="148" y="280"/>
                    <a:pt x="128" y="309"/>
                    <a:pt x="109" y="339"/>
                  </a:cubicBezTo>
                  <a:cubicBezTo>
                    <a:pt x="89" y="378"/>
                    <a:pt x="70" y="407"/>
                    <a:pt x="59" y="447"/>
                  </a:cubicBezTo>
                  <a:cubicBezTo>
                    <a:pt x="50" y="486"/>
                    <a:pt x="40" y="515"/>
                    <a:pt x="30" y="555"/>
                  </a:cubicBezTo>
                  <a:lnTo>
                    <a:pt x="11" y="672"/>
                  </a:lnTo>
                  <a:cubicBezTo>
                    <a:pt x="11" y="701"/>
                    <a:pt x="1" y="740"/>
                    <a:pt x="1" y="779"/>
                  </a:cubicBezTo>
                  <a:lnTo>
                    <a:pt x="1" y="897"/>
                  </a:lnTo>
                  <a:lnTo>
                    <a:pt x="11" y="1005"/>
                  </a:lnTo>
                  <a:lnTo>
                    <a:pt x="20" y="1112"/>
                  </a:lnTo>
                  <a:cubicBezTo>
                    <a:pt x="30" y="1152"/>
                    <a:pt x="30" y="1191"/>
                    <a:pt x="40" y="1230"/>
                  </a:cubicBezTo>
                  <a:lnTo>
                    <a:pt x="70" y="1338"/>
                  </a:lnTo>
                  <a:cubicBezTo>
                    <a:pt x="79" y="1377"/>
                    <a:pt x="79" y="1406"/>
                    <a:pt x="99" y="1445"/>
                  </a:cubicBezTo>
                  <a:lnTo>
                    <a:pt x="157" y="1661"/>
                  </a:lnTo>
                  <a:cubicBezTo>
                    <a:pt x="177" y="1691"/>
                    <a:pt x="187" y="1730"/>
                    <a:pt x="207" y="1759"/>
                  </a:cubicBezTo>
                  <a:cubicBezTo>
                    <a:pt x="226" y="1788"/>
                    <a:pt x="236" y="1828"/>
                    <a:pt x="265" y="1847"/>
                  </a:cubicBezTo>
                  <a:cubicBezTo>
                    <a:pt x="305" y="1915"/>
                    <a:pt x="363" y="1955"/>
                    <a:pt x="432" y="1984"/>
                  </a:cubicBezTo>
                  <a:cubicBezTo>
                    <a:pt x="483" y="2006"/>
                    <a:pt x="534" y="2017"/>
                    <a:pt x="589" y="2017"/>
                  </a:cubicBezTo>
                  <a:cubicBezTo>
                    <a:pt x="608" y="2017"/>
                    <a:pt x="627" y="2016"/>
                    <a:pt x="647" y="2013"/>
                  </a:cubicBezTo>
                  <a:cubicBezTo>
                    <a:pt x="716" y="2004"/>
                    <a:pt x="784" y="1974"/>
                    <a:pt x="843" y="1935"/>
                  </a:cubicBezTo>
                  <a:cubicBezTo>
                    <a:pt x="902" y="1896"/>
                    <a:pt x="960" y="1837"/>
                    <a:pt x="999" y="1788"/>
                  </a:cubicBezTo>
                  <a:cubicBezTo>
                    <a:pt x="1049" y="1730"/>
                    <a:pt x="1078" y="1661"/>
                    <a:pt x="1108" y="1593"/>
                  </a:cubicBezTo>
                  <a:cubicBezTo>
                    <a:pt x="1166" y="1465"/>
                    <a:pt x="1225" y="1338"/>
                    <a:pt x="1264" y="1201"/>
                  </a:cubicBezTo>
                  <a:cubicBezTo>
                    <a:pt x="1303" y="1064"/>
                    <a:pt x="1332" y="917"/>
                    <a:pt x="1323" y="770"/>
                  </a:cubicBezTo>
                  <a:cubicBezTo>
                    <a:pt x="1313" y="701"/>
                    <a:pt x="1293" y="623"/>
                    <a:pt x="1274" y="555"/>
                  </a:cubicBezTo>
                  <a:cubicBezTo>
                    <a:pt x="1254" y="486"/>
                    <a:pt x="1215" y="427"/>
                    <a:pt x="1176" y="359"/>
                  </a:cubicBezTo>
                  <a:cubicBezTo>
                    <a:pt x="1097" y="241"/>
                    <a:pt x="990" y="133"/>
                    <a:pt x="862" y="65"/>
                  </a:cubicBezTo>
                  <a:cubicBezTo>
                    <a:pt x="794" y="35"/>
                    <a:pt x="725" y="6"/>
                    <a:pt x="657" y="6"/>
                  </a:cubicBezTo>
                  <a:cubicBezTo>
                    <a:pt x="631" y="3"/>
                    <a:pt x="604" y="1"/>
                    <a:pt x="578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2700000">
              <a:off x="799927" y="4124459"/>
              <a:ext cx="230095" cy="206609"/>
            </a:xfrm>
            <a:custGeom>
              <a:avLst/>
              <a:gdLst/>
              <a:ahLst/>
              <a:cxnLst/>
              <a:rect l="l" t="t" r="r" b="b"/>
              <a:pathLst>
                <a:path w="1881" h="1689" extrusionOk="0">
                  <a:moveTo>
                    <a:pt x="1300" y="1"/>
                  </a:moveTo>
                  <a:cubicBezTo>
                    <a:pt x="1049" y="1"/>
                    <a:pt x="603" y="146"/>
                    <a:pt x="196" y="1025"/>
                  </a:cubicBezTo>
                  <a:cubicBezTo>
                    <a:pt x="1" y="1448"/>
                    <a:pt x="280" y="1688"/>
                    <a:pt x="610" y="1688"/>
                  </a:cubicBezTo>
                  <a:cubicBezTo>
                    <a:pt x="693" y="1688"/>
                    <a:pt x="779" y="1673"/>
                    <a:pt x="862" y="1642"/>
                  </a:cubicBezTo>
                  <a:cubicBezTo>
                    <a:pt x="1146" y="1524"/>
                    <a:pt x="1469" y="1378"/>
                    <a:pt x="1655" y="1132"/>
                  </a:cubicBezTo>
                  <a:cubicBezTo>
                    <a:pt x="1831" y="888"/>
                    <a:pt x="1880" y="536"/>
                    <a:pt x="1734" y="261"/>
                  </a:cubicBezTo>
                  <a:cubicBezTo>
                    <a:pt x="1684" y="163"/>
                    <a:pt x="1606" y="75"/>
                    <a:pt x="1499" y="36"/>
                  </a:cubicBezTo>
                  <a:cubicBezTo>
                    <a:pt x="1499" y="36"/>
                    <a:pt x="1423" y="1"/>
                    <a:pt x="1300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2700000">
              <a:off x="812793" y="4126729"/>
              <a:ext cx="212236" cy="209422"/>
            </a:xfrm>
            <a:custGeom>
              <a:avLst/>
              <a:gdLst/>
              <a:ahLst/>
              <a:cxnLst/>
              <a:rect l="l" t="t" r="r" b="b"/>
              <a:pathLst>
                <a:path w="1735" h="1712" extrusionOk="0">
                  <a:moveTo>
                    <a:pt x="1166" y="39"/>
                  </a:moveTo>
                  <a:cubicBezTo>
                    <a:pt x="1195" y="39"/>
                    <a:pt x="1234" y="39"/>
                    <a:pt x="1273" y="49"/>
                  </a:cubicBezTo>
                  <a:cubicBezTo>
                    <a:pt x="1303" y="49"/>
                    <a:pt x="1342" y="59"/>
                    <a:pt x="1371" y="68"/>
                  </a:cubicBezTo>
                  <a:cubicBezTo>
                    <a:pt x="1440" y="98"/>
                    <a:pt x="1499" y="137"/>
                    <a:pt x="1538" y="186"/>
                  </a:cubicBezTo>
                  <a:cubicBezTo>
                    <a:pt x="1587" y="245"/>
                    <a:pt x="1617" y="303"/>
                    <a:pt x="1646" y="372"/>
                  </a:cubicBezTo>
                  <a:cubicBezTo>
                    <a:pt x="1685" y="499"/>
                    <a:pt x="1695" y="646"/>
                    <a:pt x="1675" y="784"/>
                  </a:cubicBezTo>
                  <a:cubicBezTo>
                    <a:pt x="1656" y="852"/>
                    <a:pt x="1636" y="921"/>
                    <a:pt x="1606" y="979"/>
                  </a:cubicBezTo>
                  <a:cubicBezTo>
                    <a:pt x="1577" y="1048"/>
                    <a:pt x="1548" y="1106"/>
                    <a:pt x="1499" y="1165"/>
                  </a:cubicBezTo>
                  <a:cubicBezTo>
                    <a:pt x="1411" y="1273"/>
                    <a:pt x="1303" y="1361"/>
                    <a:pt x="1176" y="1430"/>
                  </a:cubicBezTo>
                  <a:cubicBezTo>
                    <a:pt x="1058" y="1508"/>
                    <a:pt x="931" y="1567"/>
                    <a:pt x="794" y="1616"/>
                  </a:cubicBezTo>
                  <a:cubicBezTo>
                    <a:pt x="725" y="1645"/>
                    <a:pt x="666" y="1674"/>
                    <a:pt x="598" y="1684"/>
                  </a:cubicBezTo>
                  <a:cubicBezTo>
                    <a:pt x="559" y="1689"/>
                    <a:pt x="522" y="1691"/>
                    <a:pt x="487" y="1691"/>
                  </a:cubicBezTo>
                  <a:cubicBezTo>
                    <a:pt x="451" y="1691"/>
                    <a:pt x="417" y="1689"/>
                    <a:pt x="383" y="1684"/>
                  </a:cubicBezTo>
                  <a:cubicBezTo>
                    <a:pt x="314" y="1665"/>
                    <a:pt x="246" y="1645"/>
                    <a:pt x="187" y="1606"/>
                  </a:cubicBezTo>
                  <a:cubicBezTo>
                    <a:pt x="128" y="1567"/>
                    <a:pt x="89" y="1508"/>
                    <a:pt x="59" y="1449"/>
                  </a:cubicBezTo>
                  <a:cubicBezTo>
                    <a:pt x="30" y="1380"/>
                    <a:pt x="20" y="1312"/>
                    <a:pt x="30" y="1243"/>
                  </a:cubicBezTo>
                  <a:cubicBezTo>
                    <a:pt x="30" y="1204"/>
                    <a:pt x="40" y="1175"/>
                    <a:pt x="50" y="1136"/>
                  </a:cubicBezTo>
                  <a:cubicBezTo>
                    <a:pt x="59" y="1106"/>
                    <a:pt x="79" y="1077"/>
                    <a:pt x="89" y="1038"/>
                  </a:cubicBezTo>
                  <a:lnTo>
                    <a:pt x="187" y="842"/>
                  </a:lnTo>
                  <a:cubicBezTo>
                    <a:pt x="206" y="813"/>
                    <a:pt x="226" y="784"/>
                    <a:pt x="246" y="744"/>
                  </a:cubicBezTo>
                  <a:lnTo>
                    <a:pt x="304" y="656"/>
                  </a:lnTo>
                  <a:cubicBezTo>
                    <a:pt x="324" y="617"/>
                    <a:pt x="344" y="588"/>
                    <a:pt x="373" y="558"/>
                  </a:cubicBezTo>
                  <a:lnTo>
                    <a:pt x="431" y="470"/>
                  </a:lnTo>
                  <a:lnTo>
                    <a:pt x="510" y="392"/>
                  </a:lnTo>
                  <a:cubicBezTo>
                    <a:pt x="529" y="362"/>
                    <a:pt x="559" y="333"/>
                    <a:pt x="588" y="314"/>
                  </a:cubicBezTo>
                  <a:cubicBezTo>
                    <a:pt x="608" y="284"/>
                    <a:pt x="637" y="264"/>
                    <a:pt x="666" y="235"/>
                  </a:cubicBezTo>
                  <a:lnTo>
                    <a:pt x="755" y="176"/>
                  </a:lnTo>
                  <a:cubicBezTo>
                    <a:pt x="784" y="157"/>
                    <a:pt x="823" y="137"/>
                    <a:pt x="853" y="118"/>
                  </a:cubicBezTo>
                  <a:cubicBezTo>
                    <a:pt x="882" y="98"/>
                    <a:pt x="921" y="88"/>
                    <a:pt x="951" y="78"/>
                  </a:cubicBezTo>
                  <a:cubicBezTo>
                    <a:pt x="990" y="68"/>
                    <a:pt x="1019" y="59"/>
                    <a:pt x="1058" y="49"/>
                  </a:cubicBezTo>
                  <a:cubicBezTo>
                    <a:pt x="1088" y="49"/>
                    <a:pt x="1127" y="39"/>
                    <a:pt x="1166" y="39"/>
                  </a:cubicBezTo>
                  <a:close/>
                  <a:moveTo>
                    <a:pt x="1166" y="0"/>
                  </a:moveTo>
                  <a:cubicBezTo>
                    <a:pt x="1127" y="0"/>
                    <a:pt x="1088" y="0"/>
                    <a:pt x="1049" y="10"/>
                  </a:cubicBezTo>
                  <a:cubicBezTo>
                    <a:pt x="1009" y="20"/>
                    <a:pt x="970" y="29"/>
                    <a:pt x="940" y="39"/>
                  </a:cubicBezTo>
                  <a:cubicBezTo>
                    <a:pt x="901" y="49"/>
                    <a:pt x="862" y="68"/>
                    <a:pt x="833" y="78"/>
                  </a:cubicBezTo>
                  <a:cubicBezTo>
                    <a:pt x="803" y="98"/>
                    <a:pt x="764" y="118"/>
                    <a:pt x="735" y="137"/>
                  </a:cubicBezTo>
                  <a:lnTo>
                    <a:pt x="647" y="205"/>
                  </a:lnTo>
                  <a:cubicBezTo>
                    <a:pt x="618" y="235"/>
                    <a:pt x="588" y="255"/>
                    <a:pt x="559" y="284"/>
                  </a:cubicBezTo>
                  <a:lnTo>
                    <a:pt x="481" y="362"/>
                  </a:lnTo>
                  <a:lnTo>
                    <a:pt x="412" y="451"/>
                  </a:lnTo>
                  <a:lnTo>
                    <a:pt x="344" y="549"/>
                  </a:lnTo>
                  <a:cubicBezTo>
                    <a:pt x="324" y="578"/>
                    <a:pt x="294" y="607"/>
                    <a:pt x="285" y="636"/>
                  </a:cubicBezTo>
                  <a:lnTo>
                    <a:pt x="226" y="734"/>
                  </a:lnTo>
                  <a:cubicBezTo>
                    <a:pt x="206" y="764"/>
                    <a:pt x="187" y="793"/>
                    <a:pt x="167" y="832"/>
                  </a:cubicBezTo>
                  <a:lnTo>
                    <a:pt x="69" y="1038"/>
                  </a:lnTo>
                  <a:cubicBezTo>
                    <a:pt x="59" y="1067"/>
                    <a:pt x="50" y="1097"/>
                    <a:pt x="30" y="1136"/>
                  </a:cubicBezTo>
                  <a:cubicBezTo>
                    <a:pt x="30" y="1165"/>
                    <a:pt x="11" y="1204"/>
                    <a:pt x="11" y="1243"/>
                  </a:cubicBezTo>
                  <a:cubicBezTo>
                    <a:pt x="0" y="1312"/>
                    <a:pt x="11" y="1391"/>
                    <a:pt x="40" y="1459"/>
                  </a:cubicBezTo>
                  <a:cubicBezTo>
                    <a:pt x="69" y="1528"/>
                    <a:pt x="118" y="1576"/>
                    <a:pt x="177" y="1616"/>
                  </a:cubicBezTo>
                  <a:cubicBezTo>
                    <a:pt x="235" y="1665"/>
                    <a:pt x="314" y="1684"/>
                    <a:pt x="383" y="1704"/>
                  </a:cubicBezTo>
                  <a:cubicBezTo>
                    <a:pt x="417" y="1709"/>
                    <a:pt x="453" y="1711"/>
                    <a:pt x="490" y="1711"/>
                  </a:cubicBezTo>
                  <a:cubicBezTo>
                    <a:pt x="527" y="1711"/>
                    <a:pt x="564" y="1709"/>
                    <a:pt x="598" y="1704"/>
                  </a:cubicBezTo>
                  <a:cubicBezTo>
                    <a:pt x="666" y="1694"/>
                    <a:pt x="735" y="1665"/>
                    <a:pt x="803" y="1635"/>
                  </a:cubicBezTo>
                  <a:cubicBezTo>
                    <a:pt x="931" y="1587"/>
                    <a:pt x="1068" y="1528"/>
                    <a:pt x="1195" y="1449"/>
                  </a:cubicBezTo>
                  <a:cubicBezTo>
                    <a:pt x="1313" y="1380"/>
                    <a:pt x="1430" y="1293"/>
                    <a:pt x="1528" y="1185"/>
                  </a:cubicBezTo>
                  <a:cubicBezTo>
                    <a:pt x="1567" y="1126"/>
                    <a:pt x="1606" y="1058"/>
                    <a:pt x="1636" y="999"/>
                  </a:cubicBezTo>
                  <a:cubicBezTo>
                    <a:pt x="1665" y="930"/>
                    <a:pt x="1685" y="862"/>
                    <a:pt x="1704" y="784"/>
                  </a:cubicBezTo>
                  <a:cubicBezTo>
                    <a:pt x="1734" y="646"/>
                    <a:pt x="1724" y="499"/>
                    <a:pt x="1675" y="353"/>
                  </a:cubicBezTo>
                  <a:cubicBezTo>
                    <a:pt x="1646" y="284"/>
                    <a:pt x="1617" y="225"/>
                    <a:pt x="1567" y="166"/>
                  </a:cubicBezTo>
                  <a:cubicBezTo>
                    <a:pt x="1519" y="107"/>
                    <a:pt x="1460" y="59"/>
                    <a:pt x="1391" y="39"/>
                  </a:cubicBezTo>
                  <a:cubicBezTo>
                    <a:pt x="1352" y="20"/>
                    <a:pt x="1313" y="10"/>
                    <a:pt x="1273" y="10"/>
                  </a:cubicBezTo>
                  <a:cubicBezTo>
                    <a:pt x="1234" y="0"/>
                    <a:pt x="1205" y="0"/>
                    <a:pt x="116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2700000">
              <a:off x="402999" y="3681580"/>
              <a:ext cx="208443" cy="244163"/>
            </a:xfrm>
            <a:custGeom>
              <a:avLst/>
              <a:gdLst/>
              <a:ahLst/>
              <a:cxnLst/>
              <a:rect l="l" t="t" r="r" b="b"/>
              <a:pathLst>
                <a:path w="1704" h="1996" extrusionOk="0">
                  <a:moveTo>
                    <a:pt x="901" y="0"/>
                  </a:moveTo>
                  <a:cubicBezTo>
                    <a:pt x="836" y="0"/>
                    <a:pt x="772" y="14"/>
                    <a:pt x="715" y="49"/>
                  </a:cubicBezTo>
                  <a:cubicBezTo>
                    <a:pt x="715" y="49"/>
                    <a:pt x="0" y="353"/>
                    <a:pt x="588" y="1674"/>
                  </a:cubicBezTo>
                  <a:cubicBezTo>
                    <a:pt x="687" y="1903"/>
                    <a:pt x="838" y="1996"/>
                    <a:pt x="989" y="1996"/>
                  </a:cubicBezTo>
                  <a:cubicBezTo>
                    <a:pt x="1196" y="1996"/>
                    <a:pt x="1404" y="1824"/>
                    <a:pt x="1488" y="1586"/>
                  </a:cubicBezTo>
                  <a:cubicBezTo>
                    <a:pt x="1597" y="1302"/>
                    <a:pt x="1704" y="960"/>
                    <a:pt x="1636" y="656"/>
                  </a:cubicBezTo>
                  <a:cubicBezTo>
                    <a:pt x="1567" y="362"/>
                    <a:pt x="1342" y="88"/>
                    <a:pt x="1038" y="20"/>
                  </a:cubicBezTo>
                  <a:cubicBezTo>
                    <a:pt x="993" y="7"/>
                    <a:pt x="947" y="0"/>
                    <a:pt x="901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2700000">
              <a:off x="439894" y="3692947"/>
              <a:ext cx="162938" cy="247465"/>
            </a:xfrm>
            <a:custGeom>
              <a:avLst/>
              <a:gdLst/>
              <a:ahLst/>
              <a:cxnLst/>
              <a:rect l="l" t="t" r="r" b="b"/>
              <a:pathLst>
                <a:path w="1332" h="2023" extrusionOk="0">
                  <a:moveTo>
                    <a:pt x="578" y="40"/>
                  </a:moveTo>
                  <a:cubicBezTo>
                    <a:pt x="646" y="40"/>
                    <a:pt x="715" y="59"/>
                    <a:pt x="784" y="88"/>
                  </a:cubicBezTo>
                  <a:cubicBezTo>
                    <a:pt x="910" y="138"/>
                    <a:pt x="1019" y="225"/>
                    <a:pt x="1106" y="333"/>
                  </a:cubicBezTo>
                  <a:cubicBezTo>
                    <a:pt x="1156" y="392"/>
                    <a:pt x="1195" y="451"/>
                    <a:pt x="1214" y="510"/>
                  </a:cubicBezTo>
                  <a:cubicBezTo>
                    <a:pt x="1243" y="578"/>
                    <a:pt x="1273" y="647"/>
                    <a:pt x="1283" y="715"/>
                  </a:cubicBezTo>
                  <a:cubicBezTo>
                    <a:pt x="1312" y="852"/>
                    <a:pt x="1302" y="999"/>
                    <a:pt x="1273" y="1136"/>
                  </a:cubicBezTo>
                  <a:cubicBezTo>
                    <a:pt x="1243" y="1274"/>
                    <a:pt x="1204" y="1411"/>
                    <a:pt x="1156" y="1548"/>
                  </a:cubicBezTo>
                  <a:cubicBezTo>
                    <a:pt x="1136" y="1616"/>
                    <a:pt x="1106" y="1675"/>
                    <a:pt x="1067" y="1744"/>
                  </a:cubicBezTo>
                  <a:cubicBezTo>
                    <a:pt x="1028" y="1802"/>
                    <a:pt x="989" y="1851"/>
                    <a:pt x="930" y="1900"/>
                  </a:cubicBezTo>
                  <a:cubicBezTo>
                    <a:pt x="881" y="1939"/>
                    <a:pt x="813" y="1979"/>
                    <a:pt x="744" y="1988"/>
                  </a:cubicBezTo>
                  <a:cubicBezTo>
                    <a:pt x="710" y="1998"/>
                    <a:pt x="676" y="2003"/>
                    <a:pt x="641" y="2003"/>
                  </a:cubicBezTo>
                  <a:cubicBezTo>
                    <a:pt x="607" y="2003"/>
                    <a:pt x="573" y="1998"/>
                    <a:pt x="538" y="1988"/>
                  </a:cubicBezTo>
                  <a:cubicBezTo>
                    <a:pt x="480" y="1959"/>
                    <a:pt x="411" y="1929"/>
                    <a:pt x="372" y="1871"/>
                  </a:cubicBezTo>
                  <a:cubicBezTo>
                    <a:pt x="343" y="1851"/>
                    <a:pt x="323" y="1812"/>
                    <a:pt x="303" y="1792"/>
                  </a:cubicBezTo>
                  <a:cubicBezTo>
                    <a:pt x="284" y="1753"/>
                    <a:pt x="274" y="1724"/>
                    <a:pt x="255" y="1694"/>
                  </a:cubicBezTo>
                  <a:lnTo>
                    <a:pt x="176" y="1489"/>
                  </a:lnTo>
                  <a:cubicBezTo>
                    <a:pt x="157" y="1450"/>
                    <a:pt x="157" y="1420"/>
                    <a:pt x="137" y="1381"/>
                  </a:cubicBezTo>
                  <a:lnTo>
                    <a:pt x="107" y="1274"/>
                  </a:lnTo>
                  <a:cubicBezTo>
                    <a:pt x="98" y="1244"/>
                    <a:pt x="88" y="1205"/>
                    <a:pt x="79" y="1165"/>
                  </a:cubicBezTo>
                  <a:lnTo>
                    <a:pt x="59" y="1058"/>
                  </a:lnTo>
                  <a:lnTo>
                    <a:pt x="49" y="950"/>
                  </a:lnTo>
                  <a:cubicBezTo>
                    <a:pt x="39" y="911"/>
                    <a:pt x="39" y="872"/>
                    <a:pt x="39" y="843"/>
                  </a:cubicBezTo>
                  <a:lnTo>
                    <a:pt x="39" y="725"/>
                  </a:lnTo>
                  <a:lnTo>
                    <a:pt x="49" y="617"/>
                  </a:lnTo>
                  <a:cubicBezTo>
                    <a:pt x="49" y="578"/>
                    <a:pt x="59" y="549"/>
                    <a:pt x="68" y="510"/>
                  </a:cubicBezTo>
                  <a:cubicBezTo>
                    <a:pt x="79" y="480"/>
                    <a:pt x="98" y="441"/>
                    <a:pt x="107" y="412"/>
                  </a:cubicBezTo>
                  <a:cubicBezTo>
                    <a:pt x="118" y="373"/>
                    <a:pt x="137" y="343"/>
                    <a:pt x="157" y="314"/>
                  </a:cubicBezTo>
                  <a:cubicBezTo>
                    <a:pt x="176" y="284"/>
                    <a:pt x="186" y="245"/>
                    <a:pt x="216" y="225"/>
                  </a:cubicBezTo>
                  <a:cubicBezTo>
                    <a:pt x="235" y="196"/>
                    <a:pt x="264" y="167"/>
                    <a:pt x="294" y="147"/>
                  </a:cubicBezTo>
                  <a:cubicBezTo>
                    <a:pt x="323" y="127"/>
                    <a:pt x="353" y="98"/>
                    <a:pt x="382" y="88"/>
                  </a:cubicBezTo>
                  <a:cubicBezTo>
                    <a:pt x="440" y="49"/>
                    <a:pt x="509" y="40"/>
                    <a:pt x="578" y="40"/>
                  </a:cubicBezTo>
                  <a:close/>
                  <a:moveTo>
                    <a:pt x="578" y="1"/>
                  </a:moveTo>
                  <a:cubicBezTo>
                    <a:pt x="509" y="1"/>
                    <a:pt x="431" y="20"/>
                    <a:pt x="362" y="49"/>
                  </a:cubicBezTo>
                  <a:cubicBezTo>
                    <a:pt x="323" y="69"/>
                    <a:pt x="294" y="88"/>
                    <a:pt x="264" y="118"/>
                  </a:cubicBezTo>
                  <a:cubicBezTo>
                    <a:pt x="235" y="138"/>
                    <a:pt x="205" y="167"/>
                    <a:pt x="186" y="196"/>
                  </a:cubicBezTo>
                  <a:cubicBezTo>
                    <a:pt x="157" y="225"/>
                    <a:pt x="137" y="255"/>
                    <a:pt x="118" y="294"/>
                  </a:cubicBezTo>
                  <a:cubicBezTo>
                    <a:pt x="98" y="323"/>
                    <a:pt x="79" y="353"/>
                    <a:pt x="68" y="392"/>
                  </a:cubicBezTo>
                  <a:cubicBezTo>
                    <a:pt x="59" y="431"/>
                    <a:pt x="39" y="460"/>
                    <a:pt x="29" y="500"/>
                  </a:cubicBezTo>
                  <a:cubicBezTo>
                    <a:pt x="20" y="539"/>
                    <a:pt x="10" y="578"/>
                    <a:pt x="10" y="617"/>
                  </a:cubicBezTo>
                  <a:lnTo>
                    <a:pt x="0" y="725"/>
                  </a:lnTo>
                  <a:lnTo>
                    <a:pt x="0" y="843"/>
                  </a:lnTo>
                  <a:cubicBezTo>
                    <a:pt x="0" y="882"/>
                    <a:pt x="10" y="911"/>
                    <a:pt x="10" y="950"/>
                  </a:cubicBezTo>
                  <a:lnTo>
                    <a:pt x="29" y="1068"/>
                  </a:lnTo>
                  <a:lnTo>
                    <a:pt x="49" y="1176"/>
                  </a:lnTo>
                  <a:cubicBezTo>
                    <a:pt x="59" y="1205"/>
                    <a:pt x="68" y="1244"/>
                    <a:pt x="79" y="1283"/>
                  </a:cubicBezTo>
                  <a:lnTo>
                    <a:pt x="118" y="1391"/>
                  </a:lnTo>
                  <a:cubicBezTo>
                    <a:pt x="127" y="1420"/>
                    <a:pt x="137" y="1459"/>
                    <a:pt x="157" y="1498"/>
                  </a:cubicBezTo>
                  <a:lnTo>
                    <a:pt x="235" y="1704"/>
                  </a:lnTo>
                  <a:lnTo>
                    <a:pt x="245" y="1704"/>
                  </a:lnTo>
                  <a:cubicBezTo>
                    <a:pt x="255" y="1733"/>
                    <a:pt x="274" y="1763"/>
                    <a:pt x="294" y="1792"/>
                  </a:cubicBezTo>
                  <a:cubicBezTo>
                    <a:pt x="314" y="1822"/>
                    <a:pt x="333" y="1861"/>
                    <a:pt x="353" y="1881"/>
                  </a:cubicBezTo>
                  <a:cubicBezTo>
                    <a:pt x="401" y="1939"/>
                    <a:pt x="470" y="1979"/>
                    <a:pt x="538" y="2008"/>
                  </a:cubicBezTo>
                  <a:cubicBezTo>
                    <a:pt x="573" y="2017"/>
                    <a:pt x="610" y="2022"/>
                    <a:pt x="646" y="2022"/>
                  </a:cubicBezTo>
                  <a:cubicBezTo>
                    <a:pt x="683" y="2022"/>
                    <a:pt x="720" y="2017"/>
                    <a:pt x="754" y="2008"/>
                  </a:cubicBezTo>
                  <a:cubicBezTo>
                    <a:pt x="823" y="1998"/>
                    <a:pt x="891" y="1959"/>
                    <a:pt x="940" y="1910"/>
                  </a:cubicBezTo>
                  <a:cubicBezTo>
                    <a:pt x="999" y="1871"/>
                    <a:pt x="1048" y="1812"/>
                    <a:pt x="1087" y="1753"/>
                  </a:cubicBezTo>
                  <a:cubicBezTo>
                    <a:pt x="1126" y="1685"/>
                    <a:pt x="1156" y="1616"/>
                    <a:pt x="1175" y="1557"/>
                  </a:cubicBezTo>
                  <a:cubicBezTo>
                    <a:pt x="1224" y="1420"/>
                    <a:pt x="1263" y="1283"/>
                    <a:pt x="1293" y="1136"/>
                  </a:cubicBezTo>
                  <a:cubicBezTo>
                    <a:pt x="1322" y="999"/>
                    <a:pt x="1332" y="852"/>
                    <a:pt x="1312" y="706"/>
                  </a:cubicBezTo>
                  <a:cubicBezTo>
                    <a:pt x="1293" y="637"/>
                    <a:pt x="1273" y="569"/>
                    <a:pt x="1243" y="500"/>
                  </a:cubicBezTo>
                  <a:cubicBezTo>
                    <a:pt x="1214" y="431"/>
                    <a:pt x="1175" y="373"/>
                    <a:pt x="1136" y="314"/>
                  </a:cubicBezTo>
                  <a:cubicBezTo>
                    <a:pt x="1048" y="196"/>
                    <a:pt x="930" y="108"/>
                    <a:pt x="793" y="49"/>
                  </a:cubicBezTo>
                  <a:cubicBezTo>
                    <a:pt x="725" y="20"/>
                    <a:pt x="656" y="10"/>
                    <a:pt x="578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2700000">
              <a:off x="412181" y="4217493"/>
              <a:ext cx="240248" cy="198902"/>
            </a:xfrm>
            <a:custGeom>
              <a:avLst/>
              <a:gdLst/>
              <a:ahLst/>
              <a:cxnLst/>
              <a:rect l="l" t="t" r="r" b="b"/>
              <a:pathLst>
                <a:path w="1964" h="1626" extrusionOk="0">
                  <a:moveTo>
                    <a:pt x="1362" y="0"/>
                  </a:moveTo>
                  <a:cubicBezTo>
                    <a:pt x="1104" y="0"/>
                    <a:pt x="681" y="150"/>
                    <a:pt x="240" y="930"/>
                  </a:cubicBezTo>
                  <a:cubicBezTo>
                    <a:pt x="0" y="1350"/>
                    <a:pt x="304" y="1625"/>
                    <a:pt x="651" y="1625"/>
                  </a:cubicBezTo>
                  <a:cubicBezTo>
                    <a:pt x="716" y="1625"/>
                    <a:pt x="783" y="1615"/>
                    <a:pt x="847" y="1596"/>
                  </a:cubicBezTo>
                  <a:cubicBezTo>
                    <a:pt x="1141" y="1507"/>
                    <a:pt x="1483" y="1400"/>
                    <a:pt x="1679" y="1165"/>
                  </a:cubicBezTo>
                  <a:cubicBezTo>
                    <a:pt x="1885" y="930"/>
                    <a:pt x="1964" y="587"/>
                    <a:pt x="1846" y="303"/>
                  </a:cubicBezTo>
                  <a:cubicBezTo>
                    <a:pt x="1797" y="205"/>
                    <a:pt x="1729" y="107"/>
                    <a:pt x="1620" y="58"/>
                  </a:cubicBezTo>
                  <a:cubicBezTo>
                    <a:pt x="1620" y="58"/>
                    <a:pt x="1523" y="0"/>
                    <a:pt x="1362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2700000">
              <a:off x="427966" y="4220220"/>
              <a:ext cx="218107" cy="201838"/>
            </a:xfrm>
            <a:custGeom>
              <a:avLst/>
              <a:gdLst/>
              <a:ahLst/>
              <a:cxnLst/>
              <a:rect l="l" t="t" r="r" b="b"/>
              <a:pathLst>
                <a:path w="1783" h="1650" extrusionOk="0">
                  <a:moveTo>
                    <a:pt x="1231" y="39"/>
                  </a:moveTo>
                  <a:cubicBezTo>
                    <a:pt x="1243" y="39"/>
                    <a:pt x="1253" y="40"/>
                    <a:pt x="1263" y="44"/>
                  </a:cubicBezTo>
                  <a:cubicBezTo>
                    <a:pt x="1302" y="44"/>
                    <a:pt x="1341" y="44"/>
                    <a:pt x="1371" y="53"/>
                  </a:cubicBezTo>
                  <a:cubicBezTo>
                    <a:pt x="1410" y="63"/>
                    <a:pt x="1439" y="73"/>
                    <a:pt x="1469" y="92"/>
                  </a:cubicBezTo>
                  <a:lnTo>
                    <a:pt x="1478" y="92"/>
                  </a:lnTo>
                  <a:cubicBezTo>
                    <a:pt x="1537" y="122"/>
                    <a:pt x="1587" y="171"/>
                    <a:pt x="1626" y="220"/>
                  </a:cubicBezTo>
                  <a:cubicBezTo>
                    <a:pt x="1665" y="279"/>
                    <a:pt x="1694" y="347"/>
                    <a:pt x="1713" y="416"/>
                  </a:cubicBezTo>
                  <a:cubicBezTo>
                    <a:pt x="1753" y="543"/>
                    <a:pt x="1743" y="690"/>
                    <a:pt x="1713" y="827"/>
                  </a:cubicBezTo>
                  <a:cubicBezTo>
                    <a:pt x="1674" y="964"/>
                    <a:pt x="1606" y="1091"/>
                    <a:pt x="1508" y="1189"/>
                  </a:cubicBezTo>
                  <a:cubicBezTo>
                    <a:pt x="1410" y="1297"/>
                    <a:pt x="1293" y="1376"/>
                    <a:pt x="1165" y="1434"/>
                  </a:cubicBezTo>
                  <a:cubicBezTo>
                    <a:pt x="1038" y="1502"/>
                    <a:pt x="901" y="1542"/>
                    <a:pt x="764" y="1591"/>
                  </a:cubicBezTo>
                  <a:cubicBezTo>
                    <a:pt x="695" y="1611"/>
                    <a:pt x="627" y="1630"/>
                    <a:pt x="558" y="1630"/>
                  </a:cubicBezTo>
                  <a:cubicBezTo>
                    <a:pt x="490" y="1630"/>
                    <a:pt x="421" y="1630"/>
                    <a:pt x="353" y="1611"/>
                  </a:cubicBezTo>
                  <a:cubicBezTo>
                    <a:pt x="284" y="1591"/>
                    <a:pt x="216" y="1561"/>
                    <a:pt x="166" y="1522"/>
                  </a:cubicBezTo>
                  <a:cubicBezTo>
                    <a:pt x="107" y="1473"/>
                    <a:pt x="68" y="1415"/>
                    <a:pt x="39" y="1346"/>
                  </a:cubicBezTo>
                  <a:cubicBezTo>
                    <a:pt x="20" y="1287"/>
                    <a:pt x="20" y="1209"/>
                    <a:pt x="39" y="1141"/>
                  </a:cubicBezTo>
                  <a:cubicBezTo>
                    <a:pt x="39" y="1111"/>
                    <a:pt x="59" y="1072"/>
                    <a:pt x="68" y="1043"/>
                  </a:cubicBezTo>
                  <a:cubicBezTo>
                    <a:pt x="79" y="1013"/>
                    <a:pt x="98" y="974"/>
                    <a:pt x="107" y="945"/>
                  </a:cubicBezTo>
                  <a:lnTo>
                    <a:pt x="225" y="758"/>
                  </a:lnTo>
                  <a:cubicBezTo>
                    <a:pt x="245" y="729"/>
                    <a:pt x="274" y="699"/>
                    <a:pt x="294" y="670"/>
                  </a:cubicBezTo>
                  <a:lnTo>
                    <a:pt x="362" y="582"/>
                  </a:lnTo>
                  <a:cubicBezTo>
                    <a:pt x="382" y="543"/>
                    <a:pt x="401" y="523"/>
                    <a:pt x="431" y="494"/>
                  </a:cubicBezTo>
                  <a:lnTo>
                    <a:pt x="499" y="406"/>
                  </a:lnTo>
                  <a:lnTo>
                    <a:pt x="588" y="338"/>
                  </a:lnTo>
                  <a:cubicBezTo>
                    <a:pt x="607" y="308"/>
                    <a:pt x="636" y="279"/>
                    <a:pt x="666" y="259"/>
                  </a:cubicBezTo>
                  <a:lnTo>
                    <a:pt x="754" y="200"/>
                  </a:lnTo>
                  <a:lnTo>
                    <a:pt x="852" y="142"/>
                  </a:lnTo>
                  <a:cubicBezTo>
                    <a:pt x="881" y="122"/>
                    <a:pt x="910" y="112"/>
                    <a:pt x="950" y="92"/>
                  </a:cubicBezTo>
                  <a:cubicBezTo>
                    <a:pt x="979" y="83"/>
                    <a:pt x="1019" y="73"/>
                    <a:pt x="1048" y="63"/>
                  </a:cubicBezTo>
                  <a:cubicBezTo>
                    <a:pt x="1087" y="53"/>
                    <a:pt x="1126" y="44"/>
                    <a:pt x="1156" y="44"/>
                  </a:cubicBezTo>
                  <a:cubicBezTo>
                    <a:pt x="1182" y="44"/>
                    <a:pt x="1208" y="39"/>
                    <a:pt x="1231" y="39"/>
                  </a:cubicBezTo>
                  <a:close/>
                  <a:moveTo>
                    <a:pt x="1234" y="0"/>
                  </a:moveTo>
                  <a:cubicBezTo>
                    <a:pt x="1208" y="0"/>
                    <a:pt x="1182" y="5"/>
                    <a:pt x="1156" y="5"/>
                  </a:cubicBezTo>
                  <a:cubicBezTo>
                    <a:pt x="1116" y="5"/>
                    <a:pt x="1077" y="14"/>
                    <a:pt x="1038" y="24"/>
                  </a:cubicBezTo>
                  <a:cubicBezTo>
                    <a:pt x="1008" y="34"/>
                    <a:pt x="969" y="44"/>
                    <a:pt x="930" y="53"/>
                  </a:cubicBezTo>
                  <a:cubicBezTo>
                    <a:pt x="901" y="73"/>
                    <a:pt x="862" y="83"/>
                    <a:pt x="832" y="103"/>
                  </a:cubicBezTo>
                  <a:lnTo>
                    <a:pt x="734" y="161"/>
                  </a:lnTo>
                  <a:cubicBezTo>
                    <a:pt x="705" y="181"/>
                    <a:pt x="675" y="210"/>
                    <a:pt x="646" y="229"/>
                  </a:cubicBezTo>
                  <a:cubicBezTo>
                    <a:pt x="617" y="259"/>
                    <a:pt x="588" y="279"/>
                    <a:pt x="558" y="308"/>
                  </a:cubicBezTo>
                  <a:lnTo>
                    <a:pt x="480" y="386"/>
                  </a:lnTo>
                  <a:lnTo>
                    <a:pt x="401" y="475"/>
                  </a:lnTo>
                  <a:cubicBezTo>
                    <a:pt x="382" y="504"/>
                    <a:pt x="353" y="533"/>
                    <a:pt x="333" y="562"/>
                  </a:cubicBezTo>
                  <a:lnTo>
                    <a:pt x="274" y="651"/>
                  </a:lnTo>
                  <a:cubicBezTo>
                    <a:pt x="255" y="680"/>
                    <a:pt x="225" y="710"/>
                    <a:pt x="205" y="749"/>
                  </a:cubicBezTo>
                  <a:lnTo>
                    <a:pt x="98" y="934"/>
                  </a:lnTo>
                  <a:cubicBezTo>
                    <a:pt x="79" y="974"/>
                    <a:pt x="59" y="1003"/>
                    <a:pt x="49" y="1032"/>
                  </a:cubicBezTo>
                  <a:cubicBezTo>
                    <a:pt x="39" y="1072"/>
                    <a:pt x="20" y="1101"/>
                    <a:pt x="20" y="1141"/>
                  </a:cubicBezTo>
                  <a:cubicBezTo>
                    <a:pt x="0" y="1209"/>
                    <a:pt x="10" y="1287"/>
                    <a:pt x="29" y="1356"/>
                  </a:cubicBezTo>
                  <a:cubicBezTo>
                    <a:pt x="49" y="1424"/>
                    <a:pt x="98" y="1483"/>
                    <a:pt x="147" y="1532"/>
                  </a:cubicBezTo>
                  <a:cubicBezTo>
                    <a:pt x="205" y="1581"/>
                    <a:pt x="274" y="1611"/>
                    <a:pt x="343" y="1630"/>
                  </a:cubicBezTo>
                  <a:cubicBezTo>
                    <a:pt x="411" y="1650"/>
                    <a:pt x="490" y="1650"/>
                    <a:pt x="558" y="1650"/>
                  </a:cubicBezTo>
                  <a:cubicBezTo>
                    <a:pt x="636" y="1650"/>
                    <a:pt x="705" y="1630"/>
                    <a:pt x="773" y="1611"/>
                  </a:cubicBezTo>
                  <a:cubicBezTo>
                    <a:pt x="910" y="1561"/>
                    <a:pt x="1048" y="1522"/>
                    <a:pt x="1175" y="1454"/>
                  </a:cubicBezTo>
                  <a:cubicBezTo>
                    <a:pt x="1302" y="1395"/>
                    <a:pt x="1430" y="1317"/>
                    <a:pt x="1528" y="1209"/>
                  </a:cubicBezTo>
                  <a:cubicBezTo>
                    <a:pt x="1576" y="1160"/>
                    <a:pt x="1626" y="1101"/>
                    <a:pt x="1655" y="1032"/>
                  </a:cubicBezTo>
                  <a:cubicBezTo>
                    <a:pt x="1694" y="974"/>
                    <a:pt x="1724" y="905"/>
                    <a:pt x="1743" y="837"/>
                  </a:cubicBezTo>
                  <a:cubicBezTo>
                    <a:pt x="1782" y="699"/>
                    <a:pt x="1782" y="543"/>
                    <a:pt x="1753" y="406"/>
                  </a:cubicBezTo>
                  <a:cubicBezTo>
                    <a:pt x="1733" y="338"/>
                    <a:pt x="1704" y="259"/>
                    <a:pt x="1655" y="200"/>
                  </a:cubicBezTo>
                  <a:cubicBezTo>
                    <a:pt x="1616" y="142"/>
                    <a:pt x="1557" y="92"/>
                    <a:pt x="1489" y="53"/>
                  </a:cubicBezTo>
                  <a:lnTo>
                    <a:pt x="1489" y="63"/>
                  </a:lnTo>
                  <a:cubicBezTo>
                    <a:pt x="1459" y="44"/>
                    <a:pt x="1420" y="24"/>
                    <a:pt x="1380" y="14"/>
                  </a:cubicBezTo>
                  <a:cubicBezTo>
                    <a:pt x="1341" y="5"/>
                    <a:pt x="1312" y="5"/>
                    <a:pt x="1273" y="5"/>
                  </a:cubicBezTo>
                  <a:cubicBezTo>
                    <a:pt x="1260" y="1"/>
                    <a:pt x="1247" y="0"/>
                    <a:pt x="1234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2700000">
              <a:off x="313584" y="3483584"/>
              <a:ext cx="463738" cy="314745"/>
            </a:xfrm>
            <a:custGeom>
              <a:avLst/>
              <a:gdLst/>
              <a:ahLst/>
              <a:cxnLst/>
              <a:rect l="l" t="t" r="r" b="b"/>
              <a:pathLst>
                <a:path w="3791" h="2573" extrusionOk="0">
                  <a:moveTo>
                    <a:pt x="3135" y="0"/>
                  </a:moveTo>
                  <a:cubicBezTo>
                    <a:pt x="2833" y="0"/>
                    <a:pt x="2558" y="153"/>
                    <a:pt x="2302" y="314"/>
                  </a:cubicBezTo>
                  <a:cubicBezTo>
                    <a:pt x="1401" y="863"/>
                    <a:pt x="510" y="1528"/>
                    <a:pt x="40" y="2469"/>
                  </a:cubicBezTo>
                  <a:lnTo>
                    <a:pt x="0" y="2527"/>
                  </a:lnTo>
                  <a:cubicBezTo>
                    <a:pt x="184" y="2557"/>
                    <a:pt x="370" y="2572"/>
                    <a:pt x="556" y="2572"/>
                  </a:cubicBezTo>
                  <a:cubicBezTo>
                    <a:pt x="1753" y="2572"/>
                    <a:pt x="2945" y="1962"/>
                    <a:pt x="3624" y="970"/>
                  </a:cubicBezTo>
                  <a:cubicBezTo>
                    <a:pt x="3712" y="843"/>
                    <a:pt x="3790" y="696"/>
                    <a:pt x="3790" y="539"/>
                  </a:cubicBezTo>
                  <a:cubicBezTo>
                    <a:pt x="3790" y="226"/>
                    <a:pt x="3467" y="1"/>
                    <a:pt x="3164" y="1"/>
                  </a:cubicBezTo>
                  <a:cubicBezTo>
                    <a:pt x="3154" y="1"/>
                    <a:pt x="3144" y="0"/>
                    <a:pt x="3135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2700000">
              <a:off x="403856" y="3234364"/>
              <a:ext cx="413462" cy="564412"/>
            </a:xfrm>
            <a:custGeom>
              <a:avLst/>
              <a:gdLst/>
              <a:ahLst/>
              <a:cxnLst/>
              <a:rect l="l" t="t" r="r" b="b"/>
              <a:pathLst>
                <a:path w="3380" h="4614" extrusionOk="0">
                  <a:moveTo>
                    <a:pt x="2488" y="1"/>
                  </a:moveTo>
                  <a:cubicBezTo>
                    <a:pt x="2257" y="1"/>
                    <a:pt x="2026" y="87"/>
                    <a:pt x="1822" y="217"/>
                  </a:cubicBezTo>
                  <a:cubicBezTo>
                    <a:pt x="1293" y="550"/>
                    <a:pt x="990" y="1138"/>
                    <a:pt x="735" y="1715"/>
                  </a:cubicBezTo>
                  <a:cubicBezTo>
                    <a:pt x="333" y="2616"/>
                    <a:pt x="0" y="3595"/>
                    <a:pt x="177" y="4565"/>
                  </a:cubicBezTo>
                  <a:lnTo>
                    <a:pt x="167" y="4614"/>
                  </a:lnTo>
                  <a:cubicBezTo>
                    <a:pt x="1626" y="4104"/>
                    <a:pt x="2811" y="2851"/>
                    <a:pt x="3232" y="1362"/>
                  </a:cubicBezTo>
                  <a:cubicBezTo>
                    <a:pt x="3330" y="1020"/>
                    <a:pt x="3379" y="618"/>
                    <a:pt x="3173" y="324"/>
                  </a:cubicBezTo>
                  <a:cubicBezTo>
                    <a:pt x="3036" y="129"/>
                    <a:pt x="2781" y="11"/>
                    <a:pt x="2527" y="2"/>
                  </a:cubicBezTo>
                  <a:cubicBezTo>
                    <a:pt x="2514" y="1"/>
                    <a:pt x="2501" y="1"/>
                    <a:pt x="2488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2700000">
              <a:off x="379771" y="3143921"/>
              <a:ext cx="190461" cy="528448"/>
            </a:xfrm>
            <a:custGeom>
              <a:avLst/>
              <a:gdLst/>
              <a:ahLst/>
              <a:cxnLst/>
              <a:rect l="l" t="t" r="r" b="b"/>
              <a:pathLst>
                <a:path w="1557" h="4320" extrusionOk="0">
                  <a:moveTo>
                    <a:pt x="861" y="0"/>
                  </a:moveTo>
                  <a:cubicBezTo>
                    <a:pt x="855" y="0"/>
                    <a:pt x="849" y="0"/>
                    <a:pt x="842" y="1"/>
                  </a:cubicBezTo>
                  <a:cubicBezTo>
                    <a:pt x="715" y="11"/>
                    <a:pt x="607" y="89"/>
                    <a:pt x="519" y="177"/>
                  </a:cubicBezTo>
                  <a:cubicBezTo>
                    <a:pt x="108" y="599"/>
                    <a:pt x="10" y="1225"/>
                    <a:pt x="10" y="1813"/>
                  </a:cubicBezTo>
                  <a:cubicBezTo>
                    <a:pt x="0" y="2694"/>
                    <a:pt x="166" y="3604"/>
                    <a:pt x="676" y="4320"/>
                  </a:cubicBezTo>
                  <a:lnTo>
                    <a:pt x="734" y="4300"/>
                  </a:lnTo>
                  <a:cubicBezTo>
                    <a:pt x="1341" y="3184"/>
                    <a:pt x="1557" y="1852"/>
                    <a:pt x="1322" y="599"/>
                  </a:cubicBezTo>
                  <a:cubicBezTo>
                    <a:pt x="1293" y="462"/>
                    <a:pt x="1263" y="314"/>
                    <a:pt x="1185" y="197"/>
                  </a:cubicBezTo>
                  <a:cubicBezTo>
                    <a:pt x="1110" y="94"/>
                    <a:pt x="991" y="0"/>
                    <a:pt x="861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2700000">
              <a:off x="73587" y="3116738"/>
              <a:ext cx="172602" cy="584718"/>
            </a:xfrm>
            <a:custGeom>
              <a:avLst/>
              <a:gdLst/>
              <a:ahLst/>
              <a:cxnLst/>
              <a:rect l="l" t="t" r="r" b="b"/>
              <a:pathLst>
                <a:path w="1411" h="4780" extrusionOk="0">
                  <a:moveTo>
                    <a:pt x="1106" y="0"/>
                  </a:moveTo>
                  <a:cubicBezTo>
                    <a:pt x="1028" y="597"/>
                    <a:pt x="636" y="1107"/>
                    <a:pt x="412" y="1675"/>
                  </a:cubicBezTo>
                  <a:cubicBezTo>
                    <a:pt x="0" y="2673"/>
                    <a:pt x="127" y="3888"/>
                    <a:pt x="734" y="4779"/>
                  </a:cubicBezTo>
                  <a:lnTo>
                    <a:pt x="764" y="4740"/>
                  </a:lnTo>
                  <a:cubicBezTo>
                    <a:pt x="1293" y="4123"/>
                    <a:pt x="1410" y="3241"/>
                    <a:pt x="1361" y="2429"/>
                  </a:cubicBezTo>
                  <a:cubicBezTo>
                    <a:pt x="1302" y="1616"/>
                    <a:pt x="1117" y="813"/>
                    <a:pt x="1106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2700000">
              <a:off x="82417" y="3109508"/>
              <a:ext cx="164284" cy="601599"/>
            </a:xfrm>
            <a:custGeom>
              <a:avLst/>
              <a:gdLst/>
              <a:ahLst/>
              <a:cxnLst/>
              <a:rect l="l" t="t" r="r" b="b"/>
              <a:pathLst>
                <a:path w="1343" h="4918" extrusionOk="0">
                  <a:moveTo>
                    <a:pt x="995" y="597"/>
                  </a:moveTo>
                  <a:cubicBezTo>
                    <a:pt x="998" y="633"/>
                    <a:pt x="1003" y="669"/>
                    <a:pt x="1009" y="706"/>
                  </a:cubicBezTo>
                  <a:cubicBezTo>
                    <a:pt x="1029" y="902"/>
                    <a:pt x="1058" y="1108"/>
                    <a:pt x="1088" y="1313"/>
                  </a:cubicBezTo>
                  <a:lnTo>
                    <a:pt x="1176" y="1920"/>
                  </a:lnTo>
                  <a:cubicBezTo>
                    <a:pt x="1195" y="2018"/>
                    <a:pt x="1205" y="2116"/>
                    <a:pt x="1215" y="2214"/>
                  </a:cubicBezTo>
                  <a:cubicBezTo>
                    <a:pt x="1225" y="2322"/>
                    <a:pt x="1234" y="2420"/>
                    <a:pt x="1244" y="2518"/>
                  </a:cubicBezTo>
                  <a:lnTo>
                    <a:pt x="1254" y="2675"/>
                  </a:lnTo>
                  <a:lnTo>
                    <a:pt x="1254" y="2821"/>
                  </a:lnTo>
                  <a:lnTo>
                    <a:pt x="1254" y="2978"/>
                  </a:lnTo>
                  <a:lnTo>
                    <a:pt x="1254" y="3125"/>
                  </a:lnTo>
                  <a:lnTo>
                    <a:pt x="1234" y="3282"/>
                  </a:lnTo>
                  <a:lnTo>
                    <a:pt x="1225" y="3428"/>
                  </a:lnTo>
                  <a:lnTo>
                    <a:pt x="1195" y="3576"/>
                  </a:lnTo>
                  <a:lnTo>
                    <a:pt x="1166" y="3722"/>
                  </a:lnTo>
                  <a:lnTo>
                    <a:pt x="1136" y="3869"/>
                  </a:lnTo>
                  <a:cubicBezTo>
                    <a:pt x="1117" y="3918"/>
                    <a:pt x="1107" y="3967"/>
                    <a:pt x="1088" y="4016"/>
                  </a:cubicBezTo>
                  <a:lnTo>
                    <a:pt x="1038" y="4163"/>
                  </a:lnTo>
                  <a:cubicBezTo>
                    <a:pt x="1019" y="4202"/>
                    <a:pt x="999" y="4251"/>
                    <a:pt x="980" y="4300"/>
                  </a:cubicBezTo>
                  <a:lnTo>
                    <a:pt x="912" y="4427"/>
                  </a:lnTo>
                  <a:lnTo>
                    <a:pt x="833" y="4564"/>
                  </a:lnTo>
                  <a:lnTo>
                    <a:pt x="755" y="4682"/>
                  </a:lnTo>
                  <a:lnTo>
                    <a:pt x="671" y="4782"/>
                  </a:lnTo>
                  <a:lnTo>
                    <a:pt x="671" y="4782"/>
                  </a:lnTo>
                  <a:cubicBezTo>
                    <a:pt x="631" y="4710"/>
                    <a:pt x="589" y="4642"/>
                    <a:pt x="559" y="4574"/>
                  </a:cubicBezTo>
                  <a:cubicBezTo>
                    <a:pt x="510" y="4476"/>
                    <a:pt x="481" y="4378"/>
                    <a:pt x="441" y="4281"/>
                  </a:cubicBezTo>
                  <a:lnTo>
                    <a:pt x="383" y="4143"/>
                  </a:lnTo>
                  <a:cubicBezTo>
                    <a:pt x="373" y="4094"/>
                    <a:pt x="353" y="4035"/>
                    <a:pt x="344" y="3987"/>
                  </a:cubicBezTo>
                  <a:cubicBezTo>
                    <a:pt x="324" y="3937"/>
                    <a:pt x="314" y="3889"/>
                    <a:pt x="304" y="3840"/>
                  </a:cubicBezTo>
                  <a:cubicBezTo>
                    <a:pt x="294" y="3791"/>
                    <a:pt x="275" y="3742"/>
                    <a:pt x="275" y="3693"/>
                  </a:cubicBezTo>
                  <a:lnTo>
                    <a:pt x="246" y="3536"/>
                  </a:lnTo>
                  <a:lnTo>
                    <a:pt x="226" y="3389"/>
                  </a:lnTo>
                  <a:cubicBezTo>
                    <a:pt x="216" y="3330"/>
                    <a:pt x="216" y="3282"/>
                    <a:pt x="216" y="3232"/>
                  </a:cubicBezTo>
                  <a:cubicBezTo>
                    <a:pt x="216" y="3184"/>
                    <a:pt x="206" y="3125"/>
                    <a:pt x="206" y="3076"/>
                  </a:cubicBezTo>
                  <a:lnTo>
                    <a:pt x="206" y="2919"/>
                  </a:lnTo>
                  <a:lnTo>
                    <a:pt x="216" y="2773"/>
                  </a:lnTo>
                  <a:cubicBezTo>
                    <a:pt x="226" y="2664"/>
                    <a:pt x="235" y="2567"/>
                    <a:pt x="255" y="2469"/>
                  </a:cubicBezTo>
                  <a:cubicBezTo>
                    <a:pt x="265" y="2361"/>
                    <a:pt x="294" y="2263"/>
                    <a:pt x="314" y="2165"/>
                  </a:cubicBezTo>
                  <a:cubicBezTo>
                    <a:pt x="344" y="2067"/>
                    <a:pt x="373" y="1970"/>
                    <a:pt x="412" y="1872"/>
                  </a:cubicBezTo>
                  <a:lnTo>
                    <a:pt x="441" y="1793"/>
                  </a:lnTo>
                  <a:lnTo>
                    <a:pt x="470" y="1724"/>
                  </a:lnTo>
                  <a:cubicBezTo>
                    <a:pt x="490" y="1685"/>
                    <a:pt x="510" y="1637"/>
                    <a:pt x="529" y="1587"/>
                  </a:cubicBezTo>
                  <a:cubicBezTo>
                    <a:pt x="579" y="1489"/>
                    <a:pt x="618" y="1402"/>
                    <a:pt x="666" y="1304"/>
                  </a:cubicBezTo>
                  <a:cubicBezTo>
                    <a:pt x="764" y="1117"/>
                    <a:pt x="862" y="932"/>
                    <a:pt x="941" y="726"/>
                  </a:cubicBezTo>
                  <a:cubicBezTo>
                    <a:pt x="962" y="684"/>
                    <a:pt x="979" y="640"/>
                    <a:pt x="995" y="597"/>
                  </a:cubicBezTo>
                  <a:close/>
                  <a:moveTo>
                    <a:pt x="1058" y="1"/>
                  </a:moveTo>
                  <a:cubicBezTo>
                    <a:pt x="1009" y="1"/>
                    <a:pt x="970" y="31"/>
                    <a:pt x="960" y="70"/>
                  </a:cubicBezTo>
                  <a:cubicBezTo>
                    <a:pt x="951" y="177"/>
                    <a:pt x="921" y="275"/>
                    <a:pt x="892" y="373"/>
                  </a:cubicBezTo>
                  <a:cubicBezTo>
                    <a:pt x="862" y="471"/>
                    <a:pt x="823" y="559"/>
                    <a:pt x="784" y="657"/>
                  </a:cubicBezTo>
                  <a:cubicBezTo>
                    <a:pt x="696" y="843"/>
                    <a:pt x="598" y="1030"/>
                    <a:pt x="490" y="1215"/>
                  </a:cubicBezTo>
                  <a:cubicBezTo>
                    <a:pt x="441" y="1304"/>
                    <a:pt x="392" y="1402"/>
                    <a:pt x="344" y="1500"/>
                  </a:cubicBezTo>
                  <a:cubicBezTo>
                    <a:pt x="324" y="1548"/>
                    <a:pt x="304" y="1597"/>
                    <a:pt x="275" y="1646"/>
                  </a:cubicBezTo>
                  <a:lnTo>
                    <a:pt x="246" y="1724"/>
                  </a:lnTo>
                  <a:lnTo>
                    <a:pt x="216" y="1803"/>
                  </a:lnTo>
                  <a:cubicBezTo>
                    <a:pt x="196" y="1852"/>
                    <a:pt x="177" y="1891"/>
                    <a:pt x="157" y="1950"/>
                  </a:cubicBezTo>
                  <a:lnTo>
                    <a:pt x="109" y="2107"/>
                  </a:lnTo>
                  <a:cubicBezTo>
                    <a:pt x="89" y="2214"/>
                    <a:pt x="59" y="2322"/>
                    <a:pt x="40" y="2429"/>
                  </a:cubicBezTo>
                  <a:cubicBezTo>
                    <a:pt x="20" y="2538"/>
                    <a:pt x="11" y="2645"/>
                    <a:pt x="0" y="2753"/>
                  </a:cubicBezTo>
                  <a:lnTo>
                    <a:pt x="0" y="2919"/>
                  </a:lnTo>
                  <a:lnTo>
                    <a:pt x="0" y="3086"/>
                  </a:lnTo>
                  <a:cubicBezTo>
                    <a:pt x="0" y="3134"/>
                    <a:pt x="0" y="3193"/>
                    <a:pt x="11" y="3243"/>
                  </a:cubicBezTo>
                  <a:cubicBezTo>
                    <a:pt x="11" y="3301"/>
                    <a:pt x="20" y="3350"/>
                    <a:pt x="30" y="3409"/>
                  </a:cubicBezTo>
                  <a:lnTo>
                    <a:pt x="50" y="3565"/>
                  </a:lnTo>
                  <a:lnTo>
                    <a:pt x="89" y="3732"/>
                  </a:lnTo>
                  <a:cubicBezTo>
                    <a:pt x="98" y="3781"/>
                    <a:pt x="109" y="3830"/>
                    <a:pt x="128" y="3889"/>
                  </a:cubicBezTo>
                  <a:cubicBezTo>
                    <a:pt x="138" y="3937"/>
                    <a:pt x="157" y="3996"/>
                    <a:pt x="177" y="4046"/>
                  </a:cubicBezTo>
                  <a:cubicBezTo>
                    <a:pt x="196" y="4094"/>
                    <a:pt x="206" y="4143"/>
                    <a:pt x="226" y="4192"/>
                  </a:cubicBezTo>
                  <a:lnTo>
                    <a:pt x="294" y="4349"/>
                  </a:lnTo>
                  <a:cubicBezTo>
                    <a:pt x="314" y="4398"/>
                    <a:pt x="344" y="4437"/>
                    <a:pt x="363" y="4486"/>
                  </a:cubicBezTo>
                  <a:lnTo>
                    <a:pt x="451" y="4633"/>
                  </a:lnTo>
                  <a:cubicBezTo>
                    <a:pt x="500" y="4721"/>
                    <a:pt x="568" y="4809"/>
                    <a:pt x="627" y="4897"/>
                  </a:cubicBezTo>
                  <a:cubicBezTo>
                    <a:pt x="639" y="4909"/>
                    <a:pt x="652" y="4918"/>
                    <a:pt x="664" y="4918"/>
                  </a:cubicBezTo>
                  <a:cubicBezTo>
                    <a:pt x="671" y="4918"/>
                    <a:pt x="679" y="4915"/>
                    <a:pt x="686" y="4907"/>
                  </a:cubicBezTo>
                  <a:cubicBezTo>
                    <a:pt x="699" y="4901"/>
                    <a:pt x="707" y="4886"/>
                    <a:pt x="709" y="4872"/>
                  </a:cubicBezTo>
                  <a:lnTo>
                    <a:pt x="709" y="4872"/>
                  </a:lnTo>
                  <a:cubicBezTo>
                    <a:pt x="716" y="4869"/>
                    <a:pt x="722" y="4865"/>
                    <a:pt x="725" y="4858"/>
                  </a:cubicBezTo>
                  <a:lnTo>
                    <a:pt x="823" y="4740"/>
                  </a:lnTo>
                  <a:lnTo>
                    <a:pt x="912" y="4603"/>
                  </a:lnTo>
                  <a:lnTo>
                    <a:pt x="990" y="4476"/>
                  </a:lnTo>
                  <a:lnTo>
                    <a:pt x="1058" y="4329"/>
                  </a:lnTo>
                  <a:lnTo>
                    <a:pt x="1117" y="4192"/>
                  </a:lnTo>
                  <a:lnTo>
                    <a:pt x="1176" y="4046"/>
                  </a:lnTo>
                  <a:cubicBezTo>
                    <a:pt x="1186" y="3996"/>
                    <a:pt x="1205" y="3948"/>
                    <a:pt x="1215" y="3898"/>
                  </a:cubicBezTo>
                  <a:lnTo>
                    <a:pt x="1254" y="3742"/>
                  </a:lnTo>
                  <a:lnTo>
                    <a:pt x="1284" y="3595"/>
                  </a:lnTo>
                  <a:lnTo>
                    <a:pt x="1303" y="3438"/>
                  </a:lnTo>
                  <a:lnTo>
                    <a:pt x="1323" y="3282"/>
                  </a:lnTo>
                  <a:lnTo>
                    <a:pt x="1332" y="3134"/>
                  </a:lnTo>
                  <a:lnTo>
                    <a:pt x="1342" y="2978"/>
                  </a:lnTo>
                  <a:lnTo>
                    <a:pt x="1342" y="2821"/>
                  </a:lnTo>
                  <a:lnTo>
                    <a:pt x="1342" y="2664"/>
                  </a:lnTo>
                  <a:lnTo>
                    <a:pt x="1332" y="2518"/>
                  </a:lnTo>
                  <a:cubicBezTo>
                    <a:pt x="1332" y="2410"/>
                    <a:pt x="1323" y="2312"/>
                    <a:pt x="1313" y="2205"/>
                  </a:cubicBezTo>
                  <a:cubicBezTo>
                    <a:pt x="1303" y="2107"/>
                    <a:pt x="1293" y="2009"/>
                    <a:pt x="1284" y="1901"/>
                  </a:cubicBezTo>
                  <a:lnTo>
                    <a:pt x="1205" y="1294"/>
                  </a:lnTo>
                  <a:lnTo>
                    <a:pt x="1176" y="990"/>
                  </a:lnTo>
                  <a:cubicBezTo>
                    <a:pt x="1156" y="892"/>
                    <a:pt x="1156" y="794"/>
                    <a:pt x="1147" y="686"/>
                  </a:cubicBezTo>
                  <a:cubicBezTo>
                    <a:pt x="1136" y="588"/>
                    <a:pt x="1127" y="491"/>
                    <a:pt x="1127" y="383"/>
                  </a:cubicBezTo>
                  <a:cubicBezTo>
                    <a:pt x="1117" y="285"/>
                    <a:pt x="1117" y="187"/>
                    <a:pt x="1117" y="89"/>
                  </a:cubicBezTo>
                  <a:cubicBezTo>
                    <a:pt x="1127" y="50"/>
                    <a:pt x="1097" y="11"/>
                    <a:pt x="105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2700000">
              <a:off x="-114170" y="3607964"/>
              <a:ext cx="317680" cy="494931"/>
            </a:xfrm>
            <a:custGeom>
              <a:avLst/>
              <a:gdLst/>
              <a:ahLst/>
              <a:cxnLst/>
              <a:rect l="l" t="t" r="r" b="b"/>
              <a:pathLst>
                <a:path w="2597" h="4046" extrusionOk="0">
                  <a:moveTo>
                    <a:pt x="2596" y="0"/>
                  </a:moveTo>
                  <a:cubicBezTo>
                    <a:pt x="1803" y="235"/>
                    <a:pt x="1167" y="862"/>
                    <a:pt x="775" y="1597"/>
                  </a:cubicBezTo>
                  <a:cubicBezTo>
                    <a:pt x="373" y="2322"/>
                    <a:pt x="177" y="3144"/>
                    <a:pt x="20" y="3957"/>
                  </a:cubicBezTo>
                  <a:lnTo>
                    <a:pt x="1" y="4045"/>
                  </a:lnTo>
                  <a:cubicBezTo>
                    <a:pt x="794" y="3751"/>
                    <a:pt x="1450" y="3144"/>
                    <a:pt x="1881" y="2409"/>
                  </a:cubicBezTo>
                  <a:cubicBezTo>
                    <a:pt x="2302" y="1685"/>
                    <a:pt x="2518" y="843"/>
                    <a:pt x="2596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2700000">
              <a:off x="-119053" y="3600440"/>
              <a:ext cx="334194" cy="509977"/>
            </a:xfrm>
            <a:custGeom>
              <a:avLst/>
              <a:gdLst/>
              <a:ahLst/>
              <a:cxnLst/>
              <a:rect l="l" t="t" r="r" b="b"/>
              <a:pathLst>
                <a:path w="2732" h="4169" extrusionOk="0">
                  <a:moveTo>
                    <a:pt x="2554" y="192"/>
                  </a:moveTo>
                  <a:cubicBezTo>
                    <a:pt x="2547" y="255"/>
                    <a:pt x="2539" y="318"/>
                    <a:pt x="2527" y="385"/>
                  </a:cubicBezTo>
                  <a:cubicBezTo>
                    <a:pt x="2507" y="483"/>
                    <a:pt x="2497" y="591"/>
                    <a:pt x="2477" y="689"/>
                  </a:cubicBezTo>
                  <a:cubicBezTo>
                    <a:pt x="2458" y="797"/>
                    <a:pt x="2429" y="895"/>
                    <a:pt x="2409" y="1002"/>
                  </a:cubicBezTo>
                  <a:lnTo>
                    <a:pt x="2321" y="1296"/>
                  </a:lnTo>
                  <a:cubicBezTo>
                    <a:pt x="2292" y="1394"/>
                    <a:pt x="2262" y="1502"/>
                    <a:pt x="2223" y="1600"/>
                  </a:cubicBezTo>
                  <a:lnTo>
                    <a:pt x="2174" y="1737"/>
                  </a:lnTo>
                  <a:lnTo>
                    <a:pt x="2115" y="1883"/>
                  </a:lnTo>
                  <a:lnTo>
                    <a:pt x="2046" y="2030"/>
                  </a:lnTo>
                  <a:lnTo>
                    <a:pt x="1978" y="2168"/>
                  </a:lnTo>
                  <a:lnTo>
                    <a:pt x="1909" y="2305"/>
                  </a:lnTo>
                  <a:lnTo>
                    <a:pt x="1831" y="2442"/>
                  </a:lnTo>
                  <a:lnTo>
                    <a:pt x="1753" y="2569"/>
                  </a:lnTo>
                  <a:lnTo>
                    <a:pt x="1665" y="2696"/>
                  </a:lnTo>
                  <a:lnTo>
                    <a:pt x="1576" y="2823"/>
                  </a:lnTo>
                  <a:lnTo>
                    <a:pt x="1489" y="2941"/>
                  </a:lnTo>
                  <a:lnTo>
                    <a:pt x="1381" y="3068"/>
                  </a:lnTo>
                  <a:lnTo>
                    <a:pt x="1283" y="3176"/>
                  </a:lnTo>
                  <a:lnTo>
                    <a:pt x="1175" y="3293"/>
                  </a:lnTo>
                  <a:lnTo>
                    <a:pt x="1067" y="3401"/>
                  </a:lnTo>
                  <a:lnTo>
                    <a:pt x="950" y="3499"/>
                  </a:lnTo>
                  <a:lnTo>
                    <a:pt x="832" y="3597"/>
                  </a:lnTo>
                  <a:lnTo>
                    <a:pt x="705" y="3695"/>
                  </a:lnTo>
                  <a:lnTo>
                    <a:pt x="578" y="3783"/>
                  </a:lnTo>
                  <a:lnTo>
                    <a:pt x="451" y="3861"/>
                  </a:lnTo>
                  <a:lnTo>
                    <a:pt x="314" y="3940"/>
                  </a:lnTo>
                  <a:lnTo>
                    <a:pt x="177" y="4018"/>
                  </a:lnTo>
                  <a:lnTo>
                    <a:pt x="108" y="4045"/>
                  </a:lnTo>
                  <a:lnTo>
                    <a:pt x="108" y="4045"/>
                  </a:lnTo>
                  <a:cubicBezTo>
                    <a:pt x="147" y="3840"/>
                    <a:pt x="186" y="3636"/>
                    <a:pt x="235" y="3430"/>
                  </a:cubicBezTo>
                  <a:cubicBezTo>
                    <a:pt x="284" y="3235"/>
                    <a:pt x="333" y="3029"/>
                    <a:pt x="392" y="2833"/>
                  </a:cubicBezTo>
                  <a:cubicBezTo>
                    <a:pt x="421" y="2736"/>
                    <a:pt x="451" y="2638"/>
                    <a:pt x="490" y="2540"/>
                  </a:cubicBezTo>
                  <a:cubicBezTo>
                    <a:pt x="519" y="2442"/>
                    <a:pt x="558" y="2344"/>
                    <a:pt x="597" y="2255"/>
                  </a:cubicBezTo>
                  <a:lnTo>
                    <a:pt x="656" y="2109"/>
                  </a:lnTo>
                  <a:lnTo>
                    <a:pt x="715" y="1972"/>
                  </a:lnTo>
                  <a:lnTo>
                    <a:pt x="784" y="1835"/>
                  </a:lnTo>
                  <a:lnTo>
                    <a:pt x="862" y="1698"/>
                  </a:lnTo>
                  <a:lnTo>
                    <a:pt x="940" y="1560"/>
                  </a:lnTo>
                  <a:lnTo>
                    <a:pt x="1019" y="1433"/>
                  </a:lnTo>
                  <a:lnTo>
                    <a:pt x="1106" y="1306"/>
                  </a:lnTo>
                  <a:lnTo>
                    <a:pt x="1204" y="1188"/>
                  </a:lnTo>
                  <a:lnTo>
                    <a:pt x="1302" y="1071"/>
                  </a:lnTo>
                  <a:lnTo>
                    <a:pt x="1400" y="953"/>
                  </a:lnTo>
                  <a:lnTo>
                    <a:pt x="1508" y="845"/>
                  </a:lnTo>
                  <a:lnTo>
                    <a:pt x="1616" y="738"/>
                  </a:lnTo>
                  <a:lnTo>
                    <a:pt x="1733" y="640"/>
                  </a:lnTo>
                  <a:lnTo>
                    <a:pt x="1861" y="551"/>
                  </a:lnTo>
                  <a:lnTo>
                    <a:pt x="1978" y="464"/>
                  </a:lnTo>
                  <a:lnTo>
                    <a:pt x="2115" y="385"/>
                  </a:lnTo>
                  <a:lnTo>
                    <a:pt x="2242" y="316"/>
                  </a:lnTo>
                  <a:lnTo>
                    <a:pt x="2379" y="258"/>
                  </a:lnTo>
                  <a:lnTo>
                    <a:pt x="2527" y="199"/>
                  </a:lnTo>
                  <a:lnTo>
                    <a:pt x="2554" y="192"/>
                  </a:lnTo>
                  <a:close/>
                  <a:moveTo>
                    <a:pt x="2645" y="1"/>
                  </a:moveTo>
                  <a:cubicBezTo>
                    <a:pt x="2638" y="1"/>
                    <a:pt x="2631" y="2"/>
                    <a:pt x="2625" y="3"/>
                  </a:cubicBezTo>
                  <a:lnTo>
                    <a:pt x="2468" y="52"/>
                  </a:lnTo>
                  <a:lnTo>
                    <a:pt x="2321" y="121"/>
                  </a:lnTo>
                  <a:lnTo>
                    <a:pt x="2184" y="190"/>
                  </a:lnTo>
                  <a:lnTo>
                    <a:pt x="2046" y="268"/>
                  </a:lnTo>
                  <a:lnTo>
                    <a:pt x="1909" y="356"/>
                  </a:lnTo>
                  <a:lnTo>
                    <a:pt x="1782" y="444"/>
                  </a:lnTo>
                  <a:lnTo>
                    <a:pt x="1655" y="542"/>
                  </a:lnTo>
                  <a:lnTo>
                    <a:pt x="1537" y="649"/>
                  </a:lnTo>
                  <a:lnTo>
                    <a:pt x="1420" y="757"/>
                  </a:lnTo>
                  <a:lnTo>
                    <a:pt x="1312" y="875"/>
                  </a:lnTo>
                  <a:lnTo>
                    <a:pt x="1215" y="1002"/>
                  </a:lnTo>
                  <a:lnTo>
                    <a:pt x="1117" y="1119"/>
                  </a:lnTo>
                  <a:lnTo>
                    <a:pt x="1028" y="1247"/>
                  </a:lnTo>
                  <a:lnTo>
                    <a:pt x="940" y="1384"/>
                  </a:lnTo>
                  <a:lnTo>
                    <a:pt x="852" y="1511"/>
                  </a:lnTo>
                  <a:lnTo>
                    <a:pt x="773" y="1648"/>
                  </a:lnTo>
                  <a:lnTo>
                    <a:pt x="705" y="1785"/>
                  </a:lnTo>
                  <a:lnTo>
                    <a:pt x="636" y="1933"/>
                  </a:lnTo>
                  <a:lnTo>
                    <a:pt x="568" y="2079"/>
                  </a:lnTo>
                  <a:lnTo>
                    <a:pt x="509" y="2216"/>
                  </a:lnTo>
                  <a:cubicBezTo>
                    <a:pt x="480" y="2314"/>
                    <a:pt x="441" y="2412"/>
                    <a:pt x="412" y="2510"/>
                  </a:cubicBezTo>
                  <a:cubicBezTo>
                    <a:pt x="372" y="2618"/>
                    <a:pt x="343" y="2716"/>
                    <a:pt x="314" y="2814"/>
                  </a:cubicBezTo>
                  <a:cubicBezTo>
                    <a:pt x="284" y="2912"/>
                    <a:pt x="255" y="3010"/>
                    <a:pt x="225" y="3117"/>
                  </a:cubicBezTo>
                  <a:cubicBezTo>
                    <a:pt x="206" y="3215"/>
                    <a:pt x="177" y="3313"/>
                    <a:pt x="157" y="3421"/>
                  </a:cubicBezTo>
                  <a:cubicBezTo>
                    <a:pt x="108" y="3617"/>
                    <a:pt x="59" y="3822"/>
                    <a:pt x="20" y="4028"/>
                  </a:cubicBezTo>
                  <a:cubicBezTo>
                    <a:pt x="20" y="4043"/>
                    <a:pt x="25" y="4063"/>
                    <a:pt x="41" y="4072"/>
                  </a:cubicBezTo>
                  <a:lnTo>
                    <a:pt x="41" y="4072"/>
                  </a:lnTo>
                  <a:lnTo>
                    <a:pt x="29" y="4077"/>
                  </a:lnTo>
                  <a:lnTo>
                    <a:pt x="29" y="4087"/>
                  </a:lnTo>
                  <a:cubicBezTo>
                    <a:pt x="10" y="4087"/>
                    <a:pt x="0" y="4116"/>
                    <a:pt x="10" y="4135"/>
                  </a:cubicBezTo>
                  <a:cubicBezTo>
                    <a:pt x="17" y="4158"/>
                    <a:pt x="30" y="4169"/>
                    <a:pt x="49" y="4169"/>
                  </a:cubicBezTo>
                  <a:cubicBezTo>
                    <a:pt x="55" y="4169"/>
                    <a:pt x="61" y="4168"/>
                    <a:pt x="68" y="4165"/>
                  </a:cubicBezTo>
                  <a:lnTo>
                    <a:pt x="216" y="4116"/>
                  </a:lnTo>
                  <a:lnTo>
                    <a:pt x="372" y="4057"/>
                  </a:lnTo>
                  <a:lnTo>
                    <a:pt x="519" y="3989"/>
                  </a:lnTo>
                  <a:lnTo>
                    <a:pt x="656" y="3911"/>
                  </a:lnTo>
                  <a:lnTo>
                    <a:pt x="803" y="3832"/>
                  </a:lnTo>
                  <a:lnTo>
                    <a:pt x="930" y="3744"/>
                  </a:lnTo>
                  <a:lnTo>
                    <a:pt x="1067" y="3646"/>
                  </a:lnTo>
                  <a:lnTo>
                    <a:pt x="1195" y="3539"/>
                  </a:lnTo>
                  <a:lnTo>
                    <a:pt x="1312" y="3430"/>
                  </a:lnTo>
                  <a:lnTo>
                    <a:pt x="1430" y="3323"/>
                  </a:lnTo>
                  <a:lnTo>
                    <a:pt x="1537" y="3206"/>
                  </a:lnTo>
                  <a:lnTo>
                    <a:pt x="1645" y="3078"/>
                  </a:lnTo>
                  <a:lnTo>
                    <a:pt x="1743" y="2951"/>
                  </a:lnTo>
                  <a:lnTo>
                    <a:pt x="1841" y="2823"/>
                  </a:lnTo>
                  <a:lnTo>
                    <a:pt x="1939" y="2686"/>
                  </a:lnTo>
                  <a:lnTo>
                    <a:pt x="2018" y="2549"/>
                  </a:lnTo>
                  <a:lnTo>
                    <a:pt x="2096" y="2403"/>
                  </a:lnTo>
                  <a:lnTo>
                    <a:pt x="2174" y="2255"/>
                  </a:lnTo>
                  <a:lnTo>
                    <a:pt x="2242" y="2109"/>
                  </a:lnTo>
                  <a:lnTo>
                    <a:pt x="2301" y="1962"/>
                  </a:lnTo>
                  <a:lnTo>
                    <a:pt x="2360" y="1815"/>
                  </a:lnTo>
                  <a:lnTo>
                    <a:pt x="2419" y="1658"/>
                  </a:lnTo>
                  <a:lnTo>
                    <a:pt x="2468" y="1511"/>
                  </a:lnTo>
                  <a:lnTo>
                    <a:pt x="2517" y="1354"/>
                  </a:lnTo>
                  <a:cubicBezTo>
                    <a:pt x="2546" y="1247"/>
                    <a:pt x="2566" y="1149"/>
                    <a:pt x="2585" y="1041"/>
                  </a:cubicBezTo>
                  <a:cubicBezTo>
                    <a:pt x="2614" y="934"/>
                    <a:pt x="2634" y="826"/>
                    <a:pt x="2654" y="728"/>
                  </a:cubicBezTo>
                  <a:cubicBezTo>
                    <a:pt x="2664" y="620"/>
                    <a:pt x="2683" y="512"/>
                    <a:pt x="2693" y="405"/>
                  </a:cubicBezTo>
                  <a:cubicBezTo>
                    <a:pt x="2712" y="297"/>
                    <a:pt x="2723" y="199"/>
                    <a:pt x="2723" y="92"/>
                  </a:cubicBezTo>
                  <a:lnTo>
                    <a:pt x="2723" y="81"/>
                  </a:lnTo>
                  <a:cubicBezTo>
                    <a:pt x="2732" y="72"/>
                    <a:pt x="2723" y="62"/>
                    <a:pt x="2723" y="52"/>
                  </a:cubicBezTo>
                  <a:cubicBezTo>
                    <a:pt x="2714" y="20"/>
                    <a:pt x="2679" y="1"/>
                    <a:pt x="2645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2700000">
              <a:off x="-450071" y="3282870"/>
              <a:ext cx="382269" cy="1179711"/>
            </a:xfrm>
            <a:custGeom>
              <a:avLst/>
              <a:gdLst/>
              <a:ahLst/>
              <a:cxnLst/>
              <a:rect l="l" t="t" r="r" b="b"/>
              <a:pathLst>
                <a:path w="3125" h="9644" extrusionOk="0">
                  <a:moveTo>
                    <a:pt x="3078" y="1"/>
                  </a:moveTo>
                  <a:cubicBezTo>
                    <a:pt x="3061" y="1"/>
                    <a:pt x="3044" y="10"/>
                    <a:pt x="3036" y="24"/>
                  </a:cubicBezTo>
                  <a:lnTo>
                    <a:pt x="2977" y="112"/>
                  </a:lnTo>
                  <a:cubicBezTo>
                    <a:pt x="2929" y="181"/>
                    <a:pt x="2870" y="269"/>
                    <a:pt x="2801" y="387"/>
                  </a:cubicBezTo>
                  <a:cubicBezTo>
                    <a:pt x="2733" y="504"/>
                    <a:pt x="2644" y="651"/>
                    <a:pt x="2547" y="818"/>
                  </a:cubicBezTo>
                  <a:cubicBezTo>
                    <a:pt x="2459" y="984"/>
                    <a:pt x="2351" y="1179"/>
                    <a:pt x="2243" y="1395"/>
                  </a:cubicBezTo>
                  <a:cubicBezTo>
                    <a:pt x="2145" y="1601"/>
                    <a:pt x="2037" y="1836"/>
                    <a:pt x="1930" y="2091"/>
                  </a:cubicBezTo>
                  <a:cubicBezTo>
                    <a:pt x="1822" y="2335"/>
                    <a:pt x="1724" y="2609"/>
                    <a:pt x="1626" y="2893"/>
                  </a:cubicBezTo>
                  <a:cubicBezTo>
                    <a:pt x="1528" y="3168"/>
                    <a:pt x="1440" y="3461"/>
                    <a:pt x="1362" y="3765"/>
                  </a:cubicBezTo>
                  <a:cubicBezTo>
                    <a:pt x="1274" y="4069"/>
                    <a:pt x="1195" y="4372"/>
                    <a:pt x="1127" y="4676"/>
                  </a:cubicBezTo>
                  <a:cubicBezTo>
                    <a:pt x="1049" y="4989"/>
                    <a:pt x="980" y="5292"/>
                    <a:pt x="921" y="5596"/>
                  </a:cubicBezTo>
                  <a:cubicBezTo>
                    <a:pt x="853" y="5910"/>
                    <a:pt x="794" y="6203"/>
                    <a:pt x="735" y="6497"/>
                  </a:cubicBezTo>
                  <a:cubicBezTo>
                    <a:pt x="677" y="6781"/>
                    <a:pt x="618" y="7065"/>
                    <a:pt x="569" y="7329"/>
                  </a:cubicBezTo>
                  <a:cubicBezTo>
                    <a:pt x="510" y="7594"/>
                    <a:pt x="451" y="7838"/>
                    <a:pt x="402" y="8073"/>
                  </a:cubicBezTo>
                  <a:cubicBezTo>
                    <a:pt x="353" y="8299"/>
                    <a:pt x="294" y="8504"/>
                    <a:pt x="255" y="8691"/>
                  </a:cubicBezTo>
                  <a:cubicBezTo>
                    <a:pt x="207" y="8876"/>
                    <a:pt x="157" y="9043"/>
                    <a:pt x="128" y="9170"/>
                  </a:cubicBezTo>
                  <a:cubicBezTo>
                    <a:pt x="50" y="9435"/>
                    <a:pt x="11" y="9591"/>
                    <a:pt x="11" y="9591"/>
                  </a:cubicBezTo>
                  <a:cubicBezTo>
                    <a:pt x="1" y="9611"/>
                    <a:pt x="11" y="9631"/>
                    <a:pt x="30" y="9640"/>
                  </a:cubicBezTo>
                  <a:cubicBezTo>
                    <a:pt x="38" y="9643"/>
                    <a:pt x="45" y="9644"/>
                    <a:pt x="52" y="9644"/>
                  </a:cubicBezTo>
                  <a:cubicBezTo>
                    <a:pt x="69" y="9644"/>
                    <a:pt x="82" y="9635"/>
                    <a:pt x="89" y="9620"/>
                  </a:cubicBezTo>
                  <a:cubicBezTo>
                    <a:pt x="89" y="9620"/>
                    <a:pt x="157" y="9474"/>
                    <a:pt x="255" y="9219"/>
                  </a:cubicBezTo>
                  <a:cubicBezTo>
                    <a:pt x="305" y="9082"/>
                    <a:pt x="353" y="8926"/>
                    <a:pt x="422" y="8739"/>
                  </a:cubicBezTo>
                  <a:cubicBezTo>
                    <a:pt x="471" y="8553"/>
                    <a:pt x="540" y="8347"/>
                    <a:pt x="598" y="8112"/>
                  </a:cubicBezTo>
                  <a:cubicBezTo>
                    <a:pt x="657" y="7888"/>
                    <a:pt x="716" y="7633"/>
                    <a:pt x="775" y="7368"/>
                  </a:cubicBezTo>
                  <a:cubicBezTo>
                    <a:pt x="833" y="7104"/>
                    <a:pt x="882" y="6820"/>
                    <a:pt x="941" y="6536"/>
                  </a:cubicBezTo>
                  <a:cubicBezTo>
                    <a:pt x="999" y="6242"/>
                    <a:pt x="1049" y="5939"/>
                    <a:pt x="1107" y="5635"/>
                  </a:cubicBezTo>
                  <a:cubicBezTo>
                    <a:pt x="1156" y="5331"/>
                    <a:pt x="1215" y="5018"/>
                    <a:pt x="1284" y="4715"/>
                  </a:cubicBezTo>
                  <a:cubicBezTo>
                    <a:pt x="1343" y="4402"/>
                    <a:pt x="1411" y="4098"/>
                    <a:pt x="1480" y="3794"/>
                  </a:cubicBezTo>
                  <a:cubicBezTo>
                    <a:pt x="1558" y="3501"/>
                    <a:pt x="1636" y="3207"/>
                    <a:pt x="1724" y="2922"/>
                  </a:cubicBezTo>
                  <a:cubicBezTo>
                    <a:pt x="1773" y="2785"/>
                    <a:pt x="1822" y="2648"/>
                    <a:pt x="1861" y="2511"/>
                  </a:cubicBezTo>
                  <a:cubicBezTo>
                    <a:pt x="1910" y="2384"/>
                    <a:pt x="1959" y="2247"/>
                    <a:pt x="2018" y="2130"/>
                  </a:cubicBezTo>
                  <a:cubicBezTo>
                    <a:pt x="2116" y="1875"/>
                    <a:pt x="2224" y="1640"/>
                    <a:pt x="2322" y="1434"/>
                  </a:cubicBezTo>
                  <a:cubicBezTo>
                    <a:pt x="2527" y="1003"/>
                    <a:pt x="2733" y="670"/>
                    <a:pt x="2880" y="435"/>
                  </a:cubicBezTo>
                  <a:cubicBezTo>
                    <a:pt x="2948" y="318"/>
                    <a:pt x="3007" y="230"/>
                    <a:pt x="3046" y="171"/>
                  </a:cubicBezTo>
                  <a:cubicBezTo>
                    <a:pt x="3086" y="102"/>
                    <a:pt x="3115" y="73"/>
                    <a:pt x="3115" y="73"/>
                  </a:cubicBezTo>
                  <a:cubicBezTo>
                    <a:pt x="3125" y="54"/>
                    <a:pt x="3115" y="24"/>
                    <a:pt x="3095" y="4"/>
                  </a:cubicBezTo>
                  <a:cubicBezTo>
                    <a:pt x="3090" y="2"/>
                    <a:pt x="3084" y="1"/>
                    <a:pt x="307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2700000">
              <a:off x="-99277" y="3228595"/>
              <a:ext cx="60062" cy="791938"/>
            </a:xfrm>
            <a:custGeom>
              <a:avLst/>
              <a:gdLst/>
              <a:ahLst/>
              <a:cxnLst/>
              <a:rect l="l" t="t" r="r" b="b"/>
              <a:pathLst>
                <a:path w="491" h="6474" extrusionOk="0">
                  <a:moveTo>
                    <a:pt x="412" y="1"/>
                  </a:moveTo>
                  <a:cubicBezTo>
                    <a:pt x="383" y="1"/>
                    <a:pt x="364" y="30"/>
                    <a:pt x="364" y="49"/>
                  </a:cubicBezTo>
                  <a:cubicBezTo>
                    <a:pt x="364" y="49"/>
                    <a:pt x="373" y="147"/>
                    <a:pt x="383" y="324"/>
                  </a:cubicBezTo>
                  <a:cubicBezTo>
                    <a:pt x="392" y="412"/>
                    <a:pt x="392" y="519"/>
                    <a:pt x="403" y="637"/>
                  </a:cubicBezTo>
                  <a:lnTo>
                    <a:pt x="403" y="1048"/>
                  </a:lnTo>
                  <a:cubicBezTo>
                    <a:pt x="403" y="1196"/>
                    <a:pt x="403" y="1362"/>
                    <a:pt x="392" y="1528"/>
                  </a:cubicBezTo>
                  <a:cubicBezTo>
                    <a:pt x="392" y="1705"/>
                    <a:pt x="383" y="1881"/>
                    <a:pt x="373" y="2067"/>
                  </a:cubicBezTo>
                  <a:cubicBezTo>
                    <a:pt x="364" y="2263"/>
                    <a:pt x="353" y="2449"/>
                    <a:pt x="344" y="2645"/>
                  </a:cubicBezTo>
                  <a:cubicBezTo>
                    <a:pt x="334" y="2841"/>
                    <a:pt x="314" y="3046"/>
                    <a:pt x="305" y="3242"/>
                  </a:cubicBezTo>
                  <a:cubicBezTo>
                    <a:pt x="285" y="3438"/>
                    <a:pt x="266" y="3644"/>
                    <a:pt x="246" y="3839"/>
                  </a:cubicBezTo>
                  <a:cubicBezTo>
                    <a:pt x="226" y="4035"/>
                    <a:pt x="216" y="4221"/>
                    <a:pt x="197" y="4407"/>
                  </a:cubicBezTo>
                  <a:cubicBezTo>
                    <a:pt x="177" y="4593"/>
                    <a:pt x="157" y="4780"/>
                    <a:pt x="148" y="4946"/>
                  </a:cubicBezTo>
                  <a:cubicBezTo>
                    <a:pt x="128" y="5122"/>
                    <a:pt x="109" y="5279"/>
                    <a:pt x="99" y="5426"/>
                  </a:cubicBezTo>
                  <a:cubicBezTo>
                    <a:pt x="70" y="5729"/>
                    <a:pt x="50" y="5974"/>
                    <a:pt x="31" y="6150"/>
                  </a:cubicBezTo>
                  <a:cubicBezTo>
                    <a:pt x="11" y="6317"/>
                    <a:pt x="1" y="6425"/>
                    <a:pt x="1" y="6425"/>
                  </a:cubicBezTo>
                  <a:cubicBezTo>
                    <a:pt x="1" y="6444"/>
                    <a:pt x="11" y="6464"/>
                    <a:pt x="31" y="6473"/>
                  </a:cubicBezTo>
                  <a:cubicBezTo>
                    <a:pt x="60" y="6473"/>
                    <a:pt x="79" y="6464"/>
                    <a:pt x="89" y="6434"/>
                  </a:cubicBezTo>
                  <a:cubicBezTo>
                    <a:pt x="89" y="6434"/>
                    <a:pt x="118" y="6346"/>
                    <a:pt x="168" y="6170"/>
                  </a:cubicBezTo>
                  <a:cubicBezTo>
                    <a:pt x="187" y="6082"/>
                    <a:pt x="207" y="5984"/>
                    <a:pt x="236" y="5857"/>
                  </a:cubicBezTo>
                  <a:cubicBezTo>
                    <a:pt x="255" y="5739"/>
                    <a:pt x="275" y="5602"/>
                    <a:pt x="305" y="5455"/>
                  </a:cubicBezTo>
                  <a:cubicBezTo>
                    <a:pt x="324" y="5308"/>
                    <a:pt x="344" y="5141"/>
                    <a:pt x="353" y="4965"/>
                  </a:cubicBezTo>
                  <a:cubicBezTo>
                    <a:pt x="373" y="4799"/>
                    <a:pt x="392" y="4613"/>
                    <a:pt x="403" y="4427"/>
                  </a:cubicBezTo>
                  <a:cubicBezTo>
                    <a:pt x="422" y="4241"/>
                    <a:pt x="432" y="4045"/>
                    <a:pt x="442" y="3849"/>
                  </a:cubicBezTo>
                  <a:cubicBezTo>
                    <a:pt x="451" y="3653"/>
                    <a:pt x="451" y="3448"/>
                    <a:pt x="461" y="3252"/>
                  </a:cubicBezTo>
                  <a:cubicBezTo>
                    <a:pt x="471" y="3056"/>
                    <a:pt x="471" y="2850"/>
                    <a:pt x="471" y="2654"/>
                  </a:cubicBezTo>
                  <a:cubicBezTo>
                    <a:pt x="481" y="2458"/>
                    <a:pt x="481" y="2263"/>
                    <a:pt x="481" y="2077"/>
                  </a:cubicBezTo>
                  <a:cubicBezTo>
                    <a:pt x="490" y="1890"/>
                    <a:pt x="490" y="1705"/>
                    <a:pt x="490" y="1528"/>
                  </a:cubicBezTo>
                  <a:lnTo>
                    <a:pt x="490" y="1048"/>
                  </a:lnTo>
                  <a:cubicBezTo>
                    <a:pt x="490" y="892"/>
                    <a:pt x="481" y="755"/>
                    <a:pt x="481" y="637"/>
                  </a:cubicBezTo>
                  <a:cubicBezTo>
                    <a:pt x="481" y="510"/>
                    <a:pt x="471" y="402"/>
                    <a:pt x="471" y="324"/>
                  </a:cubicBezTo>
                  <a:cubicBezTo>
                    <a:pt x="461" y="147"/>
                    <a:pt x="461" y="40"/>
                    <a:pt x="461" y="40"/>
                  </a:cubicBezTo>
                  <a:cubicBezTo>
                    <a:pt x="451" y="20"/>
                    <a:pt x="432" y="1"/>
                    <a:pt x="412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2700000">
              <a:off x="-401596" y="3524881"/>
              <a:ext cx="450526" cy="810042"/>
            </a:xfrm>
            <a:custGeom>
              <a:avLst/>
              <a:gdLst/>
              <a:ahLst/>
              <a:cxnLst/>
              <a:rect l="l" t="t" r="r" b="b"/>
              <a:pathLst>
                <a:path w="3683" h="6622" extrusionOk="0">
                  <a:moveTo>
                    <a:pt x="3638" y="1"/>
                  </a:moveTo>
                  <a:cubicBezTo>
                    <a:pt x="3624" y="1"/>
                    <a:pt x="3610" y="9"/>
                    <a:pt x="3604" y="21"/>
                  </a:cubicBezTo>
                  <a:cubicBezTo>
                    <a:pt x="3604" y="21"/>
                    <a:pt x="3526" y="109"/>
                    <a:pt x="3408" y="285"/>
                  </a:cubicBezTo>
                  <a:cubicBezTo>
                    <a:pt x="3349" y="374"/>
                    <a:pt x="3281" y="472"/>
                    <a:pt x="3203" y="599"/>
                  </a:cubicBezTo>
                  <a:cubicBezTo>
                    <a:pt x="3124" y="716"/>
                    <a:pt x="3046" y="853"/>
                    <a:pt x="2948" y="1001"/>
                  </a:cubicBezTo>
                  <a:cubicBezTo>
                    <a:pt x="2860" y="1157"/>
                    <a:pt x="2762" y="1323"/>
                    <a:pt x="2654" y="1500"/>
                  </a:cubicBezTo>
                  <a:cubicBezTo>
                    <a:pt x="2557" y="1667"/>
                    <a:pt x="2448" y="1852"/>
                    <a:pt x="2331" y="2048"/>
                  </a:cubicBezTo>
                  <a:cubicBezTo>
                    <a:pt x="2115" y="2430"/>
                    <a:pt x="1871" y="2831"/>
                    <a:pt x="1597" y="3204"/>
                  </a:cubicBezTo>
                  <a:cubicBezTo>
                    <a:pt x="1460" y="3390"/>
                    <a:pt x="1313" y="3576"/>
                    <a:pt x="1175" y="3772"/>
                  </a:cubicBezTo>
                  <a:cubicBezTo>
                    <a:pt x="1038" y="3958"/>
                    <a:pt x="901" y="4144"/>
                    <a:pt x="784" y="4330"/>
                  </a:cubicBezTo>
                  <a:cubicBezTo>
                    <a:pt x="657" y="4516"/>
                    <a:pt x="549" y="4702"/>
                    <a:pt x="451" y="4878"/>
                  </a:cubicBezTo>
                  <a:cubicBezTo>
                    <a:pt x="353" y="5064"/>
                    <a:pt x="275" y="5240"/>
                    <a:pt x="216" y="5407"/>
                  </a:cubicBezTo>
                  <a:cubicBezTo>
                    <a:pt x="148" y="5573"/>
                    <a:pt x="108" y="5730"/>
                    <a:pt x="69" y="5877"/>
                  </a:cubicBezTo>
                  <a:cubicBezTo>
                    <a:pt x="40" y="6014"/>
                    <a:pt x="20" y="6141"/>
                    <a:pt x="11" y="6249"/>
                  </a:cubicBezTo>
                  <a:cubicBezTo>
                    <a:pt x="0" y="6347"/>
                    <a:pt x="0" y="6435"/>
                    <a:pt x="0" y="6494"/>
                  </a:cubicBezTo>
                  <a:lnTo>
                    <a:pt x="0" y="6572"/>
                  </a:lnTo>
                  <a:cubicBezTo>
                    <a:pt x="0" y="6602"/>
                    <a:pt x="20" y="6621"/>
                    <a:pt x="40" y="6621"/>
                  </a:cubicBezTo>
                  <a:cubicBezTo>
                    <a:pt x="69" y="6621"/>
                    <a:pt x="89" y="6602"/>
                    <a:pt x="89" y="6572"/>
                  </a:cubicBezTo>
                  <a:lnTo>
                    <a:pt x="89" y="6494"/>
                  </a:lnTo>
                  <a:cubicBezTo>
                    <a:pt x="89" y="6435"/>
                    <a:pt x="89" y="6357"/>
                    <a:pt x="98" y="6259"/>
                  </a:cubicBezTo>
                  <a:cubicBezTo>
                    <a:pt x="108" y="6151"/>
                    <a:pt x="128" y="6034"/>
                    <a:pt x="157" y="5897"/>
                  </a:cubicBezTo>
                  <a:cubicBezTo>
                    <a:pt x="187" y="5760"/>
                    <a:pt x="235" y="5603"/>
                    <a:pt x="294" y="5436"/>
                  </a:cubicBezTo>
                  <a:cubicBezTo>
                    <a:pt x="363" y="5280"/>
                    <a:pt x="441" y="5103"/>
                    <a:pt x="539" y="4927"/>
                  </a:cubicBezTo>
                  <a:cubicBezTo>
                    <a:pt x="637" y="4751"/>
                    <a:pt x="755" y="4575"/>
                    <a:pt x="872" y="4398"/>
                  </a:cubicBezTo>
                  <a:cubicBezTo>
                    <a:pt x="999" y="4213"/>
                    <a:pt x="1136" y="4036"/>
                    <a:pt x="1284" y="3860"/>
                  </a:cubicBezTo>
                  <a:cubicBezTo>
                    <a:pt x="1430" y="3674"/>
                    <a:pt x="1587" y="3497"/>
                    <a:pt x="1734" y="3312"/>
                  </a:cubicBezTo>
                  <a:cubicBezTo>
                    <a:pt x="1880" y="3125"/>
                    <a:pt x="2028" y="2929"/>
                    <a:pt x="2155" y="2734"/>
                  </a:cubicBezTo>
                  <a:cubicBezTo>
                    <a:pt x="2282" y="2538"/>
                    <a:pt x="2400" y="2342"/>
                    <a:pt x="2517" y="2156"/>
                  </a:cubicBezTo>
                  <a:cubicBezTo>
                    <a:pt x="2635" y="1960"/>
                    <a:pt x="2742" y="1774"/>
                    <a:pt x="2840" y="1598"/>
                  </a:cubicBezTo>
                  <a:cubicBezTo>
                    <a:pt x="2938" y="1421"/>
                    <a:pt x="3036" y="1255"/>
                    <a:pt x="3124" y="1108"/>
                  </a:cubicBezTo>
                  <a:cubicBezTo>
                    <a:pt x="3291" y="795"/>
                    <a:pt x="3428" y="540"/>
                    <a:pt x="3526" y="354"/>
                  </a:cubicBezTo>
                  <a:cubicBezTo>
                    <a:pt x="3624" y="168"/>
                    <a:pt x="3673" y="61"/>
                    <a:pt x="3673" y="61"/>
                  </a:cubicBezTo>
                  <a:cubicBezTo>
                    <a:pt x="3682" y="41"/>
                    <a:pt x="3682" y="21"/>
                    <a:pt x="3663" y="11"/>
                  </a:cubicBezTo>
                  <a:cubicBezTo>
                    <a:pt x="3655" y="4"/>
                    <a:pt x="3647" y="1"/>
                    <a:pt x="363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2700000">
              <a:off x="352656" y="3469141"/>
              <a:ext cx="306793" cy="274866"/>
            </a:xfrm>
            <a:custGeom>
              <a:avLst/>
              <a:gdLst/>
              <a:ahLst/>
              <a:cxnLst/>
              <a:rect l="l" t="t" r="r" b="b"/>
              <a:pathLst>
                <a:path w="2508" h="2247" extrusionOk="0">
                  <a:moveTo>
                    <a:pt x="2480" y="0"/>
                  </a:moveTo>
                  <a:cubicBezTo>
                    <a:pt x="2473" y="0"/>
                    <a:pt x="2466" y="8"/>
                    <a:pt x="2459" y="14"/>
                  </a:cubicBezTo>
                  <a:cubicBezTo>
                    <a:pt x="2459" y="14"/>
                    <a:pt x="2440" y="63"/>
                    <a:pt x="2400" y="142"/>
                  </a:cubicBezTo>
                  <a:cubicBezTo>
                    <a:pt x="2351" y="220"/>
                    <a:pt x="2283" y="338"/>
                    <a:pt x="2194" y="475"/>
                  </a:cubicBezTo>
                  <a:cubicBezTo>
                    <a:pt x="2155" y="534"/>
                    <a:pt x="2107" y="612"/>
                    <a:pt x="2057" y="680"/>
                  </a:cubicBezTo>
                  <a:cubicBezTo>
                    <a:pt x="1998" y="758"/>
                    <a:pt x="1940" y="837"/>
                    <a:pt x="1881" y="906"/>
                  </a:cubicBezTo>
                  <a:lnTo>
                    <a:pt x="1676" y="1141"/>
                  </a:lnTo>
                  <a:cubicBezTo>
                    <a:pt x="1607" y="1219"/>
                    <a:pt x="1528" y="1287"/>
                    <a:pt x="1450" y="1365"/>
                  </a:cubicBezTo>
                  <a:lnTo>
                    <a:pt x="1215" y="1571"/>
                  </a:lnTo>
                  <a:lnTo>
                    <a:pt x="1098" y="1659"/>
                  </a:lnTo>
                  <a:cubicBezTo>
                    <a:pt x="1049" y="1689"/>
                    <a:pt x="1010" y="1718"/>
                    <a:pt x="971" y="1748"/>
                  </a:cubicBezTo>
                  <a:cubicBezTo>
                    <a:pt x="892" y="1807"/>
                    <a:pt x="814" y="1855"/>
                    <a:pt x="736" y="1894"/>
                  </a:cubicBezTo>
                  <a:cubicBezTo>
                    <a:pt x="697" y="1924"/>
                    <a:pt x="657" y="1944"/>
                    <a:pt x="618" y="1963"/>
                  </a:cubicBezTo>
                  <a:cubicBezTo>
                    <a:pt x="579" y="1983"/>
                    <a:pt x="540" y="2002"/>
                    <a:pt x="510" y="2012"/>
                  </a:cubicBezTo>
                  <a:cubicBezTo>
                    <a:pt x="432" y="2051"/>
                    <a:pt x="373" y="2081"/>
                    <a:pt x="314" y="2100"/>
                  </a:cubicBezTo>
                  <a:cubicBezTo>
                    <a:pt x="255" y="2120"/>
                    <a:pt x="197" y="2139"/>
                    <a:pt x="158" y="2159"/>
                  </a:cubicBezTo>
                  <a:cubicBezTo>
                    <a:pt x="70" y="2188"/>
                    <a:pt x="20" y="2208"/>
                    <a:pt x="20" y="2208"/>
                  </a:cubicBezTo>
                  <a:cubicBezTo>
                    <a:pt x="11" y="2208"/>
                    <a:pt x="1" y="2218"/>
                    <a:pt x="1" y="2227"/>
                  </a:cubicBezTo>
                  <a:cubicBezTo>
                    <a:pt x="1" y="2247"/>
                    <a:pt x="20" y="2247"/>
                    <a:pt x="31" y="2247"/>
                  </a:cubicBezTo>
                  <a:cubicBezTo>
                    <a:pt x="31" y="2247"/>
                    <a:pt x="79" y="2247"/>
                    <a:pt x="177" y="2227"/>
                  </a:cubicBezTo>
                  <a:cubicBezTo>
                    <a:pt x="216" y="2218"/>
                    <a:pt x="275" y="2198"/>
                    <a:pt x="344" y="2179"/>
                  </a:cubicBezTo>
                  <a:cubicBezTo>
                    <a:pt x="403" y="2159"/>
                    <a:pt x="471" y="2139"/>
                    <a:pt x="549" y="2110"/>
                  </a:cubicBezTo>
                  <a:lnTo>
                    <a:pt x="667" y="2051"/>
                  </a:lnTo>
                  <a:lnTo>
                    <a:pt x="784" y="1992"/>
                  </a:lnTo>
                  <a:cubicBezTo>
                    <a:pt x="863" y="1944"/>
                    <a:pt x="951" y="1894"/>
                    <a:pt x="1029" y="1835"/>
                  </a:cubicBezTo>
                  <a:cubicBezTo>
                    <a:pt x="1117" y="1777"/>
                    <a:pt x="1196" y="1709"/>
                    <a:pt x="1274" y="1640"/>
                  </a:cubicBezTo>
                  <a:cubicBezTo>
                    <a:pt x="1352" y="1571"/>
                    <a:pt x="1431" y="1493"/>
                    <a:pt x="1509" y="1424"/>
                  </a:cubicBezTo>
                  <a:cubicBezTo>
                    <a:pt x="1656" y="1268"/>
                    <a:pt x="1803" y="1101"/>
                    <a:pt x="1920" y="945"/>
                  </a:cubicBezTo>
                  <a:cubicBezTo>
                    <a:pt x="2038" y="788"/>
                    <a:pt x="2146" y="631"/>
                    <a:pt x="2234" y="494"/>
                  </a:cubicBezTo>
                  <a:cubicBezTo>
                    <a:pt x="2410" y="220"/>
                    <a:pt x="2498" y="34"/>
                    <a:pt x="2498" y="34"/>
                  </a:cubicBezTo>
                  <a:lnTo>
                    <a:pt x="2508" y="34"/>
                  </a:lnTo>
                  <a:cubicBezTo>
                    <a:pt x="2508" y="24"/>
                    <a:pt x="2508" y="5"/>
                    <a:pt x="2488" y="5"/>
                  </a:cubicBezTo>
                  <a:cubicBezTo>
                    <a:pt x="2485" y="2"/>
                    <a:pt x="2482" y="0"/>
                    <a:pt x="248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2700000">
              <a:off x="398765" y="3296618"/>
              <a:ext cx="92356" cy="347528"/>
            </a:xfrm>
            <a:custGeom>
              <a:avLst/>
              <a:gdLst/>
              <a:ahLst/>
              <a:cxnLst/>
              <a:rect l="l" t="t" r="r" b="b"/>
              <a:pathLst>
                <a:path w="755" h="2841" extrusionOk="0">
                  <a:moveTo>
                    <a:pt x="745" y="1"/>
                  </a:moveTo>
                  <a:cubicBezTo>
                    <a:pt x="725" y="1"/>
                    <a:pt x="715" y="1"/>
                    <a:pt x="715" y="20"/>
                  </a:cubicBezTo>
                  <a:cubicBezTo>
                    <a:pt x="715" y="20"/>
                    <a:pt x="696" y="60"/>
                    <a:pt x="667" y="129"/>
                  </a:cubicBezTo>
                  <a:cubicBezTo>
                    <a:pt x="628" y="207"/>
                    <a:pt x="588" y="305"/>
                    <a:pt x="530" y="432"/>
                  </a:cubicBezTo>
                  <a:cubicBezTo>
                    <a:pt x="500" y="501"/>
                    <a:pt x="471" y="559"/>
                    <a:pt x="441" y="638"/>
                  </a:cubicBezTo>
                  <a:cubicBezTo>
                    <a:pt x="412" y="706"/>
                    <a:pt x="382" y="784"/>
                    <a:pt x="353" y="863"/>
                  </a:cubicBezTo>
                  <a:cubicBezTo>
                    <a:pt x="314" y="941"/>
                    <a:pt x="284" y="1029"/>
                    <a:pt x="255" y="1108"/>
                  </a:cubicBezTo>
                  <a:lnTo>
                    <a:pt x="167" y="1372"/>
                  </a:lnTo>
                  <a:cubicBezTo>
                    <a:pt x="138" y="1460"/>
                    <a:pt x="118" y="1548"/>
                    <a:pt x="99" y="1637"/>
                  </a:cubicBezTo>
                  <a:cubicBezTo>
                    <a:pt x="79" y="1724"/>
                    <a:pt x="60" y="1813"/>
                    <a:pt x="49" y="1891"/>
                  </a:cubicBezTo>
                  <a:cubicBezTo>
                    <a:pt x="40" y="1940"/>
                    <a:pt x="30" y="1979"/>
                    <a:pt x="30" y="2018"/>
                  </a:cubicBezTo>
                  <a:cubicBezTo>
                    <a:pt x="20" y="2057"/>
                    <a:pt x="20" y="2107"/>
                    <a:pt x="10" y="2146"/>
                  </a:cubicBezTo>
                  <a:cubicBezTo>
                    <a:pt x="10" y="2224"/>
                    <a:pt x="10" y="2292"/>
                    <a:pt x="1" y="2361"/>
                  </a:cubicBezTo>
                  <a:cubicBezTo>
                    <a:pt x="1" y="2429"/>
                    <a:pt x="10" y="2498"/>
                    <a:pt x="10" y="2557"/>
                  </a:cubicBezTo>
                  <a:cubicBezTo>
                    <a:pt x="10" y="2606"/>
                    <a:pt x="20" y="2655"/>
                    <a:pt x="20" y="2694"/>
                  </a:cubicBezTo>
                  <a:cubicBezTo>
                    <a:pt x="30" y="2773"/>
                    <a:pt x="40" y="2821"/>
                    <a:pt x="40" y="2821"/>
                  </a:cubicBezTo>
                  <a:cubicBezTo>
                    <a:pt x="40" y="2831"/>
                    <a:pt x="49" y="2841"/>
                    <a:pt x="60" y="2841"/>
                  </a:cubicBezTo>
                  <a:cubicBezTo>
                    <a:pt x="79" y="2841"/>
                    <a:pt x="89" y="2831"/>
                    <a:pt x="89" y="2821"/>
                  </a:cubicBezTo>
                  <a:lnTo>
                    <a:pt x="89" y="2694"/>
                  </a:lnTo>
                  <a:cubicBezTo>
                    <a:pt x="89" y="2655"/>
                    <a:pt x="89" y="2606"/>
                    <a:pt x="99" y="2547"/>
                  </a:cubicBezTo>
                  <a:cubicBezTo>
                    <a:pt x="99" y="2498"/>
                    <a:pt x="99" y="2429"/>
                    <a:pt x="108" y="2371"/>
                  </a:cubicBezTo>
                  <a:cubicBezTo>
                    <a:pt x="108" y="2302"/>
                    <a:pt x="108" y="2224"/>
                    <a:pt x="118" y="2155"/>
                  </a:cubicBezTo>
                  <a:cubicBezTo>
                    <a:pt x="128" y="2116"/>
                    <a:pt x="128" y="2077"/>
                    <a:pt x="128" y="2028"/>
                  </a:cubicBezTo>
                  <a:cubicBezTo>
                    <a:pt x="138" y="1989"/>
                    <a:pt x="147" y="1950"/>
                    <a:pt x="147" y="1911"/>
                  </a:cubicBezTo>
                  <a:cubicBezTo>
                    <a:pt x="158" y="1822"/>
                    <a:pt x="177" y="1744"/>
                    <a:pt x="187" y="1656"/>
                  </a:cubicBezTo>
                  <a:lnTo>
                    <a:pt x="245" y="1391"/>
                  </a:lnTo>
                  <a:cubicBezTo>
                    <a:pt x="265" y="1304"/>
                    <a:pt x="295" y="1215"/>
                    <a:pt x="314" y="1127"/>
                  </a:cubicBezTo>
                  <a:cubicBezTo>
                    <a:pt x="343" y="1049"/>
                    <a:pt x="373" y="961"/>
                    <a:pt x="402" y="882"/>
                  </a:cubicBezTo>
                  <a:cubicBezTo>
                    <a:pt x="451" y="726"/>
                    <a:pt x="519" y="579"/>
                    <a:pt x="569" y="451"/>
                  </a:cubicBezTo>
                  <a:cubicBezTo>
                    <a:pt x="628" y="324"/>
                    <a:pt x="667" y="216"/>
                    <a:pt x="706" y="148"/>
                  </a:cubicBezTo>
                  <a:cubicBezTo>
                    <a:pt x="735" y="79"/>
                    <a:pt x="754" y="31"/>
                    <a:pt x="754" y="31"/>
                  </a:cubicBezTo>
                  <a:cubicBezTo>
                    <a:pt x="754" y="20"/>
                    <a:pt x="754" y="11"/>
                    <a:pt x="745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2700000">
              <a:off x="491799" y="3321199"/>
              <a:ext cx="275723" cy="432178"/>
            </a:xfrm>
            <a:custGeom>
              <a:avLst/>
              <a:gdLst/>
              <a:ahLst/>
              <a:cxnLst/>
              <a:rect l="l" t="t" r="r" b="b"/>
              <a:pathLst>
                <a:path w="2254" h="3533" extrusionOk="0">
                  <a:moveTo>
                    <a:pt x="2234" y="0"/>
                  </a:moveTo>
                  <a:cubicBezTo>
                    <a:pt x="2223" y="0"/>
                    <a:pt x="2204" y="0"/>
                    <a:pt x="2204" y="20"/>
                  </a:cubicBezTo>
                  <a:cubicBezTo>
                    <a:pt x="2204" y="20"/>
                    <a:pt x="2184" y="78"/>
                    <a:pt x="2165" y="196"/>
                  </a:cubicBezTo>
                  <a:cubicBezTo>
                    <a:pt x="2145" y="245"/>
                    <a:pt x="2125" y="313"/>
                    <a:pt x="2106" y="392"/>
                  </a:cubicBezTo>
                  <a:cubicBezTo>
                    <a:pt x="2096" y="431"/>
                    <a:pt x="2077" y="470"/>
                    <a:pt x="2067" y="509"/>
                  </a:cubicBezTo>
                  <a:cubicBezTo>
                    <a:pt x="2047" y="548"/>
                    <a:pt x="2038" y="597"/>
                    <a:pt x="2018" y="646"/>
                  </a:cubicBezTo>
                  <a:cubicBezTo>
                    <a:pt x="1988" y="734"/>
                    <a:pt x="1949" y="832"/>
                    <a:pt x="1910" y="940"/>
                  </a:cubicBezTo>
                  <a:cubicBezTo>
                    <a:pt x="1861" y="1047"/>
                    <a:pt x="1812" y="1145"/>
                    <a:pt x="1764" y="1263"/>
                  </a:cubicBezTo>
                  <a:cubicBezTo>
                    <a:pt x="1705" y="1371"/>
                    <a:pt x="1646" y="1489"/>
                    <a:pt x="1587" y="1596"/>
                  </a:cubicBezTo>
                  <a:cubicBezTo>
                    <a:pt x="1518" y="1704"/>
                    <a:pt x="1450" y="1811"/>
                    <a:pt x="1381" y="1929"/>
                  </a:cubicBezTo>
                  <a:cubicBezTo>
                    <a:pt x="1303" y="2037"/>
                    <a:pt x="1235" y="2144"/>
                    <a:pt x="1156" y="2242"/>
                  </a:cubicBezTo>
                  <a:cubicBezTo>
                    <a:pt x="1078" y="2350"/>
                    <a:pt x="1000" y="2448"/>
                    <a:pt x="921" y="2536"/>
                  </a:cubicBezTo>
                  <a:cubicBezTo>
                    <a:pt x="843" y="2634"/>
                    <a:pt x="765" y="2722"/>
                    <a:pt x="686" y="2801"/>
                  </a:cubicBezTo>
                  <a:cubicBezTo>
                    <a:pt x="617" y="2888"/>
                    <a:pt x="539" y="2967"/>
                    <a:pt x="471" y="3036"/>
                  </a:cubicBezTo>
                  <a:cubicBezTo>
                    <a:pt x="441" y="3075"/>
                    <a:pt x="412" y="3104"/>
                    <a:pt x="373" y="3134"/>
                  </a:cubicBezTo>
                  <a:lnTo>
                    <a:pt x="284" y="3221"/>
                  </a:lnTo>
                  <a:lnTo>
                    <a:pt x="138" y="3369"/>
                  </a:lnTo>
                  <a:cubicBezTo>
                    <a:pt x="49" y="3447"/>
                    <a:pt x="10" y="3486"/>
                    <a:pt x="10" y="3486"/>
                  </a:cubicBezTo>
                  <a:lnTo>
                    <a:pt x="1" y="3496"/>
                  </a:lnTo>
                  <a:lnTo>
                    <a:pt x="1" y="3525"/>
                  </a:lnTo>
                  <a:cubicBezTo>
                    <a:pt x="6" y="3530"/>
                    <a:pt x="11" y="3532"/>
                    <a:pt x="15" y="3532"/>
                  </a:cubicBezTo>
                  <a:cubicBezTo>
                    <a:pt x="20" y="3532"/>
                    <a:pt x="25" y="3530"/>
                    <a:pt x="30" y="3525"/>
                  </a:cubicBezTo>
                  <a:cubicBezTo>
                    <a:pt x="30" y="3525"/>
                    <a:pt x="89" y="3486"/>
                    <a:pt x="177" y="3417"/>
                  </a:cubicBezTo>
                  <a:cubicBezTo>
                    <a:pt x="226" y="3388"/>
                    <a:pt x="284" y="3339"/>
                    <a:pt x="343" y="3290"/>
                  </a:cubicBezTo>
                  <a:cubicBezTo>
                    <a:pt x="373" y="3261"/>
                    <a:pt x="402" y="3232"/>
                    <a:pt x="441" y="3202"/>
                  </a:cubicBezTo>
                  <a:cubicBezTo>
                    <a:pt x="471" y="3173"/>
                    <a:pt x="510" y="3143"/>
                    <a:pt x="549" y="3104"/>
                  </a:cubicBezTo>
                  <a:cubicBezTo>
                    <a:pt x="617" y="3036"/>
                    <a:pt x="696" y="2957"/>
                    <a:pt x="765" y="2879"/>
                  </a:cubicBezTo>
                  <a:cubicBezTo>
                    <a:pt x="843" y="2791"/>
                    <a:pt x="921" y="2703"/>
                    <a:pt x="1000" y="2605"/>
                  </a:cubicBezTo>
                  <a:cubicBezTo>
                    <a:pt x="1078" y="2507"/>
                    <a:pt x="1156" y="2409"/>
                    <a:pt x="1235" y="2301"/>
                  </a:cubicBezTo>
                  <a:cubicBezTo>
                    <a:pt x="1303" y="2194"/>
                    <a:pt x="1372" y="2085"/>
                    <a:pt x="1450" y="1968"/>
                  </a:cubicBezTo>
                  <a:cubicBezTo>
                    <a:pt x="1509" y="1850"/>
                    <a:pt x="1577" y="1743"/>
                    <a:pt x="1636" y="1626"/>
                  </a:cubicBezTo>
                  <a:cubicBezTo>
                    <a:pt x="1705" y="1508"/>
                    <a:pt x="1753" y="1400"/>
                    <a:pt x="1812" y="1283"/>
                  </a:cubicBezTo>
                  <a:cubicBezTo>
                    <a:pt x="1832" y="1224"/>
                    <a:pt x="1861" y="1175"/>
                    <a:pt x="1881" y="1116"/>
                  </a:cubicBezTo>
                  <a:cubicBezTo>
                    <a:pt x="1910" y="1067"/>
                    <a:pt x="1930" y="1008"/>
                    <a:pt x="1949" y="960"/>
                  </a:cubicBezTo>
                  <a:cubicBezTo>
                    <a:pt x="1988" y="852"/>
                    <a:pt x="2028" y="754"/>
                    <a:pt x="2057" y="656"/>
                  </a:cubicBezTo>
                  <a:cubicBezTo>
                    <a:pt x="2077" y="607"/>
                    <a:pt x="2096" y="568"/>
                    <a:pt x="2106" y="529"/>
                  </a:cubicBezTo>
                  <a:cubicBezTo>
                    <a:pt x="2125" y="480"/>
                    <a:pt x="2136" y="440"/>
                    <a:pt x="2145" y="401"/>
                  </a:cubicBezTo>
                  <a:cubicBezTo>
                    <a:pt x="2165" y="323"/>
                    <a:pt x="2184" y="255"/>
                    <a:pt x="2204" y="205"/>
                  </a:cubicBezTo>
                  <a:cubicBezTo>
                    <a:pt x="2234" y="88"/>
                    <a:pt x="2253" y="29"/>
                    <a:pt x="2253" y="29"/>
                  </a:cubicBezTo>
                  <a:cubicBezTo>
                    <a:pt x="2253" y="20"/>
                    <a:pt x="2243" y="0"/>
                    <a:pt x="2234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2700000">
              <a:off x="466889" y="3253128"/>
              <a:ext cx="256517" cy="481475"/>
            </a:xfrm>
            <a:custGeom>
              <a:avLst/>
              <a:gdLst/>
              <a:ahLst/>
              <a:cxnLst/>
              <a:rect l="l" t="t" r="r" b="b"/>
              <a:pathLst>
                <a:path w="2097" h="3936" extrusionOk="0">
                  <a:moveTo>
                    <a:pt x="2067" y="1"/>
                  </a:moveTo>
                  <a:cubicBezTo>
                    <a:pt x="2060" y="1"/>
                    <a:pt x="2052" y="3"/>
                    <a:pt x="2047" y="8"/>
                  </a:cubicBezTo>
                  <a:lnTo>
                    <a:pt x="1910" y="145"/>
                  </a:lnTo>
                  <a:cubicBezTo>
                    <a:pt x="1832" y="234"/>
                    <a:pt x="1705" y="360"/>
                    <a:pt x="1568" y="517"/>
                  </a:cubicBezTo>
                  <a:cubicBezTo>
                    <a:pt x="1420" y="674"/>
                    <a:pt x="1264" y="860"/>
                    <a:pt x="1098" y="1065"/>
                  </a:cubicBezTo>
                  <a:cubicBezTo>
                    <a:pt x="941" y="1281"/>
                    <a:pt x="784" y="1516"/>
                    <a:pt x="637" y="1761"/>
                  </a:cubicBezTo>
                  <a:cubicBezTo>
                    <a:pt x="490" y="2006"/>
                    <a:pt x="363" y="2260"/>
                    <a:pt x="275" y="2505"/>
                  </a:cubicBezTo>
                  <a:cubicBezTo>
                    <a:pt x="226" y="2632"/>
                    <a:pt x="186" y="2760"/>
                    <a:pt x="147" y="2867"/>
                  </a:cubicBezTo>
                  <a:cubicBezTo>
                    <a:pt x="118" y="2985"/>
                    <a:pt x="89" y="3102"/>
                    <a:pt x="69" y="3210"/>
                  </a:cubicBezTo>
                  <a:cubicBezTo>
                    <a:pt x="49" y="3308"/>
                    <a:pt x="30" y="3406"/>
                    <a:pt x="20" y="3494"/>
                  </a:cubicBezTo>
                  <a:cubicBezTo>
                    <a:pt x="10" y="3582"/>
                    <a:pt x="10" y="3661"/>
                    <a:pt x="1" y="3720"/>
                  </a:cubicBezTo>
                  <a:lnTo>
                    <a:pt x="1" y="3866"/>
                  </a:lnTo>
                  <a:lnTo>
                    <a:pt x="1" y="3915"/>
                  </a:lnTo>
                  <a:cubicBezTo>
                    <a:pt x="1" y="3925"/>
                    <a:pt x="10" y="3935"/>
                    <a:pt x="20" y="3935"/>
                  </a:cubicBezTo>
                  <a:cubicBezTo>
                    <a:pt x="30" y="3935"/>
                    <a:pt x="49" y="3925"/>
                    <a:pt x="49" y="3915"/>
                  </a:cubicBezTo>
                  <a:lnTo>
                    <a:pt x="49" y="3866"/>
                  </a:lnTo>
                  <a:cubicBezTo>
                    <a:pt x="60" y="3837"/>
                    <a:pt x="60" y="3788"/>
                    <a:pt x="69" y="3729"/>
                  </a:cubicBezTo>
                  <a:cubicBezTo>
                    <a:pt x="79" y="3661"/>
                    <a:pt x="89" y="3592"/>
                    <a:pt x="108" y="3504"/>
                  </a:cubicBezTo>
                  <a:cubicBezTo>
                    <a:pt x="118" y="3426"/>
                    <a:pt x="147" y="3328"/>
                    <a:pt x="167" y="3230"/>
                  </a:cubicBezTo>
                  <a:cubicBezTo>
                    <a:pt x="186" y="3122"/>
                    <a:pt x="216" y="3015"/>
                    <a:pt x="255" y="2906"/>
                  </a:cubicBezTo>
                  <a:cubicBezTo>
                    <a:pt x="284" y="2789"/>
                    <a:pt x="324" y="2671"/>
                    <a:pt x="373" y="2545"/>
                  </a:cubicBezTo>
                  <a:cubicBezTo>
                    <a:pt x="412" y="2427"/>
                    <a:pt x="471" y="2299"/>
                    <a:pt x="519" y="2172"/>
                  </a:cubicBezTo>
                  <a:cubicBezTo>
                    <a:pt x="578" y="2045"/>
                    <a:pt x="637" y="1927"/>
                    <a:pt x="706" y="1800"/>
                  </a:cubicBezTo>
                  <a:cubicBezTo>
                    <a:pt x="774" y="1673"/>
                    <a:pt x="843" y="1555"/>
                    <a:pt x="921" y="1438"/>
                  </a:cubicBezTo>
                  <a:cubicBezTo>
                    <a:pt x="989" y="1320"/>
                    <a:pt x="1068" y="1213"/>
                    <a:pt x="1146" y="1105"/>
                  </a:cubicBezTo>
                  <a:cubicBezTo>
                    <a:pt x="1293" y="889"/>
                    <a:pt x="1459" y="704"/>
                    <a:pt x="1597" y="547"/>
                  </a:cubicBezTo>
                  <a:cubicBezTo>
                    <a:pt x="1734" y="390"/>
                    <a:pt x="1861" y="263"/>
                    <a:pt x="1949" y="175"/>
                  </a:cubicBezTo>
                  <a:lnTo>
                    <a:pt x="2086" y="38"/>
                  </a:lnTo>
                  <a:cubicBezTo>
                    <a:pt x="2096" y="27"/>
                    <a:pt x="2096" y="18"/>
                    <a:pt x="2086" y="8"/>
                  </a:cubicBezTo>
                  <a:cubicBezTo>
                    <a:pt x="2081" y="3"/>
                    <a:pt x="2074" y="1"/>
                    <a:pt x="2067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2700000">
              <a:off x="414298" y="3576603"/>
              <a:ext cx="304347" cy="223856"/>
            </a:xfrm>
            <a:custGeom>
              <a:avLst/>
              <a:gdLst/>
              <a:ahLst/>
              <a:cxnLst/>
              <a:rect l="l" t="t" r="r" b="b"/>
              <a:pathLst>
                <a:path w="2488" h="1830" extrusionOk="0">
                  <a:moveTo>
                    <a:pt x="2467" y="0"/>
                  </a:moveTo>
                  <a:cubicBezTo>
                    <a:pt x="2458" y="0"/>
                    <a:pt x="2449" y="7"/>
                    <a:pt x="2449" y="14"/>
                  </a:cubicBezTo>
                  <a:cubicBezTo>
                    <a:pt x="2449" y="14"/>
                    <a:pt x="2419" y="53"/>
                    <a:pt x="2370" y="122"/>
                  </a:cubicBezTo>
                  <a:cubicBezTo>
                    <a:pt x="2331" y="190"/>
                    <a:pt x="2253" y="288"/>
                    <a:pt x="2164" y="396"/>
                  </a:cubicBezTo>
                  <a:cubicBezTo>
                    <a:pt x="2066" y="494"/>
                    <a:pt x="1949" y="621"/>
                    <a:pt x="1812" y="729"/>
                  </a:cubicBezTo>
                  <a:cubicBezTo>
                    <a:pt x="1675" y="847"/>
                    <a:pt x="1518" y="954"/>
                    <a:pt x="1361" y="1052"/>
                  </a:cubicBezTo>
                  <a:cubicBezTo>
                    <a:pt x="1274" y="1101"/>
                    <a:pt x="1195" y="1150"/>
                    <a:pt x="1117" y="1199"/>
                  </a:cubicBezTo>
                  <a:cubicBezTo>
                    <a:pt x="1028" y="1248"/>
                    <a:pt x="950" y="1287"/>
                    <a:pt x="872" y="1336"/>
                  </a:cubicBezTo>
                  <a:cubicBezTo>
                    <a:pt x="715" y="1415"/>
                    <a:pt x="569" y="1493"/>
                    <a:pt x="441" y="1552"/>
                  </a:cubicBezTo>
                  <a:cubicBezTo>
                    <a:pt x="186" y="1689"/>
                    <a:pt x="20" y="1787"/>
                    <a:pt x="20" y="1787"/>
                  </a:cubicBezTo>
                  <a:cubicBezTo>
                    <a:pt x="10" y="1796"/>
                    <a:pt x="1" y="1806"/>
                    <a:pt x="10" y="1816"/>
                  </a:cubicBezTo>
                  <a:cubicBezTo>
                    <a:pt x="10" y="1823"/>
                    <a:pt x="15" y="1830"/>
                    <a:pt x="25" y="1830"/>
                  </a:cubicBezTo>
                  <a:cubicBezTo>
                    <a:pt x="29" y="1830"/>
                    <a:pt x="34" y="1829"/>
                    <a:pt x="40" y="1826"/>
                  </a:cubicBezTo>
                  <a:cubicBezTo>
                    <a:pt x="40" y="1826"/>
                    <a:pt x="79" y="1816"/>
                    <a:pt x="157" y="1787"/>
                  </a:cubicBezTo>
                  <a:cubicBezTo>
                    <a:pt x="236" y="1757"/>
                    <a:pt x="353" y="1709"/>
                    <a:pt x="480" y="1650"/>
                  </a:cubicBezTo>
                  <a:cubicBezTo>
                    <a:pt x="617" y="1591"/>
                    <a:pt x="764" y="1513"/>
                    <a:pt x="921" y="1424"/>
                  </a:cubicBezTo>
                  <a:cubicBezTo>
                    <a:pt x="1078" y="1336"/>
                    <a:pt x="1244" y="1228"/>
                    <a:pt x="1401" y="1121"/>
                  </a:cubicBezTo>
                  <a:cubicBezTo>
                    <a:pt x="1557" y="1013"/>
                    <a:pt x="1714" y="895"/>
                    <a:pt x="1851" y="768"/>
                  </a:cubicBezTo>
                  <a:cubicBezTo>
                    <a:pt x="1910" y="710"/>
                    <a:pt x="1979" y="651"/>
                    <a:pt x="2037" y="592"/>
                  </a:cubicBezTo>
                  <a:cubicBezTo>
                    <a:pt x="2096" y="533"/>
                    <a:pt x="2145" y="475"/>
                    <a:pt x="2194" y="425"/>
                  </a:cubicBezTo>
                  <a:cubicBezTo>
                    <a:pt x="2243" y="367"/>
                    <a:pt x="2282" y="318"/>
                    <a:pt x="2321" y="269"/>
                  </a:cubicBezTo>
                  <a:cubicBezTo>
                    <a:pt x="2360" y="220"/>
                    <a:pt x="2390" y="181"/>
                    <a:pt x="2410" y="142"/>
                  </a:cubicBezTo>
                  <a:cubicBezTo>
                    <a:pt x="2458" y="73"/>
                    <a:pt x="2488" y="34"/>
                    <a:pt x="2488" y="34"/>
                  </a:cubicBezTo>
                  <a:cubicBezTo>
                    <a:pt x="2488" y="24"/>
                    <a:pt x="2488" y="14"/>
                    <a:pt x="2478" y="5"/>
                  </a:cubicBezTo>
                  <a:cubicBezTo>
                    <a:pt x="2475" y="2"/>
                    <a:pt x="2471" y="0"/>
                    <a:pt x="2467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2700000">
              <a:off x="445692" y="3190219"/>
              <a:ext cx="69603" cy="348751"/>
            </a:xfrm>
            <a:custGeom>
              <a:avLst/>
              <a:gdLst/>
              <a:ahLst/>
              <a:cxnLst/>
              <a:rect l="l" t="t" r="r" b="b"/>
              <a:pathLst>
                <a:path w="569" h="2851" extrusionOk="0">
                  <a:moveTo>
                    <a:pt x="549" y="0"/>
                  </a:moveTo>
                  <a:cubicBezTo>
                    <a:pt x="539" y="0"/>
                    <a:pt x="519" y="0"/>
                    <a:pt x="519" y="20"/>
                  </a:cubicBezTo>
                  <a:cubicBezTo>
                    <a:pt x="519" y="20"/>
                    <a:pt x="500" y="59"/>
                    <a:pt x="471" y="128"/>
                  </a:cubicBezTo>
                  <a:cubicBezTo>
                    <a:pt x="451" y="206"/>
                    <a:pt x="412" y="314"/>
                    <a:pt x="362" y="441"/>
                  </a:cubicBezTo>
                  <a:cubicBezTo>
                    <a:pt x="343" y="500"/>
                    <a:pt x="323" y="578"/>
                    <a:pt x="304" y="647"/>
                  </a:cubicBezTo>
                  <a:cubicBezTo>
                    <a:pt x="284" y="725"/>
                    <a:pt x="255" y="803"/>
                    <a:pt x="236" y="882"/>
                  </a:cubicBezTo>
                  <a:cubicBezTo>
                    <a:pt x="196" y="1049"/>
                    <a:pt x="147" y="1225"/>
                    <a:pt x="108" y="1401"/>
                  </a:cubicBezTo>
                  <a:cubicBezTo>
                    <a:pt x="98" y="1489"/>
                    <a:pt x="79" y="1577"/>
                    <a:pt x="69" y="1665"/>
                  </a:cubicBezTo>
                  <a:cubicBezTo>
                    <a:pt x="49" y="1754"/>
                    <a:pt x="40" y="1841"/>
                    <a:pt x="29" y="1920"/>
                  </a:cubicBezTo>
                  <a:cubicBezTo>
                    <a:pt x="20" y="2008"/>
                    <a:pt x="10" y="2087"/>
                    <a:pt x="10" y="2165"/>
                  </a:cubicBezTo>
                  <a:cubicBezTo>
                    <a:pt x="10" y="2243"/>
                    <a:pt x="1" y="2311"/>
                    <a:pt x="1" y="2380"/>
                  </a:cubicBezTo>
                  <a:cubicBezTo>
                    <a:pt x="1" y="2517"/>
                    <a:pt x="10" y="2635"/>
                    <a:pt x="20" y="2713"/>
                  </a:cubicBezTo>
                  <a:cubicBezTo>
                    <a:pt x="20" y="2792"/>
                    <a:pt x="29" y="2831"/>
                    <a:pt x="29" y="2831"/>
                  </a:cubicBezTo>
                  <a:cubicBezTo>
                    <a:pt x="29" y="2840"/>
                    <a:pt x="40" y="2850"/>
                    <a:pt x="49" y="2850"/>
                  </a:cubicBezTo>
                  <a:cubicBezTo>
                    <a:pt x="59" y="2850"/>
                    <a:pt x="69" y="2850"/>
                    <a:pt x="79" y="2831"/>
                  </a:cubicBezTo>
                  <a:cubicBezTo>
                    <a:pt x="79" y="2831"/>
                    <a:pt x="79" y="2792"/>
                    <a:pt x="88" y="2713"/>
                  </a:cubicBezTo>
                  <a:cubicBezTo>
                    <a:pt x="88" y="2635"/>
                    <a:pt x="98" y="2517"/>
                    <a:pt x="98" y="2390"/>
                  </a:cubicBezTo>
                  <a:cubicBezTo>
                    <a:pt x="108" y="2322"/>
                    <a:pt x="108" y="2243"/>
                    <a:pt x="118" y="2174"/>
                  </a:cubicBezTo>
                  <a:cubicBezTo>
                    <a:pt x="118" y="2096"/>
                    <a:pt x="127" y="2018"/>
                    <a:pt x="138" y="1930"/>
                  </a:cubicBezTo>
                  <a:cubicBezTo>
                    <a:pt x="138" y="1851"/>
                    <a:pt x="147" y="1763"/>
                    <a:pt x="157" y="1675"/>
                  </a:cubicBezTo>
                  <a:cubicBezTo>
                    <a:pt x="167" y="1587"/>
                    <a:pt x="177" y="1499"/>
                    <a:pt x="196" y="1410"/>
                  </a:cubicBezTo>
                  <a:cubicBezTo>
                    <a:pt x="206" y="1323"/>
                    <a:pt x="216" y="1234"/>
                    <a:pt x="236" y="1146"/>
                  </a:cubicBezTo>
                  <a:cubicBezTo>
                    <a:pt x="255" y="1058"/>
                    <a:pt x="275" y="980"/>
                    <a:pt x="284" y="892"/>
                  </a:cubicBezTo>
                  <a:lnTo>
                    <a:pt x="343" y="657"/>
                  </a:lnTo>
                  <a:cubicBezTo>
                    <a:pt x="373" y="588"/>
                    <a:pt x="392" y="520"/>
                    <a:pt x="412" y="451"/>
                  </a:cubicBezTo>
                  <a:lnTo>
                    <a:pt x="471" y="275"/>
                  </a:lnTo>
                  <a:cubicBezTo>
                    <a:pt x="480" y="226"/>
                    <a:pt x="500" y="187"/>
                    <a:pt x="519" y="148"/>
                  </a:cubicBezTo>
                  <a:cubicBezTo>
                    <a:pt x="539" y="69"/>
                    <a:pt x="558" y="30"/>
                    <a:pt x="558" y="30"/>
                  </a:cubicBezTo>
                  <a:cubicBezTo>
                    <a:pt x="568" y="20"/>
                    <a:pt x="558" y="11"/>
                    <a:pt x="54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58869" y="1221198"/>
              <a:ext cx="596714" cy="218232"/>
            </a:xfrm>
            <a:custGeom>
              <a:avLst/>
              <a:gdLst/>
              <a:ahLst/>
              <a:cxnLst/>
              <a:rect l="l" t="t" r="r" b="b"/>
              <a:pathLst>
                <a:path w="4878" h="1784" extrusionOk="0">
                  <a:moveTo>
                    <a:pt x="3686" y="1"/>
                  </a:moveTo>
                  <a:cubicBezTo>
                    <a:pt x="3584" y="1"/>
                    <a:pt x="3481" y="6"/>
                    <a:pt x="3379" y="12"/>
                  </a:cubicBezTo>
                  <a:cubicBezTo>
                    <a:pt x="2214" y="80"/>
                    <a:pt x="1009" y="276"/>
                    <a:pt x="69" y="961"/>
                  </a:cubicBezTo>
                  <a:lnTo>
                    <a:pt x="1" y="1000"/>
                  </a:lnTo>
                  <a:cubicBezTo>
                    <a:pt x="697" y="1519"/>
                    <a:pt x="1565" y="1783"/>
                    <a:pt x="2433" y="1783"/>
                  </a:cubicBezTo>
                  <a:cubicBezTo>
                    <a:pt x="3090" y="1783"/>
                    <a:pt x="3747" y="1632"/>
                    <a:pt x="4329" y="1324"/>
                  </a:cubicBezTo>
                  <a:cubicBezTo>
                    <a:pt x="4475" y="1245"/>
                    <a:pt x="4632" y="1147"/>
                    <a:pt x="4711" y="991"/>
                  </a:cubicBezTo>
                  <a:cubicBezTo>
                    <a:pt x="4877" y="697"/>
                    <a:pt x="4671" y="305"/>
                    <a:pt x="4378" y="138"/>
                  </a:cubicBezTo>
                  <a:cubicBezTo>
                    <a:pt x="4165" y="28"/>
                    <a:pt x="3928" y="1"/>
                    <a:pt x="3686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3640" y="918804"/>
              <a:ext cx="633779" cy="429370"/>
            </a:xfrm>
            <a:custGeom>
              <a:avLst/>
              <a:gdLst/>
              <a:ahLst/>
              <a:cxnLst/>
              <a:rect l="l" t="t" r="r" b="b"/>
              <a:pathLst>
                <a:path w="5181" h="3510" extrusionOk="0">
                  <a:moveTo>
                    <a:pt x="3999" y="1"/>
                  </a:moveTo>
                  <a:cubicBezTo>
                    <a:pt x="3956" y="1"/>
                    <a:pt x="3912" y="3"/>
                    <a:pt x="3869" y="6"/>
                  </a:cubicBezTo>
                  <a:cubicBezTo>
                    <a:pt x="3183" y="64"/>
                    <a:pt x="2576" y="486"/>
                    <a:pt x="2038" y="917"/>
                  </a:cubicBezTo>
                  <a:cubicBezTo>
                    <a:pt x="1185" y="1583"/>
                    <a:pt x="363" y="2375"/>
                    <a:pt x="40" y="3413"/>
                  </a:cubicBezTo>
                  <a:lnTo>
                    <a:pt x="1" y="3453"/>
                  </a:lnTo>
                  <a:cubicBezTo>
                    <a:pt x="252" y="3491"/>
                    <a:pt x="506" y="3509"/>
                    <a:pt x="760" y="3509"/>
                  </a:cubicBezTo>
                  <a:cubicBezTo>
                    <a:pt x="2209" y="3509"/>
                    <a:pt x="3662" y="2905"/>
                    <a:pt x="4662" y="1847"/>
                  </a:cubicBezTo>
                  <a:cubicBezTo>
                    <a:pt x="4926" y="1563"/>
                    <a:pt x="5181" y="1200"/>
                    <a:pt x="5132" y="809"/>
                  </a:cubicBezTo>
                  <a:cubicBezTo>
                    <a:pt x="5093" y="534"/>
                    <a:pt x="4907" y="299"/>
                    <a:pt x="4662" y="162"/>
                  </a:cubicBezTo>
                  <a:cubicBezTo>
                    <a:pt x="4464" y="47"/>
                    <a:pt x="4232" y="1"/>
                    <a:pt x="3999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8104" y="833909"/>
              <a:ext cx="336768" cy="510962"/>
            </a:xfrm>
            <a:custGeom>
              <a:avLst/>
              <a:gdLst/>
              <a:ahLst/>
              <a:cxnLst/>
              <a:rect l="l" t="t" r="r" b="b"/>
              <a:pathLst>
                <a:path w="2753" h="4177" extrusionOk="0">
                  <a:moveTo>
                    <a:pt x="2344" y="1"/>
                  </a:moveTo>
                  <a:cubicBezTo>
                    <a:pt x="2264" y="1"/>
                    <a:pt x="2181" y="21"/>
                    <a:pt x="2106" y="44"/>
                  </a:cubicBezTo>
                  <a:cubicBezTo>
                    <a:pt x="1489" y="240"/>
                    <a:pt x="1068" y="808"/>
                    <a:pt x="764" y="1376"/>
                  </a:cubicBezTo>
                  <a:cubicBezTo>
                    <a:pt x="304" y="2227"/>
                    <a:pt x="0" y="3207"/>
                    <a:pt x="137" y="4166"/>
                  </a:cubicBezTo>
                  <a:lnTo>
                    <a:pt x="206" y="4176"/>
                  </a:lnTo>
                  <a:cubicBezTo>
                    <a:pt x="1371" y="3393"/>
                    <a:pt x="2253" y="2198"/>
                    <a:pt x="2664" y="856"/>
                  </a:cubicBezTo>
                  <a:cubicBezTo>
                    <a:pt x="2713" y="710"/>
                    <a:pt x="2752" y="553"/>
                    <a:pt x="2733" y="406"/>
                  </a:cubicBezTo>
                  <a:cubicBezTo>
                    <a:pt x="2723" y="249"/>
                    <a:pt x="2644" y="93"/>
                    <a:pt x="2498" y="34"/>
                  </a:cubicBezTo>
                  <a:cubicBezTo>
                    <a:pt x="2450" y="10"/>
                    <a:pt x="2398" y="1"/>
                    <a:pt x="2344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-87993" y="933851"/>
              <a:ext cx="310467" cy="584603"/>
            </a:xfrm>
            <a:custGeom>
              <a:avLst/>
              <a:gdLst/>
              <a:ahLst/>
              <a:cxnLst/>
              <a:rect l="l" t="t" r="r" b="b"/>
              <a:pathLst>
                <a:path w="2538" h="4779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2214" y="588"/>
                    <a:pt x="1617" y="960"/>
                    <a:pt x="1156" y="1449"/>
                  </a:cubicBezTo>
                  <a:cubicBezTo>
                    <a:pt x="344" y="2321"/>
                    <a:pt x="1" y="3614"/>
                    <a:pt x="275" y="4779"/>
                  </a:cubicBezTo>
                  <a:lnTo>
                    <a:pt x="314" y="4750"/>
                  </a:lnTo>
                  <a:cubicBezTo>
                    <a:pt x="1108" y="4319"/>
                    <a:pt x="1568" y="3457"/>
                    <a:pt x="1842" y="2605"/>
                  </a:cubicBezTo>
                  <a:cubicBezTo>
                    <a:pt x="2107" y="1743"/>
                    <a:pt x="2224" y="842"/>
                    <a:pt x="2537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-77106" y="923086"/>
              <a:ext cx="311568" cy="601484"/>
            </a:xfrm>
            <a:custGeom>
              <a:avLst/>
              <a:gdLst/>
              <a:ahLst/>
              <a:cxnLst/>
              <a:rect l="l" t="t" r="r" b="b"/>
              <a:pathLst>
                <a:path w="2547" h="4917" extrusionOk="0">
                  <a:moveTo>
                    <a:pt x="2204" y="595"/>
                  </a:moveTo>
                  <a:lnTo>
                    <a:pt x="2174" y="706"/>
                  </a:lnTo>
                  <a:cubicBezTo>
                    <a:pt x="2145" y="823"/>
                    <a:pt x="2116" y="930"/>
                    <a:pt x="2086" y="1038"/>
                  </a:cubicBezTo>
                  <a:lnTo>
                    <a:pt x="2018" y="1371"/>
                  </a:lnTo>
                  <a:cubicBezTo>
                    <a:pt x="1968" y="1587"/>
                    <a:pt x="1920" y="1812"/>
                    <a:pt x="1870" y="2027"/>
                  </a:cubicBezTo>
                  <a:cubicBezTo>
                    <a:pt x="1841" y="2135"/>
                    <a:pt x="1822" y="2243"/>
                    <a:pt x="1792" y="2351"/>
                  </a:cubicBezTo>
                  <a:cubicBezTo>
                    <a:pt x="1763" y="2458"/>
                    <a:pt x="1733" y="2566"/>
                    <a:pt x="1694" y="2673"/>
                  </a:cubicBezTo>
                  <a:lnTo>
                    <a:pt x="1646" y="2830"/>
                  </a:lnTo>
                  <a:lnTo>
                    <a:pt x="1587" y="2987"/>
                  </a:lnTo>
                  <a:lnTo>
                    <a:pt x="1528" y="3143"/>
                  </a:lnTo>
                  <a:lnTo>
                    <a:pt x="1469" y="3300"/>
                  </a:lnTo>
                  <a:lnTo>
                    <a:pt x="1391" y="3447"/>
                  </a:lnTo>
                  <a:lnTo>
                    <a:pt x="1322" y="3594"/>
                  </a:lnTo>
                  <a:lnTo>
                    <a:pt x="1234" y="3741"/>
                  </a:lnTo>
                  <a:lnTo>
                    <a:pt x="1146" y="3888"/>
                  </a:lnTo>
                  <a:cubicBezTo>
                    <a:pt x="1117" y="3927"/>
                    <a:pt x="1087" y="3976"/>
                    <a:pt x="1058" y="4025"/>
                  </a:cubicBezTo>
                  <a:cubicBezTo>
                    <a:pt x="1019" y="4064"/>
                    <a:pt x="989" y="4113"/>
                    <a:pt x="950" y="4152"/>
                  </a:cubicBezTo>
                  <a:cubicBezTo>
                    <a:pt x="921" y="4201"/>
                    <a:pt x="882" y="4240"/>
                    <a:pt x="843" y="4279"/>
                  </a:cubicBezTo>
                  <a:cubicBezTo>
                    <a:pt x="813" y="4318"/>
                    <a:pt x="774" y="4358"/>
                    <a:pt x="734" y="4397"/>
                  </a:cubicBezTo>
                  <a:lnTo>
                    <a:pt x="608" y="4514"/>
                  </a:lnTo>
                  <a:lnTo>
                    <a:pt x="480" y="4612"/>
                  </a:lnTo>
                  <a:lnTo>
                    <a:pt x="343" y="4701"/>
                  </a:lnTo>
                  <a:lnTo>
                    <a:pt x="217" y="4776"/>
                  </a:lnTo>
                  <a:lnTo>
                    <a:pt x="217" y="4776"/>
                  </a:lnTo>
                  <a:cubicBezTo>
                    <a:pt x="207" y="4689"/>
                    <a:pt x="194" y="4604"/>
                    <a:pt x="186" y="4514"/>
                  </a:cubicBezTo>
                  <a:cubicBezTo>
                    <a:pt x="186" y="4456"/>
                    <a:pt x="177" y="4397"/>
                    <a:pt x="177" y="4338"/>
                  </a:cubicBezTo>
                  <a:lnTo>
                    <a:pt x="177" y="4172"/>
                  </a:lnTo>
                  <a:lnTo>
                    <a:pt x="177" y="4005"/>
                  </a:lnTo>
                  <a:cubicBezTo>
                    <a:pt x="186" y="3946"/>
                    <a:pt x="186" y="3888"/>
                    <a:pt x="196" y="3829"/>
                  </a:cubicBezTo>
                  <a:cubicBezTo>
                    <a:pt x="196" y="3770"/>
                    <a:pt x="206" y="3722"/>
                    <a:pt x="216" y="3663"/>
                  </a:cubicBezTo>
                  <a:cubicBezTo>
                    <a:pt x="225" y="3604"/>
                    <a:pt x="225" y="3545"/>
                    <a:pt x="245" y="3496"/>
                  </a:cubicBezTo>
                  <a:lnTo>
                    <a:pt x="275" y="3330"/>
                  </a:lnTo>
                  <a:lnTo>
                    <a:pt x="314" y="3163"/>
                  </a:lnTo>
                  <a:cubicBezTo>
                    <a:pt x="323" y="3104"/>
                    <a:pt x="343" y="3056"/>
                    <a:pt x="362" y="2997"/>
                  </a:cubicBezTo>
                  <a:lnTo>
                    <a:pt x="392" y="2919"/>
                  </a:lnTo>
                  <a:lnTo>
                    <a:pt x="421" y="2840"/>
                  </a:lnTo>
                  <a:cubicBezTo>
                    <a:pt x="441" y="2791"/>
                    <a:pt x="451" y="2732"/>
                    <a:pt x="480" y="2684"/>
                  </a:cubicBezTo>
                  <a:lnTo>
                    <a:pt x="549" y="2527"/>
                  </a:lnTo>
                  <a:cubicBezTo>
                    <a:pt x="597" y="2429"/>
                    <a:pt x="647" y="2321"/>
                    <a:pt x="705" y="2223"/>
                  </a:cubicBezTo>
                  <a:cubicBezTo>
                    <a:pt x="754" y="2125"/>
                    <a:pt x="823" y="2037"/>
                    <a:pt x="882" y="1939"/>
                  </a:cubicBezTo>
                  <a:lnTo>
                    <a:pt x="989" y="1812"/>
                  </a:lnTo>
                  <a:cubicBezTo>
                    <a:pt x="1019" y="1763"/>
                    <a:pt x="1058" y="1724"/>
                    <a:pt x="1097" y="1675"/>
                  </a:cubicBezTo>
                  <a:lnTo>
                    <a:pt x="1156" y="1616"/>
                  </a:lnTo>
                  <a:lnTo>
                    <a:pt x="1215" y="1557"/>
                  </a:lnTo>
                  <a:cubicBezTo>
                    <a:pt x="1254" y="1508"/>
                    <a:pt x="1293" y="1469"/>
                    <a:pt x="1332" y="1430"/>
                  </a:cubicBezTo>
                  <a:cubicBezTo>
                    <a:pt x="1420" y="1352"/>
                    <a:pt x="1498" y="1273"/>
                    <a:pt x="1587" y="1195"/>
                  </a:cubicBezTo>
                  <a:cubicBezTo>
                    <a:pt x="1753" y="1038"/>
                    <a:pt x="1929" y="882"/>
                    <a:pt x="2096" y="706"/>
                  </a:cubicBezTo>
                  <a:cubicBezTo>
                    <a:pt x="2134" y="672"/>
                    <a:pt x="2170" y="634"/>
                    <a:pt x="2204" y="595"/>
                  </a:cubicBezTo>
                  <a:close/>
                  <a:moveTo>
                    <a:pt x="2454" y="0"/>
                  </a:moveTo>
                  <a:cubicBezTo>
                    <a:pt x="2423" y="0"/>
                    <a:pt x="2393" y="13"/>
                    <a:pt x="2380" y="40"/>
                  </a:cubicBezTo>
                  <a:lnTo>
                    <a:pt x="2370" y="49"/>
                  </a:lnTo>
                  <a:cubicBezTo>
                    <a:pt x="2321" y="138"/>
                    <a:pt x="2253" y="235"/>
                    <a:pt x="2184" y="323"/>
                  </a:cubicBezTo>
                  <a:cubicBezTo>
                    <a:pt x="2116" y="412"/>
                    <a:pt x="2037" y="490"/>
                    <a:pt x="1959" y="568"/>
                  </a:cubicBezTo>
                  <a:cubicBezTo>
                    <a:pt x="1792" y="735"/>
                    <a:pt x="1616" y="882"/>
                    <a:pt x="1439" y="1038"/>
                  </a:cubicBezTo>
                  <a:cubicBezTo>
                    <a:pt x="1352" y="1107"/>
                    <a:pt x="1263" y="1185"/>
                    <a:pt x="1175" y="1273"/>
                  </a:cubicBezTo>
                  <a:cubicBezTo>
                    <a:pt x="1136" y="1313"/>
                    <a:pt x="1087" y="1352"/>
                    <a:pt x="1048" y="1400"/>
                  </a:cubicBezTo>
                  <a:lnTo>
                    <a:pt x="989" y="1459"/>
                  </a:lnTo>
                  <a:lnTo>
                    <a:pt x="930" y="1528"/>
                  </a:lnTo>
                  <a:cubicBezTo>
                    <a:pt x="891" y="1577"/>
                    <a:pt x="852" y="1616"/>
                    <a:pt x="813" y="1665"/>
                  </a:cubicBezTo>
                  <a:lnTo>
                    <a:pt x="695" y="1812"/>
                  </a:lnTo>
                  <a:cubicBezTo>
                    <a:pt x="627" y="1910"/>
                    <a:pt x="558" y="2008"/>
                    <a:pt x="499" y="2105"/>
                  </a:cubicBezTo>
                  <a:cubicBezTo>
                    <a:pt x="441" y="2214"/>
                    <a:pt x="382" y="2321"/>
                    <a:pt x="333" y="2429"/>
                  </a:cubicBezTo>
                  <a:lnTo>
                    <a:pt x="264" y="2595"/>
                  </a:lnTo>
                  <a:cubicBezTo>
                    <a:pt x="235" y="2644"/>
                    <a:pt x="225" y="2703"/>
                    <a:pt x="196" y="2762"/>
                  </a:cubicBezTo>
                  <a:cubicBezTo>
                    <a:pt x="177" y="2821"/>
                    <a:pt x="157" y="2879"/>
                    <a:pt x="147" y="2938"/>
                  </a:cubicBezTo>
                  <a:cubicBezTo>
                    <a:pt x="127" y="2997"/>
                    <a:pt x="108" y="3045"/>
                    <a:pt x="98" y="3104"/>
                  </a:cubicBezTo>
                  <a:lnTo>
                    <a:pt x="59" y="3281"/>
                  </a:lnTo>
                  <a:lnTo>
                    <a:pt x="29" y="3457"/>
                  </a:lnTo>
                  <a:cubicBezTo>
                    <a:pt x="20" y="3516"/>
                    <a:pt x="20" y="3584"/>
                    <a:pt x="10" y="3643"/>
                  </a:cubicBezTo>
                  <a:cubicBezTo>
                    <a:pt x="10" y="3702"/>
                    <a:pt x="0" y="3761"/>
                    <a:pt x="0" y="3819"/>
                  </a:cubicBezTo>
                  <a:lnTo>
                    <a:pt x="0" y="3996"/>
                  </a:lnTo>
                  <a:lnTo>
                    <a:pt x="10" y="4181"/>
                  </a:lnTo>
                  <a:cubicBezTo>
                    <a:pt x="10" y="4240"/>
                    <a:pt x="20" y="4299"/>
                    <a:pt x="29" y="4358"/>
                  </a:cubicBezTo>
                  <a:cubicBezTo>
                    <a:pt x="29" y="4416"/>
                    <a:pt x="40" y="4475"/>
                    <a:pt x="49" y="4534"/>
                  </a:cubicBezTo>
                  <a:cubicBezTo>
                    <a:pt x="69" y="4651"/>
                    <a:pt x="98" y="4769"/>
                    <a:pt x="138" y="4877"/>
                  </a:cubicBezTo>
                  <a:cubicBezTo>
                    <a:pt x="138" y="4906"/>
                    <a:pt x="166" y="4916"/>
                    <a:pt x="186" y="4916"/>
                  </a:cubicBezTo>
                  <a:cubicBezTo>
                    <a:pt x="207" y="4916"/>
                    <a:pt x="223" y="4901"/>
                    <a:pt x="231" y="4882"/>
                  </a:cubicBezTo>
                  <a:lnTo>
                    <a:pt x="231" y="4882"/>
                  </a:lnTo>
                  <a:cubicBezTo>
                    <a:pt x="238" y="4882"/>
                    <a:pt x="247" y="4880"/>
                    <a:pt x="255" y="4877"/>
                  </a:cubicBezTo>
                  <a:lnTo>
                    <a:pt x="392" y="4789"/>
                  </a:lnTo>
                  <a:lnTo>
                    <a:pt x="539" y="4691"/>
                  </a:lnTo>
                  <a:lnTo>
                    <a:pt x="666" y="4583"/>
                  </a:lnTo>
                  <a:lnTo>
                    <a:pt x="793" y="4466"/>
                  </a:lnTo>
                  <a:lnTo>
                    <a:pt x="911" y="4338"/>
                  </a:lnTo>
                  <a:cubicBezTo>
                    <a:pt x="950" y="4299"/>
                    <a:pt x="989" y="4260"/>
                    <a:pt x="1028" y="4211"/>
                  </a:cubicBezTo>
                  <a:cubicBezTo>
                    <a:pt x="1058" y="4172"/>
                    <a:pt x="1097" y="4123"/>
                    <a:pt x="1136" y="4074"/>
                  </a:cubicBezTo>
                  <a:cubicBezTo>
                    <a:pt x="1165" y="4035"/>
                    <a:pt x="1195" y="3986"/>
                    <a:pt x="1234" y="3937"/>
                  </a:cubicBezTo>
                  <a:lnTo>
                    <a:pt x="1322" y="3790"/>
                  </a:lnTo>
                  <a:lnTo>
                    <a:pt x="1410" y="3643"/>
                  </a:lnTo>
                  <a:lnTo>
                    <a:pt x="1489" y="3496"/>
                  </a:lnTo>
                  <a:lnTo>
                    <a:pt x="1557" y="3339"/>
                  </a:lnTo>
                  <a:lnTo>
                    <a:pt x="1626" y="3183"/>
                  </a:lnTo>
                  <a:lnTo>
                    <a:pt x="1685" y="3026"/>
                  </a:lnTo>
                  <a:lnTo>
                    <a:pt x="1743" y="2869"/>
                  </a:lnTo>
                  <a:lnTo>
                    <a:pt x="1802" y="2703"/>
                  </a:lnTo>
                  <a:cubicBezTo>
                    <a:pt x="1831" y="2595"/>
                    <a:pt x="1861" y="2488"/>
                    <a:pt x="1900" y="2380"/>
                  </a:cubicBezTo>
                  <a:cubicBezTo>
                    <a:pt x="1929" y="2272"/>
                    <a:pt x="1959" y="2164"/>
                    <a:pt x="1978" y="2057"/>
                  </a:cubicBezTo>
                  <a:cubicBezTo>
                    <a:pt x="2037" y="1831"/>
                    <a:pt x="2096" y="1616"/>
                    <a:pt x="2145" y="1400"/>
                  </a:cubicBezTo>
                  <a:lnTo>
                    <a:pt x="2223" y="1067"/>
                  </a:lnTo>
                  <a:cubicBezTo>
                    <a:pt x="2253" y="960"/>
                    <a:pt x="2282" y="852"/>
                    <a:pt x="2321" y="745"/>
                  </a:cubicBezTo>
                  <a:cubicBezTo>
                    <a:pt x="2351" y="647"/>
                    <a:pt x="2380" y="539"/>
                    <a:pt x="2419" y="431"/>
                  </a:cubicBezTo>
                  <a:lnTo>
                    <a:pt x="2468" y="275"/>
                  </a:lnTo>
                  <a:lnTo>
                    <a:pt x="2536" y="118"/>
                  </a:lnTo>
                  <a:cubicBezTo>
                    <a:pt x="2546" y="79"/>
                    <a:pt x="2536" y="29"/>
                    <a:pt x="2497" y="10"/>
                  </a:cubicBezTo>
                  <a:cubicBezTo>
                    <a:pt x="2484" y="3"/>
                    <a:pt x="2469" y="0"/>
                    <a:pt x="2454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5894" y="1517352"/>
              <a:ext cx="619344" cy="246245"/>
            </a:xfrm>
            <a:custGeom>
              <a:avLst/>
              <a:gdLst/>
              <a:ahLst/>
              <a:cxnLst/>
              <a:rect l="l" t="t" r="r" b="b"/>
              <a:pathLst>
                <a:path w="5063" h="2013" extrusionOk="0">
                  <a:moveTo>
                    <a:pt x="3858" y="1"/>
                  </a:moveTo>
                  <a:cubicBezTo>
                    <a:pt x="3360" y="1"/>
                    <a:pt x="2854" y="107"/>
                    <a:pt x="2390" y="283"/>
                  </a:cubicBezTo>
                  <a:cubicBezTo>
                    <a:pt x="1538" y="607"/>
                    <a:pt x="793" y="1164"/>
                    <a:pt x="79" y="1732"/>
                  </a:cubicBezTo>
                  <a:lnTo>
                    <a:pt x="1" y="1791"/>
                  </a:lnTo>
                  <a:cubicBezTo>
                    <a:pt x="409" y="1943"/>
                    <a:pt x="844" y="2012"/>
                    <a:pt x="1281" y="2012"/>
                  </a:cubicBezTo>
                  <a:cubicBezTo>
                    <a:pt x="1776" y="2012"/>
                    <a:pt x="2274" y="1923"/>
                    <a:pt x="2742" y="1762"/>
                  </a:cubicBezTo>
                  <a:cubicBezTo>
                    <a:pt x="3624" y="1449"/>
                    <a:pt x="4397" y="900"/>
                    <a:pt x="5063" y="244"/>
                  </a:cubicBezTo>
                  <a:cubicBezTo>
                    <a:pt x="4684" y="75"/>
                    <a:pt x="4274" y="1"/>
                    <a:pt x="385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8676" y="1508789"/>
              <a:ext cx="638550" cy="267286"/>
            </a:xfrm>
            <a:custGeom>
              <a:avLst/>
              <a:gdLst/>
              <a:ahLst/>
              <a:cxnLst/>
              <a:rect l="l" t="t" r="r" b="b"/>
              <a:pathLst>
                <a:path w="5220" h="2185" extrusionOk="0">
                  <a:moveTo>
                    <a:pt x="3957" y="138"/>
                  </a:moveTo>
                  <a:lnTo>
                    <a:pt x="4123" y="148"/>
                  </a:lnTo>
                  <a:lnTo>
                    <a:pt x="4290" y="167"/>
                  </a:lnTo>
                  <a:lnTo>
                    <a:pt x="4456" y="196"/>
                  </a:lnTo>
                  <a:lnTo>
                    <a:pt x="4613" y="226"/>
                  </a:lnTo>
                  <a:lnTo>
                    <a:pt x="4779" y="275"/>
                  </a:lnTo>
                  <a:lnTo>
                    <a:pt x="4936" y="333"/>
                  </a:lnTo>
                  <a:lnTo>
                    <a:pt x="4962" y="346"/>
                  </a:lnTo>
                  <a:lnTo>
                    <a:pt x="4962" y="346"/>
                  </a:lnTo>
                  <a:cubicBezTo>
                    <a:pt x="4909" y="394"/>
                    <a:pt x="4857" y="442"/>
                    <a:pt x="4808" y="490"/>
                  </a:cubicBezTo>
                  <a:cubicBezTo>
                    <a:pt x="4721" y="559"/>
                    <a:pt x="4632" y="637"/>
                    <a:pt x="4544" y="706"/>
                  </a:cubicBezTo>
                  <a:cubicBezTo>
                    <a:pt x="4446" y="784"/>
                    <a:pt x="4358" y="853"/>
                    <a:pt x="4270" y="921"/>
                  </a:cubicBezTo>
                  <a:lnTo>
                    <a:pt x="4123" y="1019"/>
                  </a:lnTo>
                  <a:lnTo>
                    <a:pt x="3986" y="1107"/>
                  </a:lnTo>
                  <a:cubicBezTo>
                    <a:pt x="3888" y="1176"/>
                    <a:pt x="3790" y="1234"/>
                    <a:pt x="3692" y="1293"/>
                  </a:cubicBezTo>
                  <a:lnTo>
                    <a:pt x="3546" y="1371"/>
                  </a:lnTo>
                  <a:lnTo>
                    <a:pt x="3389" y="1450"/>
                  </a:lnTo>
                  <a:lnTo>
                    <a:pt x="3232" y="1528"/>
                  </a:lnTo>
                  <a:lnTo>
                    <a:pt x="3076" y="1597"/>
                  </a:lnTo>
                  <a:lnTo>
                    <a:pt x="2919" y="1656"/>
                  </a:lnTo>
                  <a:lnTo>
                    <a:pt x="2762" y="1715"/>
                  </a:lnTo>
                  <a:lnTo>
                    <a:pt x="2595" y="1773"/>
                  </a:lnTo>
                  <a:lnTo>
                    <a:pt x="2439" y="1822"/>
                  </a:lnTo>
                  <a:lnTo>
                    <a:pt x="2273" y="1861"/>
                  </a:lnTo>
                  <a:lnTo>
                    <a:pt x="2106" y="1891"/>
                  </a:lnTo>
                  <a:lnTo>
                    <a:pt x="1940" y="1920"/>
                  </a:lnTo>
                  <a:lnTo>
                    <a:pt x="1773" y="1950"/>
                  </a:lnTo>
                  <a:lnTo>
                    <a:pt x="1597" y="1969"/>
                  </a:lnTo>
                  <a:lnTo>
                    <a:pt x="1430" y="1979"/>
                  </a:lnTo>
                  <a:lnTo>
                    <a:pt x="1087" y="1979"/>
                  </a:lnTo>
                  <a:lnTo>
                    <a:pt x="921" y="1969"/>
                  </a:lnTo>
                  <a:lnTo>
                    <a:pt x="745" y="1950"/>
                  </a:lnTo>
                  <a:lnTo>
                    <a:pt x="578" y="1930"/>
                  </a:lnTo>
                  <a:lnTo>
                    <a:pt x="412" y="1900"/>
                  </a:lnTo>
                  <a:lnTo>
                    <a:pt x="245" y="1861"/>
                  </a:lnTo>
                  <a:lnTo>
                    <a:pt x="170" y="1839"/>
                  </a:lnTo>
                  <a:lnTo>
                    <a:pt x="170" y="1839"/>
                  </a:lnTo>
                  <a:cubicBezTo>
                    <a:pt x="345" y="1693"/>
                    <a:pt x="531" y="1557"/>
                    <a:pt x="706" y="1421"/>
                  </a:cubicBezTo>
                  <a:cubicBezTo>
                    <a:pt x="794" y="1352"/>
                    <a:pt x="891" y="1284"/>
                    <a:pt x="980" y="1215"/>
                  </a:cubicBezTo>
                  <a:cubicBezTo>
                    <a:pt x="1078" y="1156"/>
                    <a:pt x="1176" y="1088"/>
                    <a:pt x="1264" y="1029"/>
                  </a:cubicBezTo>
                  <a:cubicBezTo>
                    <a:pt x="1362" y="970"/>
                    <a:pt x="1459" y="901"/>
                    <a:pt x="1557" y="853"/>
                  </a:cubicBezTo>
                  <a:cubicBezTo>
                    <a:pt x="1655" y="794"/>
                    <a:pt x="1753" y="735"/>
                    <a:pt x="1851" y="686"/>
                  </a:cubicBezTo>
                  <a:lnTo>
                    <a:pt x="2008" y="608"/>
                  </a:lnTo>
                  <a:lnTo>
                    <a:pt x="2155" y="529"/>
                  </a:lnTo>
                  <a:lnTo>
                    <a:pt x="2312" y="461"/>
                  </a:lnTo>
                  <a:lnTo>
                    <a:pt x="2468" y="402"/>
                  </a:lnTo>
                  <a:lnTo>
                    <a:pt x="2635" y="344"/>
                  </a:lnTo>
                  <a:lnTo>
                    <a:pt x="2791" y="294"/>
                  </a:lnTo>
                  <a:lnTo>
                    <a:pt x="2958" y="255"/>
                  </a:lnTo>
                  <a:lnTo>
                    <a:pt x="3115" y="216"/>
                  </a:lnTo>
                  <a:lnTo>
                    <a:pt x="3281" y="187"/>
                  </a:lnTo>
                  <a:lnTo>
                    <a:pt x="3457" y="167"/>
                  </a:lnTo>
                  <a:lnTo>
                    <a:pt x="3624" y="148"/>
                  </a:lnTo>
                  <a:lnTo>
                    <a:pt x="3790" y="138"/>
                  </a:lnTo>
                  <a:close/>
                  <a:moveTo>
                    <a:pt x="3957" y="1"/>
                  </a:moveTo>
                  <a:lnTo>
                    <a:pt x="3781" y="11"/>
                  </a:lnTo>
                  <a:lnTo>
                    <a:pt x="3614" y="20"/>
                  </a:lnTo>
                  <a:lnTo>
                    <a:pt x="3437" y="40"/>
                  </a:lnTo>
                  <a:lnTo>
                    <a:pt x="3261" y="69"/>
                  </a:lnTo>
                  <a:lnTo>
                    <a:pt x="3095" y="98"/>
                  </a:lnTo>
                  <a:lnTo>
                    <a:pt x="2928" y="138"/>
                  </a:lnTo>
                  <a:lnTo>
                    <a:pt x="2762" y="187"/>
                  </a:lnTo>
                  <a:lnTo>
                    <a:pt x="2595" y="246"/>
                  </a:lnTo>
                  <a:lnTo>
                    <a:pt x="2429" y="304"/>
                  </a:lnTo>
                  <a:lnTo>
                    <a:pt x="2273" y="373"/>
                  </a:lnTo>
                  <a:lnTo>
                    <a:pt x="2116" y="442"/>
                  </a:lnTo>
                  <a:lnTo>
                    <a:pt x="1959" y="510"/>
                  </a:lnTo>
                  <a:lnTo>
                    <a:pt x="1803" y="588"/>
                  </a:lnTo>
                  <a:lnTo>
                    <a:pt x="1509" y="764"/>
                  </a:lnTo>
                  <a:cubicBezTo>
                    <a:pt x="1411" y="823"/>
                    <a:pt x="1313" y="882"/>
                    <a:pt x="1215" y="951"/>
                  </a:cubicBezTo>
                  <a:cubicBezTo>
                    <a:pt x="1117" y="1010"/>
                    <a:pt x="1019" y="1078"/>
                    <a:pt x="931" y="1136"/>
                  </a:cubicBezTo>
                  <a:cubicBezTo>
                    <a:pt x="833" y="1205"/>
                    <a:pt x="745" y="1274"/>
                    <a:pt x="647" y="1342"/>
                  </a:cubicBezTo>
                  <a:cubicBezTo>
                    <a:pt x="471" y="1480"/>
                    <a:pt x="284" y="1617"/>
                    <a:pt x="108" y="1763"/>
                  </a:cubicBezTo>
                  <a:cubicBezTo>
                    <a:pt x="93" y="1771"/>
                    <a:pt x="84" y="1796"/>
                    <a:pt x="89" y="1816"/>
                  </a:cubicBezTo>
                  <a:lnTo>
                    <a:pt x="89" y="1816"/>
                  </a:lnTo>
                  <a:lnTo>
                    <a:pt x="79" y="1812"/>
                  </a:lnTo>
                  <a:cubicBezTo>
                    <a:pt x="49" y="1812"/>
                    <a:pt x="30" y="1822"/>
                    <a:pt x="20" y="1841"/>
                  </a:cubicBezTo>
                  <a:cubicBezTo>
                    <a:pt x="1" y="1871"/>
                    <a:pt x="20" y="1900"/>
                    <a:pt x="40" y="1910"/>
                  </a:cubicBezTo>
                  <a:lnTo>
                    <a:pt x="206" y="1979"/>
                  </a:lnTo>
                  <a:lnTo>
                    <a:pt x="373" y="2037"/>
                  </a:lnTo>
                  <a:lnTo>
                    <a:pt x="549" y="2087"/>
                  </a:lnTo>
                  <a:cubicBezTo>
                    <a:pt x="608" y="2096"/>
                    <a:pt x="667" y="2106"/>
                    <a:pt x="725" y="2126"/>
                  </a:cubicBezTo>
                  <a:lnTo>
                    <a:pt x="902" y="2155"/>
                  </a:lnTo>
                  <a:lnTo>
                    <a:pt x="1078" y="2174"/>
                  </a:lnTo>
                  <a:lnTo>
                    <a:pt x="1254" y="2185"/>
                  </a:lnTo>
                  <a:lnTo>
                    <a:pt x="1616" y="2185"/>
                  </a:lnTo>
                  <a:lnTo>
                    <a:pt x="1792" y="2174"/>
                  </a:lnTo>
                  <a:lnTo>
                    <a:pt x="1969" y="2155"/>
                  </a:lnTo>
                  <a:lnTo>
                    <a:pt x="2145" y="2126"/>
                  </a:lnTo>
                  <a:lnTo>
                    <a:pt x="2321" y="2087"/>
                  </a:lnTo>
                  <a:lnTo>
                    <a:pt x="2497" y="2048"/>
                  </a:lnTo>
                  <a:lnTo>
                    <a:pt x="2674" y="1998"/>
                  </a:lnTo>
                  <a:lnTo>
                    <a:pt x="2841" y="1939"/>
                  </a:lnTo>
                  <a:lnTo>
                    <a:pt x="3007" y="1881"/>
                  </a:lnTo>
                  <a:lnTo>
                    <a:pt x="3173" y="1812"/>
                  </a:lnTo>
                  <a:lnTo>
                    <a:pt x="3330" y="1734"/>
                  </a:lnTo>
                  <a:lnTo>
                    <a:pt x="3496" y="1656"/>
                  </a:lnTo>
                  <a:lnTo>
                    <a:pt x="3653" y="1567"/>
                  </a:lnTo>
                  <a:lnTo>
                    <a:pt x="3800" y="1480"/>
                  </a:lnTo>
                  <a:lnTo>
                    <a:pt x="3957" y="1391"/>
                  </a:lnTo>
                  <a:lnTo>
                    <a:pt x="4103" y="1293"/>
                  </a:lnTo>
                  <a:lnTo>
                    <a:pt x="4251" y="1186"/>
                  </a:lnTo>
                  <a:lnTo>
                    <a:pt x="4388" y="1088"/>
                  </a:lnTo>
                  <a:cubicBezTo>
                    <a:pt x="4486" y="1010"/>
                    <a:pt x="4573" y="941"/>
                    <a:pt x="4662" y="862"/>
                  </a:cubicBezTo>
                  <a:cubicBezTo>
                    <a:pt x="4760" y="784"/>
                    <a:pt x="4848" y="706"/>
                    <a:pt x="4926" y="627"/>
                  </a:cubicBezTo>
                  <a:cubicBezTo>
                    <a:pt x="5014" y="549"/>
                    <a:pt x="5102" y="461"/>
                    <a:pt x="5181" y="383"/>
                  </a:cubicBezTo>
                  <a:lnTo>
                    <a:pt x="5191" y="373"/>
                  </a:lnTo>
                  <a:cubicBezTo>
                    <a:pt x="5200" y="363"/>
                    <a:pt x="5200" y="353"/>
                    <a:pt x="5210" y="344"/>
                  </a:cubicBezTo>
                  <a:cubicBezTo>
                    <a:pt x="5220" y="304"/>
                    <a:pt x="5200" y="255"/>
                    <a:pt x="5161" y="236"/>
                  </a:cubicBezTo>
                  <a:lnTo>
                    <a:pt x="4995" y="167"/>
                  </a:lnTo>
                  <a:lnTo>
                    <a:pt x="4828" y="118"/>
                  </a:lnTo>
                  <a:lnTo>
                    <a:pt x="4652" y="79"/>
                  </a:lnTo>
                  <a:lnTo>
                    <a:pt x="4486" y="40"/>
                  </a:lnTo>
                  <a:lnTo>
                    <a:pt x="4309" y="20"/>
                  </a:lnTo>
                  <a:lnTo>
                    <a:pt x="4133" y="11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-593450" y="1339488"/>
              <a:ext cx="971647" cy="963696"/>
            </a:xfrm>
            <a:custGeom>
              <a:avLst/>
              <a:gdLst/>
              <a:ahLst/>
              <a:cxnLst/>
              <a:rect l="l" t="t" r="r" b="b"/>
              <a:pathLst>
                <a:path w="7943" h="7878" extrusionOk="0">
                  <a:moveTo>
                    <a:pt x="7887" y="0"/>
                  </a:moveTo>
                  <a:cubicBezTo>
                    <a:pt x="7880" y="0"/>
                    <a:pt x="7872" y="1"/>
                    <a:pt x="7864" y="4"/>
                  </a:cubicBezTo>
                  <a:cubicBezTo>
                    <a:pt x="7864" y="4"/>
                    <a:pt x="7825" y="33"/>
                    <a:pt x="7756" y="72"/>
                  </a:cubicBezTo>
                  <a:cubicBezTo>
                    <a:pt x="7688" y="112"/>
                    <a:pt x="7580" y="170"/>
                    <a:pt x="7453" y="249"/>
                  </a:cubicBezTo>
                  <a:cubicBezTo>
                    <a:pt x="7316" y="327"/>
                    <a:pt x="7159" y="425"/>
                    <a:pt x="6983" y="533"/>
                  </a:cubicBezTo>
                  <a:cubicBezTo>
                    <a:pt x="6807" y="650"/>
                    <a:pt x="6601" y="788"/>
                    <a:pt x="6395" y="934"/>
                  </a:cubicBezTo>
                  <a:cubicBezTo>
                    <a:pt x="6180" y="1091"/>
                    <a:pt x="5954" y="1267"/>
                    <a:pt x="5729" y="1453"/>
                  </a:cubicBezTo>
                  <a:cubicBezTo>
                    <a:pt x="5494" y="1649"/>
                    <a:pt x="5259" y="1865"/>
                    <a:pt x="5024" y="2080"/>
                  </a:cubicBezTo>
                  <a:cubicBezTo>
                    <a:pt x="4789" y="2305"/>
                    <a:pt x="4544" y="2550"/>
                    <a:pt x="4309" y="2805"/>
                  </a:cubicBezTo>
                  <a:cubicBezTo>
                    <a:pt x="4074" y="3049"/>
                    <a:pt x="3849" y="3314"/>
                    <a:pt x="3614" y="3578"/>
                  </a:cubicBezTo>
                  <a:cubicBezTo>
                    <a:pt x="3389" y="3833"/>
                    <a:pt x="3164" y="4107"/>
                    <a:pt x="2948" y="4372"/>
                  </a:cubicBezTo>
                  <a:cubicBezTo>
                    <a:pt x="2733" y="4636"/>
                    <a:pt x="2518" y="4890"/>
                    <a:pt x="2312" y="5145"/>
                  </a:cubicBezTo>
                  <a:cubicBezTo>
                    <a:pt x="2106" y="5399"/>
                    <a:pt x="1910" y="5645"/>
                    <a:pt x="1715" y="5869"/>
                  </a:cubicBezTo>
                  <a:cubicBezTo>
                    <a:pt x="1528" y="6104"/>
                    <a:pt x="1352" y="6320"/>
                    <a:pt x="1176" y="6516"/>
                  </a:cubicBezTo>
                  <a:cubicBezTo>
                    <a:pt x="1010" y="6712"/>
                    <a:pt x="853" y="6888"/>
                    <a:pt x="716" y="7044"/>
                  </a:cubicBezTo>
                  <a:cubicBezTo>
                    <a:pt x="568" y="7201"/>
                    <a:pt x="451" y="7338"/>
                    <a:pt x="344" y="7446"/>
                  </a:cubicBezTo>
                  <a:cubicBezTo>
                    <a:pt x="138" y="7662"/>
                    <a:pt x="20" y="7789"/>
                    <a:pt x="20" y="7789"/>
                  </a:cubicBezTo>
                  <a:lnTo>
                    <a:pt x="20" y="7799"/>
                  </a:lnTo>
                  <a:cubicBezTo>
                    <a:pt x="1" y="7808"/>
                    <a:pt x="1" y="7838"/>
                    <a:pt x="20" y="7858"/>
                  </a:cubicBezTo>
                  <a:cubicBezTo>
                    <a:pt x="26" y="7870"/>
                    <a:pt x="44" y="7878"/>
                    <a:pt x="60" y="7878"/>
                  </a:cubicBezTo>
                  <a:cubicBezTo>
                    <a:pt x="71" y="7878"/>
                    <a:pt x="82" y="7875"/>
                    <a:pt x="89" y="7867"/>
                  </a:cubicBezTo>
                  <a:cubicBezTo>
                    <a:pt x="89" y="7867"/>
                    <a:pt x="216" y="7760"/>
                    <a:pt x="451" y="7554"/>
                  </a:cubicBezTo>
                  <a:cubicBezTo>
                    <a:pt x="568" y="7456"/>
                    <a:pt x="696" y="7329"/>
                    <a:pt x="853" y="7172"/>
                  </a:cubicBezTo>
                  <a:cubicBezTo>
                    <a:pt x="999" y="7025"/>
                    <a:pt x="1176" y="6859"/>
                    <a:pt x="1342" y="6663"/>
                  </a:cubicBezTo>
                  <a:cubicBezTo>
                    <a:pt x="1528" y="6467"/>
                    <a:pt x="1704" y="6252"/>
                    <a:pt x="1900" y="6026"/>
                  </a:cubicBezTo>
                  <a:cubicBezTo>
                    <a:pt x="2087" y="5791"/>
                    <a:pt x="2292" y="5547"/>
                    <a:pt x="2488" y="5292"/>
                  </a:cubicBezTo>
                  <a:cubicBezTo>
                    <a:pt x="2694" y="5037"/>
                    <a:pt x="2899" y="4773"/>
                    <a:pt x="3114" y="4498"/>
                  </a:cubicBezTo>
                  <a:cubicBezTo>
                    <a:pt x="3321" y="4234"/>
                    <a:pt x="3536" y="3960"/>
                    <a:pt x="3751" y="3686"/>
                  </a:cubicBezTo>
                  <a:cubicBezTo>
                    <a:pt x="3976" y="3421"/>
                    <a:pt x="4192" y="3157"/>
                    <a:pt x="4417" y="2903"/>
                  </a:cubicBezTo>
                  <a:cubicBezTo>
                    <a:pt x="4642" y="2638"/>
                    <a:pt x="4877" y="2403"/>
                    <a:pt x="5103" y="2168"/>
                  </a:cubicBezTo>
                  <a:cubicBezTo>
                    <a:pt x="5220" y="2061"/>
                    <a:pt x="5338" y="1943"/>
                    <a:pt x="5455" y="1835"/>
                  </a:cubicBezTo>
                  <a:cubicBezTo>
                    <a:pt x="5563" y="1737"/>
                    <a:pt x="5680" y="1630"/>
                    <a:pt x="5798" y="1541"/>
                  </a:cubicBezTo>
                  <a:cubicBezTo>
                    <a:pt x="6023" y="1345"/>
                    <a:pt x="6239" y="1169"/>
                    <a:pt x="6454" y="1023"/>
                  </a:cubicBezTo>
                  <a:cubicBezTo>
                    <a:pt x="6865" y="709"/>
                    <a:pt x="7237" y="474"/>
                    <a:pt x="7501" y="327"/>
                  </a:cubicBezTo>
                  <a:cubicBezTo>
                    <a:pt x="7629" y="249"/>
                    <a:pt x="7736" y="190"/>
                    <a:pt x="7805" y="151"/>
                  </a:cubicBezTo>
                  <a:cubicBezTo>
                    <a:pt x="7874" y="112"/>
                    <a:pt x="7913" y="92"/>
                    <a:pt x="7913" y="92"/>
                  </a:cubicBezTo>
                  <a:cubicBezTo>
                    <a:pt x="7942" y="83"/>
                    <a:pt x="7942" y="53"/>
                    <a:pt x="7932" y="24"/>
                  </a:cubicBezTo>
                  <a:cubicBezTo>
                    <a:pt x="7925" y="9"/>
                    <a:pt x="7908" y="0"/>
                    <a:pt x="7887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-261576" y="1135813"/>
              <a:ext cx="365392" cy="797820"/>
            </a:xfrm>
            <a:custGeom>
              <a:avLst/>
              <a:gdLst/>
              <a:ahLst/>
              <a:cxnLst/>
              <a:rect l="l" t="t" r="r" b="b"/>
              <a:pathLst>
                <a:path w="2987" h="6522" extrusionOk="0">
                  <a:moveTo>
                    <a:pt x="2927" y="1"/>
                  </a:moveTo>
                  <a:cubicBezTo>
                    <a:pt x="2909" y="1"/>
                    <a:pt x="2896" y="12"/>
                    <a:pt x="2889" y="33"/>
                  </a:cubicBezTo>
                  <a:cubicBezTo>
                    <a:pt x="2889" y="33"/>
                    <a:pt x="2850" y="142"/>
                    <a:pt x="2801" y="327"/>
                  </a:cubicBezTo>
                  <a:cubicBezTo>
                    <a:pt x="2771" y="416"/>
                    <a:pt x="2732" y="523"/>
                    <a:pt x="2683" y="651"/>
                  </a:cubicBezTo>
                  <a:cubicBezTo>
                    <a:pt x="2644" y="778"/>
                    <a:pt x="2586" y="925"/>
                    <a:pt x="2536" y="1071"/>
                  </a:cubicBezTo>
                  <a:cubicBezTo>
                    <a:pt x="2468" y="1228"/>
                    <a:pt x="2409" y="1395"/>
                    <a:pt x="2331" y="1571"/>
                  </a:cubicBezTo>
                  <a:cubicBezTo>
                    <a:pt x="2262" y="1748"/>
                    <a:pt x="2184" y="1933"/>
                    <a:pt x="2105" y="2120"/>
                  </a:cubicBezTo>
                  <a:cubicBezTo>
                    <a:pt x="2018" y="2305"/>
                    <a:pt x="1929" y="2501"/>
                    <a:pt x="1841" y="2697"/>
                  </a:cubicBezTo>
                  <a:cubicBezTo>
                    <a:pt x="1753" y="2893"/>
                    <a:pt x="1655" y="3099"/>
                    <a:pt x="1567" y="3295"/>
                  </a:cubicBezTo>
                  <a:cubicBezTo>
                    <a:pt x="1469" y="3491"/>
                    <a:pt x="1371" y="3696"/>
                    <a:pt x="1273" y="3882"/>
                  </a:cubicBezTo>
                  <a:cubicBezTo>
                    <a:pt x="1185" y="4078"/>
                    <a:pt x="1087" y="4274"/>
                    <a:pt x="999" y="4460"/>
                  </a:cubicBezTo>
                  <a:cubicBezTo>
                    <a:pt x="911" y="4646"/>
                    <a:pt x="813" y="4822"/>
                    <a:pt x="734" y="4988"/>
                  </a:cubicBezTo>
                  <a:cubicBezTo>
                    <a:pt x="647" y="5155"/>
                    <a:pt x="568" y="5312"/>
                    <a:pt x="499" y="5469"/>
                  </a:cubicBezTo>
                  <a:cubicBezTo>
                    <a:pt x="353" y="5762"/>
                    <a:pt x="225" y="6007"/>
                    <a:pt x="147" y="6174"/>
                  </a:cubicBezTo>
                  <a:lnTo>
                    <a:pt x="10" y="6448"/>
                  </a:lnTo>
                  <a:cubicBezTo>
                    <a:pt x="0" y="6467"/>
                    <a:pt x="0" y="6496"/>
                    <a:pt x="20" y="6507"/>
                  </a:cubicBezTo>
                  <a:cubicBezTo>
                    <a:pt x="30" y="6516"/>
                    <a:pt x="44" y="6521"/>
                    <a:pt x="58" y="6521"/>
                  </a:cubicBezTo>
                  <a:cubicBezTo>
                    <a:pt x="71" y="6521"/>
                    <a:pt x="83" y="6516"/>
                    <a:pt x="88" y="6507"/>
                  </a:cubicBezTo>
                  <a:cubicBezTo>
                    <a:pt x="88" y="6507"/>
                    <a:pt x="157" y="6418"/>
                    <a:pt x="275" y="6252"/>
                  </a:cubicBezTo>
                  <a:cubicBezTo>
                    <a:pt x="333" y="6174"/>
                    <a:pt x="392" y="6076"/>
                    <a:pt x="470" y="5958"/>
                  </a:cubicBezTo>
                  <a:cubicBezTo>
                    <a:pt x="539" y="5841"/>
                    <a:pt x="617" y="5713"/>
                    <a:pt x="695" y="5567"/>
                  </a:cubicBezTo>
                  <a:cubicBezTo>
                    <a:pt x="774" y="5419"/>
                    <a:pt x="862" y="5263"/>
                    <a:pt x="940" y="5097"/>
                  </a:cubicBezTo>
                  <a:cubicBezTo>
                    <a:pt x="1028" y="4920"/>
                    <a:pt x="1117" y="4744"/>
                    <a:pt x="1204" y="4558"/>
                  </a:cubicBezTo>
                  <a:cubicBezTo>
                    <a:pt x="1293" y="4372"/>
                    <a:pt x="1381" y="4176"/>
                    <a:pt x="1469" y="3970"/>
                  </a:cubicBezTo>
                  <a:cubicBezTo>
                    <a:pt x="1557" y="3774"/>
                    <a:pt x="1635" y="3569"/>
                    <a:pt x="1724" y="3363"/>
                  </a:cubicBezTo>
                  <a:cubicBezTo>
                    <a:pt x="1812" y="3167"/>
                    <a:pt x="1890" y="2962"/>
                    <a:pt x="1978" y="2756"/>
                  </a:cubicBezTo>
                  <a:cubicBezTo>
                    <a:pt x="2057" y="2560"/>
                    <a:pt x="2135" y="2355"/>
                    <a:pt x="2213" y="2168"/>
                  </a:cubicBezTo>
                  <a:cubicBezTo>
                    <a:pt x="2292" y="1972"/>
                    <a:pt x="2360" y="1787"/>
                    <a:pt x="2429" y="1610"/>
                  </a:cubicBezTo>
                  <a:cubicBezTo>
                    <a:pt x="2497" y="1434"/>
                    <a:pt x="2556" y="1267"/>
                    <a:pt x="2615" y="1111"/>
                  </a:cubicBezTo>
                  <a:cubicBezTo>
                    <a:pt x="2673" y="954"/>
                    <a:pt x="2732" y="807"/>
                    <a:pt x="2771" y="680"/>
                  </a:cubicBezTo>
                  <a:cubicBezTo>
                    <a:pt x="2821" y="553"/>
                    <a:pt x="2860" y="445"/>
                    <a:pt x="2889" y="357"/>
                  </a:cubicBezTo>
                  <a:cubicBezTo>
                    <a:pt x="2947" y="171"/>
                    <a:pt x="2977" y="63"/>
                    <a:pt x="2977" y="63"/>
                  </a:cubicBezTo>
                  <a:lnTo>
                    <a:pt x="2987" y="63"/>
                  </a:lnTo>
                  <a:cubicBezTo>
                    <a:pt x="2987" y="33"/>
                    <a:pt x="2977" y="14"/>
                    <a:pt x="2947" y="5"/>
                  </a:cubicBezTo>
                  <a:cubicBezTo>
                    <a:pt x="2940" y="2"/>
                    <a:pt x="2933" y="1"/>
                    <a:pt x="292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-137046" y="1558821"/>
              <a:ext cx="712802" cy="221168"/>
            </a:xfrm>
            <a:custGeom>
              <a:avLst/>
              <a:gdLst/>
              <a:ahLst/>
              <a:cxnLst/>
              <a:rect l="l" t="t" r="r" b="b"/>
              <a:pathLst>
                <a:path w="5827" h="1808" extrusionOk="0">
                  <a:moveTo>
                    <a:pt x="5773" y="0"/>
                  </a:moveTo>
                  <a:cubicBezTo>
                    <a:pt x="5769" y="0"/>
                    <a:pt x="5764" y="1"/>
                    <a:pt x="5759" y="3"/>
                  </a:cubicBezTo>
                  <a:cubicBezTo>
                    <a:pt x="5759" y="3"/>
                    <a:pt x="5661" y="22"/>
                    <a:pt x="5504" y="62"/>
                  </a:cubicBezTo>
                  <a:cubicBezTo>
                    <a:pt x="5426" y="81"/>
                    <a:pt x="5328" y="111"/>
                    <a:pt x="5220" y="140"/>
                  </a:cubicBezTo>
                  <a:cubicBezTo>
                    <a:pt x="5112" y="179"/>
                    <a:pt x="4985" y="209"/>
                    <a:pt x="4858" y="257"/>
                  </a:cubicBezTo>
                  <a:cubicBezTo>
                    <a:pt x="4593" y="336"/>
                    <a:pt x="4280" y="434"/>
                    <a:pt x="3947" y="551"/>
                  </a:cubicBezTo>
                  <a:cubicBezTo>
                    <a:pt x="3614" y="669"/>
                    <a:pt x="3271" y="796"/>
                    <a:pt x="2919" y="914"/>
                  </a:cubicBezTo>
                  <a:cubicBezTo>
                    <a:pt x="2743" y="982"/>
                    <a:pt x="2566" y="1031"/>
                    <a:pt x="2390" y="1090"/>
                  </a:cubicBezTo>
                  <a:cubicBezTo>
                    <a:pt x="2214" y="1139"/>
                    <a:pt x="2047" y="1188"/>
                    <a:pt x="1881" y="1237"/>
                  </a:cubicBezTo>
                  <a:cubicBezTo>
                    <a:pt x="1714" y="1276"/>
                    <a:pt x="1538" y="1306"/>
                    <a:pt x="1391" y="1345"/>
                  </a:cubicBezTo>
                  <a:cubicBezTo>
                    <a:pt x="1235" y="1393"/>
                    <a:pt x="1087" y="1423"/>
                    <a:pt x="950" y="1462"/>
                  </a:cubicBezTo>
                  <a:cubicBezTo>
                    <a:pt x="813" y="1501"/>
                    <a:pt x="686" y="1530"/>
                    <a:pt x="578" y="1560"/>
                  </a:cubicBezTo>
                  <a:cubicBezTo>
                    <a:pt x="471" y="1589"/>
                    <a:pt x="373" y="1619"/>
                    <a:pt x="295" y="1639"/>
                  </a:cubicBezTo>
                  <a:cubicBezTo>
                    <a:pt x="138" y="1678"/>
                    <a:pt x="40" y="1707"/>
                    <a:pt x="40" y="1707"/>
                  </a:cubicBezTo>
                  <a:cubicBezTo>
                    <a:pt x="10" y="1717"/>
                    <a:pt x="1" y="1746"/>
                    <a:pt x="10" y="1776"/>
                  </a:cubicBezTo>
                  <a:cubicBezTo>
                    <a:pt x="18" y="1791"/>
                    <a:pt x="39" y="1807"/>
                    <a:pt x="57" y="1807"/>
                  </a:cubicBezTo>
                  <a:cubicBezTo>
                    <a:pt x="61" y="1807"/>
                    <a:pt x="65" y="1807"/>
                    <a:pt x="69" y="1805"/>
                  </a:cubicBezTo>
                  <a:cubicBezTo>
                    <a:pt x="69" y="1805"/>
                    <a:pt x="99" y="1795"/>
                    <a:pt x="138" y="1785"/>
                  </a:cubicBezTo>
                  <a:cubicBezTo>
                    <a:pt x="177" y="1765"/>
                    <a:pt x="236" y="1746"/>
                    <a:pt x="314" y="1726"/>
                  </a:cubicBezTo>
                  <a:cubicBezTo>
                    <a:pt x="392" y="1707"/>
                    <a:pt x="490" y="1678"/>
                    <a:pt x="598" y="1658"/>
                  </a:cubicBezTo>
                  <a:cubicBezTo>
                    <a:pt x="715" y="1628"/>
                    <a:pt x="833" y="1599"/>
                    <a:pt x="970" y="1580"/>
                  </a:cubicBezTo>
                  <a:cubicBezTo>
                    <a:pt x="1107" y="1560"/>
                    <a:pt x="1264" y="1530"/>
                    <a:pt x="1420" y="1511"/>
                  </a:cubicBezTo>
                  <a:cubicBezTo>
                    <a:pt x="1577" y="1491"/>
                    <a:pt x="1744" y="1462"/>
                    <a:pt x="1920" y="1423"/>
                  </a:cubicBezTo>
                  <a:cubicBezTo>
                    <a:pt x="2096" y="1384"/>
                    <a:pt x="2273" y="1345"/>
                    <a:pt x="2449" y="1295"/>
                  </a:cubicBezTo>
                  <a:cubicBezTo>
                    <a:pt x="2625" y="1247"/>
                    <a:pt x="2811" y="1188"/>
                    <a:pt x="2987" y="1139"/>
                  </a:cubicBezTo>
                  <a:cubicBezTo>
                    <a:pt x="3350" y="1021"/>
                    <a:pt x="3692" y="894"/>
                    <a:pt x="4025" y="777"/>
                  </a:cubicBezTo>
                  <a:cubicBezTo>
                    <a:pt x="4358" y="659"/>
                    <a:pt x="4662" y="542"/>
                    <a:pt x="4926" y="444"/>
                  </a:cubicBezTo>
                  <a:cubicBezTo>
                    <a:pt x="5181" y="336"/>
                    <a:pt x="5396" y="257"/>
                    <a:pt x="5553" y="189"/>
                  </a:cubicBezTo>
                  <a:cubicBezTo>
                    <a:pt x="5700" y="130"/>
                    <a:pt x="5788" y="91"/>
                    <a:pt x="5788" y="91"/>
                  </a:cubicBezTo>
                  <a:cubicBezTo>
                    <a:pt x="5807" y="81"/>
                    <a:pt x="5827" y="62"/>
                    <a:pt x="5817" y="33"/>
                  </a:cubicBezTo>
                  <a:cubicBezTo>
                    <a:pt x="5809" y="16"/>
                    <a:pt x="5794" y="0"/>
                    <a:pt x="5773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0062" y="1232452"/>
              <a:ext cx="438544" cy="131624"/>
            </a:xfrm>
            <a:custGeom>
              <a:avLst/>
              <a:gdLst/>
              <a:ahLst/>
              <a:cxnLst/>
              <a:rect l="l" t="t" r="r" b="b"/>
              <a:pathLst>
                <a:path w="3585" h="1076" extrusionOk="0">
                  <a:moveTo>
                    <a:pt x="3560" y="0"/>
                  </a:moveTo>
                  <a:cubicBezTo>
                    <a:pt x="3555" y="0"/>
                    <a:pt x="3550" y="3"/>
                    <a:pt x="3545" y="7"/>
                  </a:cubicBezTo>
                  <a:cubicBezTo>
                    <a:pt x="3545" y="7"/>
                    <a:pt x="3496" y="37"/>
                    <a:pt x="3408" y="96"/>
                  </a:cubicBezTo>
                  <a:cubicBezTo>
                    <a:pt x="3330" y="155"/>
                    <a:pt x="3202" y="233"/>
                    <a:pt x="3045" y="321"/>
                  </a:cubicBezTo>
                  <a:cubicBezTo>
                    <a:pt x="2977" y="360"/>
                    <a:pt x="2889" y="409"/>
                    <a:pt x="2801" y="448"/>
                  </a:cubicBezTo>
                  <a:cubicBezTo>
                    <a:pt x="2712" y="497"/>
                    <a:pt x="2615" y="536"/>
                    <a:pt x="2517" y="585"/>
                  </a:cubicBezTo>
                  <a:cubicBezTo>
                    <a:pt x="2409" y="625"/>
                    <a:pt x="2311" y="664"/>
                    <a:pt x="2203" y="703"/>
                  </a:cubicBezTo>
                  <a:cubicBezTo>
                    <a:pt x="2096" y="742"/>
                    <a:pt x="1978" y="771"/>
                    <a:pt x="1870" y="810"/>
                  </a:cubicBezTo>
                  <a:cubicBezTo>
                    <a:pt x="1753" y="840"/>
                    <a:pt x="1646" y="869"/>
                    <a:pt x="1528" y="889"/>
                  </a:cubicBezTo>
                  <a:cubicBezTo>
                    <a:pt x="1479" y="899"/>
                    <a:pt x="1420" y="908"/>
                    <a:pt x="1361" y="918"/>
                  </a:cubicBezTo>
                  <a:cubicBezTo>
                    <a:pt x="1313" y="928"/>
                    <a:pt x="1254" y="928"/>
                    <a:pt x="1204" y="938"/>
                  </a:cubicBezTo>
                  <a:cubicBezTo>
                    <a:pt x="1097" y="947"/>
                    <a:pt x="989" y="958"/>
                    <a:pt x="891" y="958"/>
                  </a:cubicBezTo>
                  <a:lnTo>
                    <a:pt x="608" y="958"/>
                  </a:lnTo>
                  <a:cubicBezTo>
                    <a:pt x="529" y="958"/>
                    <a:pt x="441" y="947"/>
                    <a:pt x="373" y="947"/>
                  </a:cubicBezTo>
                  <a:cubicBezTo>
                    <a:pt x="304" y="938"/>
                    <a:pt x="245" y="928"/>
                    <a:pt x="196" y="918"/>
                  </a:cubicBezTo>
                  <a:cubicBezTo>
                    <a:pt x="98" y="908"/>
                    <a:pt x="40" y="899"/>
                    <a:pt x="40" y="899"/>
                  </a:cubicBezTo>
                  <a:cubicBezTo>
                    <a:pt x="20" y="899"/>
                    <a:pt x="10" y="899"/>
                    <a:pt x="10" y="908"/>
                  </a:cubicBezTo>
                  <a:cubicBezTo>
                    <a:pt x="0" y="928"/>
                    <a:pt x="10" y="938"/>
                    <a:pt x="20" y="947"/>
                  </a:cubicBezTo>
                  <a:cubicBezTo>
                    <a:pt x="20" y="947"/>
                    <a:pt x="79" y="967"/>
                    <a:pt x="177" y="997"/>
                  </a:cubicBezTo>
                  <a:cubicBezTo>
                    <a:pt x="225" y="1006"/>
                    <a:pt x="294" y="1026"/>
                    <a:pt x="362" y="1036"/>
                  </a:cubicBezTo>
                  <a:cubicBezTo>
                    <a:pt x="431" y="1045"/>
                    <a:pt x="519" y="1065"/>
                    <a:pt x="608" y="1065"/>
                  </a:cubicBezTo>
                  <a:cubicBezTo>
                    <a:pt x="647" y="1075"/>
                    <a:pt x="695" y="1075"/>
                    <a:pt x="745" y="1075"/>
                  </a:cubicBezTo>
                  <a:lnTo>
                    <a:pt x="891" y="1075"/>
                  </a:lnTo>
                  <a:cubicBezTo>
                    <a:pt x="999" y="1075"/>
                    <a:pt x="1107" y="1065"/>
                    <a:pt x="1215" y="1045"/>
                  </a:cubicBezTo>
                  <a:cubicBezTo>
                    <a:pt x="1322" y="1036"/>
                    <a:pt x="1439" y="1016"/>
                    <a:pt x="1548" y="987"/>
                  </a:cubicBezTo>
                  <a:cubicBezTo>
                    <a:pt x="1665" y="958"/>
                    <a:pt x="1783" y="928"/>
                    <a:pt x="1890" y="889"/>
                  </a:cubicBezTo>
                  <a:cubicBezTo>
                    <a:pt x="2116" y="820"/>
                    <a:pt x="2340" y="732"/>
                    <a:pt x="2536" y="634"/>
                  </a:cubicBezTo>
                  <a:cubicBezTo>
                    <a:pt x="2742" y="546"/>
                    <a:pt x="2919" y="448"/>
                    <a:pt x="3075" y="360"/>
                  </a:cubicBezTo>
                  <a:cubicBezTo>
                    <a:pt x="3378" y="184"/>
                    <a:pt x="3574" y="46"/>
                    <a:pt x="3574" y="46"/>
                  </a:cubicBezTo>
                  <a:cubicBezTo>
                    <a:pt x="3584" y="37"/>
                    <a:pt x="3584" y="17"/>
                    <a:pt x="3574" y="7"/>
                  </a:cubicBezTo>
                  <a:cubicBezTo>
                    <a:pt x="3569" y="3"/>
                    <a:pt x="3565" y="0"/>
                    <a:pt x="356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2080" y="1019235"/>
              <a:ext cx="261169" cy="297990"/>
            </a:xfrm>
            <a:custGeom>
              <a:avLst/>
              <a:gdLst/>
              <a:ahLst/>
              <a:cxnLst/>
              <a:rect l="l" t="t" r="r" b="b"/>
              <a:pathLst>
                <a:path w="2135" h="2436" extrusionOk="0">
                  <a:moveTo>
                    <a:pt x="2114" y="0"/>
                  </a:moveTo>
                  <a:cubicBezTo>
                    <a:pt x="2108" y="0"/>
                    <a:pt x="2101" y="3"/>
                    <a:pt x="2096" y="7"/>
                  </a:cubicBezTo>
                  <a:cubicBezTo>
                    <a:pt x="2096" y="7"/>
                    <a:pt x="2057" y="37"/>
                    <a:pt x="1988" y="96"/>
                  </a:cubicBezTo>
                  <a:cubicBezTo>
                    <a:pt x="1919" y="155"/>
                    <a:pt x="1821" y="233"/>
                    <a:pt x="1704" y="321"/>
                  </a:cubicBezTo>
                  <a:cubicBezTo>
                    <a:pt x="1645" y="370"/>
                    <a:pt x="1586" y="419"/>
                    <a:pt x="1518" y="477"/>
                  </a:cubicBezTo>
                  <a:cubicBezTo>
                    <a:pt x="1449" y="536"/>
                    <a:pt x="1381" y="585"/>
                    <a:pt x="1312" y="654"/>
                  </a:cubicBezTo>
                  <a:cubicBezTo>
                    <a:pt x="1234" y="712"/>
                    <a:pt x="1166" y="781"/>
                    <a:pt x="1087" y="840"/>
                  </a:cubicBezTo>
                  <a:cubicBezTo>
                    <a:pt x="1019" y="908"/>
                    <a:pt x="940" y="977"/>
                    <a:pt x="872" y="1055"/>
                  </a:cubicBezTo>
                  <a:cubicBezTo>
                    <a:pt x="803" y="1124"/>
                    <a:pt x="735" y="1202"/>
                    <a:pt x="666" y="1271"/>
                  </a:cubicBezTo>
                  <a:cubicBezTo>
                    <a:pt x="607" y="1349"/>
                    <a:pt x="539" y="1428"/>
                    <a:pt x="490" y="1506"/>
                  </a:cubicBezTo>
                  <a:cubicBezTo>
                    <a:pt x="461" y="1535"/>
                    <a:pt x="431" y="1574"/>
                    <a:pt x="402" y="1613"/>
                  </a:cubicBezTo>
                  <a:cubicBezTo>
                    <a:pt x="382" y="1652"/>
                    <a:pt x="353" y="1692"/>
                    <a:pt x="333" y="1721"/>
                  </a:cubicBezTo>
                  <a:cubicBezTo>
                    <a:pt x="284" y="1800"/>
                    <a:pt x="245" y="1868"/>
                    <a:pt x="206" y="1937"/>
                  </a:cubicBezTo>
                  <a:cubicBezTo>
                    <a:pt x="167" y="2005"/>
                    <a:pt x="137" y="2064"/>
                    <a:pt x="118" y="2122"/>
                  </a:cubicBezTo>
                  <a:cubicBezTo>
                    <a:pt x="89" y="2181"/>
                    <a:pt x="69" y="2231"/>
                    <a:pt x="49" y="2270"/>
                  </a:cubicBezTo>
                  <a:cubicBezTo>
                    <a:pt x="20" y="2357"/>
                    <a:pt x="10" y="2407"/>
                    <a:pt x="10" y="2407"/>
                  </a:cubicBezTo>
                  <a:cubicBezTo>
                    <a:pt x="0" y="2416"/>
                    <a:pt x="10" y="2426"/>
                    <a:pt x="20" y="2436"/>
                  </a:cubicBezTo>
                  <a:cubicBezTo>
                    <a:pt x="30" y="2436"/>
                    <a:pt x="49" y="2436"/>
                    <a:pt x="49" y="2426"/>
                  </a:cubicBezTo>
                  <a:cubicBezTo>
                    <a:pt x="49" y="2426"/>
                    <a:pt x="78" y="2377"/>
                    <a:pt x="118" y="2299"/>
                  </a:cubicBezTo>
                  <a:cubicBezTo>
                    <a:pt x="147" y="2270"/>
                    <a:pt x="167" y="2220"/>
                    <a:pt x="196" y="2172"/>
                  </a:cubicBezTo>
                  <a:cubicBezTo>
                    <a:pt x="226" y="2113"/>
                    <a:pt x="265" y="2054"/>
                    <a:pt x="304" y="1995"/>
                  </a:cubicBezTo>
                  <a:cubicBezTo>
                    <a:pt x="343" y="1927"/>
                    <a:pt x="382" y="1858"/>
                    <a:pt x="431" y="1789"/>
                  </a:cubicBezTo>
                  <a:cubicBezTo>
                    <a:pt x="451" y="1750"/>
                    <a:pt x="470" y="1721"/>
                    <a:pt x="500" y="1682"/>
                  </a:cubicBezTo>
                  <a:cubicBezTo>
                    <a:pt x="529" y="1643"/>
                    <a:pt x="548" y="1604"/>
                    <a:pt x="578" y="1565"/>
                  </a:cubicBezTo>
                  <a:cubicBezTo>
                    <a:pt x="607" y="1525"/>
                    <a:pt x="627" y="1496"/>
                    <a:pt x="666" y="1457"/>
                  </a:cubicBezTo>
                  <a:cubicBezTo>
                    <a:pt x="686" y="1417"/>
                    <a:pt x="715" y="1378"/>
                    <a:pt x="744" y="1339"/>
                  </a:cubicBezTo>
                  <a:cubicBezTo>
                    <a:pt x="813" y="1261"/>
                    <a:pt x="872" y="1182"/>
                    <a:pt x="940" y="1114"/>
                  </a:cubicBezTo>
                  <a:cubicBezTo>
                    <a:pt x="999" y="1036"/>
                    <a:pt x="1077" y="967"/>
                    <a:pt x="1136" y="899"/>
                  </a:cubicBezTo>
                  <a:cubicBezTo>
                    <a:pt x="1214" y="830"/>
                    <a:pt x="1283" y="762"/>
                    <a:pt x="1351" y="693"/>
                  </a:cubicBezTo>
                  <a:cubicBezTo>
                    <a:pt x="1489" y="566"/>
                    <a:pt x="1616" y="458"/>
                    <a:pt x="1734" y="360"/>
                  </a:cubicBezTo>
                  <a:cubicBezTo>
                    <a:pt x="1851" y="262"/>
                    <a:pt x="1949" y="184"/>
                    <a:pt x="2017" y="135"/>
                  </a:cubicBezTo>
                  <a:cubicBezTo>
                    <a:pt x="2086" y="76"/>
                    <a:pt x="2125" y="46"/>
                    <a:pt x="2125" y="46"/>
                  </a:cubicBezTo>
                  <a:cubicBezTo>
                    <a:pt x="2135" y="37"/>
                    <a:pt x="2135" y="27"/>
                    <a:pt x="2125" y="7"/>
                  </a:cubicBezTo>
                  <a:cubicBezTo>
                    <a:pt x="2125" y="3"/>
                    <a:pt x="2121" y="0"/>
                    <a:pt x="2114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72633" y="1033914"/>
              <a:ext cx="487720" cy="284534"/>
            </a:xfrm>
            <a:custGeom>
              <a:avLst/>
              <a:gdLst/>
              <a:ahLst/>
              <a:cxnLst/>
              <a:rect l="l" t="t" r="r" b="b"/>
              <a:pathLst>
                <a:path w="3987" h="2326" extrusionOk="0">
                  <a:moveTo>
                    <a:pt x="3968" y="1"/>
                  </a:moveTo>
                  <a:cubicBezTo>
                    <a:pt x="3961" y="1"/>
                    <a:pt x="3954" y="8"/>
                    <a:pt x="3947" y="15"/>
                  </a:cubicBezTo>
                  <a:cubicBezTo>
                    <a:pt x="3947" y="15"/>
                    <a:pt x="3898" y="64"/>
                    <a:pt x="3810" y="161"/>
                  </a:cubicBezTo>
                  <a:cubicBezTo>
                    <a:pt x="3771" y="211"/>
                    <a:pt x="3712" y="259"/>
                    <a:pt x="3654" y="328"/>
                  </a:cubicBezTo>
                  <a:lnTo>
                    <a:pt x="3556" y="426"/>
                  </a:lnTo>
                  <a:cubicBezTo>
                    <a:pt x="3517" y="455"/>
                    <a:pt x="3477" y="494"/>
                    <a:pt x="3438" y="524"/>
                  </a:cubicBezTo>
                  <a:lnTo>
                    <a:pt x="3321" y="642"/>
                  </a:lnTo>
                  <a:cubicBezTo>
                    <a:pt x="3271" y="681"/>
                    <a:pt x="3223" y="720"/>
                    <a:pt x="3184" y="759"/>
                  </a:cubicBezTo>
                  <a:cubicBezTo>
                    <a:pt x="3086" y="838"/>
                    <a:pt x="2978" y="916"/>
                    <a:pt x="2870" y="994"/>
                  </a:cubicBezTo>
                  <a:cubicBezTo>
                    <a:pt x="2762" y="1073"/>
                    <a:pt x="2655" y="1160"/>
                    <a:pt x="2527" y="1229"/>
                  </a:cubicBezTo>
                  <a:cubicBezTo>
                    <a:pt x="2410" y="1308"/>
                    <a:pt x="2283" y="1376"/>
                    <a:pt x="2165" y="1454"/>
                  </a:cubicBezTo>
                  <a:cubicBezTo>
                    <a:pt x="2028" y="1513"/>
                    <a:pt x="1911" y="1591"/>
                    <a:pt x="1783" y="1650"/>
                  </a:cubicBezTo>
                  <a:cubicBezTo>
                    <a:pt x="1656" y="1709"/>
                    <a:pt x="1519" y="1767"/>
                    <a:pt x="1401" y="1817"/>
                  </a:cubicBezTo>
                  <a:cubicBezTo>
                    <a:pt x="1343" y="1846"/>
                    <a:pt x="1274" y="1865"/>
                    <a:pt x="1215" y="1895"/>
                  </a:cubicBezTo>
                  <a:lnTo>
                    <a:pt x="1039" y="1954"/>
                  </a:lnTo>
                  <a:cubicBezTo>
                    <a:pt x="980" y="1973"/>
                    <a:pt x="921" y="2002"/>
                    <a:pt x="873" y="2022"/>
                  </a:cubicBezTo>
                  <a:cubicBezTo>
                    <a:pt x="814" y="2032"/>
                    <a:pt x="764" y="2052"/>
                    <a:pt x="706" y="2071"/>
                  </a:cubicBezTo>
                  <a:cubicBezTo>
                    <a:pt x="657" y="2091"/>
                    <a:pt x="608" y="2100"/>
                    <a:pt x="569" y="2120"/>
                  </a:cubicBezTo>
                  <a:cubicBezTo>
                    <a:pt x="520" y="2130"/>
                    <a:pt x="471" y="2150"/>
                    <a:pt x="432" y="2159"/>
                  </a:cubicBezTo>
                  <a:cubicBezTo>
                    <a:pt x="344" y="2189"/>
                    <a:pt x="275" y="2208"/>
                    <a:pt x="216" y="2218"/>
                  </a:cubicBezTo>
                  <a:cubicBezTo>
                    <a:pt x="89" y="2257"/>
                    <a:pt x="20" y="2277"/>
                    <a:pt x="20" y="2277"/>
                  </a:cubicBezTo>
                  <a:cubicBezTo>
                    <a:pt x="11" y="2277"/>
                    <a:pt x="1" y="2287"/>
                    <a:pt x="1" y="2306"/>
                  </a:cubicBezTo>
                  <a:cubicBezTo>
                    <a:pt x="1" y="2316"/>
                    <a:pt x="20" y="2326"/>
                    <a:pt x="30" y="2326"/>
                  </a:cubicBezTo>
                  <a:cubicBezTo>
                    <a:pt x="30" y="2326"/>
                    <a:pt x="99" y="2316"/>
                    <a:pt x="226" y="2296"/>
                  </a:cubicBezTo>
                  <a:cubicBezTo>
                    <a:pt x="294" y="2287"/>
                    <a:pt x="363" y="2267"/>
                    <a:pt x="451" y="2248"/>
                  </a:cubicBezTo>
                  <a:cubicBezTo>
                    <a:pt x="500" y="2237"/>
                    <a:pt x="540" y="2228"/>
                    <a:pt x="588" y="2218"/>
                  </a:cubicBezTo>
                  <a:cubicBezTo>
                    <a:pt x="638" y="2208"/>
                    <a:pt x="686" y="2189"/>
                    <a:pt x="745" y="2179"/>
                  </a:cubicBezTo>
                  <a:cubicBezTo>
                    <a:pt x="853" y="2150"/>
                    <a:pt x="960" y="2111"/>
                    <a:pt x="1078" y="2071"/>
                  </a:cubicBezTo>
                  <a:cubicBezTo>
                    <a:pt x="1137" y="2052"/>
                    <a:pt x="1195" y="2022"/>
                    <a:pt x="1264" y="2002"/>
                  </a:cubicBezTo>
                  <a:cubicBezTo>
                    <a:pt x="1323" y="1973"/>
                    <a:pt x="1382" y="1954"/>
                    <a:pt x="1450" y="1924"/>
                  </a:cubicBezTo>
                  <a:cubicBezTo>
                    <a:pt x="1567" y="1865"/>
                    <a:pt x="1695" y="1807"/>
                    <a:pt x="1822" y="1738"/>
                  </a:cubicBezTo>
                  <a:cubicBezTo>
                    <a:pt x="1950" y="1680"/>
                    <a:pt x="2077" y="1601"/>
                    <a:pt x="2204" y="1532"/>
                  </a:cubicBezTo>
                  <a:cubicBezTo>
                    <a:pt x="2331" y="1454"/>
                    <a:pt x="2449" y="1376"/>
                    <a:pt x="2566" y="1288"/>
                  </a:cubicBezTo>
                  <a:cubicBezTo>
                    <a:pt x="2684" y="1210"/>
                    <a:pt x="2801" y="1131"/>
                    <a:pt x="2909" y="1043"/>
                  </a:cubicBezTo>
                  <a:cubicBezTo>
                    <a:pt x="2958" y="1004"/>
                    <a:pt x="3017" y="964"/>
                    <a:pt x="3066" y="916"/>
                  </a:cubicBezTo>
                  <a:lnTo>
                    <a:pt x="3213" y="798"/>
                  </a:lnTo>
                  <a:cubicBezTo>
                    <a:pt x="3262" y="759"/>
                    <a:pt x="3310" y="720"/>
                    <a:pt x="3350" y="681"/>
                  </a:cubicBezTo>
                  <a:cubicBezTo>
                    <a:pt x="3399" y="642"/>
                    <a:pt x="3438" y="602"/>
                    <a:pt x="3477" y="563"/>
                  </a:cubicBezTo>
                  <a:cubicBezTo>
                    <a:pt x="3517" y="524"/>
                    <a:pt x="3556" y="494"/>
                    <a:pt x="3585" y="455"/>
                  </a:cubicBezTo>
                  <a:lnTo>
                    <a:pt x="3683" y="357"/>
                  </a:lnTo>
                  <a:lnTo>
                    <a:pt x="3849" y="191"/>
                  </a:lnTo>
                  <a:cubicBezTo>
                    <a:pt x="3928" y="93"/>
                    <a:pt x="3976" y="44"/>
                    <a:pt x="3976" y="44"/>
                  </a:cubicBezTo>
                  <a:cubicBezTo>
                    <a:pt x="3987" y="35"/>
                    <a:pt x="3987" y="15"/>
                    <a:pt x="3976" y="5"/>
                  </a:cubicBezTo>
                  <a:cubicBezTo>
                    <a:pt x="3974" y="2"/>
                    <a:pt x="3971" y="1"/>
                    <a:pt x="3968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8809" y="970427"/>
              <a:ext cx="494815" cy="343006"/>
            </a:xfrm>
            <a:custGeom>
              <a:avLst/>
              <a:gdLst/>
              <a:ahLst/>
              <a:cxnLst/>
              <a:rect l="l" t="t" r="r" b="b"/>
              <a:pathLst>
                <a:path w="4045" h="2804" extrusionOk="0">
                  <a:moveTo>
                    <a:pt x="4016" y="1"/>
                  </a:moveTo>
                  <a:cubicBezTo>
                    <a:pt x="4012" y="1"/>
                    <a:pt x="4008" y="2"/>
                    <a:pt x="4005" y="5"/>
                  </a:cubicBezTo>
                  <a:cubicBezTo>
                    <a:pt x="4005" y="5"/>
                    <a:pt x="3927" y="25"/>
                    <a:pt x="3800" y="64"/>
                  </a:cubicBezTo>
                  <a:cubicBezTo>
                    <a:pt x="3672" y="112"/>
                    <a:pt x="3486" y="171"/>
                    <a:pt x="3271" y="250"/>
                  </a:cubicBezTo>
                  <a:cubicBezTo>
                    <a:pt x="3163" y="289"/>
                    <a:pt x="3045" y="338"/>
                    <a:pt x="2919" y="387"/>
                  </a:cubicBezTo>
                  <a:cubicBezTo>
                    <a:pt x="2791" y="436"/>
                    <a:pt x="2664" y="495"/>
                    <a:pt x="2536" y="554"/>
                  </a:cubicBezTo>
                  <a:cubicBezTo>
                    <a:pt x="2272" y="680"/>
                    <a:pt x="1998" y="828"/>
                    <a:pt x="1724" y="994"/>
                  </a:cubicBezTo>
                  <a:cubicBezTo>
                    <a:pt x="1469" y="1161"/>
                    <a:pt x="1215" y="1337"/>
                    <a:pt x="989" y="1533"/>
                  </a:cubicBezTo>
                  <a:cubicBezTo>
                    <a:pt x="882" y="1631"/>
                    <a:pt x="774" y="1729"/>
                    <a:pt x="686" y="1827"/>
                  </a:cubicBezTo>
                  <a:cubicBezTo>
                    <a:pt x="588" y="1924"/>
                    <a:pt x="510" y="2022"/>
                    <a:pt x="431" y="2110"/>
                  </a:cubicBezTo>
                  <a:cubicBezTo>
                    <a:pt x="362" y="2208"/>
                    <a:pt x="294" y="2297"/>
                    <a:pt x="245" y="2375"/>
                  </a:cubicBezTo>
                  <a:cubicBezTo>
                    <a:pt x="186" y="2453"/>
                    <a:pt x="147" y="2521"/>
                    <a:pt x="108" y="2580"/>
                  </a:cubicBezTo>
                  <a:cubicBezTo>
                    <a:pt x="79" y="2639"/>
                    <a:pt x="49" y="2688"/>
                    <a:pt x="29" y="2717"/>
                  </a:cubicBezTo>
                  <a:cubicBezTo>
                    <a:pt x="20" y="2747"/>
                    <a:pt x="10" y="2767"/>
                    <a:pt x="10" y="2767"/>
                  </a:cubicBezTo>
                  <a:cubicBezTo>
                    <a:pt x="0" y="2776"/>
                    <a:pt x="0" y="2796"/>
                    <a:pt x="20" y="2796"/>
                  </a:cubicBezTo>
                  <a:cubicBezTo>
                    <a:pt x="25" y="2801"/>
                    <a:pt x="30" y="2803"/>
                    <a:pt x="34" y="2803"/>
                  </a:cubicBezTo>
                  <a:cubicBezTo>
                    <a:pt x="39" y="2803"/>
                    <a:pt x="44" y="2801"/>
                    <a:pt x="49" y="2796"/>
                  </a:cubicBezTo>
                  <a:cubicBezTo>
                    <a:pt x="49" y="2796"/>
                    <a:pt x="59" y="2776"/>
                    <a:pt x="79" y="2747"/>
                  </a:cubicBezTo>
                  <a:cubicBezTo>
                    <a:pt x="108" y="2717"/>
                    <a:pt x="127" y="2678"/>
                    <a:pt x="177" y="2619"/>
                  </a:cubicBezTo>
                  <a:cubicBezTo>
                    <a:pt x="216" y="2571"/>
                    <a:pt x="264" y="2502"/>
                    <a:pt x="314" y="2423"/>
                  </a:cubicBezTo>
                  <a:cubicBezTo>
                    <a:pt x="373" y="2355"/>
                    <a:pt x="441" y="2267"/>
                    <a:pt x="519" y="2179"/>
                  </a:cubicBezTo>
                  <a:cubicBezTo>
                    <a:pt x="597" y="2101"/>
                    <a:pt x="676" y="2003"/>
                    <a:pt x="764" y="1914"/>
                  </a:cubicBezTo>
                  <a:cubicBezTo>
                    <a:pt x="862" y="1816"/>
                    <a:pt x="960" y="1718"/>
                    <a:pt x="1067" y="1621"/>
                  </a:cubicBezTo>
                  <a:cubicBezTo>
                    <a:pt x="1175" y="1523"/>
                    <a:pt x="1293" y="1435"/>
                    <a:pt x="1411" y="1337"/>
                  </a:cubicBezTo>
                  <a:cubicBezTo>
                    <a:pt x="1528" y="1239"/>
                    <a:pt x="1646" y="1150"/>
                    <a:pt x="1772" y="1063"/>
                  </a:cubicBezTo>
                  <a:cubicBezTo>
                    <a:pt x="1910" y="984"/>
                    <a:pt x="2037" y="896"/>
                    <a:pt x="2164" y="818"/>
                  </a:cubicBezTo>
                  <a:cubicBezTo>
                    <a:pt x="2301" y="749"/>
                    <a:pt x="2429" y="671"/>
                    <a:pt x="2556" y="612"/>
                  </a:cubicBezTo>
                  <a:cubicBezTo>
                    <a:pt x="2821" y="475"/>
                    <a:pt x="3065" y="377"/>
                    <a:pt x="3291" y="299"/>
                  </a:cubicBezTo>
                  <a:cubicBezTo>
                    <a:pt x="3506" y="210"/>
                    <a:pt x="3682" y="152"/>
                    <a:pt x="3819" y="112"/>
                  </a:cubicBezTo>
                  <a:cubicBezTo>
                    <a:pt x="3946" y="73"/>
                    <a:pt x="4025" y="54"/>
                    <a:pt x="4025" y="54"/>
                  </a:cubicBezTo>
                  <a:cubicBezTo>
                    <a:pt x="4035" y="44"/>
                    <a:pt x="4044" y="34"/>
                    <a:pt x="4035" y="15"/>
                  </a:cubicBezTo>
                  <a:cubicBezTo>
                    <a:pt x="4035" y="8"/>
                    <a:pt x="4025" y="1"/>
                    <a:pt x="4016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5508" y="1323463"/>
              <a:ext cx="409797" cy="73763"/>
            </a:xfrm>
            <a:custGeom>
              <a:avLst/>
              <a:gdLst/>
              <a:ahLst/>
              <a:cxnLst/>
              <a:rect l="l" t="t" r="r" b="b"/>
              <a:pathLst>
                <a:path w="3350" h="603" extrusionOk="0">
                  <a:moveTo>
                    <a:pt x="3328" y="0"/>
                  </a:moveTo>
                  <a:cubicBezTo>
                    <a:pt x="3322" y="0"/>
                    <a:pt x="3315" y="3"/>
                    <a:pt x="3310" y="8"/>
                  </a:cubicBezTo>
                  <a:cubicBezTo>
                    <a:pt x="3310" y="8"/>
                    <a:pt x="3300" y="8"/>
                    <a:pt x="3271" y="18"/>
                  </a:cubicBezTo>
                  <a:cubicBezTo>
                    <a:pt x="3251" y="37"/>
                    <a:pt x="3221" y="57"/>
                    <a:pt x="3182" y="76"/>
                  </a:cubicBezTo>
                  <a:cubicBezTo>
                    <a:pt x="3104" y="116"/>
                    <a:pt x="2986" y="174"/>
                    <a:pt x="2840" y="233"/>
                  </a:cubicBezTo>
                  <a:cubicBezTo>
                    <a:pt x="2693" y="282"/>
                    <a:pt x="2516" y="340"/>
                    <a:pt x="2321" y="380"/>
                  </a:cubicBezTo>
                  <a:cubicBezTo>
                    <a:pt x="2223" y="399"/>
                    <a:pt x="2125" y="419"/>
                    <a:pt x="2017" y="429"/>
                  </a:cubicBezTo>
                  <a:cubicBezTo>
                    <a:pt x="1919" y="449"/>
                    <a:pt x="1811" y="458"/>
                    <a:pt x="1713" y="468"/>
                  </a:cubicBezTo>
                  <a:cubicBezTo>
                    <a:pt x="1606" y="468"/>
                    <a:pt x="1498" y="478"/>
                    <a:pt x="1400" y="478"/>
                  </a:cubicBezTo>
                  <a:cubicBezTo>
                    <a:pt x="1293" y="478"/>
                    <a:pt x="1195" y="488"/>
                    <a:pt x="1097" y="488"/>
                  </a:cubicBezTo>
                  <a:cubicBezTo>
                    <a:pt x="966" y="488"/>
                    <a:pt x="840" y="483"/>
                    <a:pt x="724" y="483"/>
                  </a:cubicBezTo>
                  <a:cubicBezTo>
                    <a:pt x="666" y="483"/>
                    <a:pt x="610" y="484"/>
                    <a:pt x="558" y="488"/>
                  </a:cubicBezTo>
                  <a:cubicBezTo>
                    <a:pt x="506" y="484"/>
                    <a:pt x="456" y="483"/>
                    <a:pt x="409" y="483"/>
                  </a:cubicBezTo>
                  <a:cubicBezTo>
                    <a:pt x="315" y="483"/>
                    <a:pt x="235" y="488"/>
                    <a:pt x="176" y="488"/>
                  </a:cubicBezTo>
                  <a:cubicBezTo>
                    <a:pt x="78" y="488"/>
                    <a:pt x="29" y="497"/>
                    <a:pt x="29" y="497"/>
                  </a:cubicBezTo>
                  <a:cubicBezTo>
                    <a:pt x="20" y="497"/>
                    <a:pt x="10" y="507"/>
                    <a:pt x="10" y="517"/>
                  </a:cubicBezTo>
                  <a:cubicBezTo>
                    <a:pt x="0" y="527"/>
                    <a:pt x="10" y="546"/>
                    <a:pt x="29" y="546"/>
                  </a:cubicBezTo>
                  <a:cubicBezTo>
                    <a:pt x="29" y="546"/>
                    <a:pt x="78" y="556"/>
                    <a:pt x="176" y="566"/>
                  </a:cubicBezTo>
                  <a:cubicBezTo>
                    <a:pt x="264" y="575"/>
                    <a:pt x="392" y="586"/>
                    <a:pt x="558" y="595"/>
                  </a:cubicBezTo>
                  <a:cubicBezTo>
                    <a:pt x="636" y="600"/>
                    <a:pt x="722" y="603"/>
                    <a:pt x="813" y="603"/>
                  </a:cubicBezTo>
                  <a:cubicBezTo>
                    <a:pt x="903" y="603"/>
                    <a:pt x="999" y="600"/>
                    <a:pt x="1097" y="595"/>
                  </a:cubicBezTo>
                  <a:cubicBezTo>
                    <a:pt x="1293" y="595"/>
                    <a:pt x="1508" y="575"/>
                    <a:pt x="1724" y="556"/>
                  </a:cubicBezTo>
                  <a:cubicBezTo>
                    <a:pt x="1929" y="527"/>
                    <a:pt x="2144" y="488"/>
                    <a:pt x="2331" y="438"/>
                  </a:cubicBezTo>
                  <a:cubicBezTo>
                    <a:pt x="2429" y="409"/>
                    <a:pt x="2527" y="390"/>
                    <a:pt x="2614" y="360"/>
                  </a:cubicBezTo>
                  <a:cubicBezTo>
                    <a:pt x="2693" y="331"/>
                    <a:pt x="2781" y="301"/>
                    <a:pt x="2849" y="272"/>
                  </a:cubicBezTo>
                  <a:cubicBezTo>
                    <a:pt x="2928" y="243"/>
                    <a:pt x="2997" y="214"/>
                    <a:pt x="3055" y="194"/>
                  </a:cubicBezTo>
                  <a:cubicBezTo>
                    <a:pt x="3114" y="164"/>
                    <a:pt x="3163" y="135"/>
                    <a:pt x="3202" y="116"/>
                  </a:cubicBezTo>
                  <a:cubicBezTo>
                    <a:pt x="3251" y="96"/>
                    <a:pt x="3280" y="76"/>
                    <a:pt x="3300" y="66"/>
                  </a:cubicBezTo>
                  <a:cubicBezTo>
                    <a:pt x="3319" y="57"/>
                    <a:pt x="3330" y="47"/>
                    <a:pt x="3330" y="47"/>
                  </a:cubicBezTo>
                  <a:cubicBezTo>
                    <a:pt x="3349" y="37"/>
                    <a:pt x="3349" y="27"/>
                    <a:pt x="3339" y="8"/>
                  </a:cubicBezTo>
                  <a:cubicBezTo>
                    <a:pt x="3339" y="3"/>
                    <a:pt x="3334" y="0"/>
                    <a:pt x="3328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4068" y="889813"/>
              <a:ext cx="240863" cy="310590"/>
            </a:xfrm>
            <a:custGeom>
              <a:avLst/>
              <a:gdLst/>
              <a:ahLst/>
              <a:cxnLst/>
              <a:rect l="l" t="t" r="r" b="b"/>
              <a:pathLst>
                <a:path w="1969" h="2539" extrusionOk="0">
                  <a:moveTo>
                    <a:pt x="1939" y="1"/>
                  </a:moveTo>
                  <a:cubicBezTo>
                    <a:pt x="1932" y="1"/>
                    <a:pt x="1924" y="3"/>
                    <a:pt x="1919" y="8"/>
                  </a:cubicBezTo>
                  <a:cubicBezTo>
                    <a:pt x="1919" y="8"/>
                    <a:pt x="1890" y="37"/>
                    <a:pt x="1821" y="96"/>
                  </a:cubicBezTo>
                  <a:cubicBezTo>
                    <a:pt x="1763" y="155"/>
                    <a:pt x="1665" y="233"/>
                    <a:pt x="1557" y="341"/>
                  </a:cubicBezTo>
                  <a:lnTo>
                    <a:pt x="1391" y="507"/>
                  </a:lnTo>
                  <a:cubicBezTo>
                    <a:pt x="1332" y="576"/>
                    <a:pt x="1273" y="634"/>
                    <a:pt x="1205" y="703"/>
                  </a:cubicBezTo>
                  <a:cubicBezTo>
                    <a:pt x="1146" y="771"/>
                    <a:pt x="1077" y="840"/>
                    <a:pt x="1018" y="919"/>
                  </a:cubicBezTo>
                  <a:cubicBezTo>
                    <a:pt x="950" y="987"/>
                    <a:pt x="881" y="1065"/>
                    <a:pt x="823" y="1144"/>
                  </a:cubicBezTo>
                  <a:cubicBezTo>
                    <a:pt x="764" y="1222"/>
                    <a:pt x="696" y="1300"/>
                    <a:pt x="637" y="1379"/>
                  </a:cubicBezTo>
                  <a:cubicBezTo>
                    <a:pt x="578" y="1457"/>
                    <a:pt x="529" y="1535"/>
                    <a:pt x="470" y="1614"/>
                  </a:cubicBezTo>
                  <a:cubicBezTo>
                    <a:pt x="422" y="1692"/>
                    <a:pt x="372" y="1770"/>
                    <a:pt x="333" y="1839"/>
                  </a:cubicBezTo>
                  <a:cubicBezTo>
                    <a:pt x="284" y="1918"/>
                    <a:pt x="245" y="1986"/>
                    <a:pt x="206" y="2055"/>
                  </a:cubicBezTo>
                  <a:cubicBezTo>
                    <a:pt x="176" y="2113"/>
                    <a:pt x="147" y="2182"/>
                    <a:pt x="118" y="2231"/>
                  </a:cubicBezTo>
                  <a:cubicBezTo>
                    <a:pt x="89" y="2290"/>
                    <a:pt x="69" y="2338"/>
                    <a:pt x="59" y="2377"/>
                  </a:cubicBezTo>
                  <a:cubicBezTo>
                    <a:pt x="20" y="2456"/>
                    <a:pt x="10" y="2505"/>
                    <a:pt x="10" y="2505"/>
                  </a:cubicBezTo>
                  <a:cubicBezTo>
                    <a:pt x="0" y="2515"/>
                    <a:pt x="10" y="2525"/>
                    <a:pt x="20" y="2534"/>
                  </a:cubicBezTo>
                  <a:cubicBezTo>
                    <a:pt x="23" y="2537"/>
                    <a:pt x="26" y="2538"/>
                    <a:pt x="28" y="2538"/>
                  </a:cubicBezTo>
                  <a:cubicBezTo>
                    <a:pt x="35" y="2538"/>
                    <a:pt x="42" y="2531"/>
                    <a:pt x="49" y="2525"/>
                  </a:cubicBezTo>
                  <a:cubicBezTo>
                    <a:pt x="49" y="2525"/>
                    <a:pt x="78" y="2486"/>
                    <a:pt x="118" y="2407"/>
                  </a:cubicBezTo>
                  <a:cubicBezTo>
                    <a:pt x="167" y="2338"/>
                    <a:pt x="226" y="2231"/>
                    <a:pt x="304" y="2103"/>
                  </a:cubicBezTo>
                  <a:cubicBezTo>
                    <a:pt x="343" y="2044"/>
                    <a:pt x="382" y="1976"/>
                    <a:pt x="431" y="1898"/>
                  </a:cubicBezTo>
                  <a:cubicBezTo>
                    <a:pt x="470" y="1829"/>
                    <a:pt x="519" y="1751"/>
                    <a:pt x="568" y="1672"/>
                  </a:cubicBezTo>
                  <a:cubicBezTo>
                    <a:pt x="617" y="1604"/>
                    <a:pt x="676" y="1516"/>
                    <a:pt x="725" y="1437"/>
                  </a:cubicBezTo>
                  <a:cubicBezTo>
                    <a:pt x="774" y="1359"/>
                    <a:pt x="833" y="1281"/>
                    <a:pt x="892" y="1202"/>
                  </a:cubicBezTo>
                  <a:cubicBezTo>
                    <a:pt x="950" y="1124"/>
                    <a:pt x="1009" y="1036"/>
                    <a:pt x="1068" y="967"/>
                  </a:cubicBezTo>
                  <a:cubicBezTo>
                    <a:pt x="1127" y="889"/>
                    <a:pt x="1195" y="821"/>
                    <a:pt x="1253" y="743"/>
                  </a:cubicBezTo>
                  <a:cubicBezTo>
                    <a:pt x="1312" y="674"/>
                    <a:pt x="1371" y="605"/>
                    <a:pt x="1430" y="547"/>
                  </a:cubicBezTo>
                  <a:cubicBezTo>
                    <a:pt x="1488" y="488"/>
                    <a:pt x="1538" y="429"/>
                    <a:pt x="1597" y="380"/>
                  </a:cubicBezTo>
                  <a:cubicBezTo>
                    <a:pt x="1645" y="321"/>
                    <a:pt x="1695" y="272"/>
                    <a:pt x="1743" y="233"/>
                  </a:cubicBezTo>
                  <a:cubicBezTo>
                    <a:pt x="1782" y="194"/>
                    <a:pt x="1821" y="155"/>
                    <a:pt x="1851" y="135"/>
                  </a:cubicBezTo>
                  <a:cubicBezTo>
                    <a:pt x="1919" y="77"/>
                    <a:pt x="1959" y="37"/>
                    <a:pt x="1959" y="37"/>
                  </a:cubicBezTo>
                  <a:cubicBezTo>
                    <a:pt x="1969" y="37"/>
                    <a:pt x="1969" y="18"/>
                    <a:pt x="1959" y="8"/>
                  </a:cubicBezTo>
                  <a:cubicBezTo>
                    <a:pt x="1954" y="3"/>
                    <a:pt x="1947" y="1"/>
                    <a:pt x="1939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96338" y="-41833"/>
              <a:ext cx="1005043" cy="910728"/>
            </a:xfrm>
            <a:custGeom>
              <a:avLst/>
              <a:gdLst/>
              <a:ahLst/>
              <a:cxnLst/>
              <a:rect l="l" t="t" r="r" b="b"/>
              <a:pathLst>
                <a:path w="8216" h="7445" extrusionOk="0">
                  <a:moveTo>
                    <a:pt x="3617" y="1"/>
                  </a:moveTo>
                  <a:cubicBezTo>
                    <a:pt x="3074" y="1"/>
                    <a:pt x="2530" y="309"/>
                    <a:pt x="2243" y="779"/>
                  </a:cubicBezTo>
                  <a:cubicBezTo>
                    <a:pt x="1920" y="1308"/>
                    <a:pt x="1949" y="1983"/>
                    <a:pt x="2253" y="2522"/>
                  </a:cubicBezTo>
                  <a:cubicBezTo>
                    <a:pt x="2204" y="2520"/>
                    <a:pt x="2155" y="2519"/>
                    <a:pt x="2106" y="2519"/>
                  </a:cubicBezTo>
                  <a:cubicBezTo>
                    <a:pt x="1202" y="2519"/>
                    <a:pt x="378" y="2945"/>
                    <a:pt x="118" y="3511"/>
                  </a:cubicBezTo>
                  <a:cubicBezTo>
                    <a:pt x="30" y="3717"/>
                    <a:pt x="1" y="3942"/>
                    <a:pt x="10" y="4167"/>
                  </a:cubicBezTo>
                  <a:cubicBezTo>
                    <a:pt x="40" y="4677"/>
                    <a:pt x="245" y="5195"/>
                    <a:pt x="637" y="5519"/>
                  </a:cubicBezTo>
                  <a:cubicBezTo>
                    <a:pt x="887" y="5725"/>
                    <a:pt x="1217" y="5843"/>
                    <a:pt x="1540" y="5843"/>
                  </a:cubicBezTo>
                  <a:cubicBezTo>
                    <a:pt x="1723" y="5843"/>
                    <a:pt x="1904" y="5805"/>
                    <a:pt x="2066" y="5724"/>
                  </a:cubicBezTo>
                  <a:lnTo>
                    <a:pt x="2066" y="5724"/>
                  </a:lnTo>
                  <a:cubicBezTo>
                    <a:pt x="1724" y="6322"/>
                    <a:pt x="2145" y="7154"/>
                    <a:pt x="2801" y="7369"/>
                  </a:cubicBezTo>
                  <a:cubicBezTo>
                    <a:pt x="2949" y="7421"/>
                    <a:pt x="3102" y="7445"/>
                    <a:pt x="3256" y="7445"/>
                  </a:cubicBezTo>
                  <a:cubicBezTo>
                    <a:pt x="3774" y="7445"/>
                    <a:pt x="4299" y="7174"/>
                    <a:pt x="4662" y="6782"/>
                  </a:cubicBezTo>
                  <a:cubicBezTo>
                    <a:pt x="4808" y="6625"/>
                    <a:pt x="4936" y="6439"/>
                    <a:pt x="5024" y="6233"/>
                  </a:cubicBezTo>
                  <a:cubicBezTo>
                    <a:pt x="5387" y="6542"/>
                    <a:pt x="5865" y="6704"/>
                    <a:pt x="6341" y="6704"/>
                  </a:cubicBezTo>
                  <a:cubicBezTo>
                    <a:pt x="6648" y="6704"/>
                    <a:pt x="6954" y="6636"/>
                    <a:pt x="7227" y="6498"/>
                  </a:cubicBezTo>
                  <a:cubicBezTo>
                    <a:pt x="7726" y="6243"/>
                    <a:pt x="8128" y="5754"/>
                    <a:pt x="8167" y="5195"/>
                  </a:cubicBezTo>
                  <a:cubicBezTo>
                    <a:pt x="8216" y="4637"/>
                    <a:pt x="7863" y="4040"/>
                    <a:pt x="7315" y="3903"/>
                  </a:cubicBezTo>
                  <a:cubicBezTo>
                    <a:pt x="7658" y="3776"/>
                    <a:pt x="7903" y="3462"/>
                    <a:pt x="8000" y="3110"/>
                  </a:cubicBezTo>
                  <a:cubicBezTo>
                    <a:pt x="8098" y="2757"/>
                    <a:pt x="8059" y="2375"/>
                    <a:pt x="7942" y="2033"/>
                  </a:cubicBezTo>
                  <a:cubicBezTo>
                    <a:pt x="7795" y="1602"/>
                    <a:pt x="7491" y="1191"/>
                    <a:pt x="7051" y="1063"/>
                  </a:cubicBezTo>
                  <a:cubicBezTo>
                    <a:pt x="6942" y="1034"/>
                    <a:pt x="6810" y="1015"/>
                    <a:pt x="6663" y="1015"/>
                  </a:cubicBezTo>
                  <a:cubicBezTo>
                    <a:pt x="6268" y="1015"/>
                    <a:pt x="5768" y="1148"/>
                    <a:pt x="5347" y="1563"/>
                  </a:cubicBezTo>
                  <a:lnTo>
                    <a:pt x="5210" y="1278"/>
                  </a:lnTo>
                  <a:cubicBezTo>
                    <a:pt x="4906" y="612"/>
                    <a:pt x="4554" y="123"/>
                    <a:pt x="3820" y="15"/>
                  </a:cubicBezTo>
                  <a:cubicBezTo>
                    <a:pt x="3752" y="6"/>
                    <a:pt x="3685" y="1"/>
                    <a:pt x="3617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154513" y="277687"/>
              <a:ext cx="324780" cy="288326"/>
            </a:xfrm>
            <a:custGeom>
              <a:avLst/>
              <a:gdLst/>
              <a:ahLst/>
              <a:cxnLst/>
              <a:rect l="l" t="t" r="r" b="b"/>
              <a:pathLst>
                <a:path w="2655" h="2357" extrusionOk="0">
                  <a:moveTo>
                    <a:pt x="1332" y="0"/>
                  </a:moveTo>
                  <a:cubicBezTo>
                    <a:pt x="1202" y="0"/>
                    <a:pt x="1070" y="22"/>
                    <a:pt x="940" y="67"/>
                  </a:cubicBezTo>
                  <a:cubicBezTo>
                    <a:pt x="324" y="282"/>
                    <a:pt x="0" y="948"/>
                    <a:pt x="215" y="1565"/>
                  </a:cubicBezTo>
                  <a:cubicBezTo>
                    <a:pt x="386" y="2052"/>
                    <a:pt x="843" y="2356"/>
                    <a:pt x="1327" y="2356"/>
                  </a:cubicBezTo>
                  <a:cubicBezTo>
                    <a:pt x="1456" y="2356"/>
                    <a:pt x="1587" y="2335"/>
                    <a:pt x="1714" y="2289"/>
                  </a:cubicBezTo>
                  <a:cubicBezTo>
                    <a:pt x="2331" y="2074"/>
                    <a:pt x="2654" y="1399"/>
                    <a:pt x="2439" y="781"/>
                  </a:cubicBezTo>
                  <a:cubicBezTo>
                    <a:pt x="2269" y="302"/>
                    <a:pt x="1818" y="0"/>
                    <a:pt x="1332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140078" y="352918"/>
              <a:ext cx="25322" cy="20429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98" y="0"/>
                  </a:moveTo>
                  <a:cubicBezTo>
                    <a:pt x="1" y="0"/>
                    <a:pt x="1" y="166"/>
                    <a:pt x="98" y="166"/>
                  </a:cubicBezTo>
                  <a:cubicBezTo>
                    <a:pt x="207" y="166"/>
                    <a:pt x="207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125766" y="398424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7"/>
                    <a:pt x="108" y="167"/>
                  </a:cubicBezTo>
                  <a:cubicBezTo>
                    <a:pt x="215" y="167"/>
                    <a:pt x="215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141301" y="448700"/>
              <a:ext cx="26545" cy="19328"/>
            </a:xfrm>
            <a:custGeom>
              <a:avLst/>
              <a:gdLst/>
              <a:ahLst/>
              <a:cxnLst/>
              <a:rect l="l" t="t" r="r" b="b"/>
              <a:pathLst>
                <a:path w="217" h="158" extrusionOk="0">
                  <a:moveTo>
                    <a:pt x="108" y="1"/>
                  </a:moveTo>
                  <a:cubicBezTo>
                    <a:pt x="1" y="1"/>
                    <a:pt x="1" y="157"/>
                    <a:pt x="108" y="157"/>
                  </a:cubicBezTo>
                  <a:cubicBezTo>
                    <a:pt x="216" y="15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161608" y="498977"/>
              <a:ext cx="25322" cy="20551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07" y="167"/>
                    <a:pt x="207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195125" y="545461"/>
              <a:ext cx="22998" cy="21040"/>
            </a:xfrm>
            <a:custGeom>
              <a:avLst/>
              <a:gdLst/>
              <a:ahLst/>
              <a:cxnLst/>
              <a:rect l="l" t="t" r="r" b="b"/>
              <a:pathLst>
                <a:path w="188" h="172" extrusionOk="0">
                  <a:moveTo>
                    <a:pt x="95" y="1"/>
                  </a:moveTo>
                  <a:cubicBezTo>
                    <a:pt x="90" y="1"/>
                    <a:pt x="84" y="1"/>
                    <a:pt x="79" y="3"/>
                  </a:cubicBezTo>
                  <a:lnTo>
                    <a:pt x="70" y="3"/>
                  </a:lnTo>
                  <a:cubicBezTo>
                    <a:pt x="31" y="22"/>
                    <a:pt x="1" y="61"/>
                    <a:pt x="11" y="111"/>
                  </a:cubicBezTo>
                  <a:cubicBezTo>
                    <a:pt x="19" y="145"/>
                    <a:pt x="58" y="171"/>
                    <a:pt x="94" y="171"/>
                  </a:cubicBezTo>
                  <a:cubicBezTo>
                    <a:pt x="99" y="171"/>
                    <a:pt x="104" y="171"/>
                    <a:pt x="109" y="169"/>
                  </a:cubicBezTo>
                  <a:cubicBezTo>
                    <a:pt x="118" y="169"/>
                    <a:pt x="118" y="169"/>
                    <a:pt x="118" y="159"/>
                  </a:cubicBezTo>
                  <a:cubicBezTo>
                    <a:pt x="168" y="150"/>
                    <a:pt x="187" y="111"/>
                    <a:pt x="177" y="61"/>
                  </a:cubicBezTo>
                  <a:cubicBezTo>
                    <a:pt x="169" y="27"/>
                    <a:pt x="131" y="1"/>
                    <a:pt x="95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237206" y="567235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1"/>
                  </a:moveTo>
                  <a:cubicBezTo>
                    <a:pt x="0" y="1"/>
                    <a:pt x="0" y="168"/>
                    <a:pt x="107" y="168"/>
                  </a:cubicBezTo>
                  <a:cubicBezTo>
                    <a:pt x="216" y="168"/>
                    <a:pt x="216" y="1"/>
                    <a:pt x="107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80265" y="580447"/>
              <a:ext cx="25199" cy="20429"/>
            </a:xfrm>
            <a:custGeom>
              <a:avLst/>
              <a:gdLst/>
              <a:ahLst/>
              <a:cxnLst/>
              <a:rect l="l" t="t" r="r" b="b"/>
              <a:pathLst>
                <a:path w="206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06" y="16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328218" y="574453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380941" y="562465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420330" y="534941"/>
              <a:ext cx="25322" cy="20429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07" y="167"/>
                    <a:pt x="207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451524" y="497754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473053" y="452248"/>
              <a:ext cx="25322" cy="20551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07" y="168"/>
                    <a:pt x="207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70729" y="403194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462411" y="358790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1"/>
                  </a:moveTo>
                  <a:cubicBezTo>
                    <a:pt x="0" y="1"/>
                    <a:pt x="0" y="168"/>
                    <a:pt x="107" y="168"/>
                  </a:cubicBezTo>
                  <a:cubicBezTo>
                    <a:pt x="215" y="168"/>
                    <a:pt x="215" y="1"/>
                    <a:pt x="107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445529" y="315730"/>
              <a:ext cx="26545" cy="19328"/>
            </a:xfrm>
            <a:custGeom>
              <a:avLst/>
              <a:gdLst/>
              <a:ahLst/>
              <a:cxnLst/>
              <a:rect l="l" t="t" r="r" b="b"/>
              <a:pathLst>
                <a:path w="217" h="158" extrusionOk="0">
                  <a:moveTo>
                    <a:pt x="108" y="0"/>
                  </a:moveTo>
                  <a:cubicBezTo>
                    <a:pt x="1" y="0"/>
                    <a:pt x="1" y="157"/>
                    <a:pt x="108" y="157"/>
                  </a:cubicBezTo>
                  <a:cubicBezTo>
                    <a:pt x="216" y="15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422777" y="285760"/>
              <a:ext cx="25322" cy="20551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07" y="167"/>
                    <a:pt x="207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380941" y="254689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336536" y="241478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9" y="0"/>
                  </a:moveTo>
                  <a:cubicBezTo>
                    <a:pt x="0" y="0"/>
                    <a:pt x="0" y="167"/>
                    <a:pt x="109" y="167"/>
                  </a:cubicBezTo>
                  <a:cubicBezTo>
                    <a:pt x="216" y="167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281488" y="247472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5" y="167"/>
                    <a:pt x="215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229989" y="261906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186807" y="290653"/>
              <a:ext cx="26545" cy="19205"/>
            </a:xfrm>
            <a:custGeom>
              <a:avLst/>
              <a:gdLst/>
              <a:ahLst/>
              <a:cxnLst/>
              <a:rect l="l" t="t" r="r" b="b"/>
              <a:pathLst>
                <a:path w="217" h="157" extrusionOk="0">
                  <a:moveTo>
                    <a:pt x="108" y="0"/>
                  </a:moveTo>
                  <a:cubicBezTo>
                    <a:pt x="10" y="0"/>
                    <a:pt x="1" y="157"/>
                    <a:pt x="108" y="157"/>
                  </a:cubicBezTo>
                  <a:cubicBezTo>
                    <a:pt x="216" y="15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165277" y="320501"/>
              <a:ext cx="25199" cy="20551"/>
            </a:xfrm>
            <a:custGeom>
              <a:avLst/>
              <a:gdLst/>
              <a:ahLst/>
              <a:cxnLst/>
              <a:rect l="l" t="t" r="r" b="b"/>
              <a:pathLst>
                <a:path w="206" h="168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06" y="16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364182" y="313284"/>
              <a:ext cx="27524" cy="21774"/>
            </a:xfrm>
            <a:custGeom>
              <a:avLst/>
              <a:gdLst/>
              <a:ahLst/>
              <a:cxnLst/>
              <a:rect l="l" t="t" r="r" b="b"/>
              <a:pathLst>
                <a:path w="225" h="178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5" y="177"/>
                    <a:pt x="225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380941" y="364906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0" y="0"/>
                    <a:pt x="0" y="177"/>
                    <a:pt x="118" y="177"/>
                  </a:cubicBezTo>
                  <a:cubicBezTo>
                    <a:pt x="225" y="177"/>
                    <a:pt x="22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337759" y="354019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1"/>
                  </a:moveTo>
                  <a:cubicBezTo>
                    <a:pt x="1" y="1"/>
                    <a:pt x="1" y="177"/>
                    <a:pt x="108" y="177"/>
                  </a:cubicBezTo>
                  <a:cubicBezTo>
                    <a:pt x="225" y="177"/>
                    <a:pt x="22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311459" y="309736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08" y="1"/>
                  </a:moveTo>
                  <a:cubicBezTo>
                    <a:pt x="0" y="1"/>
                    <a:pt x="0" y="177"/>
                    <a:pt x="108" y="177"/>
                  </a:cubicBezTo>
                  <a:cubicBezTo>
                    <a:pt x="225" y="177"/>
                    <a:pt x="22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297024" y="364906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1" y="0"/>
                    <a:pt x="1" y="177"/>
                    <a:pt x="118" y="177"/>
                  </a:cubicBezTo>
                  <a:cubicBezTo>
                    <a:pt x="226" y="177"/>
                    <a:pt x="226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258736" y="326495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08" y="1"/>
                  </a:moveTo>
                  <a:cubicBezTo>
                    <a:pt x="0" y="1"/>
                    <a:pt x="0" y="177"/>
                    <a:pt x="108" y="177"/>
                  </a:cubicBezTo>
                  <a:cubicBezTo>
                    <a:pt x="225" y="177"/>
                    <a:pt x="22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223995" y="367230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08" y="1"/>
                  </a:moveTo>
                  <a:cubicBezTo>
                    <a:pt x="0" y="1"/>
                    <a:pt x="0" y="177"/>
                    <a:pt x="108" y="177"/>
                  </a:cubicBezTo>
                  <a:cubicBezTo>
                    <a:pt x="226" y="177"/>
                    <a:pt x="22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262283" y="397200"/>
              <a:ext cx="28869" cy="21652"/>
            </a:xfrm>
            <a:custGeom>
              <a:avLst/>
              <a:gdLst/>
              <a:ahLst/>
              <a:cxnLst/>
              <a:rect l="l" t="t" r="r" b="b"/>
              <a:pathLst>
                <a:path w="236" h="177" extrusionOk="0">
                  <a:moveTo>
                    <a:pt x="118" y="0"/>
                  </a:moveTo>
                  <a:cubicBezTo>
                    <a:pt x="0" y="0"/>
                    <a:pt x="0" y="177"/>
                    <a:pt x="118" y="177"/>
                  </a:cubicBezTo>
                  <a:cubicBezTo>
                    <a:pt x="235" y="177"/>
                    <a:pt x="23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201242" y="418730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1"/>
                  </a:moveTo>
                  <a:cubicBezTo>
                    <a:pt x="0" y="1"/>
                    <a:pt x="0" y="177"/>
                    <a:pt x="108" y="177"/>
                  </a:cubicBezTo>
                  <a:cubicBezTo>
                    <a:pt x="225" y="177"/>
                    <a:pt x="22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227542" y="449923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1" y="0"/>
                    <a:pt x="1" y="176"/>
                    <a:pt x="108" y="176"/>
                  </a:cubicBezTo>
                  <a:cubicBezTo>
                    <a:pt x="226" y="176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305342" y="410412"/>
              <a:ext cx="27768" cy="21652"/>
            </a:xfrm>
            <a:custGeom>
              <a:avLst/>
              <a:gdLst/>
              <a:ahLst/>
              <a:cxnLst/>
              <a:rect l="l" t="t" r="r" b="b"/>
              <a:pathLst>
                <a:path w="227" h="177" extrusionOk="0">
                  <a:moveTo>
                    <a:pt x="118" y="0"/>
                  </a:moveTo>
                  <a:cubicBezTo>
                    <a:pt x="1" y="0"/>
                    <a:pt x="1" y="177"/>
                    <a:pt x="118" y="177"/>
                  </a:cubicBezTo>
                  <a:cubicBezTo>
                    <a:pt x="226" y="177"/>
                    <a:pt x="226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361735" y="410412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1" y="0"/>
                    <a:pt x="1" y="177"/>
                    <a:pt x="118" y="177"/>
                  </a:cubicBezTo>
                  <a:cubicBezTo>
                    <a:pt x="225" y="177"/>
                    <a:pt x="22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13235" y="398424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7"/>
                    <a:pt x="108" y="177"/>
                  </a:cubicBezTo>
                  <a:cubicBezTo>
                    <a:pt x="226" y="177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398800" y="439159"/>
              <a:ext cx="27768" cy="21652"/>
            </a:xfrm>
            <a:custGeom>
              <a:avLst/>
              <a:gdLst/>
              <a:ahLst/>
              <a:cxnLst/>
              <a:rect l="l" t="t" r="r" b="b"/>
              <a:pathLst>
                <a:path w="227" h="177" extrusionOk="0">
                  <a:moveTo>
                    <a:pt x="118" y="0"/>
                  </a:moveTo>
                  <a:cubicBezTo>
                    <a:pt x="1" y="0"/>
                    <a:pt x="1" y="177"/>
                    <a:pt x="118" y="177"/>
                  </a:cubicBezTo>
                  <a:cubicBezTo>
                    <a:pt x="226" y="177"/>
                    <a:pt x="226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392929" y="488212"/>
              <a:ext cx="27524" cy="21652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107" y="0"/>
                  </a:moveTo>
                  <a:cubicBezTo>
                    <a:pt x="0" y="0"/>
                    <a:pt x="0" y="177"/>
                    <a:pt x="107" y="177"/>
                  </a:cubicBezTo>
                  <a:cubicBezTo>
                    <a:pt x="225" y="177"/>
                    <a:pt x="225" y="0"/>
                    <a:pt x="107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349747" y="453471"/>
              <a:ext cx="28869" cy="21774"/>
            </a:xfrm>
            <a:custGeom>
              <a:avLst/>
              <a:gdLst/>
              <a:ahLst/>
              <a:cxnLst/>
              <a:rect l="l" t="t" r="r" b="b"/>
              <a:pathLst>
                <a:path w="236" h="178" extrusionOk="0">
                  <a:moveTo>
                    <a:pt x="118" y="1"/>
                  </a:moveTo>
                  <a:cubicBezTo>
                    <a:pt x="10" y="1"/>
                    <a:pt x="1" y="177"/>
                    <a:pt x="118" y="177"/>
                  </a:cubicBezTo>
                  <a:cubicBezTo>
                    <a:pt x="236" y="177"/>
                    <a:pt x="23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352194" y="513411"/>
              <a:ext cx="27524" cy="21652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5" y="177"/>
                    <a:pt x="225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316229" y="491882"/>
              <a:ext cx="28869" cy="21652"/>
            </a:xfrm>
            <a:custGeom>
              <a:avLst/>
              <a:gdLst/>
              <a:ahLst/>
              <a:cxnLst/>
              <a:rect l="l" t="t" r="r" b="b"/>
              <a:pathLst>
                <a:path w="236" h="177" extrusionOk="0">
                  <a:moveTo>
                    <a:pt x="118" y="0"/>
                  </a:moveTo>
                  <a:cubicBezTo>
                    <a:pt x="0" y="0"/>
                    <a:pt x="0" y="177"/>
                    <a:pt x="118" y="177"/>
                  </a:cubicBezTo>
                  <a:cubicBezTo>
                    <a:pt x="235" y="177"/>
                    <a:pt x="23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281488" y="458364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6"/>
                    <a:pt x="108" y="176"/>
                  </a:cubicBezTo>
                  <a:cubicBezTo>
                    <a:pt x="226" y="176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232313" y="497754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08" y="1"/>
                  </a:moveTo>
                  <a:cubicBezTo>
                    <a:pt x="1" y="1"/>
                    <a:pt x="1" y="177"/>
                    <a:pt x="108" y="177"/>
                  </a:cubicBezTo>
                  <a:cubicBezTo>
                    <a:pt x="226" y="177"/>
                    <a:pt x="22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286259" y="516959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7"/>
                    <a:pt x="108" y="177"/>
                  </a:cubicBezTo>
                  <a:cubicBezTo>
                    <a:pt x="226" y="177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-24383" y="1548546"/>
              <a:ext cx="942778" cy="850176"/>
            </a:xfrm>
            <a:custGeom>
              <a:avLst/>
              <a:gdLst/>
              <a:ahLst/>
              <a:cxnLst/>
              <a:rect l="l" t="t" r="r" b="b"/>
              <a:pathLst>
                <a:path w="7707" h="6950" extrusionOk="0">
                  <a:moveTo>
                    <a:pt x="3618" y="0"/>
                  </a:moveTo>
                  <a:cubicBezTo>
                    <a:pt x="3151" y="0"/>
                    <a:pt x="2678" y="233"/>
                    <a:pt x="2399" y="616"/>
                  </a:cubicBezTo>
                  <a:cubicBezTo>
                    <a:pt x="2057" y="1086"/>
                    <a:pt x="2017" y="1723"/>
                    <a:pt x="2252" y="2251"/>
                  </a:cubicBezTo>
                  <a:cubicBezTo>
                    <a:pt x="2125" y="2233"/>
                    <a:pt x="1998" y="2224"/>
                    <a:pt x="1873" y="2224"/>
                  </a:cubicBezTo>
                  <a:cubicBezTo>
                    <a:pt x="1129" y="2224"/>
                    <a:pt x="445" y="2534"/>
                    <a:pt x="177" y="2996"/>
                  </a:cubicBezTo>
                  <a:cubicBezTo>
                    <a:pt x="79" y="3172"/>
                    <a:pt x="29" y="3387"/>
                    <a:pt x="20" y="3603"/>
                  </a:cubicBezTo>
                  <a:cubicBezTo>
                    <a:pt x="0" y="4082"/>
                    <a:pt x="157" y="4582"/>
                    <a:pt x="499" y="4915"/>
                  </a:cubicBezTo>
                  <a:cubicBezTo>
                    <a:pt x="736" y="5158"/>
                    <a:pt x="1077" y="5303"/>
                    <a:pt x="1412" y="5303"/>
                  </a:cubicBezTo>
                  <a:cubicBezTo>
                    <a:pt x="1549" y="5303"/>
                    <a:pt x="1684" y="5279"/>
                    <a:pt x="1811" y="5228"/>
                  </a:cubicBezTo>
                  <a:lnTo>
                    <a:pt x="1811" y="5228"/>
                  </a:lnTo>
                  <a:cubicBezTo>
                    <a:pt x="1450" y="5757"/>
                    <a:pt x="1763" y="6569"/>
                    <a:pt x="2360" y="6834"/>
                  </a:cubicBezTo>
                  <a:cubicBezTo>
                    <a:pt x="2536" y="6913"/>
                    <a:pt x="2724" y="6949"/>
                    <a:pt x="2913" y="6949"/>
                  </a:cubicBezTo>
                  <a:cubicBezTo>
                    <a:pt x="3358" y="6949"/>
                    <a:pt x="3813" y="6751"/>
                    <a:pt x="4142" y="6442"/>
                  </a:cubicBezTo>
                  <a:cubicBezTo>
                    <a:pt x="4299" y="6305"/>
                    <a:pt x="4436" y="6138"/>
                    <a:pt x="4534" y="5953"/>
                  </a:cubicBezTo>
                  <a:cubicBezTo>
                    <a:pt x="4892" y="6318"/>
                    <a:pt x="5400" y="6515"/>
                    <a:pt x="5908" y="6515"/>
                  </a:cubicBezTo>
                  <a:cubicBezTo>
                    <a:pt x="6137" y="6515"/>
                    <a:pt x="6365" y="6475"/>
                    <a:pt x="6581" y="6393"/>
                  </a:cubicBezTo>
                  <a:cubicBezTo>
                    <a:pt x="7070" y="6197"/>
                    <a:pt x="7482" y="5766"/>
                    <a:pt x="7569" y="5248"/>
                  </a:cubicBezTo>
                  <a:cubicBezTo>
                    <a:pt x="7658" y="4739"/>
                    <a:pt x="7373" y="4151"/>
                    <a:pt x="6874" y="3975"/>
                  </a:cubicBezTo>
                  <a:cubicBezTo>
                    <a:pt x="7207" y="3886"/>
                    <a:pt x="7471" y="3612"/>
                    <a:pt x="7589" y="3289"/>
                  </a:cubicBezTo>
                  <a:cubicBezTo>
                    <a:pt x="7706" y="2966"/>
                    <a:pt x="7706" y="2613"/>
                    <a:pt x="7628" y="2280"/>
                  </a:cubicBezTo>
                  <a:cubicBezTo>
                    <a:pt x="7521" y="1860"/>
                    <a:pt x="7276" y="1448"/>
                    <a:pt x="6874" y="1301"/>
                  </a:cubicBezTo>
                  <a:cubicBezTo>
                    <a:pt x="6736" y="1250"/>
                    <a:pt x="6555" y="1214"/>
                    <a:pt x="6351" y="1214"/>
                  </a:cubicBezTo>
                  <a:cubicBezTo>
                    <a:pt x="6008" y="1214"/>
                    <a:pt x="5602" y="1317"/>
                    <a:pt x="5239" y="1625"/>
                  </a:cubicBezTo>
                  <a:lnTo>
                    <a:pt x="5131" y="1340"/>
                  </a:lnTo>
                  <a:cubicBezTo>
                    <a:pt x="4906" y="694"/>
                    <a:pt x="4612" y="204"/>
                    <a:pt x="3937" y="38"/>
                  </a:cubicBezTo>
                  <a:cubicBezTo>
                    <a:pt x="3832" y="13"/>
                    <a:pt x="3725" y="0"/>
                    <a:pt x="36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19357" y="1854487"/>
              <a:ext cx="298357" cy="270588"/>
            </a:xfrm>
            <a:custGeom>
              <a:avLst/>
              <a:gdLst/>
              <a:ahLst/>
              <a:cxnLst/>
              <a:rect l="l" t="t" r="r" b="b"/>
              <a:pathLst>
                <a:path w="2439" h="2212" extrusionOk="0">
                  <a:moveTo>
                    <a:pt x="1219" y="1"/>
                  </a:moveTo>
                  <a:cubicBezTo>
                    <a:pt x="1130" y="1"/>
                    <a:pt x="1040" y="12"/>
                    <a:pt x="951" y="34"/>
                  </a:cubicBezTo>
                  <a:cubicBezTo>
                    <a:pt x="353" y="181"/>
                    <a:pt x="0" y="778"/>
                    <a:pt x="148" y="1376"/>
                  </a:cubicBezTo>
                  <a:cubicBezTo>
                    <a:pt x="272" y="1875"/>
                    <a:pt x="722" y="2211"/>
                    <a:pt x="1221" y="2211"/>
                  </a:cubicBezTo>
                  <a:cubicBezTo>
                    <a:pt x="1309" y="2211"/>
                    <a:pt x="1399" y="2201"/>
                    <a:pt x="1489" y="2179"/>
                  </a:cubicBezTo>
                  <a:cubicBezTo>
                    <a:pt x="2076" y="2022"/>
                    <a:pt x="2439" y="1424"/>
                    <a:pt x="2292" y="837"/>
                  </a:cubicBezTo>
                  <a:cubicBezTo>
                    <a:pt x="2159" y="331"/>
                    <a:pt x="1710" y="1"/>
                    <a:pt x="121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07369" y="1911247"/>
              <a:ext cx="24099" cy="19328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98" y="1"/>
                  </a:moveTo>
                  <a:cubicBezTo>
                    <a:pt x="0" y="1"/>
                    <a:pt x="0" y="157"/>
                    <a:pt x="98" y="157"/>
                  </a:cubicBezTo>
                  <a:cubicBezTo>
                    <a:pt x="196" y="157"/>
                    <a:pt x="196" y="1"/>
                    <a:pt x="9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90610" y="1951982"/>
              <a:ext cx="24099" cy="19328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98" y="1"/>
                  </a:moveTo>
                  <a:cubicBezTo>
                    <a:pt x="0" y="1"/>
                    <a:pt x="0" y="157"/>
                    <a:pt x="98" y="157"/>
                  </a:cubicBezTo>
                  <a:cubicBezTo>
                    <a:pt x="196" y="157"/>
                    <a:pt x="196" y="1"/>
                    <a:pt x="9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00152" y="2001157"/>
              <a:ext cx="25322" cy="18104"/>
            </a:xfrm>
            <a:custGeom>
              <a:avLst/>
              <a:gdLst/>
              <a:ahLst/>
              <a:cxnLst/>
              <a:rect l="l" t="t" r="r" b="b"/>
              <a:pathLst>
                <a:path w="207" h="148" extrusionOk="0">
                  <a:moveTo>
                    <a:pt x="99" y="1"/>
                  </a:moveTo>
                  <a:cubicBezTo>
                    <a:pt x="1" y="1"/>
                    <a:pt x="1" y="147"/>
                    <a:pt x="99" y="147"/>
                  </a:cubicBezTo>
                  <a:cubicBezTo>
                    <a:pt x="207" y="147"/>
                    <a:pt x="207" y="1"/>
                    <a:pt x="9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14586" y="2050210"/>
              <a:ext cx="25322" cy="19328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8" y="1"/>
                  </a:moveTo>
                  <a:cubicBezTo>
                    <a:pt x="0" y="1"/>
                    <a:pt x="0" y="157"/>
                    <a:pt x="108" y="157"/>
                  </a:cubicBezTo>
                  <a:cubicBezTo>
                    <a:pt x="206" y="15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9541" y="2096450"/>
              <a:ext cx="28013" cy="19083"/>
            </a:xfrm>
            <a:custGeom>
              <a:avLst/>
              <a:gdLst/>
              <a:ahLst/>
              <a:cxnLst/>
              <a:rect l="l" t="t" r="r" b="b"/>
              <a:pathLst>
                <a:path w="229" h="156" extrusionOk="0">
                  <a:moveTo>
                    <a:pt x="125" y="1"/>
                  </a:moveTo>
                  <a:cubicBezTo>
                    <a:pt x="117" y="1"/>
                    <a:pt x="109" y="2"/>
                    <a:pt x="100" y="5"/>
                  </a:cubicBezTo>
                  <a:lnTo>
                    <a:pt x="90" y="5"/>
                  </a:lnTo>
                  <a:cubicBezTo>
                    <a:pt x="0" y="23"/>
                    <a:pt x="25" y="155"/>
                    <a:pt x="105" y="155"/>
                  </a:cubicBezTo>
                  <a:cubicBezTo>
                    <a:pt x="113" y="155"/>
                    <a:pt x="121" y="154"/>
                    <a:pt x="129" y="151"/>
                  </a:cubicBezTo>
                  <a:lnTo>
                    <a:pt x="139" y="151"/>
                  </a:lnTo>
                  <a:cubicBezTo>
                    <a:pt x="228" y="125"/>
                    <a:pt x="204" y="1"/>
                    <a:pt x="125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80521" y="2119692"/>
              <a:ext cx="23976" cy="19328"/>
            </a:xfrm>
            <a:custGeom>
              <a:avLst/>
              <a:gdLst/>
              <a:ahLst/>
              <a:cxnLst/>
              <a:rect l="l" t="t" r="r" b="b"/>
              <a:pathLst>
                <a:path w="196" h="158" extrusionOk="0">
                  <a:moveTo>
                    <a:pt x="98" y="1"/>
                  </a:moveTo>
                  <a:cubicBezTo>
                    <a:pt x="0" y="1"/>
                    <a:pt x="0" y="157"/>
                    <a:pt x="98" y="157"/>
                  </a:cubicBezTo>
                  <a:cubicBezTo>
                    <a:pt x="196" y="157"/>
                    <a:pt x="196" y="1"/>
                    <a:pt x="9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8809" y="2136451"/>
              <a:ext cx="24099" cy="19328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98" y="1"/>
                  </a:moveTo>
                  <a:cubicBezTo>
                    <a:pt x="0" y="1"/>
                    <a:pt x="0" y="157"/>
                    <a:pt x="98" y="157"/>
                  </a:cubicBezTo>
                  <a:cubicBezTo>
                    <a:pt x="196" y="157"/>
                    <a:pt x="196" y="1"/>
                    <a:pt x="9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64315" y="2134127"/>
              <a:ext cx="25199" cy="19205"/>
            </a:xfrm>
            <a:custGeom>
              <a:avLst/>
              <a:gdLst/>
              <a:ahLst/>
              <a:cxnLst/>
              <a:rect l="l" t="t" r="r" b="b"/>
              <a:pathLst>
                <a:path w="206" h="157" extrusionOk="0">
                  <a:moveTo>
                    <a:pt x="108" y="0"/>
                  </a:moveTo>
                  <a:cubicBezTo>
                    <a:pt x="1" y="0"/>
                    <a:pt x="1" y="157"/>
                    <a:pt x="108" y="157"/>
                  </a:cubicBezTo>
                  <a:cubicBezTo>
                    <a:pt x="206" y="157"/>
                    <a:pt x="20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14592" y="2128133"/>
              <a:ext cx="25322" cy="19328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8" y="1"/>
                  </a:moveTo>
                  <a:cubicBezTo>
                    <a:pt x="1" y="1"/>
                    <a:pt x="1" y="157"/>
                    <a:pt x="108" y="157"/>
                  </a:cubicBezTo>
                  <a:cubicBezTo>
                    <a:pt x="206" y="15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54103" y="2105380"/>
              <a:ext cx="24099" cy="19205"/>
            </a:xfrm>
            <a:custGeom>
              <a:avLst/>
              <a:gdLst/>
              <a:ahLst/>
              <a:cxnLst/>
              <a:rect l="l" t="t" r="r" b="b"/>
              <a:pathLst>
                <a:path w="197" h="157" extrusionOk="0">
                  <a:moveTo>
                    <a:pt x="98" y="0"/>
                  </a:moveTo>
                  <a:cubicBezTo>
                    <a:pt x="1" y="0"/>
                    <a:pt x="1" y="157"/>
                    <a:pt x="98" y="157"/>
                  </a:cubicBezTo>
                  <a:cubicBezTo>
                    <a:pt x="196" y="157"/>
                    <a:pt x="196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86520" y="2073086"/>
              <a:ext cx="25199" cy="19205"/>
            </a:xfrm>
            <a:custGeom>
              <a:avLst/>
              <a:gdLst/>
              <a:ahLst/>
              <a:cxnLst/>
              <a:rect l="l" t="t" r="r" b="b"/>
              <a:pathLst>
                <a:path w="206" h="157" extrusionOk="0">
                  <a:moveTo>
                    <a:pt x="98" y="0"/>
                  </a:moveTo>
                  <a:cubicBezTo>
                    <a:pt x="0" y="0"/>
                    <a:pt x="0" y="157"/>
                    <a:pt x="98" y="157"/>
                  </a:cubicBezTo>
                  <a:cubicBezTo>
                    <a:pt x="206" y="157"/>
                    <a:pt x="206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10496" y="2033452"/>
              <a:ext cx="24099" cy="18104"/>
            </a:xfrm>
            <a:custGeom>
              <a:avLst/>
              <a:gdLst/>
              <a:ahLst/>
              <a:cxnLst/>
              <a:rect l="l" t="t" r="r" b="b"/>
              <a:pathLst>
                <a:path w="197" h="148" extrusionOk="0">
                  <a:moveTo>
                    <a:pt x="98" y="1"/>
                  </a:moveTo>
                  <a:cubicBezTo>
                    <a:pt x="0" y="1"/>
                    <a:pt x="0" y="148"/>
                    <a:pt x="98" y="148"/>
                  </a:cubicBezTo>
                  <a:cubicBezTo>
                    <a:pt x="196" y="148"/>
                    <a:pt x="196" y="1"/>
                    <a:pt x="9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12820" y="1986845"/>
              <a:ext cx="24099" cy="19205"/>
            </a:xfrm>
            <a:custGeom>
              <a:avLst/>
              <a:gdLst/>
              <a:ahLst/>
              <a:cxnLst/>
              <a:rect l="l" t="t" r="r" b="b"/>
              <a:pathLst>
                <a:path w="197" h="157" extrusionOk="0">
                  <a:moveTo>
                    <a:pt x="99" y="0"/>
                  </a:moveTo>
                  <a:cubicBezTo>
                    <a:pt x="1" y="0"/>
                    <a:pt x="1" y="157"/>
                    <a:pt x="99" y="157"/>
                  </a:cubicBezTo>
                  <a:cubicBezTo>
                    <a:pt x="197" y="157"/>
                    <a:pt x="197" y="0"/>
                    <a:pt x="9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08050" y="1944764"/>
              <a:ext cx="25199" cy="19328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108" y="1"/>
                  </a:moveTo>
                  <a:cubicBezTo>
                    <a:pt x="1" y="1"/>
                    <a:pt x="1" y="158"/>
                    <a:pt x="108" y="158"/>
                  </a:cubicBezTo>
                  <a:cubicBezTo>
                    <a:pt x="206" y="158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97285" y="1901705"/>
              <a:ext cx="23976" cy="19328"/>
            </a:xfrm>
            <a:custGeom>
              <a:avLst/>
              <a:gdLst/>
              <a:ahLst/>
              <a:cxnLst/>
              <a:rect l="l" t="t" r="r" b="b"/>
              <a:pathLst>
                <a:path w="196" h="158" extrusionOk="0">
                  <a:moveTo>
                    <a:pt x="98" y="0"/>
                  </a:moveTo>
                  <a:cubicBezTo>
                    <a:pt x="0" y="0"/>
                    <a:pt x="0" y="157"/>
                    <a:pt x="98" y="157"/>
                  </a:cubicBezTo>
                  <a:cubicBezTo>
                    <a:pt x="196" y="157"/>
                    <a:pt x="196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576856" y="1872958"/>
              <a:ext cx="25322" cy="18104"/>
            </a:xfrm>
            <a:custGeom>
              <a:avLst/>
              <a:gdLst/>
              <a:ahLst/>
              <a:cxnLst/>
              <a:rect l="l" t="t" r="r" b="b"/>
              <a:pathLst>
                <a:path w="207" h="148" extrusionOk="0">
                  <a:moveTo>
                    <a:pt x="108" y="0"/>
                  </a:moveTo>
                  <a:cubicBezTo>
                    <a:pt x="1" y="0"/>
                    <a:pt x="1" y="148"/>
                    <a:pt x="108" y="148"/>
                  </a:cubicBezTo>
                  <a:cubicBezTo>
                    <a:pt x="206" y="148"/>
                    <a:pt x="20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41014" y="1840664"/>
              <a:ext cx="25199" cy="19328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98" y="0"/>
                  </a:moveTo>
                  <a:cubicBezTo>
                    <a:pt x="0" y="0"/>
                    <a:pt x="0" y="157"/>
                    <a:pt x="98" y="157"/>
                  </a:cubicBezTo>
                  <a:cubicBezTo>
                    <a:pt x="205" y="157"/>
                    <a:pt x="205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01380" y="1823905"/>
              <a:ext cx="24099" cy="19205"/>
            </a:xfrm>
            <a:custGeom>
              <a:avLst/>
              <a:gdLst/>
              <a:ahLst/>
              <a:cxnLst/>
              <a:rect l="l" t="t" r="r" b="b"/>
              <a:pathLst>
                <a:path w="197" h="157" extrusionOk="0">
                  <a:moveTo>
                    <a:pt x="99" y="0"/>
                  </a:moveTo>
                  <a:cubicBezTo>
                    <a:pt x="1" y="0"/>
                    <a:pt x="1" y="157"/>
                    <a:pt x="99" y="157"/>
                  </a:cubicBezTo>
                  <a:cubicBezTo>
                    <a:pt x="197" y="157"/>
                    <a:pt x="197" y="0"/>
                    <a:pt x="9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48657" y="1825006"/>
              <a:ext cx="24099" cy="19328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99" y="1"/>
                  </a:moveTo>
                  <a:cubicBezTo>
                    <a:pt x="1" y="1"/>
                    <a:pt x="1" y="157"/>
                    <a:pt x="99" y="157"/>
                  </a:cubicBezTo>
                  <a:cubicBezTo>
                    <a:pt x="197" y="157"/>
                    <a:pt x="197" y="1"/>
                    <a:pt x="9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98381" y="1834670"/>
              <a:ext cx="25322" cy="18104"/>
            </a:xfrm>
            <a:custGeom>
              <a:avLst/>
              <a:gdLst/>
              <a:ahLst/>
              <a:cxnLst/>
              <a:rect l="l" t="t" r="r" b="b"/>
              <a:pathLst>
                <a:path w="207" h="148" extrusionOk="0">
                  <a:moveTo>
                    <a:pt x="109" y="0"/>
                  </a:moveTo>
                  <a:cubicBezTo>
                    <a:pt x="11" y="0"/>
                    <a:pt x="1" y="147"/>
                    <a:pt x="109" y="147"/>
                  </a:cubicBezTo>
                  <a:cubicBezTo>
                    <a:pt x="207" y="147"/>
                    <a:pt x="207" y="0"/>
                    <a:pt x="10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56545" y="1856199"/>
              <a:ext cx="25199" cy="19205"/>
            </a:xfrm>
            <a:custGeom>
              <a:avLst/>
              <a:gdLst/>
              <a:ahLst/>
              <a:cxnLst/>
              <a:rect l="l" t="t" r="r" b="b"/>
              <a:pathLst>
                <a:path w="206" h="157" extrusionOk="0">
                  <a:moveTo>
                    <a:pt x="108" y="0"/>
                  </a:moveTo>
                  <a:cubicBezTo>
                    <a:pt x="10" y="0"/>
                    <a:pt x="0" y="157"/>
                    <a:pt x="108" y="157"/>
                  </a:cubicBezTo>
                  <a:cubicBezTo>
                    <a:pt x="205" y="157"/>
                    <a:pt x="205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33669" y="1882500"/>
              <a:ext cx="24099" cy="19328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99" y="1"/>
                  </a:moveTo>
                  <a:cubicBezTo>
                    <a:pt x="1" y="1"/>
                    <a:pt x="1" y="157"/>
                    <a:pt x="99" y="157"/>
                  </a:cubicBezTo>
                  <a:cubicBezTo>
                    <a:pt x="197" y="157"/>
                    <a:pt x="197" y="1"/>
                    <a:pt x="9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20586" y="1893387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31350" y="1943663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91839" y="1929351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70309" y="1884946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0"/>
                  </a:moveTo>
                  <a:cubicBezTo>
                    <a:pt x="0" y="0"/>
                    <a:pt x="0" y="167"/>
                    <a:pt x="108" y="167"/>
                  </a:cubicBezTo>
                  <a:cubicBezTo>
                    <a:pt x="216" y="16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53550" y="1936446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5" y="167"/>
                    <a:pt x="21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19910" y="1896934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0"/>
                  </a:moveTo>
                  <a:cubicBezTo>
                    <a:pt x="1" y="0"/>
                    <a:pt x="1" y="167"/>
                    <a:pt x="109" y="167"/>
                  </a:cubicBezTo>
                  <a:cubicBezTo>
                    <a:pt x="216" y="167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84068" y="1931675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5" y="167"/>
                    <a:pt x="215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18809" y="1963970"/>
              <a:ext cx="25199" cy="20551"/>
            </a:xfrm>
            <a:custGeom>
              <a:avLst/>
              <a:gdLst/>
              <a:ahLst/>
              <a:cxnLst/>
              <a:rect l="l" t="t" r="r" b="b"/>
              <a:pathLst>
                <a:path w="206" h="168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06" y="16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58869" y="1978404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8" y="0"/>
                  </a:moveTo>
                  <a:cubicBezTo>
                    <a:pt x="1" y="0"/>
                    <a:pt x="1" y="167"/>
                    <a:pt x="108" y="167"/>
                  </a:cubicBezTo>
                  <a:cubicBezTo>
                    <a:pt x="216" y="16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80521" y="2009475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1"/>
                  </a:moveTo>
                  <a:cubicBezTo>
                    <a:pt x="0" y="1"/>
                    <a:pt x="0" y="168"/>
                    <a:pt x="107" y="168"/>
                  </a:cubicBezTo>
                  <a:cubicBezTo>
                    <a:pt x="215" y="168"/>
                    <a:pt x="215" y="1"/>
                    <a:pt x="107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57098" y="1979628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8" y="0"/>
                  </a:moveTo>
                  <a:cubicBezTo>
                    <a:pt x="1" y="0"/>
                    <a:pt x="1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09821" y="1983175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8" y="0"/>
                  </a:moveTo>
                  <a:cubicBezTo>
                    <a:pt x="1" y="0"/>
                    <a:pt x="1" y="167"/>
                    <a:pt x="108" y="167"/>
                  </a:cubicBezTo>
                  <a:cubicBezTo>
                    <a:pt x="216" y="16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58874" y="1977181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16" y="167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542115" y="2014246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531350" y="2058651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95508" y="2023910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0"/>
                  </a:moveTo>
                  <a:cubicBezTo>
                    <a:pt x="0" y="0"/>
                    <a:pt x="0" y="167"/>
                    <a:pt x="107" y="167"/>
                  </a:cubicBezTo>
                  <a:cubicBezTo>
                    <a:pt x="216" y="167"/>
                    <a:pt x="216" y="0"/>
                    <a:pt x="107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91839" y="2078957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1"/>
                  </a:moveTo>
                  <a:cubicBezTo>
                    <a:pt x="0" y="1"/>
                    <a:pt x="0" y="168"/>
                    <a:pt x="108" y="168"/>
                  </a:cubicBezTo>
                  <a:cubicBezTo>
                    <a:pt x="216" y="168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60645" y="2056327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9" y="0"/>
                  </a:moveTo>
                  <a:cubicBezTo>
                    <a:pt x="1" y="0"/>
                    <a:pt x="1" y="166"/>
                    <a:pt x="109" y="166"/>
                  </a:cubicBezTo>
                  <a:cubicBezTo>
                    <a:pt x="216" y="166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0797" y="2022687"/>
              <a:ext cx="25199" cy="20429"/>
            </a:xfrm>
            <a:custGeom>
              <a:avLst/>
              <a:gdLst/>
              <a:ahLst/>
              <a:cxnLst/>
              <a:rect l="l" t="t" r="r" b="b"/>
              <a:pathLst>
                <a:path w="20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06" y="16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80521" y="2054981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1"/>
                  </a:moveTo>
                  <a:cubicBezTo>
                    <a:pt x="0" y="1"/>
                    <a:pt x="0" y="168"/>
                    <a:pt x="107" y="168"/>
                  </a:cubicBezTo>
                  <a:cubicBezTo>
                    <a:pt x="215" y="168"/>
                    <a:pt x="215" y="1"/>
                    <a:pt x="107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29574" y="2077856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1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-28053" y="187531"/>
              <a:ext cx="964430" cy="578731"/>
            </a:xfrm>
            <a:custGeom>
              <a:avLst/>
              <a:gdLst/>
              <a:ahLst/>
              <a:cxnLst/>
              <a:rect l="l" t="t" r="r" b="b"/>
              <a:pathLst>
                <a:path w="7884" h="4731" extrusionOk="0">
                  <a:moveTo>
                    <a:pt x="40" y="1"/>
                  </a:moveTo>
                  <a:lnTo>
                    <a:pt x="1" y="89"/>
                  </a:lnTo>
                  <a:cubicBezTo>
                    <a:pt x="1" y="89"/>
                    <a:pt x="138" y="147"/>
                    <a:pt x="363" y="245"/>
                  </a:cubicBezTo>
                  <a:cubicBezTo>
                    <a:pt x="598" y="354"/>
                    <a:pt x="931" y="491"/>
                    <a:pt x="1323" y="657"/>
                  </a:cubicBezTo>
                  <a:cubicBezTo>
                    <a:pt x="1519" y="745"/>
                    <a:pt x="1734" y="833"/>
                    <a:pt x="1969" y="931"/>
                  </a:cubicBezTo>
                  <a:cubicBezTo>
                    <a:pt x="2194" y="1019"/>
                    <a:pt x="2429" y="1127"/>
                    <a:pt x="2674" y="1235"/>
                  </a:cubicBezTo>
                  <a:cubicBezTo>
                    <a:pt x="2919" y="1342"/>
                    <a:pt x="3173" y="1460"/>
                    <a:pt x="3428" y="1577"/>
                  </a:cubicBezTo>
                  <a:cubicBezTo>
                    <a:pt x="3682" y="1695"/>
                    <a:pt x="3937" y="1822"/>
                    <a:pt x="4202" y="1959"/>
                  </a:cubicBezTo>
                  <a:cubicBezTo>
                    <a:pt x="4446" y="2086"/>
                    <a:pt x="4701" y="2234"/>
                    <a:pt x="4946" y="2371"/>
                  </a:cubicBezTo>
                  <a:cubicBezTo>
                    <a:pt x="5190" y="2517"/>
                    <a:pt x="5425" y="2665"/>
                    <a:pt x="5641" y="2811"/>
                  </a:cubicBezTo>
                  <a:cubicBezTo>
                    <a:pt x="5866" y="2968"/>
                    <a:pt x="6082" y="3115"/>
                    <a:pt x="6278" y="3272"/>
                  </a:cubicBezTo>
                  <a:cubicBezTo>
                    <a:pt x="6474" y="3418"/>
                    <a:pt x="6650" y="3565"/>
                    <a:pt x="6807" y="3712"/>
                  </a:cubicBezTo>
                  <a:cubicBezTo>
                    <a:pt x="6894" y="3781"/>
                    <a:pt x="6963" y="3849"/>
                    <a:pt x="7042" y="3918"/>
                  </a:cubicBezTo>
                  <a:cubicBezTo>
                    <a:pt x="7110" y="3986"/>
                    <a:pt x="7179" y="4045"/>
                    <a:pt x="7237" y="4104"/>
                  </a:cubicBezTo>
                  <a:cubicBezTo>
                    <a:pt x="7306" y="4173"/>
                    <a:pt x="7355" y="4231"/>
                    <a:pt x="7414" y="4280"/>
                  </a:cubicBezTo>
                  <a:cubicBezTo>
                    <a:pt x="7462" y="4339"/>
                    <a:pt x="7512" y="4388"/>
                    <a:pt x="7551" y="4437"/>
                  </a:cubicBezTo>
                  <a:cubicBezTo>
                    <a:pt x="7638" y="4525"/>
                    <a:pt x="7697" y="4603"/>
                    <a:pt x="7747" y="4652"/>
                  </a:cubicBezTo>
                  <a:cubicBezTo>
                    <a:pt x="7795" y="4701"/>
                    <a:pt x="7815" y="4730"/>
                    <a:pt x="7815" y="4730"/>
                  </a:cubicBezTo>
                  <a:lnTo>
                    <a:pt x="7884" y="4672"/>
                  </a:lnTo>
                  <a:cubicBezTo>
                    <a:pt x="7884" y="4672"/>
                    <a:pt x="7854" y="4643"/>
                    <a:pt x="7815" y="4593"/>
                  </a:cubicBezTo>
                  <a:cubicBezTo>
                    <a:pt x="7766" y="4545"/>
                    <a:pt x="7697" y="4466"/>
                    <a:pt x="7610" y="4378"/>
                  </a:cubicBezTo>
                  <a:cubicBezTo>
                    <a:pt x="7531" y="4280"/>
                    <a:pt x="7423" y="4173"/>
                    <a:pt x="7296" y="4055"/>
                  </a:cubicBezTo>
                  <a:cubicBezTo>
                    <a:pt x="7227" y="3986"/>
                    <a:pt x="7168" y="3927"/>
                    <a:pt x="7090" y="3859"/>
                  </a:cubicBezTo>
                  <a:cubicBezTo>
                    <a:pt x="7022" y="3790"/>
                    <a:pt x="6944" y="3722"/>
                    <a:pt x="6865" y="3644"/>
                  </a:cubicBezTo>
                  <a:cubicBezTo>
                    <a:pt x="6698" y="3507"/>
                    <a:pt x="6522" y="3350"/>
                    <a:pt x="6326" y="3193"/>
                  </a:cubicBezTo>
                  <a:cubicBezTo>
                    <a:pt x="6130" y="3046"/>
                    <a:pt x="5925" y="2889"/>
                    <a:pt x="5700" y="2733"/>
                  </a:cubicBezTo>
                  <a:cubicBezTo>
                    <a:pt x="5259" y="2419"/>
                    <a:pt x="4770" y="2106"/>
                    <a:pt x="4270" y="1822"/>
                  </a:cubicBezTo>
                  <a:lnTo>
                    <a:pt x="3506" y="1411"/>
                  </a:lnTo>
                  <a:cubicBezTo>
                    <a:pt x="3262" y="1283"/>
                    <a:pt x="3007" y="1166"/>
                    <a:pt x="2762" y="1048"/>
                  </a:cubicBezTo>
                  <a:cubicBezTo>
                    <a:pt x="2263" y="833"/>
                    <a:pt x="1802" y="637"/>
                    <a:pt x="1391" y="480"/>
                  </a:cubicBezTo>
                  <a:cubicBezTo>
                    <a:pt x="1195" y="402"/>
                    <a:pt x="1009" y="334"/>
                    <a:pt x="843" y="275"/>
                  </a:cubicBezTo>
                  <a:cubicBezTo>
                    <a:pt x="677" y="216"/>
                    <a:pt x="529" y="167"/>
                    <a:pt x="412" y="128"/>
                  </a:cubicBezTo>
                  <a:cubicBezTo>
                    <a:pt x="177" y="50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96737" y="545706"/>
              <a:ext cx="407351" cy="39756"/>
            </a:xfrm>
            <a:custGeom>
              <a:avLst/>
              <a:gdLst/>
              <a:ahLst/>
              <a:cxnLst/>
              <a:rect l="l" t="t" r="r" b="b"/>
              <a:pathLst>
                <a:path w="3330" h="325" extrusionOk="0">
                  <a:moveTo>
                    <a:pt x="20" y="1"/>
                  </a:moveTo>
                  <a:lnTo>
                    <a:pt x="0" y="89"/>
                  </a:lnTo>
                  <a:cubicBezTo>
                    <a:pt x="0" y="89"/>
                    <a:pt x="196" y="167"/>
                    <a:pt x="509" y="216"/>
                  </a:cubicBezTo>
                  <a:cubicBezTo>
                    <a:pt x="588" y="236"/>
                    <a:pt x="666" y="246"/>
                    <a:pt x="764" y="255"/>
                  </a:cubicBezTo>
                  <a:cubicBezTo>
                    <a:pt x="852" y="275"/>
                    <a:pt x="940" y="285"/>
                    <a:pt x="1038" y="294"/>
                  </a:cubicBezTo>
                  <a:cubicBezTo>
                    <a:pt x="1136" y="294"/>
                    <a:pt x="1243" y="304"/>
                    <a:pt x="1341" y="304"/>
                  </a:cubicBezTo>
                  <a:cubicBezTo>
                    <a:pt x="1449" y="314"/>
                    <a:pt x="1557" y="314"/>
                    <a:pt x="1655" y="324"/>
                  </a:cubicBezTo>
                  <a:cubicBezTo>
                    <a:pt x="1870" y="324"/>
                    <a:pt x="2076" y="324"/>
                    <a:pt x="2272" y="314"/>
                  </a:cubicBezTo>
                  <a:lnTo>
                    <a:pt x="2556" y="314"/>
                  </a:lnTo>
                  <a:cubicBezTo>
                    <a:pt x="2644" y="314"/>
                    <a:pt x="2732" y="314"/>
                    <a:pt x="2810" y="304"/>
                  </a:cubicBezTo>
                  <a:cubicBezTo>
                    <a:pt x="2967" y="304"/>
                    <a:pt x="3095" y="294"/>
                    <a:pt x="3193" y="294"/>
                  </a:cubicBezTo>
                  <a:lnTo>
                    <a:pt x="3330" y="294"/>
                  </a:lnTo>
                  <a:lnTo>
                    <a:pt x="3330" y="207"/>
                  </a:lnTo>
                  <a:cubicBezTo>
                    <a:pt x="3330" y="207"/>
                    <a:pt x="3280" y="207"/>
                    <a:pt x="3182" y="216"/>
                  </a:cubicBezTo>
                  <a:cubicBezTo>
                    <a:pt x="3095" y="216"/>
                    <a:pt x="2967" y="226"/>
                    <a:pt x="2810" y="226"/>
                  </a:cubicBezTo>
                  <a:cubicBezTo>
                    <a:pt x="2654" y="226"/>
                    <a:pt x="2468" y="226"/>
                    <a:pt x="2272" y="216"/>
                  </a:cubicBezTo>
                  <a:cubicBezTo>
                    <a:pt x="2076" y="207"/>
                    <a:pt x="1870" y="187"/>
                    <a:pt x="1665" y="167"/>
                  </a:cubicBezTo>
                  <a:cubicBezTo>
                    <a:pt x="1567" y="148"/>
                    <a:pt x="1459" y="138"/>
                    <a:pt x="1361" y="128"/>
                  </a:cubicBezTo>
                  <a:cubicBezTo>
                    <a:pt x="1263" y="118"/>
                    <a:pt x="1156" y="98"/>
                    <a:pt x="1067" y="89"/>
                  </a:cubicBezTo>
                  <a:cubicBezTo>
                    <a:pt x="969" y="79"/>
                    <a:pt x="871" y="69"/>
                    <a:pt x="784" y="59"/>
                  </a:cubicBezTo>
                  <a:cubicBezTo>
                    <a:pt x="695" y="50"/>
                    <a:pt x="617" y="40"/>
                    <a:pt x="538" y="30"/>
                  </a:cubicBezTo>
                  <a:cubicBezTo>
                    <a:pt x="382" y="11"/>
                    <a:pt x="255" y="11"/>
                    <a:pt x="157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45110" y="397200"/>
              <a:ext cx="185815" cy="383374"/>
            </a:xfrm>
            <a:custGeom>
              <a:avLst/>
              <a:gdLst/>
              <a:ahLst/>
              <a:cxnLst/>
              <a:rect l="l" t="t" r="r" b="b"/>
              <a:pathLst>
                <a:path w="1519" h="3134" extrusionOk="0">
                  <a:moveTo>
                    <a:pt x="89" y="0"/>
                  </a:moveTo>
                  <a:lnTo>
                    <a:pt x="1" y="10"/>
                  </a:lnTo>
                  <a:cubicBezTo>
                    <a:pt x="1" y="10"/>
                    <a:pt x="10" y="69"/>
                    <a:pt x="20" y="157"/>
                  </a:cubicBezTo>
                  <a:cubicBezTo>
                    <a:pt x="30" y="206"/>
                    <a:pt x="30" y="265"/>
                    <a:pt x="49" y="333"/>
                  </a:cubicBezTo>
                  <a:cubicBezTo>
                    <a:pt x="60" y="392"/>
                    <a:pt x="69" y="470"/>
                    <a:pt x="89" y="549"/>
                  </a:cubicBezTo>
                  <a:cubicBezTo>
                    <a:pt x="99" y="637"/>
                    <a:pt x="118" y="715"/>
                    <a:pt x="138" y="813"/>
                  </a:cubicBezTo>
                  <a:cubicBezTo>
                    <a:pt x="147" y="862"/>
                    <a:pt x="167" y="901"/>
                    <a:pt x="177" y="951"/>
                  </a:cubicBezTo>
                  <a:cubicBezTo>
                    <a:pt x="187" y="999"/>
                    <a:pt x="206" y="1048"/>
                    <a:pt x="216" y="1097"/>
                  </a:cubicBezTo>
                  <a:cubicBezTo>
                    <a:pt x="245" y="1195"/>
                    <a:pt x="275" y="1303"/>
                    <a:pt x="314" y="1401"/>
                  </a:cubicBezTo>
                  <a:cubicBezTo>
                    <a:pt x="343" y="1508"/>
                    <a:pt x="393" y="1606"/>
                    <a:pt x="432" y="1714"/>
                  </a:cubicBezTo>
                  <a:cubicBezTo>
                    <a:pt x="471" y="1812"/>
                    <a:pt x="519" y="1910"/>
                    <a:pt x="569" y="2008"/>
                  </a:cubicBezTo>
                  <a:cubicBezTo>
                    <a:pt x="617" y="2106"/>
                    <a:pt x="667" y="2204"/>
                    <a:pt x="725" y="2292"/>
                  </a:cubicBezTo>
                  <a:cubicBezTo>
                    <a:pt x="774" y="2380"/>
                    <a:pt x="833" y="2468"/>
                    <a:pt x="882" y="2546"/>
                  </a:cubicBezTo>
                  <a:cubicBezTo>
                    <a:pt x="941" y="2615"/>
                    <a:pt x="1000" y="2694"/>
                    <a:pt x="1058" y="2752"/>
                  </a:cubicBezTo>
                  <a:cubicBezTo>
                    <a:pt x="1107" y="2820"/>
                    <a:pt x="1156" y="2870"/>
                    <a:pt x="1205" y="2918"/>
                  </a:cubicBezTo>
                  <a:cubicBezTo>
                    <a:pt x="1254" y="2968"/>
                    <a:pt x="1303" y="3007"/>
                    <a:pt x="1342" y="3036"/>
                  </a:cubicBezTo>
                  <a:cubicBezTo>
                    <a:pt x="1411" y="3095"/>
                    <a:pt x="1460" y="3134"/>
                    <a:pt x="1460" y="3134"/>
                  </a:cubicBezTo>
                  <a:lnTo>
                    <a:pt x="1518" y="3066"/>
                  </a:lnTo>
                  <a:lnTo>
                    <a:pt x="1431" y="2948"/>
                  </a:lnTo>
                  <a:cubicBezTo>
                    <a:pt x="1411" y="2909"/>
                    <a:pt x="1372" y="2860"/>
                    <a:pt x="1333" y="2811"/>
                  </a:cubicBezTo>
                  <a:cubicBezTo>
                    <a:pt x="1293" y="2762"/>
                    <a:pt x="1254" y="2703"/>
                    <a:pt x="1205" y="2635"/>
                  </a:cubicBezTo>
                  <a:cubicBezTo>
                    <a:pt x="1156" y="2566"/>
                    <a:pt x="1107" y="2498"/>
                    <a:pt x="1048" y="2419"/>
                  </a:cubicBezTo>
                  <a:cubicBezTo>
                    <a:pt x="1000" y="2350"/>
                    <a:pt x="950" y="2272"/>
                    <a:pt x="892" y="2184"/>
                  </a:cubicBezTo>
                  <a:cubicBezTo>
                    <a:pt x="833" y="2106"/>
                    <a:pt x="784" y="2017"/>
                    <a:pt x="725" y="1920"/>
                  </a:cubicBezTo>
                  <a:cubicBezTo>
                    <a:pt x="667" y="1832"/>
                    <a:pt x="617" y="1743"/>
                    <a:pt x="569" y="1645"/>
                  </a:cubicBezTo>
                  <a:cubicBezTo>
                    <a:pt x="519" y="1547"/>
                    <a:pt x="471" y="1450"/>
                    <a:pt x="432" y="1352"/>
                  </a:cubicBezTo>
                  <a:cubicBezTo>
                    <a:pt x="382" y="1264"/>
                    <a:pt x="353" y="1166"/>
                    <a:pt x="314" y="1068"/>
                  </a:cubicBezTo>
                  <a:cubicBezTo>
                    <a:pt x="284" y="970"/>
                    <a:pt x="245" y="882"/>
                    <a:pt x="226" y="794"/>
                  </a:cubicBezTo>
                  <a:cubicBezTo>
                    <a:pt x="206" y="696"/>
                    <a:pt x="177" y="618"/>
                    <a:pt x="167" y="539"/>
                  </a:cubicBezTo>
                  <a:cubicBezTo>
                    <a:pt x="147" y="461"/>
                    <a:pt x="138" y="383"/>
                    <a:pt x="128" y="314"/>
                  </a:cubicBezTo>
                  <a:cubicBezTo>
                    <a:pt x="118" y="255"/>
                    <a:pt x="108" y="196"/>
                    <a:pt x="99" y="148"/>
                  </a:cubicBezTo>
                  <a:cubicBezTo>
                    <a:pt x="89" y="59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91833" y="269001"/>
              <a:ext cx="360621" cy="59329"/>
            </a:xfrm>
            <a:custGeom>
              <a:avLst/>
              <a:gdLst/>
              <a:ahLst/>
              <a:cxnLst/>
              <a:rect l="l" t="t" r="r" b="b"/>
              <a:pathLst>
                <a:path w="2948" h="485" extrusionOk="0">
                  <a:moveTo>
                    <a:pt x="2928" y="1"/>
                  </a:moveTo>
                  <a:cubicBezTo>
                    <a:pt x="2928" y="1"/>
                    <a:pt x="2889" y="10"/>
                    <a:pt x="2801" y="30"/>
                  </a:cubicBezTo>
                  <a:cubicBezTo>
                    <a:pt x="2723" y="49"/>
                    <a:pt x="2615" y="69"/>
                    <a:pt x="2477" y="89"/>
                  </a:cubicBezTo>
                  <a:cubicBezTo>
                    <a:pt x="2340" y="108"/>
                    <a:pt x="2184" y="138"/>
                    <a:pt x="2007" y="158"/>
                  </a:cubicBezTo>
                  <a:cubicBezTo>
                    <a:pt x="1841" y="177"/>
                    <a:pt x="1655" y="187"/>
                    <a:pt x="1469" y="206"/>
                  </a:cubicBezTo>
                  <a:cubicBezTo>
                    <a:pt x="1381" y="206"/>
                    <a:pt x="1283" y="216"/>
                    <a:pt x="1195" y="226"/>
                  </a:cubicBezTo>
                  <a:cubicBezTo>
                    <a:pt x="1107" y="226"/>
                    <a:pt x="1019" y="236"/>
                    <a:pt x="930" y="245"/>
                  </a:cubicBezTo>
                  <a:cubicBezTo>
                    <a:pt x="754" y="255"/>
                    <a:pt x="597" y="275"/>
                    <a:pt x="460" y="295"/>
                  </a:cubicBezTo>
                  <a:cubicBezTo>
                    <a:pt x="323" y="304"/>
                    <a:pt x="206" y="334"/>
                    <a:pt x="127" y="343"/>
                  </a:cubicBezTo>
                  <a:cubicBezTo>
                    <a:pt x="49" y="363"/>
                    <a:pt x="0" y="382"/>
                    <a:pt x="0" y="382"/>
                  </a:cubicBezTo>
                  <a:lnTo>
                    <a:pt x="10" y="461"/>
                  </a:lnTo>
                  <a:cubicBezTo>
                    <a:pt x="10" y="461"/>
                    <a:pt x="59" y="471"/>
                    <a:pt x="138" y="480"/>
                  </a:cubicBezTo>
                  <a:cubicBezTo>
                    <a:pt x="190" y="480"/>
                    <a:pt x="259" y="485"/>
                    <a:pt x="343" y="485"/>
                  </a:cubicBezTo>
                  <a:cubicBezTo>
                    <a:pt x="385" y="485"/>
                    <a:pt x="431" y="484"/>
                    <a:pt x="480" y="480"/>
                  </a:cubicBezTo>
                  <a:cubicBezTo>
                    <a:pt x="549" y="480"/>
                    <a:pt x="617" y="471"/>
                    <a:pt x="695" y="471"/>
                  </a:cubicBezTo>
                  <a:cubicBezTo>
                    <a:pt x="784" y="461"/>
                    <a:pt x="862" y="451"/>
                    <a:pt x="950" y="441"/>
                  </a:cubicBezTo>
                  <a:cubicBezTo>
                    <a:pt x="1126" y="422"/>
                    <a:pt x="1302" y="393"/>
                    <a:pt x="1489" y="353"/>
                  </a:cubicBezTo>
                  <a:cubicBezTo>
                    <a:pt x="1675" y="324"/>
                    <a:pt x="1851" y="284"/>
                    <a:pt x="2027" y="255"/>
                  </a:cubicBezTo>
                  <a:cubicBezTo>
                    <a:pt x="2194" y="226"/>
                    <a:pt x="2351" y="197"/>
                    <a:pt x="2488" y="167"/>
                  </a:cubicBezTo>
                  <a:cubicBezTo>
                    <a:pt x="2625" y="147"/>
                    <a:pt x="2742" y="128"/>
                    <a:pt x="2821" y="108"/>
                  </a:cubicBezTo>
                  <a:cubicBezTo>
                    <a:pt x="2899" y="99"/>
                    <a:pt x="2948" y="89"/>
                    <a:pt x="2948" y="89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4063" y="273894"/>
              <a:ext cx="154500" cy="352181"/>
            </a:xfrm>
            <a:custGeom>
              <a:avLst/>
              <a:gdLst/>
              <a:ahLst/>
              <a:cxnLst/>
              <a:rect l="l" t="t" r="r" b="b"/>
              <a:pathLst>
                <a:path w="1263" h="2879" extrusionOk="0">
                  <a:moveTo>
                    <a:pt x="88" y="0"/>
                  </a:moveTo>
                  <a:lnTo>
                    <a:pt x="0" y="20"/>
                  </a:lnTo>
                  <a:cubicBezTo>
                    <a:pt x="0" y="20"/>
                    <a:pt x="59" y="205"/>
                    <a:pt x="147" y="490"/>
                  </a:cubicBezTo>
                  <a:cubicBezTo>
                    <a:pt x="166" y="558"/>
                    <a:pt x="196" y="627"/>
                    <a:pt x="216" y="705"/>
                  </a:cubicBezTo>
                  <a:cubicBezTo>
                    <a:pt x="245" y="793"/>
                    <a:pt x="274" y="871"/>
                    <a:pt x="303" y="960"/>
                  </a:cubicBezTo>
                  <a:cubicBezTo>
                    <a:pt x="353" y="1136"/>
                    <a:pt x="421" y="1312"/>
                    <a:pt x="480" y="1498"/>
                  </a:cubicBezTo>
                  <a:cubicBezTo>
                    <a:pt x="519" y="1596"/>
                    <a:pt x="548" y="1684"/>
                    <a:pt x="588" y="1772"/>
                  </a:cubicBezTo>
                  <a:cubicBezTo>
                    <a:pt x="617" y="1861"/>
                    <a:pt x="656" y="1948"/>
                    <a:pt x="695" y="2037"/>
                  </a:cubicBezTo>
                  <a:cubicBezTo>
                    <a:pt x="725" y="2115"/>
                    <a:pt x="764" y="2194"/>
                    <a:pt x="803" y="2272"/>
                  </a:cubicBezTo>
                  <a:cubicBezTo>
                    <a:pt x="842" y="2340"/>
                    <a:pt x="871" y="2418"/>
                    <a:pt x="910" y="2477"/>
                  </a:cubicBezTo>
                  <a:cubicBezTo>
                    <a:pt x="1058" y="2732"/>
                    <a:pt x="1185" y="2879"/>
                    <a:pt x="1185" y="2879"/>
                  </a:cubicBezTo>
                  <a:lnTo>
                    <a:pt x="1263" y="2840"/>
                  </a:lnTo>
                  <a:cubicBezTo>
                    <a:pt x="1263" y="2840"/>
                    <a:pt x="1254" y="2790"/>
                    <a:pt x="1214" y="2712"/>
                  </a:cubicBezTo>
                  <a:cubicBezTo>
                    <a:pt x="1185" y="2634"/>
                    <a:pt x="1145" y="2526"/>
                    <a:pt x="1087" y="2389"/>
                  </a:cubicBezTo>
                  <a:cubicBezTo>
                    <a:pt x="1058" y="2320"/>
                    <a:pt x="1019" y="2252"/>
                    <a:pt x="989" y="2183"/>
                  </a:cubicBezTo>
                  <a:lnTo>
                    <a:pt x="871" y="1948"/>
                  </a:lnTo>
                  <a:cubicBezTo>
                    <a:pt x="832" y="1870"/>
                    <a:pt x="793" y="1782"/>
                    <a:pt x="754" y="1704"/>
                  </a:cubicBezTo>
                  <a:cubicBezTo>
                    <a:pt x="705" y="1615"/>
                    <a:pt x="666" y="1528"/>
                    <a:pt x="627" y="1439"/>
                  </a:cubicBezTo>
                  <a:cubicBezTo>
                    <a:pt x="538" y="1263"/>
                    <a:pt x="460" y="1087"/>
                    <a:pt x="392" y="921"/>
                  </a:cubicBezTo>
                  <a:cubicBezTo>
                    <a:pt x="323" y="754"/>
                    <a:pt x="274" y="597"/>
                    <a:pt x="225" y="460"/>
                  </a:cubicBezTo>
                  <a:cubicBezTo>
                    <a:pt x="176" y="323"/>
                    <a:pt x="147" y="205"/>
                    <a:pt x="118" y="127"/>
                  </a:cubicBezTo>
                  <a:cubicBezTo>
                    <a:pt x="98" y="49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64081" y="718677"/>
              <a:ext cx="305819" cy="240129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600" y="1"/>
                  </a:moveTo>
                  <a:cubicBezTo>
                    <a:pt x="152" y="1"/>
                    <a:pt x="0" y="510"/>
                    <a:pt x="199" y="908"/>
                  </a:cubicBezTo>
                  <a:cubicBezTo>
                    <a:pt x="356" y="1230"/>
                    <a:pt x="561" y="1613"/>
                    <a:pt x="874" y="1809"/>
                  </a:cubicBezTo>
                  <a:cubicBezTo>
                    <a:pt x="1046" y="1907"/>
                    <a:pt x="1246" y="1962"/>
                    <a:pt x="1441" y="1962"/>
                  </a:cubicBezTo>
                  <a:cubicBezTo>
                    <a:pt x="1612" y="1962"/>
                    <a:pt x="1780" y="1920"/>
                    <a:pt x="1922" y="1828"/>
                  </a:cubicBezTo>
                  <a:cubicBezTo>
                    <a:pt x="2040" y="1759"/>
                    <a:pt x="2138" y="1652"/>
                    <a:pt x="2167" y="1524"/>
                  </a:cubicBezTo>
                  <a:cubicBezTo>
                    <a:pt x="2167" y="1524"/>
                    <a:pt x="2500" y="653"/>
                    <a:pt x="874" y="55"/>
                  </a:cubicBezTo>
                  <a:cubicBezTo>
                    <a:pt x="773" y="18"/>
                    <a:pt x="681" y="1"/>
                    <a:pt x="600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5090" y="717943"/>
              <a:ext cx="261292" cy="243187"/>
            </a:xfrm>
            <a:custGeom>
              <a:avLst/>
              <a:gdLst/>
              <a:ahLst/>
              <a:cxnLst/>
              <a:rect l="l" t="t" r="r" b="b"/>
              <a:pathLst>
                <a:path w="2136" h="1988" extrusionOk="0">
                  <a:moveTo>
                    <a:pt x="487" y="20"/>
                  </a:moveTo>
                  <a:cubicBezTo>
                    <a:pt x="501" y="20"/>
                    <a:pt x="515" y="21"/>
                    <a:pt x="530" y="22"/>
                  </a:cubicBezTo>
                  <a:cubicBezTo>
                    <a:pt x="569" y="22"/>
                    <a:pt x="618" y="32"/>
                    <a:pt x="657" y="32"/>
                  </a:cubicBezTo>
                  <a:cubicBezTo>
                    <a:pt x="697" y="42"/>
                    <a:pt x="736" y="61"/>
                    <a:pt x="775" y="72"/>
                  </a:cubicBezTo>
                  <a:lnTo>
                    <a:pt x="1029" y="179"/>
                  </a:lnTo>
                  <a:cubicBezTo>
                    <a:pt x="1069" y="189"/>
                    <a:pt x="1108" y="218"/>
                    <a:pt x="1147" y="238"/>
                  </a:cubicBezTo>
                  <a:lnTo>
                    <a:pt x="1264" y="296"/>
                  </a:lnTo>
                  <a:cubicBezTo>
                    <a:pt x="1304" y="316"/>
                    <a:pt x="1343" y="336"/>
                    <a:pt x="1382" y="365"/>
                  </a:cubicBezTo>
                  <a:lnTo>
                    <a:pt x="1489" y="433"/>
                  </a:lnTo>
                  <a:lnTo>
                    <a:pt x="1597" y="512"/>
                  </a:lnTo>
                  <a:cubicBezTo>
                    <a:pt x="1637" y="542"/>
                    <a:pt x="1666" y="571"/>
                    <a:pt x="1695" y="600"/>
                  </a:cubicBezTo>
                  <a:cubicBezTo>
                    <a:pt x="1724" y="629"/>
                    <a:pt x="1763" y="659"/>
                    <a:pt x="1793" y="688"/>
                  </a:cubicBezTo>
                  <a:lnTo>
                    <a:pt x="1881" y="786"/>
                  </a:lnTo>
                  <a:cubicBezTo>
                    <a:pt x="1901" y="825"/>
                    <a:pt x="1930" y="864"/>
                    <a:pt x="1950" y="894"/>
                  </a:cubicBezTo>
                  <a:cubicBezTo>
                    <a:pt x="1979" y="933"/>
                    <a:pt x="1989" y="972"/>
                    <a:pt x="2009" y="1012"/>
                  </a:cubicBezTo>
                  <a:cubicBezTo>
                    <a:pt x="2028" y="1051"/>
                    <a:pt x="2048" y="1099"/>
                    <a:pt x="2057" y="1139"/>
                  </a:cubicBezTo>
                  <a:cubicBezTo>
                    <a:pt x="2067" y="1178"/>
                    <a:pt x="2077" y="1217"/>
                    <a:pt x="2077" y="1266"/>
                  </a:cubicBezTo>
                  <a:cubicBezTo>
                    <a:pt x="2087" y="1305"/>
                    <a:pt x="2087" y="1354"/>
                    <a:pt x="2087" y="1393"/>
                  </a:cubicBezTo>
                  <a:cubicBezTo>
                    <a:pt x="2077" y="1432"/>
                    <a:pt x="2077" y="1482"/>
                    <a:pt x="2057" y="1521"/>
                  </a:cubicBezTo>
                  <a:cubicBezTo>
                    <a:pt x="2038" y="1599"/>
                    <a:pt x="1989" y="1667"/>
                    <a:pt x="1930" y="1726"/>
                  </a:cubicBezTo>
                  <a:cubicBezTo>
                    <a:pt x="1872" y="1785"/>
                    <a:pt x="1803" y="1834"/>
                    <a:pt x="1724" y="1863"/>
                  </a:cubicBezTo>
                  <a:cubicBezTo>
                    <a:pt x="1612" y="1923"/>
                    <a:pt x="1483" y="1949"/>
                    <a:pt x="1354" y="1949"/>
                  </a:cubicBezTo>
                  <a:cubicBezTo>
                    <a:pt x="1314" y="1949"/>
                    <a:pt x="1274" y="1946"/>
                    <a:pt x="1235" y="1941"/>
                  </a:cubicBezTo>
                  <a:cubicBezTo>
                    <a:pt x="1156" y="1932"/>
                    <a:pt x="1069" y="1912"/>
                    <a:pt x="990" y="1883"/>
                  </a:cubicBezTo>
                  <a:cubicBezTo>
                    <a:pt x="912" y="1863"/>
                    <a:pt x="834" y="1824"/>
                    <a:pt x="765" y="1775"/>
                  </a:cubicBezTo>
                  <a:cubicBezTo>
                    <a:pt x="618" y="1687"/>
                    <a:pt x="510" y="1550"/>
                    <a:pt x="412" y="1413"/>
                  </a:cubicBezTo>
                  <a:cubicBezTo>
                    <a:pt x="314" y="1276"/>
                    <a:pt x="227" y="1129"/>
                    <a:pt x="148" y="972"/>
                  </a:cubicBezTo>
                  <a:cubicBezTo>
                    <a:pt x="109" y="894"/>
                    <a:pt x="79" y="816"/>
                    <a:pt x="60" y="737"/>
                  </a:cubicBezTo>
                  <a:cubicBezTo>
                    <a:pt x="40" y="659"/>
                    <a:pt x="31" y="571"/>
                    <a:pt x="40" y="483"/>
                  </a:cubicBezTo>
                  <a:cubicBezTo>
                    <a:pt x="50" y="404"/>
                    <a:pt x="70" y="316"/>
                    <a:pt x="109" y="248"/>
                  </a:cubicBezTo>
                  <a:cubicBezTo>
                    <a:pt x="158" y="169"/>
                    <a:pt x="216" y="111"/>
                    <a:pt x="285" y="72"/>
                  </a:cubicBezTo>
                  <a:cubicBezTo>
                    <a:pt x="351" y="39"/>
                    <a:pt x="416" y="20"/>
                    <a:pt x="487" y="20"/>
                  </a:cubicBezTo>
                  <a:close/>
                  <a:moveTo>
                    <a:pt x="557" y="0"/>
                  </a:moveTo>
                  <a:cubicBezTo>
                    <a:pt x="548" y="0"/>
                    <a:pt x="539" y="1"/>
                    <a:pt x="530" y="3"/>
                  </a:cubicBezTo>
                  <a:cubicBezTo>
                    <a:pt x="515" y="1"/>
                    <a:pt x="500" y="0"/>
                    <a:pt x="486" y="0"/>
                  </a:cubicBezTo>
                  <a:cubicBezTo>
                    <a:pt x="413" y="0"/>
                    <a:pt x="340" y="19"/>
                    <a:pt x="275" y="52"/>
                  </a:cubicBezTo>
                  <a:cubicBezTo>
                    <a:pt x="197" y="91"/>
                    <a:pt x="138" y="159"/>
                    <a:pt x="89" y="238"/>
                  </a:cubicBezTo>
                  <a:cubicBezTo>
                    <a:pt x="50" y="307"/>
                    <a:pt x="31" y="394"/>
                    <a:pt x="20" y="483"/>
                  </a:cubicBezTo>
                  <a:cubicBezTo>
                    <a:pt x="1" y="571"/>
                    <a:pt x="20" y="659"/>
                    <a:pt x="31" y="737"/>
                  </a:cubicBezTo>
                  <a:cubicBezTo>
                    <a:pt x="60" y="825"/>
                    <a:pt x="89" y="903"/>
                    <a:pt x="129" y="982"/>
                  </a:cubicBezTo>
                  <a:cubicBezTo>
                    <a:pt x="207" y="1139"/>
                    <a:pt x="285" y="1286"/>
                    <a:pt x="383" y="1432"/>
                  </a:cubicBezTo>
                  <a:cubicBezTo>
                    <a:pt x="481" y="1569"/>
                    <a:pt x="599" y="1706"/>
                    <a:pt x="745" y="1804"/>
                  </a:cubicBezTo>
                  <a:cubicBezTo>
                    <a:pt x="814" y="1854"/>
                    <a:pt x="892" y="1893"/>
                    <a:pt x="980" y="1922"/>
                  </a:cubicBezTo>
                  <a:cubicBezTo>
                    <a:pt x="1058" y="1952"/>
                    <a:pt x="1147" y="1971"/>
                    <a:pt x="1235" y="1981"/>
                  </a:cubicBezTo>
                  <a:cubicBezTo>
                    <a:pt x="1274" y="1985"/>
                    <a:pt x="1315" y="1988"/>
                    <a:pt x="1355" y="1988"/>
                  </a:cubicBezTo>
                  <a:cubicBezTo>
                    <a:pt x="1488" y="1988"/>
                    <a:pt x="1624" y="1962"/>
                    <a:pt x="1744" y="1902"/>
                  </a:cubicBezTo>
                  <a:cubicBezTo>
                    <a:pt x="1822" y="1873"/>
                    <a:pt x="1901" y="1824"/>
                    <a:pt x="1970" y="1765"/>
                  </a:cubicBezTo>
                  <a:cubicBezTo>
                    <a:pt x="2028" y="1697"/>
                    <a:pt x="2077" y="1619"/>
                    <a:pt x="2107" y="1530"/>
                  </a:cubicBezTo>
                  <a:lnTo>
                    <a:pt x="2107" y="1540"/>
                  </a:lnTo>
                  <a:cubicBezTo>
                    <a:pt x="2116" y="1491"/>
                    <a:pt x="2126" y="1442"/>
                    <a:pt x="2126" y="1393"/>
                  </a:cubicBezTo>
                  <a:cubicBezTo>
                    <a:pt x="2136" y="1354"/>
                    <a:pt x="2136" y="1305"/>
                    <a:pt x="2126" y="1256"/>
                  </a:cubicBezTo>
                  <a:cubicBezTo>
                    <a:pt x="2126" y="1217"/>
                    <a:pt x="2116" y="1168"/>
                    <a:pt x="2107" y="1129"/>
                  </a:cubicBezTo>
                  <a:cubicBezTo>
                    <a:pt x="2087" y="1080"/>
                    <a:pt x="2077" y="1041"/>
                    <a:pt x="2057" y="992"/>
                  </a:cubicBezTo>
                  <a:lnTo>
                    <a:pt x="1999" y="875"/>
                  </a:lnTo>
                  <a:cubicBezTo>
                    <a:pt x="1970" y="835"/>
                    <a:pt x="1950" y="796"/>
                    <a:pt x="1920" y="757"/>
                  </a:cubicBezTo>
                  <a:lnTo>
                    <a:pt x="1832" y="659"/>
                  </a:lnTo>
                  <a:cubicBezTo>
                    <a:pt x="1793" y="620"/>
                    <a:pt x="1763" y="590"/>
                    <a:pt x="1724" y="561"/>
                  </a:cubicBezTo>
                  <a:cubicBezTo>
                    <a:pt x="1695" y="531"/>
                    <a:pt x="1656" y="502"/>
                    <a:pt x="1626" y="483"/>
                  </a:cubicBezTo>
                  <a:lnTo>
                    <a:pt x="1509" y="394"/>
                  </a:lnTo>
                  <a:lnTo>
                    <a:pt x="1402" y="326"/>
                  </a:lnTo>
                  <a:lnTo>
                    <a:pt x="1284" y="267"/>
                  </a:lnTo>
                  <a:lnTo>
                    <a:pt x="1156" y="209"/>
                  </a:lnTo>
                  <a:cubicBezTo>
                    <a:pt x="1117" y="189"/>
                    <a:pt x="1078" y="159"/>
                    <a:pt x="1039" y="150"/>
                  </a:cubicBezTo>
                  <a:lnTo>
                    <a:pt x="784" y="52"/>
                  </a:lnTo>
                  <a:cubicBezTo>
                    <a:pt x="745" y="42"/>
                    <a:pt x="706" y="22"/>
                    <a:pt x="657" y="13"/>
                  </a:cubicBezTo>
                  <a:cubicBezTo>
                    <a:pt x="626" y="13"/>
                    <a:pt x="594" y="0"/>
                    <a:pt x="557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50689" y="514879"/>
              <a:ext cx="256398" cy="150463"/>
            </a:xfrm>
            <a:custGeom>
              <a:avLst/>
              <a:gdLst/>
              <a:ahLst/>
              <a:cxnLst/>
              <a:rect l="l" t="t" r="r" b="b"/>
              <a:pathLst>
                <a:path w="2096" h="1230" extrusionOk="0">
                  <a:moveTo>
                    <a:pt x="1279" y="0"/>
                  </a:moveTo>
                  <a:cubicBezTo>
                    <a:pt x="1079" y="0"/>
                    <a:pt x="829" y="40"/>
                    <a:pt x="519" y="145"/>
                  </a:cubicBezTo>
                  <a:cubicBezTo>
                    <a:pt x="0" y="331"/>
                    <a:pt x="157" y="840"/>
                    <a:pt x="529" y="1007"/>
                  </a:cubicBezTo>
                  <a:cubicBezTo>
                    <a:pt x="760" y="1118"/>
                    <a:pt x="1029" y="1230"/>
                    <a:pt x="1289" y="1230"/>
                  </a:cubicBezTo>
                  <a:cubicBezTo>
                    <a:pt x="1326" y="1230"/>
                    <a:pt x="1363" y="1227"/>
                    <a:pt x="1400" y="1222"/>
                  </a:cubicBezTo>
                  <a:cubicBezTo>
                    <a:pt x="1684" y="1183"/>
                    <a:pt x="1968" y="997"/>
                    <a:pt x="2057" y="713"/>
                  </a:cubicBezTo>
                  <a:cubicBezTo>
                    <a:pt x="2096" y="615"/>
                    <a:pt x="2096" y="498"/>
                    <a:pt x="2057" y="409"/>
                  </a:cubicBezTo>
                  <a:cubicBezTo>
                    <a:pt x="2057" y="409"/>
                    <a:pt x="1920" y="0"/>
                    <a:pt x="1279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972218" y="512800"/>
              <a:ext cx="236092" cy="154377"/>
            </a:xfrm>
            <a:custGeom>
              <a:avLst/>
              <a:gdLst/>
              <a:ahLst/>
              <a:cxnLst/>
              <a:rect l="l" t="t" r="r" b="b"/>
              <a:pathLst>
                <a:path w="1930" h="1262" extrusionOk="0">
                  <a:moveTo>
                    <a:pt x="1176" y="34"/>
                  </a:moveTo>
                  <a:cubicBezTo>
                    <a:pt x="1215" y="45"/>
                    <a:pt x="1254" y="45"/>
                    <a:pt x="1283" y="45"/>
                  </a:cubicBezTo>
                  <a:lnTo>
                    <a:pt x="1391" y="64"/>
                  </a:lnTo>
                  <a:cubicBezTo>
                    <a:pt x="1420" y="74"/>
                    <a:pt x="1450" y="93"/>
                    <a:pt x="1489" y="103"/>
                  </a:cubicBezTo>
                  <a:cubicBezTo>
                    <a:pt x="1518" y="113"/>
                    <a:pt x="1548" y="123"/>
                    <a:pt x="1577" y="143"/>
                  </a:cubicBezTo>
                  <a:cubicBezTo>
                    <a:pt x="1616" y="152"/>
                    <a:pt x="1635" y="172"/>
                    <a:pt x="1665" y="191"/>
                  </a:cubicBezTo>
                  <a:cubicBezTo>
                    <a:pt x="1694" y="211"/>
                    <a:pt x="1724" y="230"/>
                    <a:pt x="1743" y="260"/>
                  </a:cubicBezTo>
                  <a:cubicBezTo>
                    <a:pt x="1772" y="280"/>
                    <a:pt x="1792" y="309"/>
                    <a:pt x="1812" y="338"/>
                  </a:cubicBezTo>
                  <a:cubicBezTo>
                    <a:pt x="1831" y="367"/>
                    <a:pt x="1851" y="397"/>
                    <a:pt x="1861" y="426"/>
                  </a:cubicBezTo>
                  <a:cubicBezTo>
                    <a:pt x="1890" y="485"/>
                    <a:pt x="1900" y="554"/>
                    <a:pt x="1890" y="622"/>
                  </a:cubicBezTo>
                  <a:cubicBezTo>
                    <a:pt x="1881" y="681"/>
                    <a:pt x="1861" y="750"/>
                    <a:pt x="1831" y="808"/>
                  </a:cubicBezTo>
                  <a:cubicBezTo>
                    <a:pt x="1772" y="926"/>
                    <a:pt x="1675" y="1024"/>
                    <a:pt x="1567" y="1102"/>
                  </a:cubicBezTo>
                  <a:cubicBezTo>
                    <a:pt x="1450" y="1170"/>
                    <a:pt x="1322" y="1220"/>
                    <a:pt x="1195" y="1229"/>
                  </a:cubicBezTo>
                  <a:cubicBezTo>
                    <a:pt x="1158" y="1234"/>
                    <a:pt x="1122" y="1237"/>
                    <a:pt x="1085" y="1237"/>
                  </a:cubicBezTo>
                  <a:cubicBezTo>
                    <a:pt x="985" y="1237"/>
                    <a:pt x="887" y="1219"/>
                    <a:pt x="793" y="1190"/>
                  </a:cubicBezTo>
                  <a:cubicBezTo>
                    <a:pt x="666" y="1151"/>
                    <a:pt x="539" y="1102"/>
                    <a:pt x="412" y="1043"/>
                  </a:cubicBezTo>
                  <a:cubicBezTo>
                    <a:pt x="353" y="1014"/>
                    <a:pt x="294" y="985"/>
                    <a:pt x="235" y="946"/>
                  </a:cubicBezTo>
                  <a:cubicBezTo>
                    <a:pt x="186" y="906"/>
                    <a:pt x="138" y="857"/>
                    <a:pt x="98" y="798"/>
                  </a:cubicBezTo>
                  <a:cubicBezTo>
                    <a:pt x="59" y="740"/>
                    <a:pt x="29" y="681"/>
                    <a:pt x="20" y="613"/>
                  </a:cubicBezTo>
                  <a:cubicBezTo>
                    <a:pt x="10" y="554"/>
                    <a:pt x="20" y="485"/>
                    <a:pt x="49" y="417"/>
                  </a:cubicBezTo>
                  <a:cubicBezTo>
                    <a:pt x="79" y="358"/>
                    <a:pt x="118" y="309"/>
                    <a:pt x="167" y="270"/>
                  </a:cubicBezTo>
                  <a:cubicBezTo>
                    <a:pt x="196" y="241"/>
                    <a:pt x="225" y="230"/>
                    <a:pt x="255" y="211"/>
                  </a:cubicBezTo>
                  <a:cubicBezTo>
                    <a:pt x="284" y="201"/>
                    <a:pt x="314" y="191"/>
                    <a:pt x="353" y="172"/>
                  </a:cubicBezTo>
                  <a:lnTo>
                    <a:pt x="549" y="113"/>
                  </a:lnTo>
                  <a:cubicBezTo>
                    <a:pt x="588" y="103"/>
                    <a:pt x="617" y="103"/>
                    <a:pt x="656" y="93"/>
                  </a:cubicBezTo>
                  <a:lnTo>
                    <a:pt x="764" y="74"/>
                  </a:lnTo>
                  <a:cubicBezTo>
                    <a:pt x="793" y="64"/>
                    <a:pt x="832" y="54"/>
                    <a:pt x="862" y="54"/>
                  </a:cubicBezTo>
                  <a:lnTo>
                    <a:pt x="969" y="45"/>
                  </a:lnTo>
                  <a:lnTo>
                    <a:pt x="1078" y="34"/>
                  </a:lnTo>
                  <a:close/>
                  <a:moveTo>
                    <a:pt x="1146" y="1"/>
                  </a:moveTo>
                  <a:cubicBezTo>
                    <a:pt x="1121" y="1"/>
                    <a:pt x="1097" y="6"/>
                    <a:pt x="1078" y="6"/>
                  </a:cubicBezTo>
                  <a:lnTo>
                    <a:pt x="969" y="6"/>
                  </a:lnTo>
                  <a:lnTo>
                    <a:pt x="862" y="25"/>
                  </a:lnTo>
                  <a:cubicBezTo>
                    <a:pt x="823" y="34"/>
                    <a:pt x="793" y="34"/>
                    <a:pt x="754" y="45"/>
                  </a:cubicBezTo>
                  <a:lnTo>
                    <a:pt x="647" y="64"/>
                  </a:lnTo>
                  <a:cubicBezTo>
                    <a:pt x="617" y="74"/>
                    <a:pt x="578" y="84"/>
                    <a:pt x="549" y="93"/>
                  </a:cubicBezTo>
                  <a:lnTo>
                    <a:pt x="343" y="162"/>
                  </a:lnTo>
                  <a:cubicBezTo>
                    <a:pt x="314" y="172"/>
                    <a:pt x="275" y="182"/>
                    <a:pt x="245" y="201"/>
                  </a:cubicBezTo>
                  <a:cubicBezTo>
                    <a:pt x="216" y="221"/>
                    <a:pt x="186" y="230"/>
                    <a:pt x="157" y="250"/>
                  </a:cubicBezTo>
                  <a:cubicBezTo>
                    <a:pt x="108" y="289"/>
                    <a:pt x="59" y="348"/>
                    <a:pt x="29" y="417"/>
                  </a:cubicBezTo>
                  <a:cubicBezTo>
                    <a:pt x="0" y="476"/>
                    <a:pt x="0" y="554"/>
                    <a:pt x="10" y="613"/>
                  </a:cubicBezTo>
                  <a:cubicBezTo>
                    <a:pt x="20" y="691"/>
                    <a:pt x="49" y="750"/>
                    <a:pt x="88" y="808"/>
                  </a:cubicBezTo>
                  <a:cubicBezTo>
                    <a:pt x="118" y="867"/>
                    <a:pt x="167" y="916"/>
                    <a:pt x="225" y="955"/>
                  </a:cubicBezTo>
                  <a:cubicBezTo>
                    <a:pt x="284" y="1004"/>
                    <a:pt x="343" y="1033"/>
                    <a:pt x="402" y="1063"/>
                  </a:cubicBezTo>
                  <a:cubicBezTo>
                    <a:pt x="529" y="1112"/>
                    <a:pt x="656" y="1170"/>
                    <a:pt x="784" y="1210"/>
                  </a:cubicBezTo>
                  <a:cubicBezTo>
                    <a:pt x="898" y="1242"/>
                    <a:pt x="1012" y="1261"/>
                    <a:pt x="1127" y="1261"/>
                  </a:cubicBezTo>
                  <a:cubicBezTo>
                    <a:pt x="1149" y="1261"/>
                    <a:pt x="1172" y="1260"/>
                    <a:pt x="1195" y="1259"/>
                  </a:cubicBezTo>
                  <a:cubicBezTo>
                    <a:pt x="1263" y="1249"/>
                    <a:pt x="1332" y="1239"/>
                    <a:pt x="1391" y="1220"/>
                  </a:cubicBezTo>
                  <a:cubicBezTo>
                    <a:pt x="1459" y="1190"/>
                    <a:pt x="1528" y="1161"/>
                    <a:pt x="1587" y="1122"/>
                  </a:cubicBezTo>
                  <a:cubicBezTo>
                    <a:pt x="1694" y="1053"/>
                    <a:pt x="1802" y="946"/>
                    <a:pt x="1861" y="828"/>
                  </a:cubicBezTo>
                  <a:cubicBezTo>
                    <a:pt x="1890" y="759"/>
                    <a:pt x="1920" y="691"/>
                    <a:pt x="1920" y="622"/>
                  </a:cubicBezTo>
                  <a:cubicBezTo>
                    <a:pt x="1929" y="554"/>
                    <a:pt x="1929" y="485"/>
                    <a:pt x="1900" y="417"/>
                  </a:cubicBezTo>
                  <a:cubicBezTo>
                    <a:pt x="1881" y="378"/>
                    <a:pt x="1861" y="348"/>
                    <a:pt x="1841" y="319"/>
                  </a:cubicBezTo>
                  <a:cubicBezTo>
                    <a:pt x="1822" y="289"/>
                    <a:pt x="1802" y="260"/>
                    <a:pt x="1772" y="230"/>
                  </a:cubicBezTo>
                  <a:cubicBezTo>
                    <a:pt x="1753" y="211"/>
                    <a:pt x="1724" y="182"/>
                    <a:pt x="1694" y="162"/>
                  </a:cubicBezTo>
                  <a:cubicBezTo>
                    <a:pt x="1665" y="143"/>
                    <a:pt x="1635" y="123"/>
                    <a:pt x="1596" y="103"/>
                  </a:cubicBezTo>
                  <a:cubicBezTo>
                    <a:pt x="1567" y="93"/>
                    <a:pt x="1537" y="74"/>
                    <a:pt x="1498" y="64"/>
                  </a:cubicBezTo>
                  <a:cubicBezTo>
                    <a:pt x="1469" y="54"/>
                    <a:pt x="1430" y="34"/>
                    <a:pt x="1391" y="34"/>
                  </a:cubicBezTo>
                  <a:lnTo>
                    <a:pt x="1293" y="15"/>
                  </a:lnTo>
                  <a:cubicBezTo>
                    <a:pt x="1254" y="6"/>
                    <a:pt x="1215" y="6"/>
                    <a:pt x="1185" y="6"/>
                  </a:cubicBezTo>
                  <a:cubicBezTo>
                    <a:pt x="1172" y="2"/>
                    <a:pt x="1159" y="1"/>
                    <a:pt x="114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69639" y="726261"/>
              <a:ext cx="240985" cy="196213"/>
            </a:xfrm>
            <a:custGeom>
              <a:avLst/>
              <a:gdLst/>
              <a:ahLst/>
              <a:cxnLst/>
              <a:rect l="l" t="t" r="r" b="b"/>
              <a:pathLst>
                <a:path w="1970" h="1604" extrusionOk="0">
                  <a:moveTo>
                    <a:pt x="464" y="0"/>
                  </a:moveTo>
                  <a:cubicBezTo>
                    <a:pt x="133" y="0"/>
                    <a:pt x="0" y="377"/>
                    <a:pt x="128" y="689"/>
                  </a:cubicBezTo>
                  <a:cubicBezTo>
                    <a:pt x="236" y="963"/>
                    <a:pt x="373" y="1277"/>
                    <a:pt x="608" y="1443"/>
                  </a:cubicBezTo>
                  <a:cubicBezTo>
                    <a:pt x="753" y="1547"/>
                    <a:pt x="929" y="1603"/>
                    <a:pt x="1101" y="1603"/>
                  </a:cubicBezTo>
                  <a:cubicBezTo>
                    <a:pt x="1220" y="1603"/>
                    <a:pt x="1337" y="1577"/>
                    <a:pt x="1440" y="1521"/>
                  </a:cubicBezTo>
                  <a:cubicBezTo>
                    <a:pt x="1538" y="1472"/>
                    <a:pt x="1617" y="1403"/>
                    <a:pt x="1656" y="1296"/>
                  </a:cubicBezTo>
                  <a:cubicBezTo>
                    <a:pt x="1656" y="1296"/>
                    <a:pt x="1969" y="630"/>
                    <a:pt x="716" y="62"/>
                  </a:cubicBezTo>
                  <a:cubicBezTo>
                    <a:pt x="622" y="19"/>
                    <a:pt x="538" y="0"/>
                    <a:pt x="464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78079" y="724915"/>
              <a:ext cx="200250" cy="199761"/>
            </a:xfrm>
            <a:custGeom>
              <a:avLst/>
              <a:gdLst/>
              <a:ahLst/>
              <a:cxnLst/>
              <a:rect l="l" t="t" r="r" b="b"/>
              <a:pathLst>
                <a:path w="1637" h="1633" extrusionOk="0">
                  <a:moveTo>
                    <a:pt x="396" y="20"/>
                  </a:moveTo>
                  <a:cubicBezTo>
                    <a:pt x="414" y="20"/>
                    <a:pt x="433" y="21"/>
                    <a:pt x="451" y="24"/>
                  </a:cubicBezTo>
                  <a:cubicBezTo>
                    <a:pt x="481" y="24"/>
                    <a:pt x="510" y="34"/>
                    <a:pt x="549" y="44"/>
                  </a:cubicBezTo>
                  <a:lnTo>
                    <a:pt x="637" y="73"/>
                  </a:lnTo>
                  <a:lnTo>
                    <a:pt x="833" y="171"/>
                  </a:lnTo>
                  <a:lnTo>
                    <a:pt x="921" y="230"/>
                  </a:lnTo>
                  <a:lnTo>
                    <a:pt x="1009" y="279"/>
                  </a:lnTo>
                  <a:cubicBezTo>
                    <a:pt x="1038" y="298"/>
                    <a:pt x="1068" y="328"/>
                    <a:pt x="1097" y="347"/>
                  </a:cubicBezTo>
                  <a:lnTo>
                    <a:pt x="1186" y="406"/>
                  </a:lnTo>
                  <a:lnTo>
                    <a:pt x="1264" y="474"/>
                  </a:lnTo>
                  <a:lnTo>
                    <a:pt x="1342" y="553"/>
                  </a:lnTo>
                  <a:cubicBezTo>
                    <a:pt x="1362" y="572"/>
                    <a:pt x="1382" y="602"/>
                    <a:pt x="1410" y="631"/>
                  </a:cubicBezTo>
                  <a:lnTo>
                    <a:pt x="1469" y="709"/>
                  </a:lnTo>
                  <a:cubicBezTo>
                    <a:pt x="1489" y="739"/>
                    <a:pt x="1499" y="778"/>
                    <a:pt x="1519" y="807"/>
                  </a:cubicBezTo>
                  <a:cubicBezTo>
                    <a:pt x="1538" y="837"/>
                    <a:pt x="1548" y="866"/>
                    <a:pt x="1558" y="896"/>
                  </a:cubicBezTo>
                  <a:cubicBezTo>
                    <a:pt x="1567" y="935"/>
                    <a:pt x="1577" y="964"/>
                    <a:pt x="1587" y="994"/>
                  </a:cubicBezTo>
                  <a:cubicBezTo>
                    <a:pt x="1597" y="1033"/>
                    <a:pt x="1597" y="1062"/>
                    <a:pt x="1597" y="1101"/>
                  </a:cubicBezTo>
                  <a:lnTo>
                    <a:pt x="1597" y="1199"/>
                  </a:lnTo>
                  <a:cubicBezTo>
                    <a:pt x="1587" y="1238"/>
                    <a:pt x="1577" y="1268"/>
                    <a:pt x="1567" y="1297"/>
                  </a:cubicBezTo>
                  <a:lnTo>
                    <a:pt x="1567" y="1307"/>
                  </a:lnTo>
                  <a:cubicBezTo>
                    <a:pt x="1548" y="1366"/>
                    <a:pt x="1508" y="1414"/>
                    <a:pt x="1460" y="1464"/>
                  </a:cubicBezTo>
                  <a:cubicBezTo>
                    <a:pt x="1401" y="1503"/>
                    <a:pt x="1342" y="1532"/>
                    <a:pt x="1284" y="1562"/>
                  </a:cubicBezTo>
                  <a:cubicBezTo>
                    <a:pt x="1199" y="1588"/>
                    <a:pt x="1110" y="1601"/>
                    <a:pt x="1023" y="1601"/>
                  </a:cubicBezTo>
                  <a:cubicBezTo>
                    <a:pt x="978" y="1601"/>
                    <a:pt x="935" y="1597"/>
                    <a:pt x="892" y="1591"/>
                  </a:cubicBezTo>
                  <a:cubicBezTo>
                    <a:pt x="755" y="1562"/>
                    <a:pt x="637" y="1503"/>
                    <a:pt x="529" y="1425"/>
                  </a:cubicBezTo>
                  <a:cubicBezTo>
                    <a:pt x="422" y="1346"/>
                    <a:pt x="333" y="1238"/>
                    <a:pt x="265" y="1121"/>
                  </a:cubicBezTo>
                  <a:cubicBezTo>
                    <a:pt x="196" y="1003"/>
                    <a:pt x="137" y="876"/>
                    <a:pt x="89" y="749"/>
                  </a:cubicBezTo>
                  <a:cubicBezTo>
                    <a:pt x="59" y="690"/>
                    <a:pt x="40" y="631"/>
                    <a:pt x="30" y="563"/>
                  </a:cubicBezTo>
                  <a:cubicBezTo>
                    <a:pt x="20" y="494"/>
                    <a:pt x="20" y="426"/>
                    <a:pt x="30" y="357"/>
                  </a:cubicBezTo>
                  <a:cubicBezTo>
                    <a:pt x="40" y="298"/>
                    <a:pt x="59" y="230"/>
                    <a:pt x="98" y="171"/>
                  </a:cubicBezTo>
                  <a:cubicBezTo>
                    <a:pt x="137" y="122"/>
                    <a:pt x="187" y="73"/>
                    <a:pt x="255" y="44"/>
                  </a:cubicBezTo>
                  <a:cubicBezTo>
                    <a:pt x="298" y="29"/>
                    <a:pt x="347" y="20"/>
                    <a:pt x="396" y="20"/>
                  </a:cubicBezTo>
                  <a:close/>
                  <a:moveTo>
                    <a:pt x="400" y="1"/>
                  </a:moveTo>
                  <a:cubicBezTo>
                    <a:pt x="349" y="1"/>
                    <a:pt x="297" y="12"/>
                    <a:pt x="246" y="34"/>
                  </a:cubicBezTo>
                  <a:cubicBezTo>
                    <a:pt x="177" y="63"/>
                    <a:pt x="128" y="112"/>
                    <a:pt x="89" y="161"/>
                  </a:cubicBezTo>
                  <a:cubicBezTo>
                    <a:pt x="50" y="220"/>
                    <a:pt x="30" y="289"/>
                    <a:pt x="11" y="357"/>
                  </a:cubicBezTo>
                  <a:cubicBezTo>
                    <a:pt x="0" y="426"/>
                    <a:pt x="0" y="494"/>
                    <a:pt x="11" y="563"/>
                  </a:cubicBezTo>
                  <a:cubicBezTo>
                    <a:pt x="20" y="631"/>
                    <a:pt x="50" y="700"/>
                    <a:pt x="69" y="759"/>
                  </a:cubicBezTo>
                  <a:cubicBezTo>
                    <a:pt x="128" y="886"/>
                    <a:pt x="177" y="1013"/>
                    <a:pt x="246" y="1131"/>
                  </a:cubicBezTo>
                  <a:cubicBezTo>
                    <a:pt x="314" y="1248"/>
                    <a:pt x="402" y="1356"/>
                    <a:pt x="510" y="1444"/>
                  </a:cubicBezTo>
                  <a:cubicBezTo>
                    <a:pt x="568" y="1493"/>
                    <a:pt x="627" y="1523"/>
                    <a:pt x="686" y="1552"/>
                  </a:cubicBezTo>
                  <a:cubicBezTo>
                    <a:pt x="745" y="1581"/>
                    <a:pt x="814" y="1601"/>
                    <a:pt x="882" y="1620"/>
                  </a:cubicBezTo>
                  <a:cubicBezTo>
                    <a:pt x="935" y="1628"/>
                    <a:pt x="989" y="1633"/>
                    <a:pt x="1043" y="1633"/>
                  </a:cubicBezTo>
                  <a:cubicBezTo>
                    <a:pt x="1130" y="1633"/>
                    <a:pt x="1215" y="1621"/>
                    <a:pt x="1293" y="1591"/>
                  </a:cubicBezTo>
                  <a:cubicBezTo>
                    <a:pt x="1362" y="1562"/>
                    <a:pt x="1421" y="1532"/>
                    <a:pt x="1479" y="1483"/>
                  </a:cubicBezTo>
                  <a:cubicBezTo>
                    <a:pt x="1528" y="1444"/>
                    <a:pt x="1577" y="1385"/>
                    <a:pt x="1597" y="1317"/>
                  </a:cubicBezTo>
                  <a:cubicBezTo>
                    <a:pt x="1617" y="1277"/>
                    <a:pt x="1626" y="1248"/>
                    <a:pt x="1626" y="1209"/>
                  </a:cubicBezTo>
                  <a:cubicBezTo>
                    <a:pt x="1636" y="1170"/>
                    <a:pt x="1636" y="1140"/>
                    <a:pt x="1636" y="1101"/>
                  </a:cubicBezTo>
                  <a:cubicBezTo>
                    <a:pt x="1636" y="1062"/>
                    <a:pt x="1626" y="1023"/>
                    <a:pt x="1626" y="994"/>
                  </a:cubicBezTo>
                  <a:cubicBezTo>
                    <a:pt x="1617" y="955"/>
                    <a:pt x="1606" y="915"/>
                    <a:pt x="1597" y="886"/>
                  </a:cubicBezTo>
                  <a:cubicBezTo>
                    <a:pt x="1587" y="857"/>
                    <a:pt x="1577" y="818"/>
                    <a:pt x="1558" y="788"/>
                  </a:cubicBezTo>
                  <a:cubicBezTo>
                    <a:pt x="1538" y="759"/>
                    <a:pt x="1519" y="720"/>
                    <a:pt x="1499" y="690"/>
                  </a:cubicBezTo>
                  <a:lnTo>
                    <a:pt x="1440" y="602"/>
                  </a:lnTo>
                  <a:lnTo>
                    <a:pt x="1362" y="524"/>
                  </a:lnTo>
                  <a:cubicBezTo>
                    <a:pt x="1342" y="494"/>
                    <a:pt x="1313" y="474"/>
                    <a:pt x="1284" y="455"/>
                  </a:cubicBezTo>
                  <a:lnTo>
                    <a:pt x="1205" y="387"/>
                  </a:lnTo>
                  <a:lnTo>
                    <a:pt x="1117" y="318"/>
                  </a:lnTo>
                  <a:lnTo>
                    <a:pt x="1029" y="259"/>
                  </a:lnTo>
                  <a:lnTo>
                    <a:pt x="931" y="210"/>
                  </a:lnTo>
                  <a:lnTo>
                    <a:pt x="843" y="152"/>
                  </a:lnTo>
                  <a:lnTo>
                    <a:pt x="647" y="63"/>
                  </a:lnTo>
                  <a:cubicBezTo>
                    <a:pt x="618" y="54"/>
                    <a:pt x="588" y="34"/>
                    <a:pt x="549" y="24"/>
                  </a:cubicBezTo>
                  <a:cubicBezTo>
                    <a:pt x="520" y="15"/>
                    <a:pt x="481" y="4"/>
                    <a:pt x="451" y="4"/>
                  </a:cubicBezTo>
                  <a:cubicBezTo>
                    <a:pt x="434" y="2"/>
                    <a:pt x="417" y="1"/>
                    <a:pt x="400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46886" y="201232"/>
              <a:ext cx="258845" cy="151564"/>
            </a:xfrm>
            <a:custGeom>
              <a:avLst/>
              <a:gdLst/>
              <a:ahLst/>
              <a:cxnLst/>
              <a:rect l="l" t="t" r="r" b="b"/>
              <a:pathLst>
                <a:path w="2116" h="1239" extrusionOk="0">
                  <a:moveTo>
                    <a:pt x="1377" y="1"/>
                  </a:moveTo>
                  <a:cubicBezTo>
                    <a:pt x="1156" y="1"/>
                    <a:pt x="870" y="59"/>
                    <a:pt x="501" y="222"/>
                  </a:cubicBezTo>
                  <a:cubicBezTo>
                    <a:pt x="1" y="447"/>
                    <a:pt x="197" y="947"/>
                    <a:pt x="588" y="1084"/>
                  </a:cubicBezTo>
                  <a:cubicBezTo>
                    <a:pt x="805" y="1161"/>
                    <a:pt x="1059" y="1238"/>
                    <a:pt x="1296" y="1238"/>
                  </a:cubicBezTo>
                  <a:cubicBezTo>
                    <a:pt x="1359" y="1238"/>
                    <a:pt x="1420" y="1233"/>
                    <a:pt x="1480" y="1221"/>
                  </a:cubicBezTo>
                  <a:cubicBezTo>
                    <a:pt x="1763" y="1152"/>
                    <a:pt x="2018" y="936"/>
                    <a:pt x="2087" y="653"/>
                  </a:cubicBezTo>
                  <a:cubicBezTo>
                    <a:pt x="2116" y="545"/>
                    <a:pt x="2107" y="437"/>
                    <a:pt x="2057" y="339"/>
                  </a:cubicBezTo>
                  <a:cubicBezTo>
                    <a:pt x="2057" y="339"/>
                    <a:pt x="1910" y="1"/>
                    <a:pt x="137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69761" y="199519"/>
              <a:ext cx="237315" cy="154744"/>
            </a:xfrm>
            <a:custGeom>
              <a:avLst/>
              <a:gdLst/>
              <a:ahLst/>
              <a:cxnLst/>
              <a:rect l="l" t="t" r="r" b="b"/>
              <a:pathLst>
                <a:path w="1940" h="1265" extrusionOk="0">
                  <a:moveTo>
                    <a:pt x="1243" y="40"/>
                  </a:moveTo>
                  <a:lnTo>
                    <a:pt x="1341" y="49"/>
                  </a:lnTo>
                  <a:cubicBezTo>
                    <a:pt x="1381" y="49"/>
                    <a:pt x="1410" y="60"/>
                    <a:pt x="1450" y="69"/>
                  </a:cubicBezTo>
                  <a:cubicBezTo>
                    <a:pt x="1478" y="79"/>
                    <a:pt x="1518" y="89"/>
                    <a:pt x="1547" y="99"/>
                  </a:cubicBezTo>
                  <a:cubicBezTo>
                    <a:pt x="1576" y="108"/>
                    <a:pt x="1606" y="128"/>
                    <a:pt x="1645" y="147"/>
                  </a:cubicBezTo>
                  <a:cubicBezTo>
                    <a:pt x="1665" y="167"/>
                    <a:pt x="1704" y="177"/>
                    <a:pt x="1724" y="206"/>
                  </a:cubicBezTo>
                  <a:cubicBezTo>
                    <a:pt x="1753" y="226"/>
                    <a:pt x="1772" y="256"/>
                    <a:pt x="1802" y="275"/>
                  </a:cubicBezTo>
                  <a:cubicBezTo>
                    <a:pt x="1822" y="304"/>
                    <a:pt x="1841" y="334"/>
                    <a:pt x="1851" y="363"/>
                  </a:cubicBezTo>
                  <a:cubicBezTo>
                    <a:pt x="1890" y="422"/>
                    <a:pt x="1900" y="480"/>
                    <a:pt x="1900" y="549"/>
                  </a:cubicBezTo>
                  <a:cubicBezTo>
                    <a:pt x="1900" y="617"/>
                    <a:pt x="1880" y="686"/>
                    <a:pt x="1861" y="745"/>
                  </a:cubicBezTo>
                  <a:cubicBezTo>
                    <a:pt x="1811" y="872"/>
                    <a:pt x="1724" y="980"/>
                    <a:pt x="1616" y="1058"/>
                  </a:cubicBezTo>
                  <a:cubicBezTo>
                    <a:pt x="1518" y="1146"/>
                    <a:pt x="1391" y="1196"/>
                    <a:pt x="1254" y="1225"/>
                  </a:cubicBezTo>
                  <a:cubicBezTo>
                    <a:pt x="1200" y="1237"/>
                    <a:pt x="1145" y="1242"/>
                    <a:pt x="1089" y="1242"/>
                  </a:cubicBezTo>
                  <a:cubicBezTo>
                    <a:pt x="1011" y="1242"/>
                    <a:pt x="931" y="1232"/>
                    <a:pt x="852" y="1215"/>
                  </a:cubicBezTo>
                  <a:cubicBezTo>
                    <a:pt x="725" y="1196"/>
                    <a:pt x="588" y="1156"/>
                    <a:pt x="460" y="1107"/>
                  </a:cubicBezTo>
                  <a:cubicBezTo>
                    <a:pt x="401" y="1087"/>
                    <a:pt x="333" y="1058"/>
                    <a:pt x="274" y="1029"/>
                  </a:cubicBezTo>
                  <a:cubicBezTo>
                    <a:pt x="225" y="990"/>
                    <a:pt x="166" y="950"/>
                    <a:pt x="127" y="892"/>
                  </a:cubicBezTo>
                  <a:cubicBezTo>
                    <a:pt x="88" y="843"/>
                    <a:pt x="49" y="784"/>
                    <a:pt x="39" y="715"/>
                  </a:cubicBezTo>
                  <a:cubicBezTo>
                    <a:pt x="20" y="647"/>
                    <a:pt x="20" y="578"/>
                    <a:pt x="39" y="520"/>
                  </a:cubicBezTo>
                  <a:cubicBezTo>
                    <a:pt x="68" y="461"/>
                    <a:pt x="98" y="402"/>
                    <a:pt x="157" y="353"/>
                  </a:cubicBezTo>
                  <a:cubicBezTo>
                    <a:pt x="177" y="334"/>
                    <a:pt x="205" y="314"/>
                    <a:pt x="235" y="295"/>
                  </a:cubicBezTo>
                  <a:cubicBezTo>
                    <a:pt x="264" y="275"/>
                    <a:pt x="294" y="265"/>
                    <a:pt x="323" y="245"/>
                  </a:cubicBezTo>
                  <a:lnTo>
                    <a:pt x="519" y="167"/>
                  </a:lnTo>
                  <a:cubicBezTo>
                    <a:pt x="549" y="158"/>
                    <a:pt x="588" y="147"/>
                    <a:pt x="617" y="138"/>
                  </a:cubicBezTo>
                  <a:lnTo>
                    <a:pt x="725" y="108"/>
                  </a:lnTo>
                  <a:cubicBezTo>
                    <a:pt x="754" y="89"/>
                    <a:pt x="793" y="89"/>
                    <a:pt x="823" y="79"/>
                  </a:cubicBezTo>
                  <a:lnTo>
                    <a:pt x="930" y="60"/>
                  </a:lnTo>
                  <a:lnTo>
                    <a:pt x="1028" y="49"/>
                  </a:lnTo>
                  <a:cubicBezTo>
                    <a:pt x="1067" y="40"/>
                    <a:pt x="1106" y="40"/>
                    <a:pt x="1136" y="40"/>
                  </a:cubicBezTo>
                  <a:close/>
                  <a:moveTo>
                    <a:pt x="1136" y="1"/>
                  </a:moveTo>
                  <a:cubicBezTo>
                    <a:pt x="1097" y="1"/>
                    <a:pt x="1067" y="10"/>
                    <a:pt x="1028" y="10"/>
                  </a:cubicBezTo>
                  <a:lnTo>
                    <a:pt x="921" y="30"/>
                  </a:lnTo>
                  <a:lnTo>
                    <a:pt x="813" y="49"/>
                  </a:lnTo>
                  <a:cubicBezTo>
                    <a:pt x="784" y="60"/>
                    <a:pt x="744" y="69"/>
                    <a:pt x="715" y="79"/>
                  </a:cubicBezTo>
                  <a:lnTo>
                    <a:pt x="617" y="108"/>
                  </a:lnTo>
                  <a:cubicBezTo>
                    <a:pt x="578" y="128"/>
                    <a:pt x="549" y="138"/>
                    <a:pt x="509" y="147"/>
                  </a:cubicBezTo>
                  <a:lnTo>
                    <a:pt x="314" y="236"/>
                  </a:lnTo>
                  <a:cubicBezTo>
                    <a:pt x="284" y="245"/>
                    <a:pt x="255" y="265"/>
                    <a:pt x="225" y="275"/>
                  </a:cubicBezTo>
                  <a:cubicBezTo>
                    <a:pt x="196" y="304"/>
                    <a:pt x="166" y="314"/>
                    <a:pt x="137" y="343"/>
                  </a:cubicBezTo>
                  <a:cubicBezTo>
                    <a:pt x="88" y="393"/>
                    <a:pt x="49" y="451"/>
                    <a:pt x="29" y="510"/>
                  </a:cubicBezTo>
                  <a:cubicBezTo>
                    <a:pt x="0" y="578"/>
                    <a:pt x="0" y="657"/>
                    <a:pt x="20" y="715"/>
                  </a:cubicBezTo>
                  <a:cubicBezTo>
                    <a:pt x="39" y="784"/>
                    <a:pt x="68" y="852"/>
                    <a:pt x="118" y="902"/>
                  </a:cubicBezTo>
                  <a:cubicBezTo>
                    <a:pt x="157" y="961"/>
                    <a:pt x="216" y="1000"/>
                    <a:pt x="274" y="1039"/>
                  </a:cubicBezTo>
                  <a:cubicBezTo>
                    <a:pt x="323" y="1078"/>
                    <a:pt x="392" y="1107"/>
                    <a:pt x="460" y="1127"/>
                  </a:cubicBezTo>
                  <a:cubicBezTo>
                    <a:pt x="588" y="1166"/>
                    <a:pt x="715" y="1215"/>
                    <a:pt x="852" y="1235"/>
                  </a:cubicBezTo>
                  <a:cubicBezTo>
                    <a:pt x="941" y="1254"/>
                    <a:pt x="1030" y="1264"/>
                    <a:pt x="1118" y="1264"/>
                  </a:cubicBezTo>
                  <a:cubicBezTo>
                    <a:pt x="1167" y="1264"/>
                    <a:pt x="1215" y="1261"/>
                    <a:pt x="1263" y="1254"/>
                  </a:cubicBezTo>
                  <a:cubicBezTo>
                    <a:pt x="1332" y="1235"/>
                    <a:pt x="1400" y="1215"/>
                    <a:pt x="1459" y="1185"/>
                  </a:cubicBezTo>
                  <a:cubicBezTo>
                    <a:pt x="1528" y="1156"/>
                    <a:pt x="1587" y="1127"/>
                    <a:pt x="1635" y="1087"/>
                  </a:cubicBezTo>
                  <a:cubicBezTo>
                    <a:pt x="1743" y="1000"/>
                    <a:pt x="1841" y="882"/>
                    <a:pt x="1890" y="755"/>
                  </a:cubicBezTo>
                  <a:cubicBezTo>
                    <a:pt x="1920" y="696"/>
                    <a:pt x="1929" y="617"/>
                    <a:pt x="1929" y="549"/>
                  </a:cubicBezTo>
                  <a:cubicBezTo>
                    <a:pt x="1939" y="480"/>
                    <a:pt x="1920" y="412"/>
                    <a:pt x="1890" y="343"/>
                  </a:cubicBezTo>
                  <a:lnTo>
                    <a:pt x="1831" y="256"/>
                  </a:lnTo>
                  <a:cubicBezTo>
                    <a:pt x="1802" y="226"/>
                    <a:pt x="1782" y="197"/>
                    <a:pt x="1753" y="177"/>
                  </a:cubicBezTo>
                  <a:cubicBezTo>
                    <a:pt x="1724" y="147"/>
                    <a:pt x="1694" y="128"/>
                    <a:pt x="1665" y="108"/>
                  </a:cubicBezTo>
                  <a:cubicBezTo>
                    <a:pt x="1626" y="99"/>
                    <a:pt x="1596" y="79"/>
                    <a:pt x="1567" y="60"/>
                  </a:cubicBezTo>
                  <a:cubicBezTo>
                    <a:pt x="1528" y="49"/>
                    <a:pt x="1498" y="40"/>
                    <a:pt x="1459" y="30"/>
                  </a:cubicBezTo>
                  <a:cubicBezTo>
                    <a:pt x="1420" y="21"/>
                    <a:pt x="1391" y="10"/>
                    <a:pt x="1352" y="10"/>
                  </a:cubicBezTo>
                  <a:lnTo>
                    <a:pt x="1243" y="1"/>
                  </a:ln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55502" y="526500"/>
              <a:ext cx="237682" cy="203431"/>
            </a:xfrm>
            <a:custGeom>
              <a:avLst/>
              <a:gdLst/>
              <a:ahLst/>
              <a:cxnLst/>
              <a:rect l="l" t="t" r="r" b="b"/>
              <a:pathLst>
                <a:path w="1943" h="1663" extrusionOk="0">
                  <a:moveTo>
                    <a:pt x="466" y="0"/>
                  </a:moveTo>
                  <a:cubicBezTo>
                    <a:pt x="158" y="0"/>
                    <a:pt x="0" y="349"/>
                    <a:pt x="102" y="667"/>
                  </a:cubicBezTo>
                  <a:cubicBezTo>
                    <a:pt x="180" y="941"/>
                    <a:pt x="297" y="1264"/>
                    <a:pt x="513" y="1460"/>
                  </a:cubicBezTo>
                  <a:cubicBezTo>
                    <a:pt x="665" y="1586"/>
                    <a:pt x="866" y="1662"/>
                    <a:pt x="1063" y="1662"/>
                  </a:cubicBezTo>
                  <a:cubicBezTo>
                    <a:pt x="1157" y="1662"/>
                    <a:pt x="1250" y="1645"/>
                    <a:pt x="1335" y="1607"/>
                  </a:cubicBezTo>
                  <a:cubicBezTo>
                    <a:pt x="1433" y="1568"/>
                    <a:pt x="1521" y="1499"/>
                    <a:pt x="1570" y="1402"/>
                  </a:cubicBezTo>
                  <a:cubicBezTo>
                    <a:pt x="1570" y="1402"/>
                    <a:pt x="1943" y="755"/>
                    <a:pt x="738" y="79"/>
                  </a:cubicBezTo>
                  <a:cubicBezTo>
                    <a:pt x="638" y="24"/>
                    <a:pt x="547" y="0"/>
                    <a:pt x="46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3086" y="525766"/>
              <a:ext cx="194134" cy="205877"/>
            </a:xfrm>
            <a:custGeom>
              <a:avLst/>
              <a:gdLst/>
              <a:ahLst/>
              <a:cxnLst/>
              <a:rect l="l" t="t" r="r" b="b"/>
              <a:pathLst>
                <a:path w="1587" h="1683" extrusionOk="0">
                  <a:moveTo>
                    <a:pt x="412" y="16"/>
                  </a:moveTo>
                  <a:cubicBezTo>
                    <a:pt x="438" y="16"/>
                    <a:pt x="464" y="19"/>
                    <a:pt x="490" y="26"/>
                  </a:cubicBezTo>
                  <a:cubicBezTo>
                    <a:pt x="519" y="26"/>
                    <a:pt x="549" y="46"/>
                    <a:pt x="578" y="56"/>
                  </a:cubicBezTo>
                  <a:cubicBezTo>
                    <a:pt x="617" y="66"/>
                    <a:pt x="647" y="85"/>
                    <a:pt x="676" y="95"/>
                  </a:cubicBezTo>
                  <a:lnTo>
                    <a:pt x="852" y="213"/>
                  </a:lnTo>
                  <a:cubicBezTo>
                    <a:pt x="882" y="222"/>
                    <a:pt x="911" y="252"/>
                    <a:pt x="940" y="272"/>
                  </a:cubicBezTo>
                  <a:lnTo>
                    <a:pt x="1028" y="330"/>
                  </a:lnTo>
                  <a:cubicBezTo>
                    <a:pt x="1058" y="350"/>
                    <a:pt x="1078" y="379"/>
                    <a:pt x="1107" y="399"/>
                  </a:cubicBezTo>
                  <a:lnTo>
                    <a:pt x="1185" y="467"/>
                  </a:lnTo>
                  <a:lnTo>
                    <a:pt x="1263" y="546"/>
                  </a:lnTo>
                  <a:cubicBezTo>
                    <a:pt x="1283" y="575"/>
                    <a:pt x="1302" y="594"/>
                    <a:pt x="1332" y="624"/>
                  </a:cubicBezTo>
                  <a:lnTo>
                    <a:pt x="1391" y="712"/>
                  </a:lnTo>
                  <a:lnTo>
                    <a:pt x="1439" y="800"/>
                  </a:lnTo>
                  <a:cubicBezTo>
                    <a:pt x="1459" y="829"/>
                    <a:pt x="1469" y="859"/>
                    <a:pt x="1489" y="898"/>
                  </a:cubicBezTo>
                  <a:cubicBezTo>
                    <a:pt x="1498" y="927"/>
                    <a:pt x="1508" y="957"/>
                    <a:pt x="1518" y="996"/>
                  </a:cubicBezTo>
                  <a:cubicBezTo>
                    <a:pt x="1528" y="1025"/>
                    <a:pt x="1537" y="1064"/>
                    <a:pt x="1537" y="1094"/>
                  </a:cubicBezTo>
                  <a:cubicBezTo>
                    <a:pt x="1537" y="1133"/>
                    <a:pt x="1548" y="1162"/>
                    <a:pt x="1537" y="1201"/>
                  </a:cubicBezTo>
                  <a:cubicBezTo>
                    <a:pt x="1537" y="1231"/>
                    <a:pt x="1528" y="1270"/>
                    <a:pt x="1528" y="1299"/>
                  </a:cubicBezTo>
                  <a:cubicBezTo>
                    <a:pt x="1518" y="1329"/>
                    <a:pt x="1508" y="1368"/>
                    <a:pt x="1489" y="1397"/>
                  </a:cubicBezTo>
                  <a:cubicBezTo>
                    <a:pt x="1459" y="1456"/>
                    <a:pt x="1420" y="1505"/>
                    <a:pt x="1361" y="1545"/>
                  </a:cubicBezTo>
                  <a:cubicBezTo>
                    <a:pt x="1313" y="1584"/>
                    <a:pt x="1254" y="1603"/>
                    <a:pt x="1185" y="1623"/>
                  </a:cubicBezTo>
                  <a:cubicBezTo>
                    <a:pt x="1121" y="1643"/>
                    <a:pt x="1055" y="1652"/>
                    <a:pt x="989" y="1652"/>
                  </a:cubicBezTo>
                  <a:cubicBezTo>
                    <a:pt x="923" y="1652"/>
                    <a:pt x="857" y="1643"/>
                    <a:pt x="793" y="1623"/>
                  </a:cubicBezTo>
                  <a:cubicBezTo>
                    <a:pt x="656" y="1593"/>
                    <a:pt x="539" y="1525"/>
                    <a:pt x="441" y="1437"/>
                  </a:cubicBezTo>
                  <a:cubicBezTo>
                    <a:pt x="343" y="1339"/>
                    <a:pt x="264" y="1221"/>
                    <a:pt x="206" y="1104"/>
                  </a:cubicBezTo>
                  <a:cubicBezTo>
                    <a:pt x="147" y="986"/>
                    <a:pt x="98" y="849"/>
                    <a:pt x="59" y="722"/>
                  </a:cubicBezTo>
                  <a:cubicBezTo>
                    <a:pt x="40" y="653"/>
                    <a:pt x="29" y="594"/>
                    <a:pt x="20" y="526"/>
                  </a:cubicBezTo>
                  <a:cubicBezTo>
                    <a:pt x="20" y="457"/>
                    <a:pt x="20" y="389"/>
                    <a:pt x="40" y="330"/>
                  </a:cubicBezTo>
                  <a:cubicBezTo>
                    <a:pt x="59" y="261"/>
                    <a:pt x="88" y="203"/>
                    <a:pt x="127" y="144"/>
                  </a:cubicBezTo>
                  <a:cubicBezTo>
                    <a:pt x="166" y="95"/>
                    <a:pt x="225" y="56"/>
                    <a:pt x="284" y="37"/>
                  </a:cubicBezTo>
                  <a:cubicBezTo>
                    <a:pt x="327" y="24"/>
                    <a:pt x="369" y="16"/>
                    <a:pt x="412" y="16"/>
                  </a:cubicBezTo>
                  <a:close/>
                  <a:moveTo>
                    <a:pt x="406" y="1"/>
                  </a:moveTo>
                  <a:cubicBezTo>
                    <a:pt x="365" y="1"/>
                    <a:pt x="325" y="5"/>
                    <a:pt x="284" y="17"/>
                  </a:cubicBezTo>
                  <a:cubicBezTo>
                    <a:pt x="216" y="37"/>
                    <a:pt x="157" y="85"/>
                    <a:pt x="118" y="135"/>
                  </a:cubicBezTo>
                  <a:cubicBezTo>
                    <a:pt x="69" y="193"/>
                    <a:pt x="40" y="252"/>
                    <a:pt x="20" y="320"/>
                  </a:cubicBezTo>
                  <a:cubicBezTo>
                    <a:pt x="0" y="389"/>
                    <a:pt x="0" y="457"/>
                    <a:pt x="0" y="526"/>
                  </a:cubicBezTo>
                  <a:cubicBezTo>
                    <a:pt x="10" y="594"/>
                    <a:pt x="20" y="663"/>
                    <a:pt x="49" y="731"/>
                  </a:cubicBezTo>
                  <a:cubicBezTo>
                    <a:pt x="88" y="859"/>
                    <a:pt x="127" y="986"/>
                    <a:pt x="186" y="1114"/>
                  </a:cubicBezTo>
                  <a:cubicBezTo>
                    <a:pt x="245" y="1241"/>
                    <a:pt x="323" y="1358"/>
                    <a:pt x="421" y="1447"/>
                  </a:cubicBezTo>
                  <a:cubicBezTo>
                    <a:pt x="519" y="1545"/>
                    <a:pt x="647" y="1613"/>
                    <a:pt x="784" y="1652"/>
                  </a:cubicBezTo>
                  <a:cubicBezTo>
                    <a:pt x="852" y="1673"/>
                    <a:pt x="926" y="1683"/>
                    <a:pt x="1001" y="1683"/>
                  </a:cubicBezTo>
                  <a:cubicBezTo>
                    <a:pt x="1066" y="1683"/>
                    <a:pt x="1132" y="1676"/>
                    <a:pt x="1195" y="1662"/>
                  </a:cubicBezTo>
                  <a:cubicBezTo>
                    <a:pt x="1263" y="1643"/>
                    <a:pt x="1322" y="1613"/>
                    <a:pt x="1381" y="1574"/>
                  </a:cubicBezTo>
                  <a:cubicBezTo>
                    <a:pt x="1439" y="1534"/>
                    <a:pt x="1498" y="1476"/>
                    <a:pt x="1528" y="1408"/>
                  </a:cubicBezTo>
                  <a:lnTo>
                    <a:pt x="1528" y="1408"/>
                  </a:lnTo>
                  <a:lnTo>
                    <a:pt x="1518" y="1417"/>
                  </a:lnTo>
                  <a:cubicBezTo>
                    <a:pt x="1537" y="1378"/>
                    <a:pt x="1548" y="1349"/>
                    <a:pt x="1557" y="1310"/>
                  </a:cubicBezTo>
                  <a:cubicBezTo>
                    <a:pt x="1567" y="1270"/>
                    <a:pt x="1577" y="1241"/>
                    <a:pt x="1577" y="1201"/>
                  </a:cubicBezTo>
                  <a:cubicBezTo>
                    <a:pt x="1587" y="1162"/>
                    <a:pt x="1577" y="1123"/>
                    <a:pt x="1577" y="1094"/>
                  </a:cubicBezTo>
                  <a:cubicBezTo>
                    <a:pt x="1567" y="1055"/>
                    <a:pt x="1567" y="1016"/>
                    <a:pt x="1557" y="986"/>
                  </a:cubicBezTo>
                  <a:cubicBezTo>
                    <a:pt x="1548" y="947"/>
                    <a:pt x="1537" y="918"/>
                    <a:pt x="1528" y="879"/>
                  </a:cubicBezTo>
                  <a:cubicBezTo>
                    <a:pt x="1508" y="849"/>
                    <a:pt x="1498" y="810"/>
                    <a:pt x="1479" y="781"/>
                  </a:cubicBezTo>
                  <a:lnTo>
                    <a:pt x="1420" y="692"/>
                  </a:lnTo>
                  <a:cubicBezTo>
                    <a:pt x="1400" y="663"/>
                    <a:pt x="1381" y="634"/>
                    <a:pt x="1352" y="605"/>
                  </a:cubicBezTo>
                  <a:cubicBezTo>
                    <a:pt x="1332" y="575"/>
                    <a:pt x="1313" y="546"/>
                    <a:pt x="1283" y="526"/>
                  </a:cubicBezTo>
                  <a:lnTo>
                    <a:pt x="1204" y="448"/>
                  </a:lnTo>
                  <a:lnTo>
                    <a:pt x="1126" y="379"/>
                  </a:lnTo>
                  <a:cubicBezTo>
                    <a:pt x="1097" y="359"/>
                    <a:pt x="1067" y="330"/>
                    <a:pt x="1038" y="311"/>
                  </a:cubicBezTo>
                  <a:lnTo>
                    <a:pt x="950" y="252"/>
                  </a:lnTo>
                  <a:cubicBezTo>
                    <a:pt x="921" y="232"/>
                    <a:pt x="901" y="203"/>
                    <a:pt x="862" y="193"/>
                  </a:cubicBezTo>
                  <a:lnTo>
                    <a:pt x="686" y="85"/>
                  </a:lnTo>
                  <a:cubicBezTo>
                    <a:pt x="647" y="66"/>
                    <a:pt x="617" y="46"/>
                    <a:pt x="588" y="37"/>
                  </a:cubicBezTo>
                  <a:cubicBezTo>
                    <a:pt x="558" y="26"/>
                    <a:pt x="519" y="17"/>
                    <a:pt x="490" y="7"/>
                  </a:cubicBezTo>
                  <a:cubicBezTo>
                    <a:pt x="462" y="3"/>
                    <a:pt x="434" y="1"/>
                    <a:pt x="40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 rot="-1848512">
              <a:off x="3630686" y="-106460"/>
              <a:ext cx="963206" cy="578731"/>
            </a:xfrm>
            <a:custGeom>
              <a:avLst/>
              <a:gdLst/>
              <a:ahLst/>
              <a:cxnLst/>
              <a:rect l="l" t="t" r="r" b="b"/>
              <a:pathLst>
                <a:path w="7874" h="4731" extrusionOk="0">
                  <a:moveTo>
                    <a:pt x="7845" y="1"/>
                  </a:moveTo>
                  <a:cubicBezTo>
                    <a:pt x="7845" y="1"/>
                    <a:pt x="7708" y="50"/>
                    <a:pt x="7473" y="128"/>
                  </a:cubicBezTo>
                  <a:cubicBezTo>
                    <a:pt x="7355" y="168"/>
                    <a:pt x="7208" y="216"/>
                    <a:pt x="7042" y="275"/>
                  </a:cubicBezTo>
                  <a:cubicBezTo>
                    <a:pt x="6875" y="334"/>
                    <a:pt x="6690" y="403"/>
                    <a:pt x="6483" y="481"/>
                  </a:cubicBezTo>
                  <a:cubicBezTo>
                    <a:pt x="6082" y="638"/>
                    <a:pt x="5622" y="823"/>
                    <a:pt x="5123" y="1049"/>
                  </a:cubicBezTo>
                  <a:cubicBezTo>
                    <a:pt x="4878" y="1166"/>
                    <a:pt x="4623" y="1284"/>
                    <a:pt x="4379" y="1411"/>
                  </a:cubicBezTo>
                  <a:cubicBezTo>
                    <a:pt x="4124" y="1548"/>
                    <a:pt x="3859" y="1685"/>
                    <a:pt x="3615" y="1822"/>
                  </a:cubicBezTo>
                  <a:cubicBezTo>
                    <a:pt x="3115" y="2107"/>
                    <a:pt x="2625" y="2420"/>
                    <a:pt x="2175" y="2733"/>
                  </a:cubicBezTo>
                  <a:cubicBezTo>
                    <a:pt x="1959" y="2890"/>
                    <a:pt x="1754" y="3047"/>
                    <a:pt x="1558" y="3193"/>
                  </a:cubicBezTo>
                  <a:cubicBezTo>
                    <a:pt x="1363" y="3350"/>
                    <a:pt x="1186" y="3506"/>
                    <a:pt x="1019" y="3644"/>
                  </a:cubicBezTo>
                  <a:cubicBezTo>
                    <a:pt x="941" y="3722"/>
                    <a:pt x="863" y="3791"/>
                    <a:pt x="795" y="3859"/>
                  </a:cubicBezTo>
                  <a:cubicBezTo>
                    <a:pt x="716" y="3928"/>
                    <a:pt x="647" y="3987"/>
                    <a:pt x="589" y="4045"/>
                  </a:cubicBezTo>
                  <a:cubicBezTo>
                    <a:pt x="462" y="4172"/>
                    <a:pt x="354" y="4280"/>
                    <a:pt x="266" y="4378"/>
                  </a:cubicBezTo>
                  <a:cubicBezTo>
                    <a:pt x="177" y="4466"/>
                    <a:pt x="119" y="4544"/>
                    <a:pt x="70" y="4594"/>
                  </a:cubicBezTo>
                  <a:cubicBezTo>
                    <a:pt x="31" y="4642"/>
                    <a:pt x="1" y="4672"/>
                    <a:pt x="1" y="4672"/>
                  </a:cubicBezTo>
                  <a:lnTo>
                    <a:pt x="70" y="4731"/>
                  </a:lnTo>
                  <a:cubicBezTo>
                    <a:pt x="70" y="4731"/>
                    <a:pt x="90" y="4701"/>
                    <a:pt x="138" y="4653"/>
                  </a:cubicBezTo>
                  <a:cubicBezTo>
                    <a:pt x="177" y="4603"/>
                    <a:pt x="246" y="4525"/>
                    <a:pt x="334" y="4437"/>
                  </a:cubicBezTo>
                  <a:cubicBezTo>
                    <a:pt x="373" y="4388"/>
                    <a:pt x="422" y="4339"/>
                    <a:pt x="471" y="4280"/>
                  </a:cubicBezTo>
                  <a:cubicBezTo>
                    <a:pt x="530" y="4231"/>
                    <a:pt x="579" y="4172"/>
                    <a:pt x="647" y="4104"/>
                  </a:cubicBezTo>
                  <a:cubicBezTo>
                    <a:pt x="706" y="4045"/>
                    <a:pt x="775" y="3987"/>
                    <a:pt x="843" y="3918"/>
                  </a:cubicBezTo>
                  <a:cubicBezTo>
                    <a:pt x="921" y="3850"/>
                    <a:pt x="990" y="3781"/>
                    <a:pt x="1078" y="3702"/>
                  </a:cubicBezTo>
                  <a:cubicBezTo>
                    <a:pt x="1235" y="3565"/>
                    <a:pt x="1411" y="3419"/>
                    <a:pt x="1607" y="3271"/>
                  </a:cubicBezTo>
                  <a:cubicBezTo>
                    <a:pt x="1803" y="3115"/>
                    <a:pt x="2018" y="2968"/>
                    <a:pt x="2244" y="2812"/>
                  </a:cubicBezTo>
                  <a:cubicBezTo>
                    <a:pt x="2459" y="2664"/>
                    <a:pt x="2694" y="2518"/>
                    <a:pt x="2939" y="2371"/>
                  </a:cubicBezTo>
                  <a:cubicBezTo>
                    <a:pt x="3184" y="2233"/>
                    <a:pt x="3438" y="2087"/>
                    <a:pt x="3683" y="1959"/>
                  </a:cubicBezTo>
                  <a:cubicBezTo>
                    <a:pt x="3948" y="1822"/>
                    <a:pt x="4202" y="1695"/>
                    <a:pt x="4457" y="1578"/>
                  </a:cubicBezTo>
                  <a:cubicBezTo>
                    <a:pt x="4711" y="1460"/>
                    <a:pt x="4966" y="1343"/>
                    <a:pt x="5210" y="1235"/>
                  </a:cubicBezTo>
                  <a:cubicBezTo>
                    <a:pt x="5456" y="1127"/>
                    <a:pt x="5691" y="1019"/>
                    <a:pt x="5916" y="931"/>
                  </a:cubicBezTo>
                  <a:cubicBezTo>
                    <a:pt x="6151" y="834"/>
                    <a:pt x="6366" y="745"/>
                    <a:pt x="6562" y="657"/>
                  </a:cubicBezTo>
                  <a:cubicBezTo>
                    <a:pt x="6954" y="490"/>
                    <a:pt x="7286" y="353"/>
                    <a:pt x="7521" y="246"/>
                  </a:cubicBezTo>
                  <a:cubicBezTo>
                    <a:pt x="7747" y="148"/>
                    <a:pt x="7874" y="89"/>
                    <a:pt x="7874" y="89"/>
                  </a:cubicBezTo>
                  <a:lnTo>
                    <a:pt x="7845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 rot="-1848512">
              <a:off x="3571230" y="467545"/>
              <a:ext cx="407350" cy="38900"/>
            </a:xfrm>
            <a:custGeom>
              <a:avLst/>
              <a:gdLst/>
              <a:ahLst/>
              <a:cxnLst/>
              <a:rect l="l" t="t" r="r" b="b"/>
              <a:pathLst>
                <a:path w="3330" h="318" extrusionOk="0">
                  <a:moveTo>
                    <a:pt x="3173" y="0"/>
                  </a:moveTo>
                  <a:cubicBezTo>
                    <a:pt x="3075" y="0"/>
                    <a:pt x="2948" y="9"/>
                    <a:pt x="2791" y="29"/>
                  </a:cubicBezTo>
                  <a:cubicBezTo>
                    <a:pt x="2713" y="39"/>
                    <a:pt x="2635" y="49"/>
                    <a:pt x="2546" y="59"/>
                  </a:cubicBezTo>
                  <a:cubicBezTo>
                    <a:pt x="2458" y="68"/>
                    <a:pt x="2360" y="78"/>
                    <a:pt x="2262" y="88"/>
                  </a:cubicBezTo>
                  <a:cubicBezTo>
                    <a:pt x="2174" y="98"/>
                    <a:pt x="2067" y="118"/>
                    <a:pt x="1969" y="127"/>
                  </a:cubicBezTo>
                  <a:cubicBezTo>
                    <a:pt x="1871" y="137"/>
                    <a:pt x="1763" y="147"/>
                    <a:pt x="1665" y="166"/>
                  </a:cubicBezTo>
                  <a:cubicBezTo>
                    <a:pt x="1460" y="186"/>
                    <a:pt x="1244" y="205"/>
                    <a:pt x="1058" y="215"/>
                  </a:cubicBezTo>
                  <a:cubicBezTo>
                    <a:pt x="862" y="225"/>
                    <a:pt x="676" y="225"/>
                    <a:pt x="519" y="225"/>
                  </a:cubicBezTo>
                  <a:cubicBezTo>
                    <a:pt x="363" y="225"/>
                    <a:pt x="235" y="215"/>
                    <a:pt x="147" y="215"/>
                  </a:cubicBezTo>
                  <a:cubicBezTo>
                    <a:pt x="49" y="205"/>
                    <a:pt x="0" y="205"/>
                    <a:pt x="0" y="205"/>
                  </a:cubicBezTo>
                  <a:lnTo>
                    <a:pt x="0" y="294"/>
                  </a:lnTo>
                  <a:lnTo>
                    <a:pt x="137" y="294"/>
                  </a:lnTo>
                  <a:cubicBezTo>
                    <a:pt x="235" y="294"/>
                    <a:pt x="363" y="303"/>
                    <a:pt x="519" y="303"/>
                  </a:cubicBezTo>
                  <a:cubicBezTo>
                    <a:pt x="598" y="313"/>
                    <a:pt x="686" y="313"/>
                    <a:pt x="774" y="313"/>
                  </a:cubicBezTo>
                  <a:lnTo>
                    <a:pt x="1058" y="313"/>
                  </a:lnTo>
                  <a:cubicBezTo>
                    <a:pt x="1188" y="313"/>
                    <a:pt x="1323" y="318"/>
                    <a:pt x="1463" y="318"/>
                  </a:cubicBezTo>
                  <a:cubicBezTo>
                    <a:pt x="1532" y="318"/>
                    <a:pt x="1603" y="317"/>
                    <a:pt x="1675" y="313"/>
                  </a:cubicBezTo>
                  <a:cubicBezTo>
                    <a:pt x="1773" y="313"/>
                    <a:pt x="1880" y="313"/>
                    <a:pt x="1988" y="303"/>
                  </a:cubicBezTo>
                  <a:cubicBezTo>
                    <a:pt x="2086" y="303"/>
                    <a:pt x="2194" y="294"/>
                    <a:pt x="2291" y="284"/>
                  </a:cubicBezTo>
                  <a:cubicBezTo>
                    <a:pt x="2389" y="284"/>
                    <a:pt x="2478" y="274"/>
                    <a:pt x="2566" y="255"/>
                  </a:cubicBezTo>
                  <a:cubicBezTo>
                    <a:pt x="2654" y="244"/>
                    <a:pt x="2742" y="235"/>
                    <a:pt x="2820" y="215"/>
                  </a:cubicBezTo>
                  <a:cubicBezTo>
                    <a:pt x="3134" y="166"/>
                    <a:pt x="3329" y="88"/>
                    <a:pt x="3329" y="88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 rot="-1848512">
              <a:off x="4005387" y="130003"/>
              <a:ext cx="185693" cy="383496"/>
            </a:xfrm>
            <a:custGeom>
              <a:avLst/>
              <a:gdLst/>
              <a:ahLst/>
              <a:cxnLst/>
              <a:rect l="l" t="t" r="r" b="b"/>
              <a:pathLst>
                <a:path w="1518" h="3135" extrusionOk="0">
                  <a:moveTo>
                    <a:pt x="1430" y="1"/>
                  </a:moveTo>
                  <a:cubicBezTo>
                    <a:pt x="1430" y="1"/>
                    <a:pt x="1430" y="49"/>
                    <a:pt x="1420" y="147"/>
                  </a:cubicBezTo>
                  <a:cubicBezTo>
                    <a:pt x="1411" y="197"/>
                    <a:pt x="1400" y="255"/>
                    <a:pt x="1391" y="314"/>
                  </a:cubicBezTo>
                  <a:cubicBezTo>
                    <a:pt x="1381" y="382"/>
                    <a:pt x="1371" y="451"/>
                    <a:pt x="1352" y="539"/>
                  </a:cubicBezTo>
                  <a:cubicBezTo>
                    <a:pt x="1342" y="617"/>
                    <a:pt x="1313" y="696"/>
                    <a:pt x="1293" y="784"/>
                  </a:cubicBezTo>
                  <a:cubicBezTo>
                    <a:pt x="1273" y="882"/>
                    <a:pt x="1234" y="970"/>
                    <a:pt x="1204" y="1068"/>
                  </a:cubicBezTo>
                  <a:cubicBezTo>
                    <a:pt x="1165" y="1166"/>
                    <a:pt x="1136" y="1264"/>
                    <a:pt x="1087" y="1352"/>
                  </a:cubicBezTo>
                  <a:cubicBezTo>
                    <a:pt x="1048" y="1450"/>
                    <a:pt x="999" y="1548"/>
                    <a:pt x="950" y="1646"/>
                  </a:cubicBezTo>
                  <a:cubicBezTo>
                    <a:pt x="891" y="1734"/>
                    <a:pt x="852" y="1832"/>
                    <a:pt x="793" y="1920"/>
                  </a:cubicBezTo>
                  <a:cubicBezTo>
                    <a:pt x="734" y="2018"/>
                    <a:pt x="686" y="2096"/>
                    <a:pt x="627" y="2184"/>
                  </a:cubicBezTo>
                  <a:cubicBezTo>
                    <a:pt x="568" y="2262"/>
                    <a:pt x="519" y="2351"/>
                    <a:pt x="460" y="2419"/>
                  </a:cubicBezTo>
                  <a:cubicBezTo>
                    <a:pt x="412" y="2497"/>
                    <a:pt x="362" y="2566"/>
                    <a:pt x="314" y="2635"/>
                  </a:cubicBezTo>
                  <a:cubicBezTo>
                    <a:pt x="264" y="2693"/>
                    <a:pt x="225" y="2762"/>
                    <a:pt x="186" y="2811"/>
                  </a:cubicBezTo>
                  <a:cubicBezTo>
                    <a:pt x="147" y="2860"/>
                    <a:pt x="108" y="2909"/>
                    <a:pt x="79" y="2948"/>
                  </a:cubicBezTo>
                  <a:cubicBezTo>
                    <a:pt x="29" y="3026"/>
                    <a:pt x="0" y="3065"/>
                    <a:pt x="0" y="3065"/>
                  </a:cubicBezTo>
                  <a:lnTo>
                    <a:pt x="59" y="3134"/>
                  </a:lnTo>
                  <a:cubicBezTo>
                    <a:pt x="59" y="3134"/>
                    <a:pt x="108" y="3095"/>
                    <a:pt x="177" y="3036"/>
                  </a:cubicBezTo>
                  <a:cubicBezTo>
                    <a:pt x="216" y="3007"/>
                    <a:pt x="264" y="2967"/>
                    <a:pt x="314" y="2919"/>
                  </a:cubicBezTo>
                  <a:cubicBezTo>
                    <a:pt x="353" y="2870"/>
                    <a:pt x="412" y="2821"/>
                    <a:pt x="460" y="2752"/>
                  </a:cubicBezTo>
                  <a:cubicBezTo>
                    <a:pt x="519" y="2693"/>
                    <a:pt x="578" y="2615"/>
                    <a:pt x="627" y="2547"/>
                  </a:cubicBezTo>
                  <a:cubicBezTo>
                    <a:pt x="686" y="2468"/>
                    <a:pt x="745" y="2380"/>
                    <a:pt x="793" y="2292"/>
                  </a:cubicBezTo>
                  <a:cubicBezTo>
                    <a:pt x="852" y="2204"/>
                    <a:pt x="901" y="2106"/>
                    <a:pt x="950" y="2008"/>
                  </a:cubicBezTo>
                  <a:cubicBezTo>
                    <a:pt x="999" y="1910"/>
                    <a:pt x="1048" y="1812"/>
                    <a:pt x="1087" y="1714"/>
                  </a:cubicBezTo>
                  <a:cubicBezTo>
                    <a:pt x="1126" y="1607"/>
                    <a:pt x="1175" y="1509"/>
                    <a:pt x="1204" y="1401"/>
                  </a:cubicBezTo>
                  <a:cubicBezTo>
                    <a:pt x="1244" y="1303"/>
                    <a:pt x="1273" y="1195"/>
                    <a:pt x="1302" y="1098"/>
                  </a:cubicBezTo>
                  <a:cubicBezTo>
                    <a:pt x="1313" y="1048"/>
                    <a:pt x="1332" y="1000"/>
                    <a:pt x="1342" y="950"/>
                  </a:cubicBezTo>
                  <a:cubicBezTo>
                    <a:pt x="1352" y="902"/>
                    <a:pt x="1371" y="852"/>
                    <a:pt x="1381" y="813"/>
                  </a:cubicBezTo>
                  <a:cubicBezTo>
                    <a:pt x="1400" y="715"/>
                    <a:pt x="1420" y="628"/>
                    <a:pt x="1430" y="549"/>
                  </a:cubicBezTo>
                  <a:cubicBezTo>
                    <a:pt x="1450" y="471"/>
                    <a:pt x="1459" y="393"/>
                    <a:pt x="1469" y="334"/>
                  </a:cubicBezTo>
                  <a:cubicBezTo>
                    <a:pt x="1479" y="265"/>
                    <a:pt x="1489" y="206"/>
                    <a:pt x="1498" y="157"/>
                  </a:cubicBezTo>
                  <a:cubicBezTo>
                    <a:pt x="1508" y="60"/>
                    <a:pt x="1518" y="10"/>
                    <a:pt x="1518" y="1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 rot="-1848512">
              <a:off x="3825911" y="8989"/>
              <a:ext cx="360621" cy="59451"/>
            </a:xfrm>
            <a:custGeom>
              <a:avLst/>
              <a:gdLst/>
              <a:ahLst/>
              <a:cxnLst/>
              <a:rect l="l" t="t" r="r" b="b"/>
              <a:pathLst>
                <a:path w="2948" h="486" extrusionOk="0">
                  <a:moveTo>
                    <a:pt x="20" y="1"/>
                  </a:moveTo>
                  <a:lnTo>
                    <a:pt x="0" y="89"/>
                  </a:lnTo>
                  <a:cubicBezTo>
                    <a:pt x="0" y="89"/>
                    <a:pt x="49" y="99"/>
                    <a:pt x="127" y="109"/>
                  </a:cubicBezTo>
                  <a:cubicBezTo>
                    <a:pt x="205" y="128"/>
                    <a:pt x="323" y="148"/>
                    <a:pt x="460" y="168"/>
                  </a:cubicBezTo>
                  <a:cubicBezTo>
                    <a:pt x="597" y="196"/>
                    <a:pt x="754" y="226"/>
                    <a:pt x="921" y="255"/>
                  </a:cubicBezTo>
                  <a:cubicBezTo>
                    <a:pt x="1097" y="285"/>
                    <a:pt x="1273" y="324"/>
                    <a:pt x="1459" y="353"/>
                  </a:cubicBezTo>
                  <a:cubicBezTo>
                    <a:pt x="1645" y="392"/>
                    <a:pt x="1822" y="422"/>
                    <a:pt x="1998" y="442"/>
                  </a:cubicBezTo>
                  <a:cubicBezTo>
                    <a:pt x="2086" y="451"/>
                    <a:pt x="2164" y="461"/>
                    <a:pt x="2242" y="471"/>
                  </a:cubicBezTo>
                  <a:cubicBezTo>
                    <a:pt x="2331" y="471"/>
                    <a:pt x="2399" y="481"/>
                    <a:pt x="2468" y="481"/>
                  </a:cubicBezTo>
                  <a:cubicBezTo>
                    <a:pt x="2517" y="484"/>
                    <a:pt x="2561" y="485"/>
                    <a:pt x="2602" y="485"/>
                  </a:cubicBezTo>
                  <a:cubicBezTo>
                    <a:pt x="2684" y="485"/>
                    <a:pt x="2752" y="481"/>
                    <a:pt x="2810" y="481"/>
                  </a:cubicBezTo>
                  <a:cubicBezTo>
                    <a:pt x="2888" y="471"/>
                    <a:pt x="2938" y="461"/>
                    <a:pt x="2938" y="461"/>
                  </a:cubicBezTo>
                  <a:lnTo>
                    <a:pt x="2947" y="373"/>
                  </a:lnTo>
                  <a:cubicBezTo>
                    <a:pt x="2947" y="373"/>
                    <a:pt x="2899" y="363"/>
                    <a:pt x="2820" y="344"/>
                  </a:cubicBezTo>
                  <a:cubicBezTo>
                    <a:pt x="2742" y="334"/>
                    <a:pt x="2624" y="305"/>
                    <a:pt x="2487" y="294"/>
                  </a:cubicBezTo>
                  <a:cubicBezTo>
                    <a:pt x="2350" y="275"/>
                    <a:pt x="2194" y="255"/>
                    <a:pt x="2017" y="246"/>
                  </a:cubicBezTo>
                  <a:cubicBezTo>
                    <a:pt x="1929" y="236"/>
                    <a:pt x="1841" y="226"/>
                    <a:pt x="1753" y="226"/>
                  </a:cubicBezTo>
                  <a:cubicBezTo>
                    <a:pt x="1665" y="216"/>
                    <a:pt x="1567" y="207"/>
                    <a:pt x="1478" y="207"/>
                  </a:cubicBezTo>
                  <a:cubicBezTo>
                    <a:pt x="1293" y="187"/>
                    <a:pt x="1106" y="177"/>
                    <a:pt x="940" y="157"/>
                  </a:cubicBezTo>
                  <a:cubicBezTo>
                    <a:pt x="764" y="138"/>
                    <a:pt x="607" y="109"/>
                    <a:pt x="470" y="89"/>
                  </a:cubicBezTo>
                  <a:cubicBezTo>
                    <a:pt x="333" y="70"/>
                    <a:pt x="225" y="50"/>
                    <a:pt x="137" y="3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 rot="-1848512">
              <a:off x="4187377" y="-115525"/>
              <a:ext cx="154622" cy="352303"/>
            </a:xfrm>
            <a:custGeom>
              <a:avLst/>
              <a:gdLst/>
              <a:ahLst/>
              <a:cxnLst/>
              <a:rect l="l" t="t" r="r" b="b"/>
              <a:pathLst>
                <a:path w="1264" h="2880" extrusionOk="0">
                  <a:moveTo>
                    <a:pt x="1176" y="1"/>
                  </a:moveTo>
                  <a:cubicBezTo>
                    <a:pt x="1176" y="1"/>
                    <a:pt x="1166" y="50"/>
                    <a:pt x="1146" y="129"/>
                  </a:cubicBezTo>
                  <a:cubicBezTo>
                    <a:pt x="1117" y="207"/>
                    <a:pt x="1087" y="324"/>
                    <a:pt x="1039" y="461"/>
                  </a:cubicBezTo>
                  <a:cubicBezTo>
                    <a:pt x="989" y="599"/>
                    <a:pt x="941" y="755"/>
                    <a:pt x="872" y="921"/>
                  </a:cubicBezTo>
                  <a:cubicBezTo>
                    <a:pt x="804" y="1088"/>
                    <a:pt x="725" y="1264"/>
                    <a:pt x="637" y="1441"/>
                  </a:cubicBezTo>
                  <a:cubicBezTo>
                    <a:pt x="598" y="1528"/>
                    <a:pt x="559" y="1617"/>
                    <a:pt x="510" y="1695"/>
                  </a:cubicBezTo>
                  <a:cubicBezTo>
                    <a:pt x="471" y="1783"/>
                    <a:pt x="432" y="1872"/>
                    <a:pt x="392" y="1950"/>
                  </a:cubicBezTo>
                  <a:lnTo>
                    <a:pt x="275" y="2185"/>
                  </a:lnTo>
                  <a:cubicBezTo>
                    <a:pt x="245" y="2253"/>
                    <a:pt x="206" y="2322"/>
                    <a:pt x="177" y="2390"/>
                  </a:cubicBezTo>
                  <a:cubicBezTo>
                    <a:pt x="118" y="2527"/>
                    <a:pt x="69" y="2635"/>
                    <a:pt x="40" y="2714"/>
                  </a:cubicBezTo>
                  <a:cubicBezTo>
                    <a:pt x="10" y="2792"/>
                    <a:pt x="1" y="2841"/>
                    <a:pt x="1" y="2841"/>
                  </a:cubicBezTo>
                  <a:lnTo>
                    <a:pt x="79" y="2880"/>
                  </a:lnTo>
                  <a:cubicBezTo>
                    <a:pt x="79" y="2880"/>
                    <a:pt x="206" y="2733"/>
                    <a:pt x="353" y="2479"/>
                  </a:cubicBezTo>
                  <a:cubicBezTo>
                    <a:pt x="392" y="2420"/>
                    <a:pt x="421" y="2342"/>
                    <a:pt x="461" y="2273"/>
                  </a:cubicBezTo>
                  <a:cubicBezTo>
                    <a:pt x="500" y="2194"/>
                    <a:pt x="539" y="2116"/>
                    <a:pt x="569" y="2028"/>
                  </a:cubicBezTo>
                  <a:cubicBezTo>
                    <a:pt x="608" y="1950"/>
                    <a:pt x="647" y="1861"/>
                    <a:pt x="676" y="1774"/>
                  </a:cubicBezTo>
                  <a:cubicBezTo>
                    <a:pt x="715" y="1685"/>
                    <a:pt x="745" y="1587"/>
                    <a:pt x="784" y="1499"/>
                  </a:cubicBezTo>
                  <a:cubicBezTo>
                    <a:pt x="843" y="1313"/>
                    <a:pt x="902" y="1127"/>
                    <a:pt x="960" y="960"/>
                  </a:cubicBezTo>
                  <a:cubicBezTo>
                    <a:pt x="989" y="873"/>
                    <a:pt x="1019" y="784"/>
                    <a:pt x="1048" y="706"/>
                  </a:cubicBezTo>
                  <a:cubicBezTo>
                    <a:pt x="1068" y="628"/>
                    <a:pt x="1097" y="559"/>
                    <a:pt x="1117" y="490"/>
                  </a:cubicBezTo>
                  <a:cubicBezTo>
                    <a:pt x="1205" y="207"/>
                    <a:pt x="1264" y="20"/>
                    <a:pt x="1264" y="20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 rot="-1848512">
              <a:off x="3661814" y="661543"/>
              <a:ext cx="305941" cy="240129"/>
            </a:xfrm>
            <a:custGeom>
              <a:avLst/>
              <a:gdLst/>
              <a:ahLst/>
              <a:cxnLst/>
              <a:rect l="l" t="t" r="r" b="b"/>
              <a:pathLst>
                <a:path w="2501" h="1963" extrusionOk="0">
                  <a:moveTo>
                    <a:pt x="1902" y="1"/>
                  </a:moveTo>
                  <a:cubicBezTo>
                    <a:pt x="1820" y="1"/>
                    <a:pt x="1728" y="18"/>
                    <a:pt x="1626" y="56"/>
                  </a:cubicBezTo>
                  <a:cubicBezTo>
                    <a:pt x="1" y="653"/>
                    <a:pt x="324" y="1525"/>
                    <a:pt x="324" y="1525"/>
                  </a:cubicBezTo>
                  <a:cubicBezTo>
                    <a:pt x="363" y="1652"/>
                    <a:pt x="461" y="1760"/>
                    <a:pt x="578" y="1828"/>
                  </a:cubicBezTo>
                  <a:cubicBezTo>
                    <a:pt x="721" y="1920"/>
                    <a:pt x="889" y="1962"/>
                    <a:pt x="1060" y="1962"/>
                  </a:cubicBezTo>
                  <a:cubicBezTo>
                    <a:pt x="1255" y="1962"/>
                    <a:pt x="1454" y="1907"/>
                    <a:pt x="1626" y="1808"/>
                  </a:cubicBezTo>
                  <a:cubicBezTo>
                    <a:pt x="1940" y="1612"/>
                    <a:pt x="2136" y="1231"/>
                    <a:pt x="2302" y="907"/>
                  </a:cubicBezTo>
                  <a:cubicBezTo>
                    <a:pt x="2500" y="510"/>
                    <a:pt x="2349" y="1"/>
                    <a:pt x="1902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 rot="-1848512">
              <a:off x="3694054" y="654015"/>
              <a:ext cx="261169" cy="244288"/>
            </a:xfrm>
            <a:custGeom>
              <a:avLst/>
              <a:gdLst/>
              <a:ahLst/>
              <a:cxnLst/>
              <a:rect l="l" t="t" r="r" b="b"/>
              <a:pathLst>
                <a:path w="2135" h="1997" extrusionOk="0">
                  <a:moveTo>
                    <a:pt x="1652" y="28"/>
                  </a:moveTo>
                  <a:cubicBezTo>
                    <a:pt x="1721" y="28"/>
                    <a:pt x="1786" y="47"/>
                    <a:pt x="1850" y="79"/>
                  </a:cubicBezTo>
                  <a:cubicBezTo>
                    <a:pt x="1919" y="118"/>
                    <a:pt x="1978" y="177"/>
                    <a:pt x="2027" y="256"/>
                  </a:cubicBezTo>
                  <a:cubicBezTo>
                    <a:pt x="2066" y="325"/>
                    <a:pt x="2085" y="412"/>
                    <a:pt x="2096" y="491"/>
                  </a:cubicBezTo>
                  <a:cubicBezTo>
                    <a:pt x="2105" y="579"/>
                    <a:pt x="2096" y="657"/>
                    <a:pt x="2076" y="745"/>
                  </a:cubicBezTo>
                  <a:cubicBezTo>
                    <a:pt x="2056" y="824"/>
                    <a:pt x="2027" y="902"/>
                    <a:pt x="1988" y="980"/>
                  </a:cubicBezTo>
                  <a:cubicBezTo>
                    <a:pt x="1909" y="1137"/>
                    <a:pt x="1821" y="1284"/>
                    <a:pt x="1724" y="1421"/>
                  </a:cubicBezTo>
                  <a:cubicBezTo>
                    <a:pt x="1626" y="1558"/>
                    <a:pt x="1508" y="1685"/>
                    <a:pt x="1371" y="1783"/>
                  </a:cubicBezTo>
                  <a:cubicBezTo>
                    <a:pt x="1302" y="1833"/>
                    <a:pt x="1224" y="1872"/>
                    <a:pt x="1145" y="1891"/>
                  </a:cubicBezTo>
                  <a:cubicBezTo>
                    <a:pt x="1067" y="1920"/>
                    <a:pt x="979" y="1940"/>
                    <a:pt x="901" y="1950"/>
                  </a:cubicBezTo>
                  <a:cubicBezTo>
                    <a:pt x="862" y="1955"/>
                    <a:pt x="822" y="1957"/>
                    <a:pt x="782" y="1957"/>
                  </a:cubicBezTo>
                  <a:cubicBezTo>
                    <a:pt x="653" y="1957"/>
                    <a:pt x="523" y="1932"/>
                    <a:pt x="411" y="1872"/>
                  </a:cubicBezTo>
                  <a:cubicBezTo>
                    <a:pt x="333" y="1842"/>
                    <a:pt x="264" y="1793"/>
                    <a:pt x="205" y="1735"/>
                  </a:cubicBezTo>
                  <a:cubicBezTo>
                    <a:pt x="147" y="1676"/>
                    <a:pt x="98" y="1607"/>
                    <a:pt x="78" y="1529"/>
                  </a:cubicBezTo>
                  <a:cubicBezTo>
                    <a:pt x="59" y="1489"/>
                    <a:pt x="59" y="1441"/>
                    <a:pt x="49" y="1402"/>
                  </a:cubicBezTo>
                  <a:cubicBezTo>
                    <a:pt x="49" y="1362"/>
                    <a:pt x="49" y="1313"/>
                    <a:pt x="59" y="1274"/>
                  </a:cubicBezTo>
                  <a:cubicBezTo>
                    <a:pt x="59" y="1225"/>
                    <a:pt x="68" y="1186"/>
                    <a:pt x="78" y="1147"/>
                  </a:cubicBezTo>
                  <a:cubicBezTo>
                    <a:pt x="88" y="1108"/>
                    <a:pt x="107" y="1059"/>
                    <a:pt x="127" y="1019"/>
                  </a:cubicBezTo>
                  <a:cubicBezTo>
                    <a:pt x="147" y="980"/>
                    <a:pt x="157" y="941"/>
                    <a:pt x="186" y="902"/>
                  </a:cubicBezTo>
                  <a:cubicBezTo>
                    <a:pt x="205" y="873"/>
                    <a:pt x="225" y="834"/>
                    <a:pt x="255" y="795"/>
                  </a:cubicBezTo>
                  <a:lnTo>
                    <a:pt x="342" y="697"/>
                  </a:lnTo>
                  <a:cubicBezTo>
                    <a:pt x="372" y="667"/>
                    <a:pt x="401" y="638"/>
                    <a:pt x="440" y="608"/>
                  </a:cubicBezTo>
                  <a:cubicBezTo>
                    <a:pt x="470" y="569"/>
                    <a:pt x="499" y="549"/>
                    <a:pt x="538" y="520"/>
                  </a:cubicBezTo>
                  <a:lnTo>
                    <a:pt x="646" y="442"/>
                  </a:lnTo>
                  <a:lnTo>
                    <a:pt x="754" y="373"/>
                  </a:lnTo>
                  <a:cubicBezTo>
                    <a:pt x="793" y="344"/>
                    <a:pt x="832" y="325"/>
                    <a:pt x="871" y="305"/>
                  </a:cubicBezTo>
                  <a:lnTo>
                    <a:pt x="989" y="236"/>
                  </a:lnTo>
                  <a:lnTo>
                    <a:pt x="1106" y="177"/>
                  </a:lnTo>
                  <a:lnTo>
                    <a:pt x="1361" y="79"/>
                  </a:lnTo>
                  <a:cubicBezTo>
                    <a:pt x="1400" y="70"/>
                    <a:pt x="1439" y="50"/>
                    <a:pt x="1478" y="40"/>
                  </a:cubicBezTo>
                  <a:cubicBezTo>
                    <a:pt x="1517" y="40"/>
                    <a:pt x="1567" y="31"/>
                    <a:pt x="1606" y="31"/>
                  </a:cubicBezTo>
                  <a:cubicBezTo>
                    <a:pt x="1621" y="29"/>
                    <a:pt x="1637" y="28"/>
                    <a:pt x="1652" y="28"/>
                  </a:cubicBezTo>
                  <a:close/>
                  <a:moveTo>
                    <a:pt x="1606" y="1"/>
                  </a:moveTo>
                  <a:cubicBezTo>
                    <a:pt x="1557" y="1"/>
                    <a:pt x="1517" y="21"/>
                    <a:pt x="1478" y="21"/>
                  </a:cubicBezTo>
                  <a:cubicBezTo>
                    <a:pt x="1430" y="31"/>
                    <a:pt x="1391" y="50"/>
                    <a:pt x="1351" y="60"/>
                  </a:cubicBezTo>
                  <a:lnTo>
                    <a:pt x="1097" y="158"/>
                  </a:lnTo>
                  <a:cubicBezTo>
                    <a:pt x="1058" y="168"/>
                    <a:pt x="1018" y="197"/>
                    <a:pt x="979" y="216"/>
                  </a:cubicBezTo>
                  <a:lnTo>
                    <a:pt x="852" y="275"/>
                  </a:lnTo>
                  <a:cubicBezTo>
                    <a:pt x="812" y="285"/>
                    <a:pt x="773" y="314"/>
                    <a:pt x="734" y="334"/>
                  </a:cubicBezTo>
                  <a:lnTo>
                    <a:pt x="617" y="403"/>
                  </a:lnTo>
                  <a:lnTo>
                    <a:pt x="509" y="481"/>
                  </a:lnTo>
                  <a:cubicBezTo>
                    <a:pt x="480" y="510"/>
                    <a:pt x="440" y="540"/>
                    <a:pt x="401" y="569"/>
                  </a:cubicBezTo>
                  <a:lnTo>
                    <a:pt x="303" y="667"/>
                  </a:lnTo>
                  <a:lnTo>
                    <a:pt x="216" y="765"/>
                  </a:lnTo>
                  <a:cubicBezTo>
                    <a:pt x="186" y="804"/>
                    <a:pt x="166" y="843"/>
                    <a:pt x="137" y="882"/>
                  </a:cubicBezTo>
                  <a:lnTo>
                    <a:pt x="78" y="1000"/>
                  </a:lnTo>
                  <a:cubicBezTo>
                    <a:pt x="59" y="1039"/>
                    <a:pt x="49" y="1088"/>
                    <a:pt x="29" y="1127"/>
                  </a:cubicBezTo>
                  <a:cubicBezTo>
                    <a:pt x="20" y="1176"/>
                    <a:pt x="9" y="1225"/>
                    <a:pt x="9" y="1265"/>
                  </a:cubicBezTo>
                  <a:cubicBezTo>
                    <a:pt x="0" y="1313"/>
                    <a:pt x="0" y="1362"/>
                    <a:pt x="9" y="1402"/>
                  </a:cubicBezTo>
                  <a:cubicBezTo>
                    <a:pt x="9" y="1450"/>
                    <a:pt x="20" y="1500"/>
                    <a:pt x="29" y="1539"/>
                  </a:cubicBezTo>
                  <a:cubicBezTo>
                    <a:pt x="59" y="1626"/>
                    <a:pt x="107" y="1705"/>
                    <a:pt x="166" y="1764"/>
                  </a:cubicBezTo>
                  <a:cubicBezTo>
                    <a:pt x="235" y="1833"/>
                    <a:pt x="313" y="1881"/>
                    <a:pt x="392" y="1911"/>
                  </a:cubicBezTo>
                  <a:cubicBezTo>
                    <a:pt x="511" y="1971"/>
                    <a:pt x="648" y="1996"/>
                    <a:pt x="780" y="1996"/>
                  </a:cubicBezTo>
                  <a:cubicBezTo>
                    <a:pt x="821" y="1996"/>
                    <a:pt x="862" y="1994"/>
                    <a:pt x="901" y="1989"/>
                  </a:cubicBezTo>
                  <a:cubicBezTo>
                    <a:pt x="989" y="1979"/>
                    <a:pt x="1077" y="1959"/>
                    <a:pt x="1156" y="1930"/>
                  </a:cubicBezTo>
                  <a:cubicBezTo>
                    <a:pt x="1243" y="1901"/>
                    <a:pt x="1322" y="1862"/>
                    <a:pt x="1391" y="1813"/>
                  </a:cubicBezTo>
                  <a:cubicBezTo>
                    <a:pt x="1537" y="1715"/>
                    <a:pt x="1655" y="1578"/>
                    <a:pt x="1753" y="1441"/>
                  </a:cubicBezTo>
                  <a:cubicBezTo>
                    <a:pt x="1850" y="1294"/>
                    <a:pt x="1929" y="1147"/>
                    <a:pt x="2007" y="990"/>
                  </a:cubicBezTo>
                  <a:cubicBezTo>
                    <a:pt x="2046" y="912"/>
                    <a:pt x="2076" y="834"/>
                    <a:pt x="2105" y="745"/>
                  </a:cubicBezTo>
                  <a:cubicBezTo>
                    <a:pt x="2115" y="667"/>
                    <a:pt x="2135" y="579"/>
                    <a:pt x="2115" y="491"/>
                  </a:cubicBezTo>
                  <a:cubicBezTo>
                    <a:pt x="2105" y="403"/>
                    <a:pt x="2085" y="314"/>
                    <a:pt x="2046" y="246"/>
                  </a:cubicBezTo>
                  <a:cubicBezTo>
                    <a:pt x="1998" y="168"/>
                    <a:pt x="1939" y="99"/>
                    <a:pt x="1861" y="60"/>
                  </a:cubicBezTo>
                  <a:cubicBezTo>
                    <a:pt x="1782" y="21"/>
                    <a:pt x="1694" y="1"/>
                    <a:pt x="160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 rot="-1848512">
              <a:off x="3504935" y="524587"/>
              <a:ext cx="257621" cy="150707"/>
            </a:xfrm>
            <a:custGeom>
              <a:avLst/>
              <a:gdLst/>
              <a:ahLst/>
              <a:cxnLst/>
              <a:rect l="l" t="t" r="r" b="b"/>
              <a:pathLst>
                <a:path w="2106" h="1232" extrusionOk="0">
                  <a:moveTo>
                    <a:pt x="817" y="1"/>
                  </a:moveTo>
                  <a:cubicBezTo>
                    <a:pt x="179" y="1"/>
                    <a:pt x="49" y="402"/>
                    <a:pt x="49" y="402"/>
                  </a:cubicBezTo>
                  <a:cubicBezTo>
                    <a:pt x="1" y="499"/>
                    <a:pt x="10" y="617"/>
                    <a:pt x="49" y="715"/>
                  </a:cubicBezTo>
                  <a:cubicBezTo>
                    <a:pt x="138" y="999"/>
                    <a:pt x="412" y="1185"/>
                    <a:pt x="706" y="1224"/>
                  </a:cubicBezTo>
                  <a:cubicBezTo>
                    <a:pt x="743" y="1229"/>
                    <a:pt x="780" y="1231"/>
                    <a:pt x="817" y="1231"/>
                  </a:cubicBezTo>
                  <a:cubicBezTo>
                    <a:pt x="1077" y="1231"/>
                    <a:pt x="1346" y="1120"/>
                    <a:pt x="1577" y="1009"/>
                  </a:cubicBezTo>
                  <a:cubicBezTo>
                    <a:pt x="1949" y="832"/>
                    <a:pt x="2105" y="333"/>
                    <a:pt x="1587" y="147"/>
                  </a:cubicBezTo>
                  <a:cubicBezTo>
                    <a:pt x="1271" y="41"/>
                    <a:pt x="1018" y="1"/>
                    <a:pt x="81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 rot="-1848512">
              <a:off x="3506485" y="528380"/>
              <a:ext cx="236092" cy="154255"/>
            </a:xfrm>
            <a:custGeom>
              <a:avLst/>
              <a:gdLst/>
              <a:ahLst/>
              <a:cxnLst/>
              <a:rect l="l" t="t" r="r" b="b"/>
              <a:pathLst>
                <a:path w="1930" h="1261" extrusionOk="0">
                  <a:moveTo>
                    <a:pt x="852" y="34"/>
                  </a:moveTo>
                  <a:lnTo>
                    <a:pt x="960" y="43"/>
                  </a:lnTo>
                  <a:lnTo>
                    <a:pt x="1068" y="54"/>
                  </a:lnTo>
                  <a:cubicBezTo>
                    <a:pt x="1097" y="54"/>
                    <a:pt x="1136" y="63"/>
                    <a:pt x="1165" y="63"/>
                  </a:cubicBezTo>
                  <a:lnTo>
                    <a:pt x="1274" y="93"/>
                  </a:lnTo>
                  <a:cubicBezTo>
                    <a:pt x="1313" y="93"/>
                    <a:pt x="1342" y="102"/>
                    <a:pt x="1381" y="112"/>
                  </a:cubicBezTo>
                  <a:lnTo>
                    <a:pt x="1577" y="171"/>
                  </a:lnTo>
                  <a:cubicBezTo>
                    <a:pt x="1616" y="181"/>
                    <a:pt x="1646" y="200"/>
                    <a:pt x="1675" y="210"/>
                  </a:cubicBezTo>
                  <a:cubicBezTo>
                    <a:pt x="1704" y="230"/>
                    <a:pt x="1733" y="239"/>
                    <a:pt x="1763" y="269"/>
                  </a:cubicBezTo>
                  <a:cubicBezTo>
                    <a:pt x="1812" y="308"/>
                    <a:pt x="1851" y="357"/>
                    <a:pt x="1881" y="416"/>
                  </a:cubicBezTo>
                  <a:cubicBezTo>
                    <a:pt x="1910" y="474"/>
                    <a:pt x="1910" y="543"/>
                    <a:pt x="1900" y="611"/>
                  </a:cubicBezTo>
                  <a:cubicBezTo>
                    <a:pt x="1900" y="680"/>
                    <a:pt x="1870" y="739"/>
                    <a:pt x="1831" y="798"/>
                  </a:cubicBezTo>
                  <a:cubicBezTo>
                    <a:pt x="1792" y="857"/>
                    <a:pt x="1744" y="905"/>
                    <a:pt x="1694" y="944"/>
                  </a:cubicBezTo>
                  <a:cubicBezTo>
                    <a:pt x="1635" y="984"/>
                    <a:pt x="1577" y="1013"/>
                    <a:pt x="1518" y="1042"/>
                  </a:cubicBezTo>
                  <a:cubicBezTo>
                    <a:pt x="1391" y="1101"/>
                    <a:pt x="1263" y="1150"/>
                    <a:pt x="1136" y="1190"/>
                  </a:cubicBezTo>
                  <a:cubicBezTo>
                    <a:pt x="1037" y="1212"/>
                    <a:pt x="933" y="1235"/>
                    <a:pt x="827" y="1235"/>
                  </a:cubicBezTo>
                  <a:cubicBezTo>
                    <a:pt x="796" y="1235"/>
                    <a:pt x="765" y="1233"/>
                    <a:pt x="735" y="1229"/>
                  </a:cubicBezTo>
                  <a:cubicBezTo>
                    <a:pt x="608" y="1219"/>
                    <a:pt x="480" y="1170"/>
                    <a:pt x="362" y="1101"/>
                  </a:cubicBezTo>
                  <a:cubicBezTo>
                    <a:pt x="255" y="1023"/>
                    <a:pt x="157" y="925"/>
                    <a:pt x="98" y="807"/>
                  </a:cubicBezTo>
                  <a:cubicBezTo>
                    <a:pt x="69" y="748"/>
                    <a:pt x="49" y="680"/>
                    <a:pt x="40" y="622"/>
                  </a:cubicBezTo>
                  <a:cubicBezTo>
                    <a:pt x="30" y="553"/>
                    <a:pt x="40" y="484"/>
                    <a:pt x="69" y="426"/>
                  </a:cubicBezTo>
                  <a:cubicBezTo>
                    <a:pt x="79" y="396"/>
                    <a:pt x="98" y="367"/>
                    <a:pt x="118" y="337"/>
                  </a:cubicBezTo>
                  <a:cubicBezTo>
                    <a:pt x="138" y="308"/>
                    <a:pt x="157" y="278"/>
                    <a:pt x="177" y="259"/>
                  </a:cubicBezTo>
                  <a:cubicBezTo>
                    <a:pt x="206" y="230"/>
                    <a:pt x="236" y="210"/>
                    <a:pt x="255" y="191"/>
                  </a:cubicBezTo>
                  <a:cubicBezTo>
                    <a:pt x="284" y="171"/>
                    <a:pt x="314" y="152"/>
                    <a:pt x="343" y="141"/>
                  </a:cubicBezTo>
                  <a:cubicBezTo>
                    <a:pt x="382" y="122"/>
                    <a:pt x="412" y="102"/>
                    <a:pt x="441" y="93"/>
                  </a:cubicBezTo>
                  <a:cubicBezTo>
                    <a:pt x="480" y="83"/>
                    <a:pt x="510" y="73"/>
                    <a:pt x="539" y="63"/>
                  </a:cubicBezTo>
                  <a:lnTo>
                    <a:pt x="647" y="43"/>
                  </a:lnTo>
                  <a:cubicBezTo>
                    <a:pt x="676" y="43"/>
                    <a:pt x="715" y="43"/>
                    <a:pt x="754" y="34"/>
                  </a:cubicBezTo>
                  <a:close/>
                  <a:moveTo>
                    <a:pt x="784" y="0"/>
                  </a:moveTo>
                  <a:cubicBezTo>
                    <a:pt x="771" y="0"/>
                    <a:pt x="758" y="1"/>
                    <a:pt x="745" y="4"/>
                  </a:cubicBezTo>
                  <a:cubicBezTo>
                    <a:pt x="715" y="4"/>
                    <a:pt x="676" y="4"/>
                    <a:pt x="637" y="14"/>
                  </a:cubicBezTo>
                  <a:lnTo>
                    <a:pt x="529" y="24"/>
                  </a:lnTo>
                  <a:cubicBezTo>
                    <a:pt x="500" y="34"/>
                    <a:pt x="460" y="54"/>
                    <a:pt x="431" y="63"/>
                  </a:cubicBezTo>
                  <a:cubicBezTo>
                    <a:pt x="392" y="73"/>
                    <a:pt x="362" y="93"/>
                    <a:pt x="333" y="102"/>
                  </a:cubicBezTo>
                  <a:cubicBezTo>
                    <a:pt x="294" y="122"/>
                    <a:pt x="265" y="141"/>
                    <a:pt x="236" y="161"/>
                  </a:cubicBezTo>
                  <a:cubicBezTo>
                    <a:pt x="206" y="181"/>
                    <a:pt x="177" y="200"/>
                    <a:pt x="157" y="230"/>
                  </a:cubicBezTo>
                  <a:cubicBezTo>
                    <a:pt x="127" y="259"/>
                    <a:pt x="108" y="289"/>
                    <a:pt x="88" y="318"/>
                  </a:cubicBezTo>
                  <a:cubicBezTo>
                    <a:pt x="59" y="347"/>
                    <a:pt x="49" y="376"/>
                    <a:pt x="30" y="416"/>
                  </a:cubicBezTo>
                  <a:cubicBezTo>
                    <a:pt x="1" y="474"/>
                    <a:pt x="1" y="553"/>
                    <a:pt x="1" y="622"/>
                  </a:cubicBezTo>
                  <a:cubicBezTo>
                    <a:pt x="10" y="690"/>
                    <a:pt x="40" y="759"/>
                    <a:pt x="69" y="817"/>
                  </a:cubicBezTo>
                  <a:cubicBezTo>
                    <a:pt x="127" y="944"/>
                    <a:pt x="225" y="1052"/>
                    <a:pt x="343" y="1121"/>
                  </a:cubicBezTo>
                  <a:cubicBezTo>
                    <a:pt x="402" y="1160"/>
                    <a:pt x="471" y="1190"/>
                    <a:pt x="529" y="1219"/>
                  </a:cubicBezTo>
                  <a:cubicBezTo>
                    <a:pt x="597" y="1238"/>
                    <a:pt x="666" y="1248"/>
                    <a:pt x="735" y="1258"/>
                  </a:cubicBezTo>
                  <a:cubicBezTo>
                    <a:pt x="759" y="1259"/>
                    <a:pt x="783" y="1260"/>
                    <a:pt x="807" y="1260"/>
                  </a:cubicBezTo>
                  <a:cubicBezTo>
                    <a:pt x="920" y="1260"/>
                    <a:pt x="1033" y="1241"/>
                    <a:pt x="1146" y="1209"/>
                  </a:cubicBezTo>
                  <a:cubicBezTo>
                    <a:pt x="1274" y="1170"/>
                    <a:pt x="1400" y="1111"/>
                    <a:pt x="1528" y="1062"/>
                  </a:cubicBezTo>
                  <a:cubicBezTo>
                    <a:pt x="1587" y="1033"/>
                    <a:pt x="1646" y="1003"/>
                    <a:pt x="1704" y="955"/>
                  </a:cubicBezTo>
                  <a:cubicBezTo>
                    <a:pt x="1753" y="915"/>
                    <a:pt x="1812" y="866"/>
                    <a:pt x="1841" y="807"/>
                  </a:cubicBezTo>
                  <a:cubicBezTo>
                    <a:pt x="1881" y="748"/>
                    <a:pt x="1910" y="680"/>
                    <a:pt x="1920" y="611"/>
                  </a:cubicBezTo>
                  <a:cubicBezTo>
                    <a:pt x="1929" y="543"/>
                    <a:pt x="1929" y="474"/>
                    <a:pt x="1900" y="406"/>
                  </a:cubicBezTo>
                  <a:cubicBezTo>
                    <a:pt x="1870" y="347"/>
                    <a:pt x="1822" y="289"/>
                    <a:pt x="1773" y="249"/>
                  </a:cubicBezTo>
                  <a:cubicBezTo>
                    <a:pt x="1744" y="230"/>
                    <a:pt x="1714" y="210"/>
                    <a:pt x="1685" y="200"/>
                  </a:cubicBezTo>
                  <a:cubicBezTo>
                    <a:pt x="1646" y="181"/>
                    <a:pt x="1616" y="171"/>
                    <a:pt x="1587" y="161"/>
                  </a:cubicBezTo>
                  <a:lnTo>
                    <a:pt x="1587" y="152"/>
                  </a:lnTo>
                  <a:lnTo>
                    <a:pt x="1381" y="93"/>
                  </a:lnTo>
                  <a:cubicBezTo>
                    <a:pt x="1352" y="83"/>
                    <a:pt x="1313" y="73"/>
                    <a:pt x="1283" y="63"/>
                  </a:cubicBezTo>
                  <a:lnTo>
                    <a:pt x="1176" y="43"/>
                  </a:lnTo>
                  <a:cubicBezTo>
                    <a:pt x="1136" y="34"/>
                    <a:pt x="1107" y="34"/>
                    <a:pt x="1068" y="24"/>
                  </a:cubicBezTo>
                  <a:lnTo>
                    <a:pt x="960" y="4"/>
                  </a:lnTo>
                  <a:lnTo>
                    <a:pt x="852" y="4"/>
                  </a:lnTo>
                  <a:cubicBezTo>
                    <a:pt x="833" y="4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 rot="-1848512">
              <a:off x="3967592" y="503632"/>
              <a:ext cx="240985" cy="195968"/>
            </a:xfrm>
            <a:custGeom>
              <a:avLst/>
              <a:gdLst/>
              <a:ahLst/>
              <a:cxnLst/>
              <a:rect l="l" t="t" r="r" b="b"/>
              <a:pathLst>
                <a:path w="1970" h="1602" extrusionOk="0">
                  <a:moveTo>
                    <a:pt x="1506" y="1"/>
                  </a:moveTo>
                  <a:cubicBezTo>
                    <a:pt x="1432" y="1"/>
                    <a:pt x="1347" y="20"/>
                    <a:pt x="1254" y="63"/>
                  </a:cubicBezTo>
                  <a:cubicBezTo>
                    <a:pt x="1" y="631"/>
                    <a:pt x="314" y="1297"/>
                    <a:pt x="314" y="1297"/>
                  </a:cubicBezTo>
                  <a:cubicBezTo>
                    <a:pt x="353" y="1395"/>
                    <a:pt x="431" y="1473"/>
                    <a:pt x="529" y="1523"/>
                  </a:cubicBezTo>
                  <a:cubicBezTo>
                    <a:pt x="630" y="1577"/>
                    <a:pt x="744" y="1602"/>
                    <a:pt x="859" y="1602"/>
                  </a:cubicBezTo>
                  <a:cubicBezTo>
                    <a:pt x="1033" y="1602"/>
                    <a:pt x="1210" y="1544"/>
                    <a:pt x="1352" y="1444"/>
                  </a:cubicBezTo>
                  <a:cubicBezTo>
                    <a:pt x="1596" y="1277"/>
                    <a:pt x="1733" y="964"/>
                    <a:pt x="1842" y="690"/>
                  </a:cubicBezTo>
                  <a:cubicBezTo>
                    <a:pt x="1969" y="378"/>
                    <a:pt x="1836" y="1"/>
                    <a:pt x="150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 rot="-1848512">
              <a:off x="3998580" y="496319"/>
              <a:ext cx="200250" cy="199638"/>
            </a:xfrm>
            <a:custGeom>
              <a:avLst/>
              <a:gdLst/>
              <a:ahLst/>
              <a:cxnLst/>
              <a:rect l="l" t="t" r="r" b="b"/>
              <a:pathLst>
                <a:path w="1637" h="1632" extrusionOk="0">
                  <a:moveTo>
                    <a:pt x="1241" y="19"/>
                  </a:moveTo>
                  <a:cubicBezTo>
                    <a:pt x="1290" y="19"/>
                    <a:pt x="1339" y="29"/>
                    <a:pt x="1382" y="43"/>
                  </a:cubicBezTo>
                  <a:cubicBezTo>
                    <a:pt x="1450" y="72"/>
                    <a:pt x="1499" y="121"/>
                    <a:pt x="1538" y="170"/>
                  </a:cubicBezTo>
                  <a:cubicBezTo>
                    <a:pt x="1578" y="229"/>
                    <a:pt x="1597" y="298"/>
                    <a:pt x="1607" y="356"/>
                  </a:cubicBezTo>
                  <a:cubicBezTo>
                    <a:pt x="1617" y="425"/>
                    <a:pt x="1617" y="494"/>
                    <a:pt x="1607" y="562"/>
                  </a:cubicBezTo>
                  <a:cubicBezTo>
                    <a:pt x="1597" y="620"/>
                    <a:pt x="1578" y="689"/>
                    <a:pt x="1548" y="748"/>
                  </a:cubicBezTo>
                  <a:cubicBezTo>
                    <a:pt x="1499" y="875"/>
                    <a:pt x="1440" y="1003"/>
                    <a:pt x="1371" y="1120"/>
                  </a:cubicBezTo>
                  <a:cubicBezTo>
                    <a:pt x="1303" y="1238"/>
                    <a:pt x="1215" y="1345"/>
                    <a:pt x="1107" y="1423"/>
                  </a:cubicBezTo>
                  <a:cubicBezTo>
                    <a:pt x="999" y="1502"/>
                    <a:pt x="882" y="1560"/>
                    <a:pt x="745" y="1590"/>
                  </a:cubicBezTo>
                  <a:cubicBezTo>
                    <a:pt x="705" y="1596"/>
                    <a:pt x="664" y="1600"/>
                    <a:pt x="623" y="1600"/>
                  </a:cubicBezTo>
                  <a:cubicBezTo>
                    <a:pt x="533" y="1600"/>
                    <a:pt x="441" y="1584"/>
                    <a:pt x="353" y="1551"/>
                  </a:cubicBezTo>
                  <a:cubicBezTo>
                    <a:pt x="294" y="1532"/>
                    <a:pt x="226" y="1502"/>
                    <a:pt x="177" y="1453"/>
                  </a:cubicBezTo>
                  <a:cubicBezTo>
                    <a:pt x="128" y="1414"/>
                    <a:pt x="89" y="1365"/>
                    <a:pt x="70" y="1306"/>
                  </a:cubicBezTo>
                  <a:lnTo>
                    <a:pt x="70" y="1296"/>
                  </a:lnTo>
                  <a:cubicBezTo>
                    <a:pt x="59" y="1267"/>
                    <a:pt x="50" y="1238"/>
                    <a:pt x="40" y="1199"/>
                  </a:cubicBezTo>
                  <a:lnTo>
                    <a:pt x="40" y="1101"/>
                  </a:lnTo>
                  <a:cubicBezTo>
                    <a:pt x="40" y="1061"/>
                    <a:pt x="40" y="1032"/>
                    <a:pt x="50" y="993"/>
                  </a:cubicBezTo>
                  <a:cubicBezTo>
                    <a:pt x="59" y="964"/>
                    <a:pt x="59" y="934"/>
                    <a:pt x="79" y="895"/>
                  </a:cubicBezTo>
                  <a:cubicBezTo>
                    <a:pt x="89" y="866"/>
                    <a:pt x="99" y="836"/>
                    <a:pt x="118" y="807"/>
                  </a:cubicBezTo>
                  <a:cubicBezTo>
                    <a:pt x="138" y="768"/>
                    <a:pt x="148" y="738"/>
                    <a:pt x="167" y="709"/>
                  </a:cubicBezTo>
                  <a:lnTo>
                    <a:pt x="226" y="631"/>
                  </a:lnTo>
                  <a:cubicBezTo>
                    <a:pt x="255" y="601"/>
                    <a:pt x="275" y="572"/>
                    <a:pt x="294" y="552"/>
                  </a:cubicBezTo>
                  <a:cubicBezTo>
                    <a:pt x="324" y="523"/>
                    <a:pt x="344" y="494"/>
                    <a:pt x="373" y="474"/>
                  </a:cubicBezTo>
                  <a:lnTo>
                    <a:pt x="451" y="405"/>
                  </a:lnTo>
                  <a:lnTo>
                    <a:pt x="540" y="346"/>
                  </a:lnTo>
                  <a:cubicBezTo>
                    <a:pt x="569" y="317"/>
                    <a:pt x="598" y="298"/>
                    <a:pt x="627" y="278"/>
                  </a:cubicBezTo>
                  <a:lnTo>
                    <a:pt x="716" y="229"/>
                  </a:lnTo>
                  <a:lnTo>
                    <a:pt x="804" y="170"/>
                  </a:lnTo>
                  <a:lnTo>
                    <a:pt x="999" y="72"/>
                  </a:lnTo>
                  <a:lnTo>
                    <a:pt x="1088" y="43"/>
                  </a:lnTo>
                  <a:cubicBezTo>
                    <a:pt x="1127" y="33"/>
                    <a:pt x="1156" y="23"/>
                    <a:pt x="1186" y="23"/>
                  </a:cubicBezTo>
                  <a:cubicBezTo>
                    <a:pt x="1204" y="21"/>
                    <a:pt x="1223" y="19"/>
                    <a:pt x="1241" y="19"/>
                  </a:cubicBezTo>
                  <a:close/>
                  <a:moveTo>
                    <a:pt x="1238" y="0"/>
                  </a:moveTo>
                  <a:cubicBezTo>
                    <a:pt x="1220" y="0"/>
                    <a:pt x="1203" y="1"/>
                    <a:pt x="1186" y="4"/>
                  </a:cubicBezTo>
                  <a:cubicBezTo>
                    <a:pt x="1156" y="4"/>
                    <a:pt x="1117" y="13"/>
                    <a:pt x="1088" y="23"/>
                  </a:cubicBezTo>
                  <a:cubicBezTo>
                    <a:pt x="1049" y="33"/>
                    <a:pt x="1019" y="52"/>
                    <a:pt x="990" y="63"/>
                  </a:cubicBezTo>
                  <a:lnTo>
                    <a:pt x="794" y="150"/>
                  </a:lnTo>
                  <a:lnTo>
                    <a:pt x="706" y="209"/>
                  </a:lnTo>
                  <a:lnTo>
                    <a:pt x="608" y="259"/>
                  </a:lnTo>
                  <a:lnTo>
                    <a:pt x="520" y="317"/>
                  </a:lnTo>
                  <a:lnTo>
                    <a:pt x="431" y="376"/>
                  </a:lnTo>
                  <a:lnTo>
                    <a:pt x="353" y="454"/>
                  </a:lnTo>
                  <a:cubicBezTo>
                    <a:pt x="324" y="474"/>
                    <a:pt x="294" y="494"/>
                    <a:pt x="275" y="523"/>
                  </a:cubicBezTo>
                  <a:lnTo>
                    <a:pt x="196" y="601"/>
                  </a:lnTo>
                  <a:lnTo>
                    <a:pt x="138" y="689"/>
                  </a:lnTo>
                  <a:cubicBezTo>
                    <a:pt x="118" y="718"/>
                    <a:pt x="99" y="748"/>
                    <a:pt x="79" y="787"/>
                  </a:cubicBezTo>
                  <a:cubicBezTo>
                    <a:pt x="59" y="816"/>
                    <a:pt x="50" y="846"/>
                    <a:pt x="40" y="885"/>
                  </a:cubicBezTo>
                  <a:cubicBezTo>
                    <a:pt x="30" y="914"/>
                    <a:pt x="20" y="953"/>
                    <a:pt x="11" y="993"/>
                  </a:cubicBezTo>
                  <a:cubicBezTo>
                    <a:pt x="1" y="1022"/>
                    <a:pt x="1" y="1061"/>
                    <a:pt x="1" y="1101"/>
                  </a:cubicBezTo>
                  <a:cubicBezTo>
                    <a:pt x="1" y="1140"/>
                    <a:pt x="1" y="1169"/>
                    <a:pt x="11" y="1208"/>
                  </a:cubicBezTo>
                  <a:cubicBezTo>
                    <a:pt x="11" y="1247"/>
                    <a:pt x="20" y="1277"/>
                    <a:pt x="40" y="1316"/>
                  </a:cubicBezTo>
                  <a:lnTo>
                    <a:pt x="30" y="1316"/>
                  </a:lnTo>
                  <a:cubicBezTo>
                    <a:pt x="59" y="1384"/>
                    <a:pt x="109" y="1443"/>
                    <a:pt x="157" y="1482"/>
                  </a:cubicBezTo>
                  <a:cubicBezTo>
                    <a:pt x="216" y="1532"/>
                    <a:pt x="275" y="1560"/>
                    <a:pt x="344" y="1590"/>
                  </a:cubicBezTo>
                  <a:cubicBezTo>
                    <a:pt x="421" y="1620"/>
                    <a:pt x="507" y="1632"/>
                    <a:pt x="592" y="1632"/>
                  </a:cubicBezTo>
                  <a:cubicBezTo>
                    <a:pt x="647" y="1632"/>
                    <a:pt x="702" y="1627"/>
                    <a:pt x="755" y="1619"/>
                  </a:cubicBezTo>
                  <a:cubicBezTo>
                    <a:pt x="823" y="1600"/>
                    <a:pt x="882" y="1580"/>
                    <a:pt x="951" y="1551"/>
                  </a:cubicBezTo>
                  <a:cubicBezTo>
                    <a:pt x="1010" y="1521"/>
                    <a:pt x="1068" y="1492"/>
                    <a:pt x="1127" y="1443"/>
                  </a:cubicBezTo>
                  <a:cubicBezTo>
                    <a:pt x="1234" y="1355"/>
                    <a:pt x="1323" y="1247"/>
                    <a:pt x="1391" y="1130"/>
                  </a:cubicBezTo>
                  <a:cubicBezTo>
                    <a:pt x="1460" y="1012"/>
                    <a:pt x="1509" y="885"/>
                    <a:pt x="1567" y="758"/>
                  </a:cubicBezTo>
                  <a:cubicBezTo>
                    <a:pt x="1587" y="699"/>
                    <a:pt x="1617" y="631"/>
                    <a:pt x="1626" y="562"/>
                  </a:cubicBezTo>
                  <a:cubicBezTo>
                    <a:pt x="1636" y="494"/>
                    <a:pt x="1636" y="425"/>
                    <a:pt x="1626" y="356"/>
                  </a:cubicBezTo>
                  <a:cubicBezTo>
                    <a:pt x="1607" y="287"/>
                    <a:pt x="1587" y="219"/>
                    <a:pt x="1548" y="161"/>
                  </a:cubicBezTo>
                  <a:cubicBezTo>
                    <a:pt x="1509" y="111"/>
                    <a:pt x="1460" y="52"/>
                    <a:pt x="1391" y="33"/>
                  </a:cubicBezTo>
                  <a:cubicBezTo>
                    <a:pt x="1340" y="11"/>
                    <a:pt x="1289" y="0"/>
                    <a:pt x="1238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 rot="-1848512">
              <a:off x="3690220" y="48912"/>
              <a:ext cx="258845" cy="151564"/>
            </a:xfrm>
            <a:custGeom>
              <a:avLst/>
              <a:gdLst/>
              <a:ahLst/>
              <a:cxnLst/>
              <a:rect l="l" t="t" r="r" b="b"/>
              <a:pathLst>
                <a:path w="2116" h="1239" extrusionOk="0">
                  <a:moveTo>
                    <a:pt x="737" y="1"/>
                  </a:moveTo>
                  <a:cubicBezTo>
                    <a:pt x="207" y="1"/>
                    <a:pt x="60" y="339"/>
                    <a:pt x="60" y="339"/>
                  </a:cubicBezTo>
                  <a:cubicBezTo>
                    <a:pt x="1" y="428"/>
                    <a:pt x="1" y="545"/>
                    <a:pt x="30" y="653"/>
                  </a:cubicBezTo>
                  <a:cubicBezTo>
                    <a:pt x="99" y="937"/>
                    <a:pt x="353" y="1152"/>
                    <a:pt x="637" y="1221"/>
                  </a:cubicBezTo>
                  <a:cubicBezTo>
                    <a:pt x="696" y="1233"/>
                    <a:pt x="758" y="1238"/>
                    <a:pt x="820" y="1238"/>
                  </a:cubicBezTo>
                  <a:cubicBezTo>
                    <a:pt x="1055" y="1238"/>
                    <a:pt x="1304" y="1161"/>
                    <a:pt x="1528" y="1083"/>
                  </a:cubicBezTo>
                  <a:cubicBezTo>
                    <a:pt x="1920" y="946"/>
                    <a:pt x="2116" y="447"/>
                    <a:pt x="1607" y="222"/>
                  </a:cubicBezTo>
                  <a:cubicBezTo>
                    <a:pt x="1240" y="59"/>
                    <a:pt x="956" y="1"/>
                    <a:pt x="73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 rot="-1848512">
              <a:off x="3690625" y="53356"/>
              <a:ext cx="237315" cy="154744"/>
            </a:xfrm>
            <a:custGeom>
              <a:avLst/>
              <a:gdLst/>
              <a:ahLst/>
              <a:cxnLst/>
              <a:rect l="l" t="t" r="r" b="b"/>
              <a:pathLst>
                <a:path w="1940" h="1265" extrusionOk="0">
                  <a:moveTo>
                    <a:pt x="733" y="36"/>
                  </a:moveTo>
                  <a:cubicBezTo>
                    <a:pt x="756" y="36"/>
                    <a:pt x="777" y="40"/>
                    <a:pt x="804" y="40"/>
                  </a:cubicBezTo>
                  <a:lnTo>
                    <a:pt x="901" y="40"/>
                  </a:lnTo>
                  <a:lnTo>
                    <a:pt x="1010" y="59"/>
                  </a:lnTo>
                  <a:lnTo>
                    <a:pt x="1117" y="79"/>
                  </a:lnTo>
                  <a:cubicBezTo>
                    <a:pt x="1147" y="89"/>
                    <a:pt x="1186" y="89"/>
                    <a:pt x="1215" y="109"/>
                  </a:cubicBezTo>
                  <a:lnTo>
                    <a:pt x="1323" y="138"/>
                  </a:lnTo>
                  <a:cubicBezTo>
                    <a:pt x="1352" y="148"/>
                    <a:pt x="1391" y="157"/>
                    <a:pt x="1421" y="168"/>
                  </a:cubicBezTo>
                  <a:lnTo>
                    <a:pt x="1617" y="246"/>
                  </a:lnTo>
                  <a:cubicBezTo>
                    <a:pt x="1646" y="265"/>
                    <a:pt x="1675" y="275"/>
                    <a:pt x="1704" y="294"/>
                  </a:cubicBezTo>
                  <a:cubicBezTo>
                    <a:pt x="1734" y="314"/>
                    <a:pt x="1763" y="334"/>
                    <a:pt x="1783" y="353"/>
                  </a:cubicBezTo>
                  <a:cubicBezTo>
                    <a:pt x="1842" y="403"/>
                    <a:pt x="1871" y="461"/>
                    <a:pt x="1900" y="520"/>
                  </a:cubicBezTo>
                  <a:cubicBezTo>
                    <a:pt x="1920" y="579"/>
                    <a:pt x="1920" y="647"/>
                    <a:pt x="1900" y="716"/>
                  </a:cubicBezTo>
                  <a:cubicBezTo>
                    <a:pt x="1891" y="784"/>
                    <a:pt x="1852" y="843"/>
                    <a:pt x="1813" y="892"/>
                  </a:cubicBezTo>
                  <a:cubicBezTo>
                    <a:pt x="1773" y="941"/>
                    <a:pt x="1715" y="990"/>
                    <a:pt x="1656" y="1029"/>
                  </a:cubicBezTo>
                  <a:cubicBezTo>
                    <a:pt x="1606" y="1058"/>
                    <a:pt x="1538" y="1088"/>
                    <a:pt x="1480" y="1108"/>
                  </a:cubicBezTo>
                  <a:cubicBezTo>
                    <a:pt x="1342" y="1147"/>
                    <a:pt x="1215" y="1186"/>
                    <a:pt x="1088" y="1215"/>
                  </a:cubicBezTo>
                  <a:cubicBezTo>
                    <a:pt x="1012" y="1231"/>
                    <a:pt x="937" y="1239"/>
                    <a:pt x="862" y="1239"/>
                  </a:cubicBezTo>
                  <a:cubicBezTo>
                    <a:pt x="802" y="1239"/>
                    <a:pt x="743" y="1234"/>
                    <a:pt x="686" y="1225"/>
                  </a:cubicBezTo>
                  <a:cubicBezTo>
                    <a:pt x="549" y="1195"/>
                    <a:pt x="422" y="1137"/>
                    <a:pt x="324" y="1058"/>
                  </a:cubicBezTo>
                  <a:cubicBezTo>
                    <a:pt x="216" y="980"/>
                    <a:pt x="128" y="862"/>
                    <a:pt x="79" y="745"/>
                  </a:cubicBezTo>
                  <a:cubicBezTo>
                    <a:pt x="59" y="677"/>
                    <a:pt x="40" y="618"/>
                    <a:pt x="40" y="549"/>
                  </a:cubicBezTo>
                  <a:cubicBezTo>
                    <a:pt x="40" y="481"/>
                    <a:pt x="50" y="422"/>
                    <a:pt x="79" y="363"/>
                  </a:cubicBezTo>
                  <a:lnTo>
                    <a:pt x="89" y="363"/>
                  </a:lnTo>
                  <a:cubicBezTo>
                    <a:pt x="98" y="334"/>
                    <a:pt x="118" y="305"/>
                    <a:pt x="138" y="275"/>
                  </a:cubicBezTo>
                  <a:cubicBezTo>
                    <a:pt x="167" y="255"/>
                    <a:pt x="187" y="226"/>
                    <a:pt x="216" y="207"/>
                  </a:cubicBezTo>
                  <a:cubicBezTo>
                    <a:pt x="236" y="177"/>
                    <a:pt x="275" y="168"/>
                    <a:pt x="294" y="148"/>
                  </a:cubicBezTo>
                  <a:cubicBezTo>
                    <a:pt x="334" y="128"/>
                    <a:pt x="363" y="109"/>
                    <a:pt x="392" y="99"/>
                  </a:cubicBezTo>
                  <a:cubicBezTo>
                    <a:pt x="422" y="89"/>
                    <a:pt x="461" y="70"/>
                    <a:pt x="490" y="70"/>
                  </a:cubicBezTo>
                  <a:cubicBezTo>
                    <a:pt x="520" y="59"/>
                    <a:pt x="559" y="50"/>
                    <a:pt x="588" y="50"/>
                  </a:cubicBezTo>
                  <a:lnTo>
                    <a:pt x="696" y="40"/>
                  </a:lnTo>
                  <a:cubicBezTo>
                    <a:pt x="709" y="37"/>
                    <a:pt x="721" y="36"/>
                    <a:pt x="733" y="36"/>
                  </a:cubicBezTo>
                  <a:close/>
                  <a:moveTo>
                    <a:pt x="696" y="1"/>
                  </a:moveTo>
                  <a:lnTo>
                    <a:pt x="588" y="11"/>
                  </a:lnTo>
                  <a:cubicBezTo>
                    <a:pt x="549" y="11"/>
                    <a:pt x="520" y="20"/>
                    <a:pt x="481" y="30"/>
                  </a:cubicBezTo>
                  <a:cubicBezTo>
                    <a:pt x="442" y="40"/>
                    <a:pt x="412" y="50"/>
                    <a:pt x="373" y="59"/>
                  </a:cubicBezTo>
                  <a:cubicBezTo>
                    <a:pt x="344" y="79"/>
                    <a:pt x="314" y="99"/>
                    <a:pt x="275" y="109"/>
                  </a:cubicBezTo>
                  <a:cubicBezTo>
                    <a:pt x="246" y="128"/>
                    <a:pt x="216" y="148"/>
                    <a:pt x="187" y="177"/>
                  </a:cubicBezTo>
                  <a:cubicBezTo>
                    <a:pt x="157" y="197"/>
                    <a:pt x="138" y="226"/>
                    <a:pt x="109" y="255"/>
                  </a:cubicBezTo>
                  <a:lnTo>
                    <a:pt x="50" y="344"/>
                  </a:lnTo>
                  <a:cubicBezTo>
                    <a:pt x="20" y="412"/>
                    <a:pt x="1" y="481"/>
                    <a:pt x="1" y="549"/>
                  </a:cubicBezTo>
                  <a:cubicBezTo>
                    <a:pt x="11" y="618"/>
                    <a:pt x="20" y="686"/>
                    <a:pt x="50" y="755"/>
                  </a:cubicBezTo>
                  <a:cubicBezTo>
                    <a:pt x="98" y="882"/>
                    <a:pt x="187" y="1000"/>
                    <a:pt x="305" y="1078"/>
                  </a:cubicBezTo>
                  <a:cubicBezTo>
                    <a:pt x="353" y="1127"/>
                    <a:pt x="412" y="1156"/>
                    <a:pt x="481" y="1186"/>
                  </a:cubicBezTo>
                  <a:cubicBezTo>
                    <a:pt x="540" y="1215"/>
                    <a:pt x="608" y="1235"/>
                    <a:pt x="677" y="1254"/>
                  </a:cubicBezTo>
                  <a:cubicBezTo>
                    <a:pt x="726" y="1261"/>
                    <a:pt x="774" y="1264"/>
                    <a:pt x="823" y="1264"/>
                  </a:cubicBezTo>
                  <a:cubicBezTo>
                    <a:pt x="912" y="1264"/>
                    <a:pt x="1000" y="1254"/>
                    <a:pt x="1088" y="1235"/>
                  </a:cubicBezTo>
                  <a:cubicBezTo>
                    <a:pt x="1225" y="1215"/>
                    <a:pt x="1352" y="1166"/>
                    <a:pt x="1480" y="1127"/>
                  </a:cubicBezTo>
                  <a:cubicBezTo>
                    <a:pt x="1548" y="1108"/>
                    <a:pt x="1606" y="1078"/>
                    <a:pt x="1665" y="1039"/>
                  </a:cubicBezTo>
                  <a:cubicBezTo>
                    <a:pt x="1724" y="1000"/>
                    <a:pt x="1783" y="960"/>
                    <a:pt x="1822" y="902"/>
                  </a:cubicBezTo>
                  <a:cubicBezTo>
                    <a:pt x="1861" y="853"/>
                    <a:pt x="1900" y="784"/>
                    <a:pt x="1920" y="716"/>
                  </a:cubicBezTo>
                  <a:cubicBezTo>
                    <a:pt x="1930" y="657"/>
                    <a:pt x="1939" y="579"/>
                    <a:pt x="1910" y="510"/>
                  </a:cubicBezTo>
                  <a:cubicBezTo>
                    <a:pt x="1891" y="451"/>
                    <a:pt x="1852" y="383"/>
                    <a:pt x="1802" y="344"/>
                  </a:cubicBezTo>
                  <a:cubicBezTo>
                    <a:pt x="1773" y="314"/>
                    <a:pt x="1744" y="305"/>
                    <a:pt x="1715" y="275"/>
                  </a:cubicBezTo>
                  <a:cubicBezTo>
                    <a:pt x="1685" y="265"/>
                    <a:pt x="1656" y="246"/>
                    <a:pt x="1626" y="236"/>
                  </a:cubicBezTo>
                  <a:lnTo>
                    <a:pt x="1430" y="148"/>
                  </a:lnTo>
                  <a:cubicBezTo>
                    <a:pt x="1391" y="138"/>
                    <a:pt x="1362" y="128"/>
                    <a:pt x="1323" y="109"/>
                  </a:cubicBezTo>
                  <a:lnTo>
                    <a:pt x="1225" y="79"/>
                  </a:lnTo>
                  <a:cubicBezTo>
                    <a:pt x="1195" y="70"/>
                    <a:pt x="1156" y="59"/>
                    <a:pt x="1117" y="50"/>
                  </a:cubicBezTo>
                  <a:lnTo>
                    <a:pt x="1019" y="30"/>
                  </a:lnTo>
                  <a:lnTo>
                    <a:pt x="912" y="11"/>
                  </a:lnTo>
                  <a:cubicBezTo>
                    <a:pt x="872" y="11"/>
                    <a:pt x="843" y="1"/>
                    <a:pt x="804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 rot="-1848512">
              <a:off x="4140202" y="170154"/>
              <a:ext cx="236703" cy="203430"/>
            </a:xfrm>
            <a:custGeom>
              <a:avLst/>
              <a:gdLst/>
              <a:ahLst/>
              <a:cxnLst/>
              <a:rect l="l" t="t" r="r" b="b"/>
              <a:pathLst>
                <a:path w="1935" h="1663" extrusionOk="0">
                  <a:moveTo>
                    <a:pt x="1476" y="0"/>
                  </a:moveTo>
                  <a:cubicBezTo>
                    <a:pt x="1396" y="0"/>
                    <a:pt x="1305" y="25"/>
                    <a:pt x="1205" y="80"/>
                  </a:cubicBezTo>
                  <a:cubicBezTo>
                    <a:pt x="0" y="755"/>
                    <a:pt x="372" y="1401"/>
                    <a:pt x="372" y="1401"/>
                  </a:cubicBezTo>
                  <a:cubicBezTo>
                    <a:pt x="411" y="1499"/>
                    <a:pt x="509" y="1568"/>
                    <a:pt x="607" y="1607"/>
                  </a:cubicBezTo>
                  <a:cubicBezTo>
                    <a:pt x="693" y="1645"/>
                    <a:pt x="786" y="1663"/>
                    <a:pt x="880" y="1663"/>
                  </a:cubicBezTo>
                  <a:cubicBezTo>
                    <a:pt x="1076" y="1663"/>
                    <a:pt x="1278" y="1586"/>
                    <a:pt x="1430" y="1460"/>
                  </a:cubicBezTo>
                  <a:cubicBezTo>
                    <a:pt x="1645" y="1264"/>
                    <a:pt x="1763" y="941"/>
                    <a:pt x="1841" y="667"/>
                  </a:cubicBezTo>
                  <a:cubicBezTo>
                    <a:pt x="1934" y="349"/>
                    <a:pt x="1782" y="0"/>
                    <a:pt x="147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 rot="-1848512">
              <a:off x="4174138" y="161400"/>
              <a:ext cx="194256" cy="206489"/>
            </a:xfrm>
            <a:custGeom>
              <a:avLst/>
              <a:gdLst/>
              <a:ahLst/>
              <a:cxnLst/>
              <a:rect l="l" t="t" r="r" b="b"/>
              <a:pathLst>
                <a:path w="1588" h="1688" extrusionOk="0">
                  <a:moveTo>
                    <a:pt x="1177" y="20"/>
                  </a:moveTo>
                  <a:cubicBezTo>
                    <a:pt x="1219" y="20"/>
                    <a:pt x="1261" y="28"/>
                    <a:pt x="1304" y="40"/>
                  </a:cubicBezTo>
                  <a:cubicBezTo>
                    <a:pt x="1362" y="60"/>
                    <a:pt x="1421" y="99"/>
                    <a:pt x="1460" y="148"/>
                  </a:cubicBezTo>
                  <a:cubicBezTo>
                    <a:pt x="1500" y="197"/>
                    <a:pt x="1529" y="266"/>
                    <a:pt x="1548" y="334"/>
                  </a:cubicBezTo>
                  <a:cubicBezTo>
                    <a:pt x="1568" y="393"/>
                    <a:pt x="1568" y="462"/>
                    <a:pt x="1568" y="530"/>
                  </a:cubicBezTo>
                  <a:cubicBezTo>
                    <a:pt x="1558" y="599"/>
                    <a:pt x="1548" y="658"/>
                    <a:pt x="1529" y="726"/>
                  </a:cubicBezTo>
                  <a:cubicBezTo>
                    <a:pt x="1480" y="854"/>
                    <a:pt x="1441" y="980"/>
                    <a:pt x="1382" y="1108"/>
                  </a:cubicBezTo>
                  <a:cubicBezTo>
                    <a:pt x="1323" y="1226"/>
                    <a:pt x="1245" y="1343"/>
                    <a:pt x="1147" y="1431"/>
                  </a:cubicBezTo>
                  <a:cubicBezTo>
                    <a:pt x="1049" y="1529"/>
                    <a:pt x="932" y="1588"/>
                    <a:pt x="794" y="1627"/>
                  </a:cubicBezTo>
                  <a:cubicBezTo>
                    <a:pt x="726" y="1643"/>
                    <a:pt x="656" y="1653"/>
                    <a:pt x="585" y="1653"/>
                  </a:cubicBezTo>
                  <a:cubicBezTo>
                    <a:pt x="523" y="1653"/>
                    <a:pt x="462" y="1645"/>
                    <a:pt x="403" y="1627"/>
                  </a:cubicBezTo>
                  <a:cubicBezTo>
                    <a:pt x="334" y="1607"/>
                    <a:pt x="275" y="1588"/>
                    <a:pt x="227" y="1548"/>
                  </a:cubicBezTo>
                  <a:cubicBezTo>
                    <a:pt x="168" y="1509"/>
                    <a:pt x="118" y="1461"/>
                    <a:pt x="99" y="1402"/>
                  </a:cubicBezTo>
                  <a:cubicBezTo>
                    <a:pt x="79" y="1372"/>
                    <a:pt x="70" y="1333"/>
                    <a:pt x="60" y="1304"/>
                  </a:cubicBezTo>
                  <a:cubicBezTo>
                    <a:pt x="50" y="1274"/>
                    <a:pt x="50" y="1235"/>
                    <a:pt x="50" y="1206"/>
                  </a:cubicBezTo>
                  <a:cubicBezTo>
                    <a:pt x="40" y="1167"/>
                    <a:pt x="50" y="1137"/>
                    <a:pt x="50" y="1098"/>
                  </a:cubicBezTo>
                  <a:cubicBezTo>
                    <a:pt x="50" y="1069"/>
                    <a:pt x="60" y="1030"/>
                    <a:pt x="70" y="1000"/>
                  </a:cubicBezTo>
                  <a:cubicBezTo>
                    <a:pt x="79" y="961"/>
                    <a:pt x="89" y="932"/>
                    <a:pt x="99" y="902"/>
                  </a:cubicBezTo>
                  <a:cubicBezTo>
                    <a:pt x="118" y="863"/>
                    <a:pt x="129" y="834"/>
                    <a:pt x="148" y="804"/>
                  </a:cubicBezTo>
                  <a:lnTo>
                    <a:pt x="197" y="716"/>
                  </a:lnTo>
                  <a:lnTo>
                    <a:pt x="256" y="628"/>
                  </a:lnTo>
                  <a:cubicBezTo>
                    <a:pt x="275" y="599"/>
                    <a:pt x="305" y="579"/>
                    <a:pt x="324" y="550"/>
                  </a:cubicBezTo>
                  <a:lnTo>
                    <a:pt x="403" y="471"/>
                  </a:lnTo>
                  <a:lnTo>
                    <a:pt x="481" y="403"/>
                  </a:lnTo>
                  <a:cubicBezTo>
                    <a:pt x="510" y="383"/>
                    <a:pt x="530" y="354"/>
                    <a:pt x="559" y="334"/>
                  </a:cubicBezTo>
                  <a:lnTo>
                    <a:pt x="647" y="275"/>
                  </a:lnTo>
                  <a:cubicBezTo>
                    <a:pt x="677" y="256"/>
                    <a:pt x="706" y="227"/>
                    <a:pt x="736" y="217"/>
                  </a:cubicBezTo>
                  <a:lnTo>
                    <a:pt x="912" y="99"/>
                  </a:lnTo>
                  <a:cubicBezTo>
                    <a:pt x="941" y="90"/>
                    <a:pt x="971" y="70"/>
                    <a:pt x="1010" y="60"/>
                  </a:cubicBezTo>
                  <a:cubicBezTo>
                    <a:pt x="1039" y="51"/>
                    <a:pt x="1069" y="31"/>
                    <a:pt x="1098" y="31"/>
                  </a:cubicBezTo>
                  <a:cubicBezTo>
                    <a:pt x="1124" y="23"/>
                    <a:pt x="1151" y="20"/>
                    <a:pt x="1177" y="20"/>
                  </a:cubicBezTo>
                  <a:close/>
                  <a:moveTo>
                    <a:pt x="1177" y="1"/>
                  </a:moveTo>
                  <a:cubicBezTo>
                    <a:pt x="1151" y="1"/>
                    <a:pt x="1124" y="4"/>
                    <a:pt x="1098" y="11"/>
                  </a:cubicBezTo>
                  <a:cubicBezTo>
                    <a:pt x="1069" y="21"/>
                    <a:pt x="1029" y="31"/>
                    <a:pt x="1000" y="40"/>
                  </a:cubicBezTo>
                  <a:cubicBezTo>
                    <a:pt x="971" y="51"/>
                    <a:pt x="941" y="70"/>
                    <a:pt x="902" y="90"/>
                  </a:cubicBezTo>
                  <a:lnTo>
                    <a:pt x="726" y="197"/>
                  </a:lnTo>
                  <a:cubicBezTo>
                    <a:pt x="686" y="207"/>
                    <a:pt x="667" y="236"/>
                    <a:pt x="628" y="256"/>
                  </a:cubicBezTo>
                  <a:lnTo>
                    <a:pt x="549" y="315"/>
                  </a:lnTo>
                  <a:cubicBezTo>
                    <a:pt x="510" y="334"/>
                    <a:pt x="491" y="364"/>
                    <a:pt x="462" y="383"/>
                  </a:cubicBezTo>
                  <a:lnTo>
                    <a:pt x="383" y="452"/>
                  </a:lnTo>
                  <a:lnTo>
                    <a:pt x="305" y="530"/>
                  </a:lnTo>
                  <a:cubicBezTo>
                    <a:pt x="275" y="550"/>
                    <a:pt x="256" y="579"/>
                    <a:pt x="236" y="608"/>
                  </a:cubicBezTo>
                  <a:cubicBezTo>
                    <a:pt x="207" y="638"/>
                    <a:pt x="187" y="667"/>
                    <a:pt x="168" y="697"/>
                  </a:cubicBezTo>
                  <a:lnTo>
                    <a:pt x="109" y="785"/>
                  </a:lnTo>
                  <a:cubicBezTo>
                    <a:pt x="89" y="814"/>
                    <a:pt x="79" y="854"/>
                    <a:pt x="60" y="883"/>
                  </a:cubicBezTo>
                  <a:cubicBezTo>
                    <a:pt x="50" y="912"/>
                    <a:pt x="40" y="951"/>
                    <a:pt x="31" y="991"/>
                  </a:cubicBezTo>
                  <a:cubicBezTo>
                    <a:pt x="20" y="1020"/>
                    <a:pt x="11" y="1059"/>
                    <a:pt x="11" y="1098"/>
                  </a:cubicBezTo>
                  <a:cubicBezTo>
                    <a:pt x="11" y="1128"/>
                    <a:pt x="1" y="1167"/>
                    <a:pt x="11" y="1206"/>
                  </a:cubicBezTo>
                  <a:cubicBezTo>
                    <a:pt x="11" y="1245"/>
                    <a:pt x="20" y="1274"/>
                    <a:pt x="31" y="1313"/>
                  </a:cubicBezTo>
                  <a:cubicBezTo>
                    <a:pt x="31" y="1353"/>
                    <a:pt x="50" y="1382"/>
                    <a:pt x="60" y="1421"/>
                  </a:cubicBezTo>
                  <a:lnTo>
                    <a:pt x="60" y="1411"/>
                  </a:lnTo>
                  <a:cubicBezTo>
                    <a:pt x="89" y="1480"/>
                    <a:pt x="148" y="1539"/>
                    <a:pt x="207" y="1578"/>
                  </a:cubicBezTo>
                  <a:cubicBezTo>
                    <a:pt x="256" y="1617"/>
                    <a:pt x="324" y="1646"/>
                    <a:pt x="393" y="1666"/>
                  </a:cubicBezTo>
                  <a:cubicBezTo>
                    <a:pt x="456" y="1680"/>
                    <a:pt x="523" y="1687"/>
                    <a:pt x="588" y="1687"/>
                  </a:cubicBezTo>
                  <a:cubicBezTo>
                    <a:pt x="662" y="1687"/>
                    <a:pt x="736" y="1677"/>
                    <a:pt x="804" y="1656"/>
                  </a:cubicBezTo>
                  <a:cubicBezTo>
                    <a:pt x="941" y="1617"/>
                    <a:pt x="1069" y="1548"/>
                    <a:pt x="1167" y="1450"/>
                  </a:cubicBezTo>
                  <a:cubicBezTo>
                    <a:pt x="1265" y="1363"/>
                    <a:pt x="1343" y="1245"/>
                    <a:pt x="1402" y="1118"/>
                  </a:cubicBezTo>
                  <a:cubicBezTo>
                    <a:pt x="1460" y="991"/>
                    <a:pt x="1500" y="863"/>
                    <a:pt x="1539" y="736"/>
                  </a:cubicBezTo>
                  <a:cubicBezTo>
                    <a:pt x="1558" y="667"/>
                    <a:pt x="1578" y="599"/>
                    <a:pt x="1587" y="530"/>
                  </a:cubicBezTo>
                  <a:cubicBezTo>
                    <a:pt x="1587" y="462"/>
                    <a:pt x="1587" y="393"/>
                    <a:pt x="1568" y="325"/>
                  </a:cubicBezTo>
                  <a:cubicBezTo>
                    <a:pt x="1548" y="256"/>
                    <a:pt x="1519" y="197"/>
                    <a:pt x="1470" y="138"/>
                  </a:cubicBezTo>
                  <a:cubicBezTo>
                    <a:pt x="1431" y="90"/>
                    <a:pt x="1372" y="40"/>
                    <a:pt x="1304" y="21"/>
                  </a:cubicBezTo>
                  <a:cubicBezTo>
                    <a:pt x="1261" y="9"/>
                    <a:pt x="1219" y="1"/>
                    <a:pt x="117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2"/>
            <p:cNvGrpSpPr/>
            <p:nvPr/>
          </p:nvGrpSpPr>
          <p:grpSpPr>
            <a:xfrm>
              <a:off x="3566782" y="953668"/>
              <a:ext cx="130646" cy="92235"/>
              <a:chOff x="3566782" y="953668"/>
              <a:chExt cx="130646" cy="92235"/>
            </a:xfrm>
          </p:grpSpPr>
          <p:sp>
            <p:nvSpPr>
              <p:cNvPr id="504" name="Google Shape;504;p2"/>
              <p:cNvSpPr/>
              <p:nvPr/>
            </p:nvSpPr>
            <p:spPr>
              <a:xfrm>
                <a:off x="3650699" y="1014464"/>
                <a:ext cx="46729" cy="3143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7" extrusionOk="0">
                    <a:moveTo>
                      <a:pt x="166" y="0"/>
                    </a:moveTo>
                    <a:cubicBezTo>
                      <a:pt x="149" y="0"/>
                      <a:pt x="132" y="2"/>
                      <a:pt x="118" y="7"/>
                    </a:cubicBezTo>
                    <a:cubicBezTo>
                      <a:pt x="88" y="7"/>
                      <a:pt x="68" y="27"/>
                      <a:pt x="68" y="27"/>
                    </a:cubicBezTo>
                    <a:lnTo>
                      <a:pt x="59" y="27"/>
                    </a:lnTo>
                    <a:cubicBezTo>
                      <a:pt x="9" y="66"/>
                      <a:pt x="0" y="135"/>
                      <a:pt x="39" y="174"/>
                    </a:cubicBezTo>
                    <a:cubicBezTo>
                      <a:pt x="39" y="174"/>
                      <a:pt x="49" y="203"/>
                      <a:pt x="78" y="213"/>
                    </a:cubicBezTo>
                    <a:cubicBezTo>
                      <a:pt x="98" y="233"/>
                      <a:pt x="137" y="252"/>
                      <a:pt x="166" y="252"/>
                    </a:cubicBezTo>
                    <a:cubicBezTo>
                      <a:pt x="179" y="255"/>
                      <a:pt x="192" y="256"/>
                      <a:pt x="205" y="256"/>
                    </a:cubicBezTo>
                    <a:cubicBezTo>
                      <a:pt x="230" y="256"/>
                      <a:pt x="254" y="252"/>
                      <a:pt x="274" y="252"/>
                    </a:cubicBezTo>
                    <a:cubicBezTo>
                      <a:pt x="303" y="242"/>
                      <a:pt x="323" y="223"/>
                      <a:pt x="323" y="223"/>
                    </a:cubicBezTo>
                    <a:lnTo>
                      <a:pt x="333" y="223"/>
                    </a:lnTo>
                    <a:cubicBezTo>
                      <a:pt x="372" y="194"/>
                      <a:pt x="382" y="125"/>
                      <a:pt x="353" y="85"/>
                    </a:cubicBezTo>
                    <a:cubicBezTo>
                      <a:pt x="353" y="85"/>
                      <a:pt x="342" y="66"/>
                      <a:pt x="313" y="46"/>
                    </a:cubicBezTo>
                    <a:cubicBezTo>
                      <a:pt x="294" y="27"/>
                      <a:pt x="255" y="7"/>
                      <a:pt x="215" y="7"/>
                    </a:cubicBezTo>
                    <a:cubicBezTo>
                      <a:pt x="201" y="2"/>
                      <a:pt x="183" y="0"/>
                      <a:pt x="16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3566782" y="996115"/>
                <a:ext cx="34863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6" extrusionOk="0">
                    <a:moveTo>
                      <a:pt x="157" y="0"/>
                    </a:moveTo>
                    <a:cubicBezTo>
                      <a:pt x="127" y="0"/>
                      <a:pt x="98" y="11"/>
                      <a:pt x="79" y="20"/>
                    </a:cubicBezTo>
                    <a:cubicBezTo>
                      <a:pt x="59" y="30"/>
                      <a:pt x="49" y="50"/>
                      <a:pt x="49" y="50"/>
                    </a:cubicBezTo>
                    <a:cubicBezTo>
                      <a:pt x="10" y="89"/>
                      <a:pt x="1" y="157"/>
                      <a:pt x="40" y="206"/>
                    </a:cubicBezTo>
                    <a:cubicBezTo>
                      <a:pt x="40" y="206"/>
                      <a:pt x="49" y="226"/>
                      <a:pt x="69" y="235"/>
                    </a:cubicBezTo>
                    <a:cubicBezTo>
                      <a:pt x="88" y="246"/>
                      <a:pt x="118" y="255"/>
                      <a:pt x="138" y="255"/>
                    </a:cubicBezTo>
                    <a:cubicBezTo>
                      <a:pt x="167" y="255"/>
                      <a:pt x="196" y="255"/>
                      <a:pt x="216" y="235"/>
                    </a:cubicBezTo>
                    <a:cubicBezTo>
                      <a:pt x="236" y="226"/>
                      <a:pt x="245" y="206"/>
                      <a:pt x="245" y="206"/>
                    </a:cubicBezTo>
                    <a:cubicBezTo>
                      <a:pt x="284" y="167"/>
                      <a:pt x="284" y="109"/>
                      <a:pt x="255" y="69"/>
                    </a:cubicBezTo>
                    <a:cubicBezTo>
                      <a:pt x="255" y="69"/>
                      <a:pt x="245" y="50"/>
                      <a:pt x="225" y="30"/>
                    </a:cubicBezTo>
                    <a:cubicBezTo>
                      <a:pt x="206" y="20"/>
                      <a:pt x="177" y="11"/>
                      <a:pt x="15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3588312" y="953668"/>
                <a:ext cx="46851" cy="3266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7" extrusionOk="0">
                    <a:moveTo>
                      <a:pt x="151" y="1"/>
                    </a:moveTo>
                    <a:cubicBezTo>
                      <a:pt x="141" y="1"/>
                      <a:pt x="130" y="2"/>
                      <a:pt x="118" y="5"/>
                    </a:cubicBezTo>
                    <a:cubicBezTo>
                      <a:pt x="89" y="5"/>
                      <a:pt x="69" y="14"/>
                      <a:pt x="69" y="14"/>
                    </a:cubicBezTo>
                    <a:cubicBezTo>
                      <a:pt x="69" y="25"/>
                      <a:pt x="69" y="25"/>
                      <a:pt x="60" y="25"/>
                    </a:cubicBezTo>
                    <a:cubicBezTo>
                      <a:pt x="10" y="54"/>
                      <a:pt x="1" y="123"/>
                      <a:pt x="30" y="171"/>
                    </a:cubicBezTo>
                    <a:cubicBezTo>
                      <a:pt x="30" y="171"/>
                      <a:pt x="40" y="191"/>
                      <a:pt x="69" y="210"/>
                    </a:cubicBezTo>
                    <a:cubicBezTo>
                      <a:pt x="89" y="230"/>
                      <a:pt x="128" y="249"/>
                      <a:pt x="157" y="260"/>
                    </a:cubicBezTo>
                    <a:cubicBezTo>
                      <a:pt x="177" y="264"/>
                      <a:pt x="197" y="267"/>
                      <a:pt x="215" y="267"/>
                    </a:cubicBezTo>
                    <a:cubicBezTo>
                      <a:pt x="233" y="267"/>
                      <a:pt x="250" y="264"/>
                      <a:pt x="265" y="260"/>
                    </a:cubicBezTo>
                    <a:cubicBezTo>
                      <a:pt x="295" y="260"/>
                      <a:pt x="324" y="240"/>
                      <a:pt x="324" y="240"/>
                    </a:cubicBezTo>
                    <a:cubicBezTo>
                      <a:pt x="373" y="210"/>
                      <a:pt x="382" y="152"/>
                      <a:pt x="353" y="103"/>
                    </a:cubicBezTo>
                    <a:cubicBezTo>
                      <a:pt x="353" y="103"/>
                      <a:pt x="343" y="83"/>
                      <a:pt x="324" y="64"/>
                    </a:cubicBezTo>
                    <a:cubicBezTo>
                      <a:pt x="295" y="44"/>
                      <a:pt x="265" y="25"/>
                      <a:pt x="226" y="14"/>
                    </a:cubicBezTo>
                    <a:cubicBezTo>
                      <a:pt x="198" y="8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2"/>
            <p:cNvGrpSpPr/>
            <p:nvPr/>
          </p:nvGrpSpPr>
          <p:grpSpPr>
            <a:xfrm>
              <a:off x="1864171" y="4040139"/>
              <a:ext cx="102760" cy="141684"/>
              <a:chOff x="1379621" y="3693464"/>
              <a:chExt cx="102760" cy="141684"/>
            </a:xfrm>
          </p:grpSpPr>
          <p:sp>
            <p:nvSpPr>
              <p:cNvPr id="508" name="Google Shape;508;p2"/>
              <p:cNvSpPr/>
              <p:nvPr/>
            </p:nvSpPr>
            <p:spPr>
              <a:xfrm rot="2700000">
                <a:off x="1434823" y="3701877"/>
                <a:ext cx="39756" cy="3853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5" extrusionOk="0">
                    <a:moveTo>
                      <a:pt x="99" y="1"/>
                    </a:moveTo>
                    <a:cubicBezTo>
                      <a:pt x="40" y="1"/>
                      <a:pt x="1" y="50"/>
                      <a:pt x="1" y="109"/>
                    </a:cubicBezTo>
                    <a:cubicBezTo>
                      <a:pt x="1" y="109"/>
                      <a:pt x="1" y="128"/>
                      <a:pt x="11" y="157"/>
                    </a:cubicBezTo>
                    <a:cubicBezTo>
                      <a:pt x="20" y="187"/>
                      <a:pt x="40" y="226"/>
                      <a:pt x="70" y="246"/>
                    </a:cubicBezTo>
                    <a:cubicBezTo>
                      <a:pt x="89" y="275"/>
                      <a:pt x="128" y="295"/>
                      <a:pt x="157" y="305"/>
                    </a:cubicBezTo>
                    <a:cubicBezTo>
                      <a:pt x="177" y="314"/>
                      <a:pt x="207" y="314"/>
                      <a:pt x="207" y="314"/>
                    </a:cubicBezTo>
                    <a:lnTo>
                      <a:pt x="216" y="314"/>
                    </a:lnTo>
                    <a:cubicBezTo>
                      <a:pt x="275" y="314"/>
                      <a:pt x="324" y="266"/>
                      <a:pt x="314" y="207"/>
                    </a:cubicBezTo>
                    <a:cubicBezTo>
                      <a:pt x="314" y="207"/>
                      <a:pt x="314" y="177"/>
                      <a:pt x="305" y="157"/>
                    </a:cubicBezTo>
                    <a:cubicBezTo>
                      <a:pt x="294" y="128"/>
                      <a:pt x="275" y="89"/>
                      <a:pt x="246" y="70"/>
                    </a:cubicBezTo>
                    <a:cubicBezTo>
                      <a:pt x="216" y="40"/>
                      <a:pt x="187" y="20"/>
                      <a:pt x="157" y="11"/>
                    </a:cubicBezTo>
                    <a:cubicBezTo>
                      <a:pt x="128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 rot="2700000">
                <a:off x="1437850" y="3797390"/>
                <a:ext cx="31193" cy="3131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6" extrusionOk="0">
                    <a:moveTo>
                      <a:pt x="88" y="1"/>
                    </a:moveTo>
                    <a:cubicBezTo>
                      <a:pt x="39" y="20"/>
                      <a:pt x="0" y="59"/>
                      <a:pt x="0" y="118"/>
                    </a:cubicBezTo>
                    <a:cubicBezTo>
                      <a:pt x="0" y="118"/>
                      <a:pt x="0" y="138"/>
                      <a:pt x="10" y="157"/>
                    </a:cubicBezTo>
                    <a:cubicBezTo>
                      <a:pt x="10" y="187"/>
                      <a:pt x="29" y="207"/>
                      <a:pt x="49" y="226"/>
                    </a:cubicBezTo>
                    <a:cubicBezTo>
                      <a:pt x="68" y="246"/>
                      <a:pt x="98" y="255"/>
                      <a:pt x="118" y="255"/>
                    </a:cubicBezTo>
                    <a:cubicBezTo>
                      <a:pt x="137" y="255"/>
                      <a:pt x="157" y="246"/>
                      <a:pt x="157" y="246"/>
                    </a:cubicBezTo>
                    <a:cubicBezTo>
                      <a:pt x="216" y="236"/>
                      <a:pt x="255" y="187"/>
                      <a:pt x="255" y="128"/>
                    </a:cubicBezTo>
                    <a:cubicBezTo>
                      <a:pt x="255" y="128"/>
                      <a:pt x="255" y="99"/>
                      <a:pt x="245" y="79"/>
                    </a:cubicBezTo>
                    <a:cubicBezTo>
                      <a:pt x="235" y="59"/>
                      <a:pt x="225" y="40"/>
                      <a:pt x="205" y="20"/>
                    </a:cubicBezTo>
                    <a:cubicBezTo>
                      <a:pt x="176" y="11"/>
                      <a:pt x="157" y="1"/>
                      <a:pt x="127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 rot="2700000">
                <a:off x="1388213" y="3774529"/>
                <a:ext cx="3730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5" extrusionOk="0">
                    <a:moveTo>
                      <a:pt x="83" y="0"/>
                    </a:moveTo>
                    <a:cubicBezTo>
                      <a:pt x="33" y="0"/>
                      <a:pt x="0" y="45"/>
                      <a:pt x="0" y="89"/>
                    </a:cubicBezTo>
                    <a:lnTo>
                      <a:pt x="0" y="148"/>
                    </a:lnTo>
                    <a:cubicBezTo>
                      <a:pt x="10" y="178"/>
                      <a:pt x="30" y="207"/>
                      <a:pt x="50" y="236"/>
                    </a:cubicBezTo>
                    <a:cubicBezTo>
                      <a:pt x="79" y="265"/>
                      <a:pt x="108" y="295"/>
                      <a:pt x="137" y="305"/>
                    </a:cubicBezTo>
                    <a:cubicBezTo>
                      <a:pt x="167" y="324"/>
                      <a:pt x="187" y="324"/>
                      <a:pt x="187" y="324"/>
                    </a:cubicBezTo>
                    <a:lnTo>
                      <a:pt x="196" y="324"/>
                    </a:lnTo>
                    <a:cubicBezTo>
                      <a:pt x="255" y="324"/>
                      <a:pt x="304" y="276"/>
                      <a:pt x="304" y="217"/>
                    </a:cubicBezTo>
                    <a:cubicBezTo>
                      <a:pt x="304" y="217"/>
                      <a:pt x="304" y="197"/>
                      <a:pt x="294" y="167"/>
                    </a:cubicBezTo>
                    <a:cubicBezTo>
                      <a:pt x="294" y="138"/>
                      <a:pt x="274" y="99"/>
                      <a:pt x="245" y="70"/>
                    </a:cubicBezTo>
                    <a:cubicBezTo>
                      <a:pt x="216" y="50"/>
                      <a:pt x="187" y="21"/>
                      <a:pt x="157" y="11"/>
                    </a:cubicBezTo>
                    <a:cubicBezTo>
                      <a:pt x="128" y="1"/>
                      <a:pt x="108" y="1"/>
                      <a:pt x="108" y="1"/>
                    </a:cubicBezTo>
                    <a:lnTo>
                      <a:pt x="98" y="1"/>
                    </a:lnTo>
                    <a:cubicBezTo>
                      <a:pt x="93" y="0"/>
                      <a:pt x="88" y="0"/>
                      <a:pt x="83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792519" y="1504019"/>
              <a:ext cx="130646" cy="84528"/>
              <a:chOff x="792519" y="1504019"/>
              <a:chExt cx="130646" cy="84528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792519" y="1552583"/>
                <a:ext cx="41958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94" extrusionOk="0">
                    <a:moveTo>
                      <a:pt x="222" y="1"/>
                    </a:moveTo>
                    <a:cubicBezTo>
                      <a:pt x="215" y="1"/>
                      <a:pt x="206" y="2"/>
                      <a:pt x="196" y="5"/>
                    </a:cubicBezTo>
                    <a:cubicBezTo>
                      <a:pt x="167" y="5"/>
                      <a:pt x="128" y="25"/>
                      <a:pt x="99" y="44"/>
                    </a:cubicBezTo>
                    <a:cubicBezTo>
                      <a:pt x="69" y="64"/>
                      <a:pt x="40" y="93"/>
                      <a:pt x="30" y="123"/>
                    </a:cubicBezTo>
                    <a:cubicBezTo>
                      <a:pt x="10" y="152"/>
                      <a:pt x="10" y="171"/>
                      <a:pt x="10" y="171"/>
                    </a:cubicBezTo>
                    <a:lnTo>
                      <a:pt x="10" y="181"/>
                    </a:lnTo>
                    <a:cubicBezTo>
                      <a:pt x="1" y="230"/>
                      <a:pt x="40" y="289"/>
                      <a:pt x="88" y="289"/>
                    </a:cubicBezTo>
                    <a:cubicBezTo>
                      <a:pt x="88" y="289"/>
                      <a:pt x="102" y="293"/>
                      <a:pt x="119" y="293"/>
                    </a:cubicBezTo>
                    <a:cubicBezTo>
                      <a:pt x="128" y="293"/>
                      <a:pt x="137" y="292"/>
                      <a:pt x="147" y="289"/>
                    </a:cubicBezTo>
                    <a:cubicBezTo>
                      <a:pt x="177" y="289"/>
                      <a:pt x="216" y="279"/>
                      <a:pt x="245" y="260"/>
                    </a:cubicBezTo>
                    <a:cubicBezTo>
                      <a:pt x="275" y="230"/>
                      <a:pt x="304" y="210"/>
                      <a:pt x="314" y="181"/>
                    </a:cubicBezTo>
                    <a:cubicBezTo>
                      <a:pt x="334" y="152"/>
                      <a:pt x="334" y="132"/>
                      <a:pt x="334" y="132"/>
                    </a:cubicBezTo>
                    <a:cubicBezTo>
                      <a:pt x="334" y="132"/>
                      <a:pt x="334" y="123"/>
                      <a:pt x="343" y="123"/>
                    </a:cubicBezTo>
                    <a:cubicBezTo>
                      <a:pt x="343" y="64"/>
                      <a:pt x="304" y="15"/>
                      <a:pt x="245" y="5"/>
                    </a:cubicBezTo>
                    <a:cubicBezTo>
                      <a:pt x="245" y="5"/>
                      <a:pt x="236" y="1"/>
                      <a:pt x="222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873989" y="1504019"/>
                <a:ext cx="31316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55" extrusionOk="0">
                    <a:moveTo>
                      <a:pt x="108" y="0"/>
                    </a:moveTo>
                    <a:cubicBezTo>
                      <a:pt x="79" y="0"/>
                      <a:pt x="59" y="20"/>
                      <a:pt x="40" y="30"/>
                    </a:cubicBezTo>
                    <a:cubicBezTo>
                      <a:pt x="20" y="50"/>
                      <a:pt x="10" y="79"/>
                      <a:pt x="0" y="98"/>
                    </a:cubicBezTo>
                    <a:lnTo>
                      <a:pt x="0" y="148"/>
                    </a:lnTo>
                    <a:cubicBezTo>
                      <a:pt x="0" y="196"/>
                      <a:pt x="40" y="246"/>
                      <a:pt x="98" y="255"/>
                    </a:cubicBezTo>
                    <a:lnTo>
                      <a:pt x="138" y="255"/>
                    </a:lnTo>
                    <a:cubicBezTo>
                      <a:pt x="167" y="246"/>
                      <a:pt x="186" y="235"/>
                      <a:pt x="206" y="226"/>
                    </a:cubicBezTo>
                    <a:cubicBezTo>
                      <a:pt x="225" y="206"/>
                      <a:pt x="245" y="187"/>
                      <a:pt x="255" y="157"/>
                    </a:cubicBezTo>
                    <a:lnTo>
                      <a:pt x="255" y="118"/>
                    </a:lnTo>
                    <a:cubicBezTo>
                      <a:pt x="255" y="59"/>
                      <a:pt x="206" y="11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877537" y="1550748"/>
                <a:ext cx="45628" cy="3535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9" extrusionOk="0">
                    <a:moveTo>
                      <a:pt x="216" y="1"/>
                    </a:moveTo>
                    <a:cubicBezTo>
                      <a:pt x="187" y="1"/>
                      <a:pt x="148" y="20"/>
                      <a:pt x="118" y="40"/>
                    </a:cubicBezTo>
                    <a:cubicBezTo>
                      <a:pt x="89" y="59"/>
                      <a:pt x="59" y="88"/>
                      <a:pt x="40" y="108"/>
                    </a:cubicBezTo>
                    <a:cubicBezTo>
                      <a:pt x="30" y="138"/>
                      <a:pt x="20" y="157"/>
                      <a:pt x="20" y="157"/>
                    </a:cubicBezTo>
                    <a:lnTo>
                      <a:pt x="20" y="167"/>
                    </a:lnTo>
                    <a:cubicBezTo>
                      <a:pt x="0" y="216"/>
                      <a:pt x="40" y="275"/>
                      <a:pt x="89" y="284"/>
                    </a:cubicBezTo>
                    <a:cubicBezTo>
                      <a:pt x="89" y="284"/>
                      <a:pt x="102" y="289"/>
                      <a:pt x="119" y="289"/>
                    </a:cubicBezTo>
                    <a:cubicBezTo>
                      <a:pt x="128" y="289"/>
                      <a:pt x="138" y="288"/>
                      <a:pt x="148" y="284"/>
                    </a:cubicBezTo>
                    <a:cubicBezTo>
                      <a:pt x="177" y="284"/>
                      <a:pt x="216" y="275"/>
                      <a:pt x="246" y="255"/>
                    </a:cubicBezTo>
                    <a:cubicBezTo>
                      <a:pt x="285" y="236"/>
                      <a:pt x="314" y="216"/>
                      <a:pt x="324" y="186"/>
                    </a:cubicBezTo>
                    <a:cubicBezTo>
                      <a:pt x="344" y="167"/>
                      <a:pt x="353" y="138"/>
                      <a:pt x="353" y="138"/>
                    </a:cubicBezTo>
                    <a:lnTo>
                      <a:pt x="353" y="128"/>
                    </a:lnTo>
                    <a:cubicBezTo>
                      <a:pt x="373" y="69"/>
                      <a:pt x="333" y="20"/>
                      <a:pt x="275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2"/>
            <p:cNvGrpSpPr/>
            <p:nvPr/>
          </p:nvGrpSpPr>
          <p:grpSpPr>
            <a:xfrm>
              <a:off x="1892120" y="881128"/>
              <a:ext cx="130646" cy="90522"/>
              <a:chOff x="1892120" y="881128"/>
              <a:chExt cx="130646" cy="90522"/>
            </a:xfrm>
          </p:grpSpPr>
          <p:sp>
            <p:nvSpPr>
              <p:cNvPr id="516" name="Google Shape;516;p2"/>
              <p:cNvSpPr/>
              <p:nvPr/>
            </p:nvSpPr>
            <p:spPr>
              <a:xfrm>
                <a:off x="1892120" y="881128"/>
                <a:ext cx="4685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5" extrusionOk="0">
                    <a:moveTo>
                      <a:pt x="206" y="0"/>
                    </a:moveTo>
                    <a:cubicBezTo>
                      <a:pt x="167" y="0"/>
                      <a:pt x="138" y="0"/>
                      <a:pt x="108" y="11"/>
                    </a:cubicBezTo>
                    <a:lnTo>
                      <a:pt x="50" y="30"/>
                    </a:lnTo>
                    <a:lnTo>
                      <a:pt x="50" y="40"/>
                    </a:lnTo>
                    <a:cubicBezTo>
                      <a:pt x="1" y="69"/>
                      <a:pt x="1" y="128"/>
                      <a:pt x="30" y="177"/>
                    </a:cubicBezTo>
                    <a:lnTo>
                      <a:pt x="69" y="216"/>
                    </a:lnTo>
                    <a:cubicBezTo>
                      <a:pt x="99" y="226"/>
                      <a:pt x="128" y="246"/>
                      <a:pt x="167" y="255"/>
                    </a:cubicBezTo>
                    <a:cubicBezTo>
                      <a:pt x="206" y="255"/>
                      <a:pt x="236" y="255"/>
                      <a:pt x="265" y="246"/>
                    </a:cubicBezTo>
                    <a:cubicBezTo>
                      <a:pt x="295" y="246"/>
                      <a:pt x="324" y="226"/>
                      <a:pt x="324" y="226"/>
                    </a:cubicBezTo>
                    <a:cubicBezTo>
                      <a:pt x="373" y="187"/>
                      <a:pt x="382" y="118"/>
                      <a:pt x="343" y="69"/>
                    </a:cubicBezTo>
                    <a:cubicBezTo>
                      <a:pt x="343" y="69"/>
                      <a:pt x="334" y="50"/>
                      <a:pt x="304" y="40"/>
                    </a:cubicBezTo>
                    <a:cubicBezTo>
                      <a:pt x="275" y="20"/>
                      <a:pt x="245" y="11"/>
                      <a:pt x="20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1988025" y="896785"/>
                <a:ext cx="3474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5" extrusionOk="0">
                    <a:moveTo>
                      <a:pt x="147" y="0"/>
                    </a:moveTo>
                    <a:cubicBezTo>
                      <a:pt x="118" y="0"/>
                      <a:pt x="88" y="9"/>
                      <a:pt x="68" y="20"/>
                    </a:cubicBezTo>
                    <a:lnTo>
                      <a:pt x="39" y="49"/>
                    </a:lnTo>
                    <a:cubicBezTo>
                      <a:pt x="10" y="88"/>
                      <a:pt x="0" y="147"/>
                      <a:pt x="29" y="196"/>
                    </a:cubicBezTo>
                    <a:cubicBezTo>
                      <a:pt x="29" y="196"/>
                      <a:pt x="49" y="215"/>
                      <a:pt x="68" y="225"/>
                    </a:cubicBezTo>
                    <a:cubicBezTo>
                      <a:pt x="88" y="244"/>
                      <a:pt x="108" y="255"/>
                      <a:pt x="137" y="255"/>
                    </a:cubicBezTo>
                    <a:cubicBezTo>
                      <a:pt x="166" y="255"/>
                      <a:pt x="186" y="244"/>
                      <a:pt x="206" y="235"/>
                    </a:cubicBezTo>
                    <a:cubicBezTo>
                      <a:pt x="225" y="225"/>
                      <a:pt x="245" y="205"/>
                      <a:pt x="245" y="205"/>
                    </a:cubicBezTo>
                    <a:cubicBezTo>
                      <a:pt x="274" y="166"/>
                      <a:pt x="284" y="98"/>
                      <a:pt x="245" y="49"/>
                    </a:cubicBezTo>
                    <a:cubicBezTo>
                      <a:pt x="245" y="49"/>
                      <a:pt x="235" y="29"/>
                      <a:pt x="216" y="20"/>
                    </a:cubicBezTo>
                    <a:cubicBezTo>
                      <a:pt x="196" y="9"/>
                      <a:pt x="166" y="0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1955608" y="938866"/>
                <a:ext cx="48075" cy="3278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68" extrusionOk="0">
                    <a:moveTo>
                      <a:pt x="169" y="1"/>
                    </a:moveTo>
                    <a:cubicBezTo>
                      <a:pt x="150" y="1"/>
                      <a:pt x="133" y="3"/>
                      <a:pt x="118" y="9"/>
                    </a:cubicBezTo>
                    <a:lnTo>
                      <a:pt x="59" y="28"/>
                    </a:lnTo>
                    <a:cubicBezTo>
                      <a:pt x="11" y="57"/>
                      <a:pt x="1" y="126"/>
                      <a:pt x="30" y="165"/>
                    </a:cubicBezTo>
                    <a:cubicBezTo>
                      <a:pt x="30" y="165"/>
                      <a:pt x="40" y="185"/>
                      <a:pt x="69" y="204"/>
                    </a:cubicBezTo>
                    <a:cubicBezTo>
                      <a:pt x="89" y="224"/>
                      <a:pt x="128" y="244"/>
                      <a:pt x="157" y="253"/>
                    </a:cubicBezTo>
                    <a:cubicBezTo>
                      <a:pt x="185" y="260"/>
                      <a:pt x="213" y="267"/>
                      <a:pt x="237" y="267"/>
                    </a:cubicBezTo>
                    <a:cubicBezTo>
                      <a:pt x="247" y="267"/>
                      <a:pt x="257" y="266"/>
                      <a:pt x="265" y="263"/>
                    </a:cubicBezTo>
                    <a:cubicBezTo>
                      <a:pt x="294" y="253"/>
                      <a:pt x="314" y="244"/>
                      <a:pt x="314" y="244"/>
                    </a:cubicBezTo>
                    <a:lnTo>
                      <a:pt x="324" y="244"/>
                    </a:lnTo>
                    <a:cubicBezTo>
                      <a:pt x="373" y="204"/>
                      <a:pt x="392" y="135"/>
                      <a:pt x="353" y="87"/>
                    </a:cubicBezTo>
                    <a:cubicBezTo>
                      <a:pt x="353" y="87"/>
                      <a:pt x="344" y="67"/>
                      <a:pt x="314" y="48"/>
                    </a:cubicBezTo>
                    <a:cubicBezTo>
                      <a:pt x="294" y="28"/>
                      <a:pt x="255" y="18"/>
                      <a:pt x="226" y="9"/>
                    </a:cubicBezTo>
                    <a:cubicBezTo>
                      <a:pt x="207" y="3"/>
                      <a:pt x="187" y="1"/>
                      <a:pt x="169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2"/>
            <p:cNvSpPr/>
            <p:nvPr/>
          </p:nvSpPr>
          <p:spPr>
            <a:xfrm rot="-3116884">
              <a:off x="8633324" y="3256186"/>
              <a:ext cx="300682" cy="940336"/>
            </a:xfrm>
            <a:custGeom>
              <a:avLst/>
              <a:gdLst/>
              <a:ahLst/>
              <a:cxnLst/>
              <a:rect l="l" t="t" r="r" b="b"/>
              <a:pathLst>
                <a:path w="2458" h="7687" extrusionOk="0">
                  <a:moveTo>
                    <a:pt x="68" y="0"/>
                  </a:moveTo>
                  <a:lnTo>
                    <a:pt x="0" y="39"/>
                  </a:lnTo>
                  <a:cubicBezTo>
                    <a:pt x="0" y="39"/>
                    <a:pt x="20" y="68"/>
                    <a:pt x="59" y="118"/>
                  </a:cubicBezTo>
                  <a:cubicBezTo>
                    <a:pt x="88" y="166"/>
                    <a:pt x="147" y="235"/>
                    <a:pt x="206" y="323"/>
                  </a:cubicBezTo>
                  <a:cubicBezTo>
                    <a:pt x="235" y="372"/>
                    <a:pt x="264" y="421"/>
                    <a:pt x="303" y="479"/>
                  </a:cubicBezTo>
                  <a:cubicBezTo>
                    <a:pt x="343" y="538"/>
                    <a:pt x="382" y="597"/>
                    <a:pt x="421" y="666"/>
                  </a:cubicBezTo>
                  <a:cubicBezTo>
                    <a:pt x="460" y="725"/>
                    <a:pt x="499" y="803"/>
                    <a:pt x="538" y="871"/>
                  </a:cubicBezTo>
                  <a:cubicBezTo>
                    <a:pt x="588" y="950"/>
                    <a:pt x="627" y="1028"/>
                    <a:pt x="676" y="1116"/>
                  </a:cubicBezTo>
                  <a:cubicBezTo>
                    <a:pt x="764" y="1282"/>
                    <a:pt x="852" y="1459"/>
                    <a:pt x="940" y="1665"/>
                  </a:cubicBezTo>
                  <a:cubicBezTo>
                    <a:pt x="1028" y="1861"/>
                    <a:pt x="1117" y="2076"/>
                    <a:pt x="1204" y="2291"/>
                  </a:cubicBezTo>
                  <a:cubicBezTo>
                    <a:pt x="1283" y="2516"/>
                    <a:pt x="1361" y="2742"/>
                    <a:pt x="1439" y="2986"/>
                  </a:cubicBezTo>
                  <a:cubicBezTo>
                    <a:pt x="1508" y="3221"/>
                    <a:pt x="1576" y="3467"/>
                    <a:pt x="1635" y="3711"/>
                  </a:cubicBezTo>
                  <a:cubicBezTo>
                    <a:pt x="1694" y="3956"/>
                    <a:pt x="1753" y="4201"/>
                    <a:pt x="1802" y="4446"/>
                  </a:cubicBezTo>
                  <a:cubicBezTo>
                    <a:pt x="1851" y="4690"/>
                    <a:pt x="1900" y="4925"/>
                    <a:pt x="1949" y="5160"/>
                  </a:cubicBezTo>
                  <a:cubicBezTo>
                    <a:pt x="1988" y="5395"/>
                    <a:pt x="2027" y="5621"/>
                    <a:pt x="2066" y="5836"/>
                  </a:cubicBezTo>
                  <a:cubicBezTo>
                    <a:pt x="2096" y="6052"/>
                    <a:pt x="2135" y="6248"/>
                    <a:pt x="2164" y="6433"/>
                  </a:cubicBezTo>
                  <a:cubicBezTo>
                    <a:pt x="2223" y="6815"/>
                    <a:pt x="2272" y="7129"/>
                    <a:pt x="2321" y="7344"/>
                  </a:cubicBezTo>
                  <a:cubicBezTo>
                    <a:pt x="2360" y="7560"/>
                    <a:pt x="2379" y="7687"/>
                    <a:pt x="2379" y="7687"/>
                  </a:cubicBezTo>
                  <a:lnTo>
                    <a:pt x="2458" y="7677"/>
                  </a:lnTo>
                  <a:cubicBezTo>
                    <a:pt x="2458" y="7677"/>
                    <a:pt x="2448" y="7550"/>
                    <a:pt x="2429" y="7325"/>
                  </a:cubicBezTo>
                  <a:cubicBezTo>
                    <a:pt x="2409" y="7109"/>
                    <a:pt x="2379" y="6786"/>
                    <a:pt x="2331" y="6414"/>
                  </a:cubicBezTo>
                  <a:cubicBezTo>
                    <a:pt x="2301" y="6228"/>
                    <a:pt x="2272" y="6022"/>
                    <a:pt x="2242" y="5806"/>
                  </a:cubicBezTo>
                  <a:cubicBezTo>
                    <a:pt x="2203" y="5591"/>
                    <a:pt x="2164" y="5366"/>
                    <a:pt x="2115" y="5131"/>
                  </a:cubicBezTo>
                  <a:cubicBezTo>
                    <a:pt x="2076" y="4896"/>
                    <a:pt x="2017" y="4651"/>
                    <a:pt x="1959" y="4407"/>
                  </a:cubicBezTo>
                  <a:cubicBezTo>
                    <a:pt x="1900" y="4161"/>
                    <a:pt x="1841" y="3917"/>
                    <a:pt x="1772" y="3672"/>
                  </a:cubicBezTo>
                  <a:cubicBezTo>
                    <a:pt x="1626" y="3182"/>
                    <a:pt x="1459" y="2703"/>
                    <a:pt x="1283" y="2262"/>
                  </a:cubicBezTo>
                  <a:cubicBezTo>
                    <a:pt x="1195" y="2037"/>
                    <a:pt x="1106" y="1831"/>
                    <a:pt x="1008" y="1626"/>
                  </a:cubicBezTo>
                  <a:cubicBezTo>
                    <a:pt x="921" y="1430"/>
                    <a:pt x="823" y="1243"/>
                    <a:pt x="734" y="1077"/>
                  </a:cubicBezTo>
                  <a:cubicBezTo>
                    <a:pt x="686" y="999"/>
                    <a:pt x="647" y="910"/>
                    <a:pt x="607" y="842"/>
                  </a:cubicBezTo>
                  <a:cubicBezTo>
                    <a:pt x="558" y="764"/>
                    <a:pt x="519" y="695"/>
                    <a:pt x="480" y="627"/>
                  </a:cubicBezTo>
                  <a:cubicBezTo>
                    <a:pt x="401" y="490"/>
                    <a:pt x="323" y="382"/>
                    <a:pt x="264" y="284"/>
                  </a:cubicBezTo>
                  <a:cubicBezTo>
                    <a:pt x="206" y="196"/>
                    <a:pt x="157" y="118"/>
                    <a:pt x="118" y="68"/>
                  </a:cubicBezTo>
                  <a:cubicBezTo>
                    <a:pt x="88" y="2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 rot="-3116884">
              <a:off x="8440910" y="3289291"/>
              <a:ext cx="74375" cy="354751"/>
            </a:xfrm>
            <a:custGeom>
              <a:avLst/>
              <a:gdLst/>
              <a:ahLst/>
              <a:cxnLst/>
              <a:rect l="l" t="t" r="r" b="b"/>
              <a:pathLst>
                <a:path w="608" h="2900" extrusionOk="0">
                  <a:moveTo>
                    <a:pt x="539" y="1"/>
                  </a:moveTo>
                  <a:cubicBezTo>
                    <a:pt x="539" y="1"/>
                    <a:pt x="490" y="177"/>
                    <a:pt x="412" y="441"/>
                  </a:cubicBezTo>
                  <a:cubicBezTo>
                    <a:pt x="373" y="578"/>
                    <a:pt x="343" y="735"/>
                    <a:pt x="295" y="902"/>
                  </a:cubicBezTo>
                  <a:cubicBezTo>
                    <a:pt x="255" y="1068"/>
                    <a:pt x="206" y="1244"/>
                    <a:pt x="167" y="1430"/>
                  </a:cubicBezTo>
                  <a:cubicBezTo>
                    <a:pt x="147" y="1518"/>
                    <a:pt x="128" y="1607"/>
                    <a:pt x="118" y="1694"/>
                  </a:cubicBezTo>
                  <a:cubicBezTo>
                    <a:pt x="99" y="1783"/>
                    <a:pt x="79" y="1871"/>
                    <a:pt x="69" y="1959"/>
                  </a:cubicBezTo>
                  <a:cubicBezTo>
                    <a:pt x="60" y="2047"/>
                    <a:pt x="40" y="2125"/>
                    <a:pt x="40" y="2204"/>
                  </a:cubicBezTo>
                  <a:cubicBezTo>
                    <a:pt x="30" y="2282"/>
                    <a:pt x="20" y="2360"/>
                    <a:pt x="20" y="2429"/>
                  </a:cubicBezTo>
                  <a:cubicBezTo>
                    <a:pt x="1" y="2713"/>
                    <a:pt x="30" y="2899"/>
                    <a:pt x="30" y="2899"/>
                  </a:cubicBezTo>
                  <a:lnTo>
                    <a:pt x="108" y="2899"/>
                  </a:lnTo>
                  <a:cubicBezTo>
                    <a:pt x="108" y="2899"/>
                    <a:pt x="118" y="2850"/>
                    <a:pt x="138" y="2772"/>
                  </a:cubicBezTo>
                  <a:cubicBezTo>
                    <a:pt x="147" y="2693"/>
                    <a:pt x="167" y="2586"/>
                    <a:pt x="187" y="2449"/>
                  </a:cubicBezTo>
                  <a:cubicBezTo>
                    <a:pt x="197" y="2380"/>
                    <a:pt x="206" y="2302"/>
                    <a:pt x="216" y="2223"/>
                  </a:cubicBezTo>
                  <a:cubicBezTo>
                    <a:pt x="226" y="2145"/>
                    <a:pt x="236" y="2067"/>
                    <a:pt x="245" y="1979"/>
                  </a:cubicBezTo>
                  <a:cubicBezTo>
                    <a:pt x="255" y="1900"/>
                    <a:pt x="265" y="1812"/>
                    <a:pt x="275" y="1724"/>
                  </a:cubicBezTo>
                  <a:cubicBezTo>
                    <a:pt x="284" y="1626"/>
                    <a:pt x="295" y="1538"/>
                    <a:pt x="304" y="1450"/>
                  </a:cubicBezTo>
                  <a:cubicBezTo>
                    <a:pt x="324" y="1264"/>
                    <a:pt x="353" y="1087"/>
                    <a:pt x="382" y="921"/>
                  </a:cubicBezTo>
                  <a:cubicBezTo>
                    <a:pt x="412" y="745"/>
                    <a:pt x="451" y="588"/>
                    <a:pt x="480" y="461"/>
                  </a:cubicBezTo>
                  <a:cubicBezTo>
                    <a:pt x="549" y="197"/>
                    <a:pt x="608" y="20"/>
                    <a:pt x="608" y="20"/>
                  </a:cubicBezTo>
                  <a:lnTo>
                    <a:pt x="539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 rot="-3116884">
              <a:off x="8514383" y="3611198"/>
              <a:ext cx="293465" cy="236215"/>
            </a:xfrm>
            <a:custGeom>
              <a:avLst/>
              <a:gdLst/>
              <a:ahLst/>
              <a:cxnLst/>
              <a:rect l="l" t="t" r="r" b="b"/>
              <a:pathLst>
                <a:path w="2399" h="1931" extrusionOk="0">
                  <a:moveTo>
                    <a:pt x="68" y="1"/>
                  </a:moveTo>
                  <a:lnTo>
                    <a:pt x="0" y="50"/>
                  </a:lnTo>
                  <a:lnTo>
                    <a:pt x="59" y="168"/>
                  </a:lnTo>
                  <a:cubicBezTo>
                    <a:pt x="78" y="207"/>
                    <a:pt x="98" y="256"/>
                    <a:pt x="127" y="305"/>
                  </a:cubicBezTo>
                  <a:cubicBezTo>
                    <a:pt x="166" y="354"/>
                    <a:pt x="196" y="412"/>
                    <a:pt x="245" y="471"/>
                  </a:cubicBezTo>
                  <a:cubicBezTo>
                    <a:pt x="284" y="530"/>
                    <a:pt x="333" y="589"/>
                    <a:pt x="392" y="657"/>
                  </a:cubicBezTo>
                  <a:cubicBezTo>
                    <a:pt x="440" y="716"/>
                    <a:pt x="509" y="784"/>
                    <a:pt x="568" y="853"/>
                  </a:cubicBezTo>
                  <a:cubicBezTo>
                    <a:pt x="636" y="912"/>
                    <a:pt x="705" y="980"/>
                    <a:pt x="784" y="1039"/>
                  </a:cubicBezTo>
                  <a:cubicBezTo>
                    <a:pt x="852" y="1098"/>
                    <a:pt x="930" y="1156"/>
                    <a:pt x="1008" y="1215"/>
                  </a:cubicBezTo>
                  <a:cubicBezTo>
                    <a:pt x="1087" y="1274"/>
                    <a:pt x="1165" y="1333"/>
                    <a:pt x="1254" y="1382"/>
                  </a:cubicBezTo>
                  <a:lnTo>
                    <a:pt x="1489" y="1529"/>
                  </a:lnTo>
                  <a:lnTo>
                    <a:pt x="1606" y="1587"/>
                  </a:lnTo>
                  <a:cubicBezTo>
                    <a:pt x="1645" y="1607"/>
                    <a:pt x="1684" y="1637"/>
                    <a:pt x="1724" y="1646"/>
                  </a:cubicBezTo>
                  <a:cubicBezTo>
                    <a:pt x="1792" y="1685"/>
                    <a:pt x="1861" y="1724"/>
                    <a:pt x="1929" y="1754"/>
                  </a:cubicBezTo>
                  <a:cubicBezTo>
                    <a:pt x="1998" y="1783"/>
                    <a:pt x="2057" y="1813"/>
                    <a:pt x="2115" y="1833"/>
                  </a:cubicBezTo>
                  <a:cubicBezTo>
                    <a:pt x="2164" y="1852"/>
                    <a:pt x="2213" y="1872"/>
                    <a:pt x="2252" y="1891"/>
                  </a:cubicBezTo>
                  <a:cubicBezTo>
                    <a:pt x="2331" y="1920"/>
                    <a:pt x="2379" y="1930"/>
                    <a:pt x="2379" y="1930"/>
                  </a:cubicBezTo>
                  <a:lnTo>
                    <a:pt x="2399" y="1862"/>
                  </a:lnTo>
                  <a:cubicBezTo>
                    <a:pt x="2399" y="1862"/>
                    <a:pt x="2360" y="1852"/>
                    <a:pt x="2281" y="1822"/>
                  </a:cubicBezTo>
                  <a:cubicBezTo>
                    <a:pt x="2242" y="1803"/>
                    <a:pt x="2194" y="1793"/>
                    <a:pt x="2135" y="1764"/>
                  </a:cubicBezTo>
                  <a:cubicBezTo>
                    <a:pt x="2086" y="1744"/>
                    <a:pt x="2027" y="1715"/>
                    <a:pt x="1959" y="1685"/>
                  </a:cubicBezTo>
                  <a:cubicBezTo>
                    <a:pt x="1900" y="1656"/>
                    <a:pt x="1831" y="1617"/>
                    <a:pt x="1753" y="1578"/>
                  </a:cubicBezTo>
                  <a:cubicBezTo>
                    <a:pt x="1684" y="1548"/>
                    <a:pt x="1615" y="1500"/>
                    <a:pt x="1537" y="1450"/>
                  </a:cubicBezTo>
                  <a:cubicBezTo>
                    <a:pt x="1459" y="1402"/>
                    <a:pt x="1380" y="1352"/>
                    <a:pt x="1312" y="1294"/>
                  </a:cubicBezTo>
                  <a:cubicBezTo>
                    <a:pt x="1234" y="1235"/>
                    <a:pt x="1165" y="1176"/>
                    <a:pt x="1097" y="1108"/>
                  </a:cubicBezTo>
                  <a:cubicBezTo>
                    <a:pt x="1019" y="1049"/>
                    <a:pt x="950" y="990"/>
                    <a:pt x="881" y="921"/>
                  </a:cubicBezTo>
                  <a:cubicBezTo>
                    <a:pt x="823" y="853"/>
                    <a:pt x="754" y="795"/>
                    <a:pt x="695" y="726"/>
                  </a:cubicBezTo>
                  <a:cubicBezTo>
                    <a:pt x="636" y="657"/>
                    <a:pt x="578" y="599"/>
                    <a:pt x="529" y="540"/>
                  </a:cubicBezTo>
                  <a:cubicBezTo>
                    <a:pt x="470" y="481"/>
                    <a:pt x="421" y="422"/>
                    <a:pt x="372" y="364"/>
                  </a:cubicBezTo>
                  <a:cubicBezTo>
                    <a:pt x="333" y="314"/>
                    <a:pt x="284" y="266"/>
                    <a:pt x="255" y="216"/>
                  </a:cubicBezTo>
                  <a:cubicBezTo>
                    <a:pt x="216" y="177"/>
                    <a:pt x="176" y="138"/>
                    <a:pt x="157" y="109"/>
                  </a:cubicBezTo>
                  <a:cubicBezTo>
                    <a:pt x="98" y="40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 rot="-3116884">
              <a:off x="8837458" y="3464718"/>
              <a:ext cx="121227" cy="300805"/>
            </a:xfrm>
            <a:custGeom>
              <a:avLst/>
              <a:gdLst/>
              <a:ahLst/>
              <a:cxnLst/>
              <a:rect l="l" t="t" r="r" b="b"/>
              <a:pathLst>
                <a:path w="991" h="2459" extrusionOk="0">
                  <a:moveTo>
                    <a:pt x="921" y="0"/>
                  </a:moveTo>
                  <a:cubicBezTo>
                    <a:pt x="921" y="0"/>
                    <a:pt x="902" y="30"/>
                    <a:pt x="882" y="98"/>
                  </a:cubicBezTo>
                  <a:cubicBezTo>
                    <a:pt x="853" y="167"/>
                    <a:pt x="804" y="255"/>
                    <a:pt x="755" y="373"/>
                  </a:cubicBezTo>
                  <a:cubicBezTo>
                    <a:pt x="657" y="598"/>
                    <a:pt x="530" y="892"/>
                    <a:pt x="393" y="1195"/>
                  </a:cubicBezTo>
                  <a:cubicBezTo>
                    <a:pt x="324" y="1342"/>
                    <a:pt x="266" y="1489"/>
                    <a:pt x="207" y="1636"/>
                  </a:cubicBezTo>
                  <a:cubicBezTo>
                    <a:pt x="158" y="1783"/>
                    <a:pt x="109" y="1910"/>
                    <a:pt x="79" y="2037"/>
                  </a:cubicBezTo>
                  <a:cubicBezTo>
                    <a:pt x="11" y="2272"/>
                    <a:pt x="1" y="2439"/>
                    <a:pt x="1" y="2439"/>
                  </a:cubicBezTo>
                  <a:lnTo>
                    <a:pt x="70" y="2459"/>
                  </a:lnTo>
                  <a:lnTo>
                    <a:pt x="118" y="2361"/>
                  </a:lnTo>
                  <a:cubicBezTo>
                    <a:pt x="158" y="2292"/>
                    <a:pt x="197" y="2204"/>
                    <a:pt x="236" y="2087"/>
                  </a:cubicBezTo>
                  <a:cubicBezTo>
                    <a:pt x="285" y="1969"/>
                    <a:pt x="324" y="1841"/>
                    <a:pt x="373" y="1695"/>
                  </a:cubicBezTo>
                  <a:cubicBezTo>
                    <a:pt x="403" y="1626"/>
                    <a:pt x="422" y="1548"/>
                    <a:pt x="451" y="1469"/>
                  </a:cubicBezTo>
                  <a:cubicBezTo>
                    <a:pt x="471" y="1391"/>
                    <a:pt x="501" y="1313"/>
                    <a:pt x="520" y="1244"/>
                  </a:cubicBezTo>
                  <a:cubicBezTo>
                    <a:pt x="569" y="1088"/>
                    <a:pt x="618" y="931"/>
                    <a:pt x="677" y="784"/>
                  </a:cubicBezTo>
                  <a:cubicBezTo>
                    <a:pt x="726" y="647"/>
                    <a:pt x="775" y="510"/>
                    <a:pt x="823" y="402"/>
                  </a:cubicBezTo>
                  <a:cubicBezTo>
                    <a:pt x="921" y="177"/>
                    <a:pt x="990" y="30"/>
                    <a:pt x="990" y="30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 rot="-3116884">
              <a:off x="8771718" y="3742845"/>
              <a:ext cx="274382" cy="202698"/>
            </a:xfrm>
            <a:custGeom>
              <a:avLst/>
              <a:gdLst/>
              <a:ahLst/>
              <a:cxnLst/>
              <a:rect l="l" t="t" r="r" b="b"/>
              <a:pathLst>
                <a:path w="2243" h="1657" extrusionOk="0">
                  <a:moveTo>
                    <a:pt x="49" y="1"/>
                  </a:moveTo>
                  <a:lnTo>
                    <a:pt x="1" y="50"/>
                  </a:lnTo>
                  <a:cubicBezTo>
                    <a:pt x="1" y="50"/>
                    <a:pt x="99" y="197"/>
                    <a:pt x="284" y="373"/>
                  </a:cubicBezTo>
                  <a:cubicBezTo>
                    <a:pt x="334" y="412"/>
                    <a:pt x="392" y="462"/>
                    <a:pt x="441" y="510"/>
                  </a:cubicBezTo>
                  <a:cubicBezTo>
                    <a:pt x="500" y="560"/>
                    <a:pt x="558" y="608"/>
                    <a:pt x="627" y="657"/>
                  </a:cubicBezTo>
                  <a:cubicBezTo>
                    <a:pt x="686" y="706"/>
                    <a:pt x="754" y="755"/>
                    <a:pt x="823" y="795"/>
                  </a:cubicBezTo>
                  <a:cubicBezTo>
                    <a:pt x="891" y="843"/>
                    <a:pt x="970" y="892"/>
                    <a:pt x="1039" y="941"/>
                  </a:cubicBezTo>
                  <a:cubicBezTo>
                    <a:pt x="1185" y="1039"/>
                    <a:pt x="1332" y="1127"/>
                    <a:pt x="1470" y="1206"/>
                  </a:cubicBezTo>
                  <a:cubicBezTo>
                    <a:pt x="1607" y="1294"/>
                    <a:pt x="1724" y="1372"/>
                    <a:pt x="1842" y="1441"/>
                  </a:cubicBezTo>
                  <a:cubicBezTo>
                    <a:pt x="2057" y="1568"/>
                    <a:pt x="2204" y="1656"/>
                    <a:pt x="2204" y="1656"/>
                  </a:cubicBezTo>
                  <a:lnTo>
                    <a:pt x="2243" y="1587"/>
                  </a:lnTo>
                  <a:cubicBezTo>
                    <a:pt x="2243" y="1587"/>
                    <a:pt x="2096" y="1509"/>
                    <a:pt x="1881" y="1372"/>
                  </a:cubicBezTo>
                  <a:cubicBezTo>
                    <a:pt x="1773" y="1304"/>
                    <a:pt x="1646" y="1225"/>
                    <a:pt x="1518" y="1137"/>
                  </a:cubicBezTo>
                  <a:cubicBezTo>
                    <a:pt x="1381" y="1039"/>
                    <a:pt x="1254" y="941"/>
                    <a:pt x="1117" y="834"/>
                  </a:cubicBezTo>
                  <a:cubicBezTo>
                    <a:pt x="1048" y="775"/>
                    <a:pt x="989" y="726"/>
                    <a:pt x="921" y="667"/>
                  </a:cubicBezTo>
                  <a:cubicBezTo>
                    <a:pt x="862" y="618"/>
                    <a:pt x="793" y="569"/>
                    <a:pt x="735" y="520"/>
                  </a:cubicBezTo>
                  <a:cubicBezTo>
                    <a:pt x="676" y="462"/>
                    <a:pt x="617" y="412"/>
                    <a:pt x="558" y="373"/>
                  </a:cubicBezTo>
                  <a:cubicBezTo>
                    <a:pt x="500" y="325"/>
                    <a:pt x="451" y="285"/>
                    <a:pt x="402" y="246"/>
                  </a:cubicBezTo>
                  <a:cubicBezTo>
                    <a:pt x="294" y="168"/>
                    <a:pt x="216" y="99"/>
                    <a:pt x="147" y="60"/>
                  </a:cubicBezTo>
                  <a:cubicBezTo>
                    <a:pt x="88" y="21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 rot="-3116884">
              <a:off x="8129976" y="3426929"/>
              <a:ext cx="200740" cy="242943"/>
            </a:xfrm>
            <a:custGeom>
              <a:avLst/>
              <a:gdLst/>
              <a:ahLst/>
              <a:cxnLst/>
              <a:rect l="l" t="t" r="r" b="b"/>
              <a:pathLst>
                <a:path w="1641" h="1986" extrusionOk="0">
                  <a:moveTo>
                    <a:pt x="642" y="0"/>
                  </a:moveTo>
                  <a:cubicBezTo>
                    <a:pt x="620" y="0"/>
                    <a:pt x="608" y="2"/>
                    <a:pt x="608" y="2"/>
                  </a:cubicBezTo>
                  <a:cubicBezTo>
                    <a:pt x="490" y="2"/>
                    <a:pt x="373" y="70"/>
                    <a:pt x="294" y="149"/>
                  </a:cubicBezTo>
                  <a:cubicBezTo>
                    <a:pt x="59" y="374"/>
                    <a:pt x="0" y="746"/>
                    <a:pt x="98" y="1049"/>
                  </a:cubicBezTo>
                  <a:cubicBezTo>
                    <a:pt x="196" y="1363"/>
                    <a:pt x="480" y="1617"/>
                    <a:pt x="725" y="1823"/>
                  </a:cubicBezTo>
                  <a:cubicBezTo>
                    <a:pt x="856" y="1930"/>
                    <a:pt x="1015" y="1986"/>
                    <a:pt x="1161" y="1986"/>
                  </a:cubicBezTo>
                  <a:cubicBezTo>
                    <a:pt x="1420" y="1986"/>
                    <a:pt x="1640" y="1810"/>
                    <a:pt x="1596" y="1422"/>
                  </a:cubicBezTo>
                  <a:cubicBezTo>
                    <a:pt x="1442" y="83"/>
                    <a:pt x="799" y="0"/>
                    <a:pt x="642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 rot="-3116884">
              <a:off x="8133255" y="3425156"/>
              <a:ext cx="193034" cy="246369"/>
            </a:xfrm>
            <a:custGeom>
              <a:avLst/>
              <a:gdLst/>
              <a:ahLst/>
              <a:cxnLst/>
              <a:rect l="l" t="t" r="r" b="b"/>
              <a:pathLst>
                <a:path w="1578" h="2014" extrusionOk="0">
                  <a:moveTo>
                    <a:pt x="568" y="1"/>
                  </a:moveTo>
                  <a:cubicBezTo>
                    <a:pt x="571" y="1"/>
                    <a:pt x="574" y="1"/>
                    <a:pt x="577" y="1"/>
                  </a:cubicBezTo>
                  <a:lnTo>
                    <a:pt x="577" y="1"/>
                  </a:lnTo>
                  <a:cubicBezTo>
                    <a:pt x="578" y="1"/>
                    <a:pt x="578" y="1"/>
                    <a:pt x="579" y="1"/>
                  </a:cubicBezTo>
                  <a:close/>
                  <a:moveTo>
                    <a:pt x="579" y="40"/>
                  </a:moveTo>
                  <a:cubicBezTo>
                    <a:pt x="608" y="40"/>
                    <a:pt x="647" y="40"/>
                    <a:pt x="686" y="49"/>
                  </a:cubicBezTo>
                  <a:cubicBezTo>
                    <a:pt x="725" y="49"/>
                    <a:pt x="764" y="59"/>
                    <a:pt x="803" y="79"/>
                  </a:cubicBezTo>
                  <a:cubicBezTo>
                    <a:pt x="833" y="88"/>
                    <a:pt x="872" y="108"/>
                    <a:pt x="901" y="118"/>
                  </a:cubicBezTo>
                  <a:cubicBezTo>
                    <a:pt x="940" y="147"/>
                    <a:pt x="970" y="157"/>
                    <a:pt x="999" y="186"/>
                  </a:cubicBezTo>
                  <a:cubicBezTo>
                    <a:pt x="1029" y="206"/>
                    <a:pt x="1058" y="236"/>
                    <a:pt x="1088" y="265"/>
                  </a:cubicBezTo>
                  <a:lnTo>
                    <a:pt x="1166" y="343"/>
                  </a:lnTo>
                  <a:lnTo>
                    <a:pt x="1234" y="441"/>
                  </a:lnTo>
                  <a:cubicBezTo>
                    <a:pt x="1254" y="471"/>
                    <a:pt x="1273" y="510"/>
                    <a:pt x="1293" y="539"/>
                  </a:cubicBezTo>
                  <a:cubicBezTo>
                    <a:pt x="1313" y="568"/>
                    <a:pt x="1332" y="608"/>
                    <a:pt x="1342" y="647"/>
                  </a:cubicBezTo>
                  <a:lnTo>
                    <a:pt x="1391" y="754"/>
                  </a:lnTo>
                  <a:lnTo>
                    <a:pt x="1430" y="862"/>
                  </a:lnTo>
                  <a:cubicBezTo>
                    <a:pt x="1440" y="901"/>
                    <a:pt x="1460" y="941"/>
                    <a:pt x="1460" y="970"/>
                  </a:cubicBezTo>
                  <a:lnTo>
                    <a:pt x="1489" y="1087"/>
                  </a:lnTo>
                  <a:lnTo>
                    <a:pt x="1519" y="1205"/>
                  </a:lnTo>
                  <a:lnTo>
                    <a:pt x="1558" y="1440"/>
                  </a:lnTo>
                  <a:lnTo>
                    <a:pt x="1558" y="1548"/>
                  </a:lnTo>
                  <a:cubicBezTo>
                    <a:pt x="1558" y="1587"/>
                    <a:pt x="1558" y="1626"/>
                    <a:pt x="1548" y="1655"/>
                  </a:cubicBezTo>
                  <a:cubicBezTo>
                    <a:pt x="1538" y="1733"/>
                    <a:pt x="1499" y="1802"/>
                    <a:pt x="1450" y="1861"/>
                  </a:cubicBezTo>
                  <a:cubicBezTo>
                    <a:pt x="1411" y="1910"/>
                    <a:pt x="1342" y="1949"/>
                    <a:pt x="1273" y="1968"/>
                  </a:cubicBezTo>
                  <a:cubicBezTo>
                    <a:pt x="1224" y="1987"/>
                    <a:pt x="1179" y="1994"/>
                    <a:pt x="1132" y="1994"/>
                  </a:cubicBezTo>
                  <a:cubicBezTo>
                    <a:pt x="1105" y="1994"/>
                    <a:pt x="1078" y="1992"/>
                    <a:pt x="1049" y="1988"/>
                  </a:cubicBezTo>
                  <a:cubicBezTo>
                    <a:pt x="970" y="1979"/>
                    <a:pt x="901" y="1949"/>
                    <a:pt x="833" y="1920"/>
                  </a:cubicBezTo>
                  <a:cubicBezTo>
                    <a:pt x="774" y="1881"/>
                    <a:pt x="716" y="1841"/>
                    <a:pt x="657" y="1792"/>
                  </a:cubicBezTo>
                  <a:cubicBezTo>
                    <a:pt x="539" y="1694"/>
                    <a:pt x="431" y="1587"/>
                    <a:pt x="324" y="1479"/>
                  </a:cubicBezTo>
                  <a:cubicBezTo>
                    <a:pt x="226" y="1361"/>
                    <a:pt x="138" y="1244"/>
                    <a:pt x="89" y="1097"/>
                  </a:cubicBezTo>
                  <a:cubicBezTo>
                    <a:pt x="69" y="1028"/>
                    <a:pt x="50" y="960"/>
                    <a:pt x="40" y="882"/>
                  </a:cubicBezTo>
                  <a:cubicBezTo>
                    <a:pt x="30" y="813"/>
                    <a:pt x="40" y="735"/>
                    <a:pt x="50" y="656"/>
                  </a:cubicBezTo>
                  <a:cubicBezTo>
                    <a:pt x="69" y="510"/>
                    <a:pt x="118" y="373"/>
                    <a:pt x="206" y="255"/>
                  </a:cubicBezTo>
                  <a:cubicBezTo>
                    <a:pt x="255" y="196"/>
                    <a:pt x="314" y="147"/>
                    <a:pt x="373" y="108"/>
                  </a:cubicBezTo>
                  <a:cubicBezTo>
                    <a:pt x="431" y="69"/>
                    <a:pt x="500" y="40"/>
                    <a:pt x="579" y="40"/>
                  </a:cubicBezTo>
                  <a:close/>
                  <a:moveTo>
                    <a:pt x="577" y="1"/>
                  </a:moveTo>
                  <a:cubicBezTo>
                    <a:pt x="489" y="1"/>
                    <a:pt x="411" y="30"/>
                    <a:pt x="353" y="69"/>
                  </a:cubicBezTo>
                  <a:cubicBezTo>
                    <a:pt x="285" y="118"/>
                    <a:pt x="226" y="167"/>
                    <a:pt x="177" y="236"/>
                  </a:cubicBezTo>
                  <a:cubicBezTo>
                    <a:pt x="89" y="353"/>
                    <a:pt x="30" y="500"/>
                    <a:pt x="11" y="656"/>
                  </a:cubicBezTo>
                  <a:cubicBezTo>
                    <a:pt x="0" y="735"/>
                    <a:pt x="0" y="813"/>
                    <a:pt x="11" y="882"/>
                  </a:cubicBezTo>
                  <a:cubicBezTo>
                    <a:pt x="20" y="960"/>
                    <a:pt x="40" y="1038"/>
                    <a:pt x="69" y="1107"/>
                  </a:cubicBezTo>
                  <a:cubicBezTo>
                    <a:pt x="118" y="1254"/>
                    <a:pt x="206" y="1381"/>
                    <a:pt x="314" y="1489"/>
                  </a:cubicBezTo>
                  <a:cubicBezTo>
                    <a:pt x="412" y="1606"/>
                    <a:pt x="529" y="1704"/>
                    <a:pt x="637" y="1802"/>
                  </a:cubicBezTo>
                  <a:cubicBezTo>
                    <a:pt x="696" y="1851"/>
                    <a:pt x="764" y="1900"/>
                    <a:pt x="833" y="1939"/>
                  </a:cubicBezTo>
                  <a:cubicBezTo>
                    <a:pt x="901" y="1968"/>
                    <a:pt x="970" y="1998"/>
                    <a:pt x="1049" y="2008"/>
                  </a:cubicBezTo>
                  <a:cubicBezTo>
                    <a:pt x="1078" y="2011"/>
                    <a:pt x="1106" y="2014"/>
                    <a:pt x="1135" y="2014"/>
                  </a:cubicBezTo>
                  <a:cubicBezTo>
                    <a:pt x="1183" y="2014"/>
                    <a:pt x="1230" y="2007"/>
                    <a:pt x="1273" y="1988"/>
                  </a:cubicBezTo>
                  <a:cubicBezTo>
                    <a:pt x="1352" y="1968"/>
                    <a:pt x="1421" y="1929"/>
                    <a:pt x="1469" y="1870"/>
                  </a:cubicBezTo>
                  <a:cubicBezTo>
                    <a:pt x="1519" y="1812"/>
                    <a:pt x="1558" y="1744"/>
                    <a:pt x="1567" y="1665"/>
                  </a:cubicBezTo>
                  <a:cubicBezTo>
                    <a:pt x="1577" y="1626"/>
                    <a:pt x="1577" y="1587"/>
                    <a:pt x="1577" y="1548"/>
                  </a:cubicBezTo>
                  <a:lnTo>
                    <a:pt x="1577" y="1430"/>
                  </a:lnTo>
                  <a:lnTo>
                    <a:pt x="1538" y="1195"/>
                  </a:lnTo>
                  <a:cubicBezTo>
                    <a:pt x="1538" y="1156"/>
                    <a:pt x="1528" y="1126"/>
                    <a:pt x="1519" y="1087"/>
                  </a:cubicBezTo>
                  <a:lnTo>
                    <a:pt x="1489" y="970"/>
                  </a:lnTo>
                  <a:cubicBezTo>
                    <a:pt x="1489" y="930"/>
                    <a:pt x="1469" y="891"/>
                    <a:pt x="1460" y="852"/>
                  </a:cubicBezTo>
                  <a:lnTo>
                    <a:pt x="1421" y="735"/>
                  </a:lnTo>
                  <a:lnTo>
                    <a:pt x="1382" y="627"/>
                  </a:lnTo>
                  <a:cubicBezTo>
                    <a:pt x="1362" y="588"/>
                    <a:pt x="1352" y="558"/>
                    <a:pt x="1332" y="519"/>
                  </a:cubicBezTo>
                  <a:cubicBezTo>
                    <a:pt x="1313" y="490"/>
                    <a:pt x="1293" y="451"/>
                    <a:pt x="1273" y="421"/>
                  </a:cubicBezTo>
                  <a:lnTo>
                    <a:pt x="1195" y="323"/>
                  </a:lnTo>
                  <a:cubicBezTo>
                    <a:pt x="1176" y="284"/>
                    <a:pt x="1147" y="255"/>
                    <a:pt x="1117" y="225"/>
                  </a:cubicBezTo>
                  <a:cubicBezTo>
                    <a:pt x="1088" y="196"/>
                    <a:pt x="1058" y="177"/>
                    <a:pt x="1029" y="147"/>
                  </a:cubicBezTo>
                  <a:cubicBezTo>
                    <a:pt x="999" y="127"/>
                    <a:pt x="960" y="108"/>
                    <a:pt x="921" y="88"/>
                  </a:cubicBezTo>
                  <a:cubicBezTo>
                    <a:pt x="892" y="69"/>
                    <a:pt x="853" y="49"/>
                    <a:pt x="814" y="40"/>
                  </a:cubicBezTo>
                  <a:cubicBezTo>
                    <a:pt x="774" y="20"/>
                    <a:pt x="735" y="10"/>
                    <a:pt x="696" y="10"/>
                  </a:cubicBezTo>
                  <a:cubicBezTo>
                    <a:pt x="659" y="1"/>
                    <a:pt x="623" y="1"/>
                    <a:pt x="57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 rot="-3116884">
              <a:off x="8281230" y="3232620"/>
              <a:ext cx="182146" cy="201964"/>
            </a:xfrm>
            <a:custGeom>
              <a:avLst/>
              <a:gdLst/>
              <a:ahLst/>
              <a:cxnLst/>
              <a:rect l="l" t="t" r="r" b="b"/>
              <a:pathLst>
                <a:path w="1489" h="1651" extrusionOk="0">
                  <a:moveTo>
                    <a:pt x="716" y="0"/>
                  </a:moveTo>
                  <a:cubicBezTo>
                    <a:pt x="700" y="0"/>
                    <a:pt x="683" y="1"/>
                    <a:pt x="666" y="3"/>
                  </a:cubicBezTo>
                  <a:cubicBezTo>
                    <a:pt x="412" y="23"/>
                    <a:pt x="186" y="219"/>
                    <a:pt x="98" y="463"/>
                  </a:cubicBezTo>
                  <a:cubicBezTo>
                    <a:pt x="0" y="698"/>
                    <a:pt x="49" y="1002"/>
                    <a:pt x="108" y="1246"/>
                  </a:cubicBezTo>
                  <a:cubicBezTo>
                    <a:pt x="151" y="1473"/>
                    <a:pt x="324" y="1650"/>
                    <a:pt x="512" y="1650"/>
                  </a:cubicBezTo>
                  <a:cubicBezTo>
                    <a:pt x="625" y="1650"/>
                    <a:pt x="743" y="1587"/>
                    <a:pt x="842" y="1433"/>
                  </a:cubicBezTo>
                  <a:cubicBezTo>
                    <a:pt x="1489" y="404"/>
                    <a:pt x="940" y="62"/>
                    <a:pt x="940" y="62"/>
                  </a:cubicBezTo>
                  <a:cubicBezTo>
                    <a:pt x="875" y="2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 rot="-3116884">
              <a:off x="8291152" y="3244360"/>
              <a:ext cx="140310" cy="205389"/>
            </a:xfrm>
            <a:custGeom>
              <a:avLst/>
              <a:gdLst/>
              <a:ahLst/>
              <a:cxnLst/>
              <a:rect l="l" t="t" r="r" b="b"/>
              <a:pathLst>
                <a:path w="1147" h="1679" extrusionOk="0">
                  <a:moveTo>
                    <a:pt x="684" y="34"/>
                  </a:moveTo>
                  <a:cubicBezTo>
                    <a:pt x="759" y="34"/>
                    <a:pt x="834" y="53"/>
                    <a:pt x="892" y="98"/>
                  </a:cubicBezTo>
                  <a:lnTo>
                    <a:pt x="901" y="98"/>
                  </a:lnTo>
                  <a:cubicBezTo>
                    <a:pt x="921" y="108"/>
                    <a:pt x="940" y="138"/>
                    <a:pt x="960" y="157"/>
                  </a:cubicBezTo>
                  <a:cubicBezTo>
                    <a:pt x="980" y="177"/>
                    <a:pt x="999" y="206"/>
                    <a:pt x="1019" y="225"/>
                  </a:cubicBezTo>
                  <a:cubicBezTo>
                    <a:pt x="1038" y="255"/>
                    <a:pt x="1048" y="284"/>
                    <a:pt x="1058" y="314"/>
                  </a:cubicBezTo>
                  <a:lnTo>
                    <a:pt x="1088" y="402"/>
                  </a:lnTo>
                  <a:cubicBezTo>
                    <a:pt x="1088" y="431"/>
                    <a:pt x="1097" y="460"/>
                    <a:pt x="1107" y="490"/>
                  </a:cubicBezTo>
                  <a:lnTo>
                    <a:pt x="1107" y="578"/>
                  </a:lnTo>
                  <a:lnTo>
                    <a:pt x="1107" y="666"/>
                  </a:lnTo>
                  <a:cubicBezTo>
                    <a:pt x="1097" y="706"/>
                    <a:pt x="1097" y="735"/>
                    <a:pt x="1088" y="764"/>
                  </a:cubicBezTo>
                  <a:cubicBezTo>
                    <a:pt x="1088" y="793"/>
                    <a:pt x="1077" y="823"/>
                    <a:pt x="1068" y="852"/>
                  </a:cubicBezTo>
                  <a:lnTo>
                    <a:pt x="1048" y="941"/>
                  </a:lnTo>
                  <a:lnTo>
                    <a:pt x="1009" y="1028"/>
                  </a:lnTo>
                  <a:lnTo>
                    <a:pt x="980" y="1117"/>
                  </a:lnTo>
                  <a:lnTo>
                    <a:pt x="940" y="1205"/>
                  </a:lnTo>
                  <a:cubicBezTo>
                    <a:pt x="921" y="1224"/>
                    <a:pt x="911" y="1254"/>
                    <a:pt x="901" y="1283"/>
                  </a:cubicBezTo>
                  <a:lnTo>
                    <a:pt x="803" y="1450"/>
                  </a:lnTo>
                  <a:cubicBezTo>
                    <a:pt x="784" y="1469"/>
                    <a:pt x="774" y="1498"/>
                    <a:pt x="755" y="1518"/>
                  </a:cubicBezTo>
                  <a:cubicBezTo>
                    <a:pt x="735" y="1538"/>
                    <a:pt x="716" y="1567"/>
                    <a:pt x="686" y="1577"/>
                  </a:cubicBezTo>
                  <a:cubicBezTo>
                    <a:pt x="647" y="1616"/>
                    <a:pt x="588" y="1646"/>
                    <a:pt x="529" y="1655"/>
                  </a:cubicBezTo>
                  <a:cubicBezTo>
                    <a:pt x="513" y="1658"/>
                    <a:pt x="497" y="1659"/>
                    <a:pt x="482" y="1659"/>
                  </a:cubicBezTo>
                  <a:cubicBezTo>
                    <a:pt x="439" y="1659"/>
                    <a:pt x="399" y="1650"/>
                    <a:pt x="363" y="1635"/>
                  </a:cubicBezTo>
                  <a:cubicBezTo>
                    <a:pt x="304" y="1616"/>
                    <a:pt x="255" y="1577"/>
                    <a:pt x="216" y="1528"/>
                  </a:cubicBezTo>
                  <a:cubicBezTo>
                    <a:pt x="177" y="1489"/>
                    <a:pt x="148" y="1440"/>
                    <a:pt x="118" y="1381"/>
                  </a:cubicBezTo>
                  <a:cubicBezTo>
                    <a:pt x="98" y="1332"/>
                    <a:pt x="79" y="1274"/>
                    <a:pt x="69" y="1215"/>
                  </a:cubicBezTo>
                  <a:cubicBezTo>
                    <a:pt x="50" y="1097"/>
                    <a:pt x="30" y="980"/>
                    <a:pt x="30" y="862"/>
                  </a:cubicBezTo>
                  <a:cubicBezTo>
                    <a:pt x="20" y="745"/>
                    <a:pt x="30" y="617"/>
                    <a:pt x="69" y="510"/>
                  </a:cubicBezTo>
                  <a:cubicBezTo>
                    <a:pt x="108" y="392"/>
                    <a:pt x="177" y="294"/>
                    <a:pt x="265" y="216"/>
                  </a:cubicBezTo>
                  <a:cubicBezTo>
                    <a:pt x="343" y="127"/>
                    <a:pt x="451" y="69"/>
                    <a:pt x="568" y="49"/>
                  </a:cubicBezTo>
                  <a:cubicBezTo>
                    <a:pt x="606" y="39"/>
                    <a:pt x="645" y="34"/>
                    <a:pt x="684" y="34"/>
                  </a:cubicBezTo>
                  <a:close/>
                  <a:moveTo>
                    <a:pt x="745" y="1"/>
                  </a:moveTo>
                  <a:cubicBezTo>
                    <a:pt x="676" y="1"/>
                    <a:pt x="618" y="1"/>
                    <a:pt x="559" y="20"/>
                  </a:cubicBezTo>
                  <a:cubicBezTo>
                    <a:pt x="441" y="49"/>
                    <a:pt x="333" y="108"/>
                    <a:pt x="246" y="196"/>
                  </a:cubicBezTo>
                  <a:cubicBezTo>
                    <a:pt x="157" y="275"/>
                    <a:pt x="89" y="382"/>
                    <a:pt x="50" y="500"/>
                  </a:cubicBezTo>
                  <a:cubicBezTo>
                    <a:pt x="11" y="617"/>
                    <a:pt x="0" y="745"/>
                    <a:pt x="11" y="862"/>
                  </a:cubicBezTo>
                  <a:cubicBezTo>
                    <a:pt x="11" y="980"/>
                    <a:pt x="30" y="1097"/>
                    <a:pt x="59" y="1215"/>
                  </a:cubicBezTo>
                  <a:cubicBezTo>
                    <a:pt x="69" y="1274"/>
                    <a:pt x="79" y="1332"/>
                    <a:pt x="108" y="1391"/>
                  </a:cubicBezTo>
                  <a:cubicBezTo>
                    <a:pt x="137" y="1450"/>
                    <a:pt x="167" y="1498"/>
                    <a:pt x="206" y="1548"/>
                  </a:cubicBezTo>
                  <a:cubicBezTo>
                    <a:pt x="246" y="1587"/>
                    <a:pt x="294" y="1626"/>
                    <a:pt x="353" y="1646"/>
                  </a:cubicBezTo>
                  <a:cubicBezTo>
                    <a:pt x="397" y="1667"/>
                    <a:pt x="441" y="1678"/>
                    <a:pt x="489" y="1678"/>
                  </a:cubicBezTo>
                  <a:cubicBezTo>
                    <a:pt x="505" y="1678"/>
                    <a:pt x="522" y="1677"/>
                    <a:pt x="539" y="1675"/>
                  </a:cubicBezTo>
                  <a:cubicBezTo>
                    <a:pt x="598" y="1655"/>
                    <a:pt x="657" y="1635"/>
                    <a:pt x="696" y="1596"/>
                  </a:cubicBezTo>
                  <a:cubicBezTo>
                    <a:pt x="725" y="1577"/>
                    <a:pt x="745" y="1548"/>
                    <a:pt x="764" y="1528"/>
                  </a:cubicBezTo>
                  <a:cubicBezTo>
                    <a:pt x="784" y="1509"/>
                    <a:pt x="803" y="1479"/>
                    <a:pt x="813" y="1459"/>
                  </a:cubicBezTo>
                  <a:lnTo>
                    <a:pt x="911" y="1293"/>
                  </a:lnTo>
                  <a:cubicBezTo>
                    <a:pt x="931" y="1263"/>
                    <a:pt x="940" y="1234"/>
                    <a:pt x="960" y="1215"/>
                  </a:cubicBezTo>
                  <a:lnTo>
                    <a:pt x="999" y="1126"/>
                  </a:lnTo>
                  <a:cubicBezTo>
                    <a:pt x="1019" y="1097"/>
                    <a:pt x="1029" y="1067"/>
                    <a:pt x="1038" y="1038"/>
                  </a:cubicBezTo>
                  <a:lnTo>
                    <a:pt x="1077" y="950"/>
                  </a:lnTo>
                  <a:lnTo>
                    <a:pt x="1097" y="862"/>
                  </a:lnTo>
                  <a:cubicBezTo>
                    <a:pt x="1107" y="832"/>
                    <a:pt x="1117" y="803"/>
                    <a:pt x="1117" y="764"/>
                  </a:cubicBezTo>
                  <a:cubicBezTo>
                    <a:pt x="1127" y="735"/>
                    <a:pt x="1136" y="706"/>
                    <a:pt x="1136" y="676"/>
                  </a:cubicBezTo>
                  <a:lnTo>
                    <a:pt x="1146" y="578"/>
                  </a:lnTo>
                  <a:cubicBezTo>
                    <a:pt x="1146" y="549"/>
                    <a:pt x="1136" y="519"/>
                    <a:pt x="1136" y="480"/>
                  </a:cubicBezTo>
                  <a:cubicBezTo>
                    <a:pt x="1136" y="451"/>
                    <a:pt x="1127" y="421"/>
                    <a:pt x="1117" y="392"/>
                  </a:cubicBezTo>
                  <a:cubicBezTo>
                    <a:pt x="1117" y="353"/>
                    <a:pt x="1097" y="323"/>
                    <a:pt x="1088" y="294"/>
                  </a:cubicBezTo>
                  <a:cubicBezTo>
                    <a:pt x="1077" y="265"/>
                    <a:pt x="1068" y="236"/>
                    <a:pt x="1048" y="216"/>
                  </a:cubicBezTo>
                  <a:cubicBezTo>
                    <a:pt x="1029" y="186"/>
                    <a:pt x="1009" y="157"/>
                    <a:pt x="990" y="138"/>
                  </a:cubicBezTo>
                  <a:cubicBezTo>
                    <a:pt x="970" y="108"/>
                    <a:pt x="940" y="88"/>
                    <a:pt x="911" y="69"/>
                  </a:cubicBezTo>
                  <a:lnTo>
                    <a:pt x="921" y="69"/>
                  </a:lnTo>
                  <a:cubicBezTo>
                    <a:pt x="862" y="29"/>
                    <a:pt x="803" y="10"/>
                    <a:pt x="745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 rot="-3116884">
              <a:off x="8337091" y="3669737"/>
              <a:ext cx="167467" cy="189119"/>
            </a:xfrm>
            <a:custGeom>
              <a:avLst/>
              <a:gdLst/>
              <a:ahLst/>
              <a:cxnLst/>
              <a:rect l="l" t="t" r="r" b="b"/>
              <a:pathLst>
                <a:path w="1369" h="1546" extrusionOk="0">
                  <a:moveTo>
                    <a:pt x="485" y="0"/>
                  </a:moveTo>
                  <a:cubicBezTo>
                    <a:pt x="451" y="0"/>
                    <a:pt x="432" y="4"/>
                    <a:pt x="432" y="4"/>
                  </a:cubicBezTo>
                  <a:cubicBezTo>
                    <a:pt x="343" y="14"/>
                    <a:pt x="255" y="73"/>
                    <a:pt x="197" y="141"/>
                  </a:cubicBezTo>
                  <a:cubicBezTo>
                    <a:pt x="30" y="337"/>
                    <a:pt x="1" y="631"/>
                    <a:pt x="99" y="876"/>
                  </a:cubicBezTo>
                  <a:cubicBezTo>
                    <a:pt x="197" y="1111"/>
                    <a:pt x="432" y="1287"/>
                    <a:pt x="647" y="1444"/>
                  </a:cubicBezTo>
                  <a:cubicBezTo>
                    <a:pt x="742" y="1510"/>
                    <a:pt x="855" y="1545"/>
                    <a:pt x="961" y="1545"/>
                  </a:cubicBezTo>
                  <a:cubicBezTo>
                    <a:pt x="1181" y="1545"/>
                    <a:pt x="1369" y="1395"/>
                    <a:pt x="1303" y="1072"/>
                  </a:cubicBezTo>
                  <a:cubicBezTo>
                    <a:pt x="1109" y="86"/>
                    <a:pt x="642" y="0"/>
                    <a:pt x="485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 rot="-3116884">
              <a:off x="8339763" y="3669464"/>
              <a:ext cx="159393" cy="191566"/>
            </a:xfrm>
            <a:custGeom>
              <a:avLst/>
              <a:gdLst/>
              <a:ahLst/>
              <a:cxnLst/>
              <a:rect l="l" t="t" r="r" b="b"/>
              <a:pathLst>
                <a:path w="1303" h="1566" extrusionOk="0">
                  <a:moveTo>
                    <a:pt x="509" y="38"/>
                  </a:moveTo>
                  <a:cubicBezTo>
                    <a:pt x="538" y="38"/>
                    <a:pt x="568" y="48"/>
                    <a:pt x="597" y="57"/>
                  </a:cubicBezTo>
                  <a:cubicBezTo>
                    <a:pt x="627" y="57"/>
                    <a:pt x="656" y="77"/>
                    <a:pt x="686" y="87"/>
                  </a:cubicBezTo>
                  <a:cubicBezTo>
                    <a:pt x="715" y="96"/>
                    <a:pt x="734" y="106"/>
                    <a:pt x="764" y="126"/>
                  </a:cubicBezTo>
                  <a:cubicBezTo>
                    <a:pt x="784" y="146"/>
                    <a:pt x="813" y="165"/>
                    <a:pt x="832" y="185"/>
                  </a:cubicBezTo>
                  <a:cubicBezTo>
                    <a:pt x="862" y="204"/>
                    <a:pt x="882" y="224"/>
                    <a:pt x="901" y="244"/>
                  </a:cubicBezTo>
                  <a:lnTo>
                    <a:pt x="960" y="312"/>
                  </a:lnTo>
                  <a:cubicBezTo>
                    <a:pt x="979" y="341"/>
                    <a:pt x="999" y="361"/>
                    <a:pt x="1019" y="390"/>
                  </a:cubicBezTo>
                  <a:cubicBezTo>
                    <a:pt x="1038" y="420"/>
                    <a:pt x="1048" y="439"/>
                    <a:pt x="1067" y="468"/>
                  </a:cubicBezTo>
                  <a:lnTo>
                    <a:pt x="1106" y="547"/>
                  </a:lnTo>
                  <a:lnTo>
                    <a:pt x="1146" y="635"/>
                  </a:lnTo>
                  <a:lnTo>
                    <a:pt x="1175" y="723"/>
                  </a:lnTo>
                  <a:lnTo>
                    <a:pt x="1204" y="811"/>
                  </a:lnTo>
                  <a:lnTo>
                    <a:pt x="1234" y="899"/>
                  </a:lnTo>
                  <a:lnTo>
                    <a:pt x="1283" y="1086"/>
                  </a:lnTo>
                  <a:cubicBezTo>
                    <a:pt x="1283" y="1115"/>
                    <a:pt x="1283" y="1144"/>
                    <a:pt x="1293" y="1173"/>
                  </a:cubicBezTo>
                  <a:cubicBezTo>
                    <a:pt x="1293" y="1203"/>
                    <a:pt x="1293" y="1232"/>
                    <a:pt x="1283" y="1262"/>
                  </a:cubicBezTo>
                  <a:cubicBezTo>
                    <a:pt x="1283" y="1321"/>
                    <a:pt x="1254" y="1379"/>
                    <a:pt x="1224" y="1419"/>
                  </a:cubicBezTo>
                  <a:cubicBezTo>
                    <a:pt x="1185" y="1467"/>
                    <a:pt x="1136" y="1506"/>
                    <a:pt x="1087" y="1526"/>
                  </a:cubicBezTo>
                  <a:cubicBezTo>
                    <a:pt x="1044" y="1540"/>
                    <a:pt x="1001" y="1550"/>
                    <a:pt x="958" y="1550"/>
                  </a:cubicBezTo>
                  <a:cubicBezTo>
                    <a:pt x="942" y="1550"/>
                    <a:pt x="926" y="1548"/>
                    <a:pt x="911" y="1546"/>
                  </a:cubicBezTo>
                  <a:cubicBezTo>
                    <a:pt x="852" y="1546"/>
                    <a:pt x="793" y="1526"/>
                    <a:pt x="734" y="1506"/>
                  </a:cubicBezTo>
                  <a:cubicBezTo>
                    <a:pt x="686" y="1487"/>
                    <a:pt x="636" y="1458"/>
                    <a:pt x="588" y="1419"/>
                  </a:cubicBezTo>
                  <a:cubicBezTo>
                    <a:pt x="490" y="1350"/>
                    <a:pt x="392" y="1271"/>
                    <a:pt x="314" y="1193"/>
                  </a:cubicBezTo>
                  <a:cubicBezTo>
                    <a:pt x="225" y="1105"/>
                    <a:pt x="147" y="1017"/>
                    <a:pt x="98" y="909"/>
                  </a:cubicBezTo>
                  <a:cubicBezTo>
                    <a:pt x="49" y="801"/>
                    <a:pt x="29" y="674"/>
                    <a:pt x="39" y="557"/>
                  </a:cubicBezTo>
                  <a:cubicBezTo>
                    <a:pt x="39" y="439"/>
                    <a:pt x="79" y="331"/>
                    <a:pt x="147" y="233"/>
                  </a:cubicBezTo>
                  <a:cubicBezTo>
                    <a:pt x="206" y="135"/>
                    <a:pt x="303" y="48"/>
                    <a:pt x="421" y="38"/>
                  </a:cubicBezTo>
                  <a:close/>
                  <a:moveTo>
                    <a:pt x="464" y="1"/>
                  </a:moveTo>
                  <a:cubicBezTo>
                    <a:pt x="448" y="1"/>
                    <a:pt x="431" y="3"/>
                    <a:pt x="412" y="9"/>
                  </a:cubicBezTo>
                  <a:cubicBezTo>
                    <a:pt x="353" y="9"/>
                    <a:pt x="294" y="38"/>
                    <a:pt x="245" y="77"/>
                  </a:cubicBezTo>
                  <a:cubicBezTo>
                    <a:pt x="196" y="116"/>
                    <a:pt x="147" y="165"/>
                    <a:pt x="118" y="214"/>
                  </a:cubicBezTo>
                  <a:cubicBezTo>
                    <a:pt x="49" y="312"/>
                    <a:pt x="10" y="439"/>
                    <a:pt x="10" y="557"/>
                  </a:cubicBezTo>
                  <a:cubicBezTo>
                    <a:pt x="0" y="684"/>
                    <a:pt x="29" y="801"/>
                    <a:pt x="79" y="919"/>
                  </a:cubicBezTo>
                  <a:cubicBezTo>
                    <a:pt x="127" y="1027"/>
                    <a:pt x="206" y="1125"/>
                    <a:pt x="294" y="1203"/>
                  </a:cubicBezTo>
                  <a:cubicBezTo>
                    <a:pt x="382" y="1291"/>
                    <a:pt x="480" y="1360"/>
                    <a:pt x="578" y="1428"/>
                  </a:cubicBezTo>
                  <a:cubicBezTo>
                    <a:pt x="627" y="1467"/>
                    <a:pt x="676" y="1497"/>
                    <a:pt x="734" y="1526"/>
                  </a:cubicBezTo>
                  <a:cubicBezTo>
                    <a:pt x="793" y="1546"/>
                    <a:pt x="852" y="1565"/>
                    <a:pt x="911" y="1565"/>
                  </a:cubicBezTo>
                  <a:cubicBezTo>
                    <a:pt x="969" y="1565"/>
                    <a:pt x="1028" y="1565"/>
                    <a:pt x="1087" y="1536"/>
                  </a:cubicBezTo>
                  <a:cubicBezTo>
                    <a:pt x="1146" y="1517"/>
                    <a:pt x="1204" y="1487"/>
                    <a:pt x="1234" y="1428"/>
                  </a:cubicBezTo>
                  <a:cubicBezTo>
                    <a:pt x="1273" y="1379"/>
                    <a:pt x="1293" y="1321"/>
                    <a:pt x="1302" y="1262"/>
                  </a:cubicBezTo>
                  <a:lnTo>
                    <a:pt x="1302" y="1173"/>
                  </a:lnTo>
                  <a:cubicBezTo>
                    <a:pt x="1302" y="1144"/>
                    <a:pt x="1293" y="1115"/>
                    <a:pt x="1293" y="1086"/>
                  </a:cubicBezTo>
                  <a:lnTo>
                    <a:pt x="1254" y="899"/>
                  </a:lnTo>
                  <a:lnTo>
                    <a:pt x="1224" y="811"/>
                  </a:lnTo>
                  <a:lnTo>
                    <a:pt x="1204" y="714"/>
                  </a:lnTo>
                  <a:cubicBezTo>
                    <a:pt x="1195" y="684"/>
                    <a:pt x="1175" y="655"/>
                    <a:pt x="1165" y="625"/>
                  </a:cubicBezTo>
                  <a:lnTo>
                    <a:pt x="1136" y="537"/>
                  </a:lnTo>
                  <a:lnTo>
                    <a:pt x="1087" y="459"/>
                  </a:lnTo>
                  <a:cubicBezTo>
                    <a:pt x="1077" y="429"/>
                    <a:pt x="1058" y="400"/>
                    <a:pt x="1038" y="370"/>
                  </a:cubicBezTo>
                  <a:cubicBezTo>
                    <a:pt x="1028" y="351"/>
                    <a:pt x="1008" y="322"/>
                    <a:pt x="989" y="292"/>
                  </a:cubicBezTo>
                  <a:lnTo>
                    <a:pt x="930" y="224"/>
                  </a:lnTo>
                  <a:cubicBezTo>
                    <a:pt x="911" y="194"/>
                    <a:pt x="882" y="175"/>
                    <a:pt x="862" y="155"/>
                  </a:cubicBezTo>
                  <a:cubicBezTo>
                    <a:pt x="832" y="135"/>
                    <a:pt x="803" y="116"/>
                    <a:pt x="784" y="96"/>
                  </a:cubicBezTo>
                  <a:cubicBezTo>
                    <a:pt x="754" y="77"/>
                    <a:pt x="725" y="67"/>
                    <a:pt x="695" y="48"/>
                  </a:cubicBezTo>
                  <a:lnTo>
                    <a:pt x="607" y="18"/>
                  </a:lnTo>
                  <a:cubicBezTo>
                    <a:pt x="578" y="9"/>
                    <a:pt x="538" y="9"/>
                    <a:pt x="509" y="9"/>
                  </a:cubicBezTo>
                  <a:cubicBezTo>
                    <a:pt x="495" y="3"/>
                    <a:pt x="480" y="1"/>
                    <a:pt x="464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 rot="-3116884">
              <a:off x="8716954" y="3336851"/>
              <a:ext cx="184593" cy="200006"/>
            </a:xfrm>
            <a:custGeom>
              <a:avLst/>
              <a:gdLst/>
              <a:ahLst/>
              <a:cxnLst/>
              <a:rect l="l" t="t" r="r" b="b"/>
              <a:pathLst>
                <a:path w="1509" h="1635" extrusionOk="0">
                  <a:moveTo>
                    <a:pt x="726" y="1"/>
                  </a:moveTo>
                  <a:cubicBezTo>
                    <a:pt x="471" y="1"/>
                    <a:pt x="226" y="177"/>
                    <a:pt x="118" y="412"/>
                  </a:cubicBezTo>
                  <a:cubicBezTo>
                    <a:pt x="1" y="638"/>
                    <a:pt x="21" y="941"/>
                    <a:pt x="50" y="1196"/>
                  </a:cubicBezTo>
                  <a:cubicBezTo>
                    <a:pt x="75" y="1434"/>
                    <a:pt x="250" y="1635"/>
                    <a:pt x="450" y="1635"/>
                  </a:cubicBezTo>
                  <a:cubicBezTo>
                    <a:pt x="554" y="1635"/>
                    <a:pt x="664" y="1581"/>
                    <a:pt x="765" y="1450"/>
                  </a:cubicBezTo>
                  <a:cubicBezTo>
                    <a:pt x="1509" y="481"/>
                    <a:pt x="990" y="89"/>
                    <a:pt x="990" y="89"/>
                  </a:cubicBezTo>
                  <a:cubicBezTo>
                    <a:pt x="921" y="31"/>
                    <a:pt x="823" y="1"/>
                    <a:pt x="72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 rot="-3116884">
              <a:off x="8725226" y="3350709"/>
              <a:ext cx="142634" cy="202575"/>
            </a:xfrm>
            <a:custGeom>
              <a:avLst/>
              <a:gdLst/>
              <a:ahLst/>
              <a:cxnLst/>
              <a:rect l="l" t="t" r="r" b="b"/>
              <a:pathLst>
                <a:path w="1166" h="1656" extrusionOk="0">
                  <a:moveTo>
                    <a:pt x="708" y="33"/>
                  </a:moveTo>
                  <a:cubicBezTo>
                    <a:pt x="803" y="33"/>
                    <a:pt x="897" y="52"/>
                    <a:pt x="960" y="115"/>
                  </a:cubicBezTo>
                  <a:lnTo>
                    <a:pt x="970" y="125"/>
                  </a:lnTo>
                  <a:cubicBezTo>
                    <a:pt x="990" y="134"/>
                    <a:pt x="1009" y="164"/>
                    <a:pt x="1029" y="184"/>
                  </a:cubicBezTo>
                  <a:cubicBezTo>
                    <a:pt x="1049" y="213"/>
                    <a:pt x="1058" y="232"/>
                    <a:pt x="1077" y="262"/>
                  </a:cubicBezTo>
                  <a:lnTo>
                    <a:pt x="1107" y="350"/>
                  </a:lnTo>
                  <a:cubicBezTo>
                    <a:pt x="1117" y="380"/>
                    <a:pt x="1127" y="409"/>
                    <a:pt x="1127" y="438"/>
                  </a:cubicBezTo>
                  <a:cubicBezTo>
                    <a:pt x="1127" y="467"/>
                    <a:pt x="1136" y="497"/>
                    <a:pt x="1136" y="526"/>
                  </a:cubicBezTo>
                  <a:cubicBezTo>
                    <a:pt x="1136" y="556"/>
                    <a:pt x="1136" y="585"/>
                    <a:pt x="1127" y="624"/>
                  </a:cubicBezTo>
                  <a:lnTo>
                    <a:pt x="1117" y="713"/>
                  </a:lnTo>
                  <a:cubicBezTo>
                    <a:pt x="1117" y="742"/>
                    <a:pt x="1107" y="771"/>
                    <a:pt x="1097" y="800"/>
                  </a:cubicBezTo>
                  <a:lnTo>
                    <a:pt x="1068" y="889"/>
                  </a:lnTo>
                  <a:lnTo>
                    <a:pt x="1038" y="977"/>
                  </a:lnTo>
                  <a:lnTo>
                    <a:pt x="999" y="1065"/>
                  </a:lnTo>
                  <a:cubicBezTo>
                    <a:pt x="980" y="1085"/>
                    <a:pt x="970" y="1114"/>
                    <a:pt x="951" y="1143"/>
                  </a:cubicBezTo>
                  <a:lnTo>
                    <a:pt x="901" y="1222"/>
                  </a:lnTo>
                  <a:cubicBezTo>
                    <a:pt x="892" y="1251"/>
                    <a:pt x="872" y="1280"/>
                    <a:pt x="853" y="1300"/>
                  </a:cubicBezTo>
                  <a:lnTo>
                    <a:pt x="745" y="1457"/>
                  </a:lnTo>
                  <a:lnTo>
                    <a:pt x="755" y="1457"/>
                  </a:lnTo>
                  <a:cubicBezTo>
                    <a:pt x="725" y="1476"/>
                    <a:pt x="716" y="1505"/>
                    <a:pt x="686" y="1525"/>
                  </a:cubicBezTo>
                  <a:cubicBezTo>
                    <a:pt x="666" y="1544"/>
                    <a:pt x="647" y="1564"/>
                    <a:pt x="618" y="1584"/>
                  </a:cubicBezTo>
                  <a:cubicBezTo>
                    <a:pt x="578" y="1613"/>
                    <a:pt x="520" y="1633"/>
                    <a:pt x="461" y="1642"/>
                  </a:cubicBezTo>
                  <a:cubicBezTo>
                    <a:pt x="402" y="1642"/>
                    <a:pt x="343" y="1633"/>
                    <a:pt x="294" y="1603"/>
                  </a:cubicBezTo>
                  <a:cubicBezTo>
                    <a:pt x="235" y="1574"/>
                    <a:pt x="196" y="1535"/>
                    <a:pt x="157" y="1486"/>
                  </a:cubicBezTo>
                  <a:cubicBezTo>
                    <a:pt x="118" y="1447"/>
                    <a:pt x="98" y="1388"/>
                    <a:pt x="79" y="1329"/>
                  </a:cubicBezTo>
                  <a:cubicBezTo>
                    <a:pt x="59" y="1280"/>
                    <a:pt x="50" y="1222"/>
                    <a:pt x="40" y="1163"/>
                  </a:cubicBezTo>
                  <a:cubicBezTo>
                    <a:pt x="30" y="1035"/>
                    <a:pt x="20" y="918"/>
                    <a:pt x="30" y="800"/>
                  </a:cubicBezTo>
                  <a:cubicBezTo>
                    <a:pt x="30" y="683"/>
                    <a:pt x="59" y="565"/>
                    <a:pt x="108" y="458"/>
                  </a:cubicBezTo>
                  <a:cubicBezTo>
                    <a:pt x="157" y="350"/>
                    <a:pt x="226" y="252"/>
                    <a:pt x="324" y="174"/>
                  </a:cubicBezTo>
                  <a:cubicBezTo>
                    <a:pt x="412" y="105"/>
                    <a:pt x="520" y="56"/>
                    <a:pt x="637" y="36"/>
                  </a:cubicBezTo>
                  <a:cubicBezTo>
                    <a:pt x="660" y="35"/>
                    <a:pt x="684" y="33"/>
                    <a:pt x="708" y="33"/>
                  </a:cubicBezTo>
                  <a:close/>
                  <a:moveTo>
                    <a:pt x="712" y="1"/>
                  </a:moveTo>
                  <a:cubicBezTo>
                    <a:pt x="686" y="1"/>
                    <a:pt x="662" y="3"/>
                    <a:pt x="637" y="7"/>
                  </a:cubicBezTo>
                  <a:cubicBezTo>
                    <a:pt x="510" y="27"/>
                    <a:pt x="402" y="86"/>
                    <a:pt x="304" y="154"/>
                  </a:cubicBezTo>
                  <a:cubicBezTo>
                    <a:pt x="206" y="232"/>
                    <a:pt x="128" y="330"/>
                    <a:pt x="79" y="448"/>
                  </a:cubicBezTo>
                  <a:cubicBezTo>
                    <a:pt x="30" y="556"/>
                    <a:pt x="11" y="683"/>
                    <a:pt x="11" y="800"/>
                  </a:cubicBezTo>
                  <a:cubicBezTo>
                    <a:pt x="0" y="918"/>
                    <a:pt x="11" y="1045"/>
                    <a:pt x="30" y="1163"/>
                  </a:cubicBezTo>
                  <a:cubicBezTo>
                    <a:pt x="30" y="1222"/>
                    <a:pt x="40" y="1280"/>
                    <a:pt x="59" y="1339"/>
                  </a:cubicBezTo>
                  <a:cubicBezTo>
                    <a:pt x="79" y="1398"/>
                    <a:pt x="108" y="1457"/>
                    <a:pt x="148" y="1496"/>
                  </a:cubicBezTo>
                  <a:cubicBezTo>
                    <a:pt x="187" y="1544"/>
                    <a:pt x="226" y="1594"/>
                    <a:pt x="285" y="1623"/>
                  </a:cubicBezTo>
                  <a:cubicBezTo>
                    <a:pt x="325" y="1639"/>
                    <a:pt x="378" y="1655"/>
                    <a:pt x="429" y="1655"/>
                  </a:cubicBezTo>
                  <a:cubicBezTo>
                    <a:pt x="440" y="1655"/>
                    <a:pt x="451" y="1654"/>
                    <a:pt x="461" y="1653"/>
                  </a:cubicBezTo>
                  <a:cubicBezTo>
                    <a:pt x="520" y="1653"/>
                    <a:pt x="578" y="1633"/>
                    <a:pt x="627" y="1594"/>
                  </a:cubicBezTo>
                  <a:cubicBezTo>
                    <a:pt x="657" y="1574"/>
                    <a:pt x="676" y="1555"/>
                    <a:pt x="705" y="1535"/>
                  </a:cubicBezTo>
                  <a:cubicBezTo>
                    <a:pt x="725" y="1516"/>
                    <a:pt x="745" y="1486"/>
                    <a:pt x="764" y="1466"/>
                  </a:cubicBezTo>
                  <a:lnTo>
                    <a:pt x="872" y="1309"/>
                  </a:lnTo>
                  <a:cubicBezTo>
                    <a:pt x="892" y="1290"/>
                    <a:pt x="911" y="1261"/>
                    <a:pt x="921" y="1231"/>
                  </a:cubicBezTo>
                  <a:lnTo>
                    <a:pt x="970" y="1153"/>
                  </a:lnTo>
                  <a:cubicBezTo>
                    <a:pt x="990" y="1133"/>
                    <a:pt x="999" y="1104"/>
                    <a:pt x="1019" y="1074"/>
                  </a:cubicBezTo>
                  <a:lnTo>
                    <a:pt x="1058" y="987"/>
                  </a:lnTo>
                  <a:lnTo>
                    <a:pt x="1097" y="898"/>
                  </a:lnTo>
                  <a:lnTo>
                    <a:pt x="1127" y="810"/>
                  </a:lnTo>
                  <a:lnTo>
                    <a:pt x="1156" y="722"/>
                  </a:lnTo>
                  <a:lnTo>
                    <a:pt x="1166" y="624"/>
                  </a:lnTo>
                  <a:lnTo>
                    <a:pt x="1166" y="526"/>
                  </a:lnTo>
                  <a:lnTo>
                    <a:pt x="1166" y="428"/>
                  </a:lnTo>
                  <a:lnTo>
                    <a:pt x="1136" y="340"/>
                  </a:lnTo>
                  <a:cubicBezTo>
                    <a:pt x="1127" y="311"/>
                    <a:pt x="1117" y="271"/>
                    <a:pt x="1107" y="252"/>
                  </a:cubicBezTo>
                  <a:lnTo>
                    <a:pt x="1049" y="164"/>
                  </a:lnTo>
                  <a:cubicBezTo>
                    <a:pt x="1029" y="145"/>
                    <a:pt x="1009" y="115"/>
                    <a:pt x="990" y="95"/>
                  </a:cubicBezTo>
                  <a:cubicBezTo>
                    <a:pt x="940" y="56"/>
                    <a:pt x="882" y="27"/>
                    <a:pt x="823" y="17"/>
                  </a:cubicBezTo>
                  <a:cubicBezTo>
                    <a:pt x="783" y="6"/>
                    <a:pt x="747" y="1"/>
                    <a:pt x="712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 rot="-3116884">
              <a:off x="8644535" y="3783205"/>
              <a:ext cx="176275" cy="183492"/>
            </a:xfrm>
            <a:custGeom>
              <a:avLst/>
              <a:gdLst/>
              <a:ahLst/>
              <a:cxnLst/>
              <a:rect l="l" t="t" r="r" b="b"/>
              <a:pathLst>
                <a:path w="1441" h="1500" extrusionOk="0">
                  <a:moveTo>
                    <a:pt x="479" y="0"/>
                  </a:moveTo>
                  <a:cubicBezTo>
                    <a:pt x="419" y="0"/>
                    <a:pt x="382" y="11"/>
                    <a:pt x="382" y="11"/>
                  </a:cubicBezTo>
                  <a:cubicBezTo>
                    <a:pt x="294" y="21"/>
                    <a:pt x="216" y="90"/>
                    <a:pt x="157" y="168"/>
                  </a:cubicBezTo>
                  <a:cubicBezTo>
                    <a:pt x="0" y="373"/>
                    <a:pt x="0" y="667"/>
                    <a:pt x="118" y="902"/>
                  </a:cubicBezTo>
                  <a:cubicBezTo>
                    <a:pt x="235" y="1128"/>
                    <a:pt x="490" y="1284"/>
                    <a:pt x="715" y="1421"/>
                  </a:cubicBezTo>
                  <a:cubicBezTo>
                    <a:pt x="803" y="1473"/>
                    <a:pt x="901" y="1499"/>
                    <a:pt x="995" y="1499"/>
                  </a:cubicBezTo>
                  <a:cubicBezTo>
                    <a:pt x="1235" y="1499"/>
                    <a:pt x="1440" y="1329"/>
                    <a:pt x="1341" y="991"/>
                  </a:cubicBezTo>
                  <a:cubicBezTo>
                    <a:pt x="1089" y="107"/>
                    <a:pt x="668" y="0"/>
                    <a:pt x="479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 rot="-3116884">
              <a:off x="8647262" y="3783665"/>
              <a:ext cx="165510" cy="186183"/>
            </a:xfrm>
            <a:custGeom>
              <a:avLst/>
              <a:gdLst/>
              <a:ahLst/>
              <a:cxnLst/>
              <a:rect l="l" t="t" r="r" b="b"/>
              <a:pathLst>
                <a:path w="1353" h="1522" extrusionOk="0">
                  <a:moveTo>
                    <a:pt x="461" y="30"/>
                  </a:moveTo>
                  <a:cubicBezTo>
                    <a:pt x="490" y="30"/>
                    <a:pt x="519" y="40"/>
                    <a:pt x="549" y="40"/>
                  </a:cubicBezTo>
                  <a:cubicBezTo>
                    <a:pt x="578" y="50"/>
                    <a:pt x="608" y="59"/>
                    <a:pt x="637" y="59"/>
                  </a:cubicBezTo>
                  <a:cubicBezTo>
                    <a:pt x="667" y="79"/>
                    <a:pt x="696" y="89"/>
                    <a:pt x="715" y="98"/>
                  </a:cubicBezTo>
                  <a:cubicBezTo>
                    <a:pt x="745" y="118"/>
                    <a:pt x="774" y="128"/>
                    <a:pt x="794" y="148"/>
                  </a:cubicBezTo>
                  <a:cubicBezTo>
                    <a:pt x="823" y="167"/>
                    <a:pt x="843" y="187"/>
                    <a:pt x="872" y="207"/>
                  </a:cubicBezTo>
                  <a:lnTo>
                    <a:pt x="931" y="265"/>
                  </a:lnTo>
                  <a:cubicBezTo>
                    <a:pt x="960" y="294"/>
                    <a:pt x="970" y="314"/>
                    <a:pt x="989" y="344"/>
                  </a:cubicBezTo>
                  <a:cubicBezTo>
                    <a:pt x="1019" y="363"/>
                    <a:pt x="1029" y="392"/>
                    <a:pt x="1048" y="412"/>
                  </a:cubicBezTo>
                  <a:lnTo>
                    <a:pt x="1098" y="490"/>
                  </a:lnTo>
                  <a:lnTo>
                    <a:pt x="1146" y="579"/>
                  </a:lnTo>
                  <a:cubicBezTo>
                    <a:pt x="1156" y="608"/>
                    <a:pt x="1176" y="627"/>
                    <a:pt x="1185" y="657"/>
                  </a:cubicBezTo>
                  <a:lnTo>
                    <a:pt x="1224" y="745"/>
                  </a:lnTo>
                  <a:lnTo>
                    <a:pt x="1254" y="833"/>
                  </a:lnTo>
                  <a:lnTo>
                    <a:pt x="1313" y="1010"/>
                  </a:lnTo>
                  <a:cubicBezTo>
                    <a:pt x="1322" y="1038"/>
                    <a:pt x="1333" y="1068"/>
                    <a:pt x="1333" y="1097"/>
                  </a:cubicBezTo>
                  <a:cubicBezTo>
                    <a:pt x="1333" y="1127"/>
                    <a:pt x="1342" y="1156"/>
                    <a:pt x="1333" y="1186"/>
                  </a:cubicBezTo>
                  <a:cubicBezTo>
                    <a:pt x="1333" y="1245"/>
                    <a:pt x="1313" y="1303"/>
                    <a:pt x="1293" y="1352"/>
                  </a:cubicBezTo>
                  <a:cubicBezTo>
                    <a:pt x="1254" y="1401"/>
                    <a:pt x="1215" y="1440"/>
                    <a:pt x="1156" y="1469"/>
                  </a:cubicBezTo>
                  <a:cubicBezTo>
                    <a:pt x="1107" y="1499"/>
                    <a:pt x="1048" y="1499"/>
                    <a:pt x="989" y="1509"/>
                  </a:cubicBezTo>
                  <a:cubicBezTo>
                    <a:pt x="931" y="1509"/>
                    <a:pt x="872" y="1499"/>
                    <a:pt x="813" y="1480"/>
                  </a:cubicBezTo>
                  <a:cubicBezTo>
                    <a:pt x="754" y="1460"/>
                    <a:pt x="706" y="1440"/>
                    <a:pt x="657" y="1401"/>
                  </a:cubicBezTo>
                  <a:cubicBezTo>
                    <a:pt x="549" y="1342"/>
                    <a:pt x="451" y="1274"/>
                    <a:pt x="353" y="1205"/>
                  </a:cubicBezTo>
                  <a:cubicBezTo>
                    <a:pt x="265" y="1127"/>
                    <a:pt x="177" y="1038"/>
                    <a:pt x="118" y="931"/>
                  </a:cubicBezTo>
                  <a:cubicBezTo>
                    <a:pt x="69" y="833"/>
                    <a:pt x="30" y="716"/>
                    <a:pt x="30" y="598"/>
                  </a:cubicBezTo>
                  <a:cubicBezTo>
                    <a:pt x="30" y="481"/>
                    <a:pt x="49" y="363"/>
                    <a:pt x="108" y="255"/>
                  </a:cubicBezTo>
                  <a:cubicBezTo>
                    <a:pt x="167" y="157"/>
                    <a:pt x="255" y="69"/>
                    <a:pt x="363" y="40"/>
                  </a:cubicBezTo>
                  <a:lnTo>
                    <a:pt x="373" y="40"/>
                  </a:lnTo>
                  <a:cubicBezTo>
                    <a:pt x="393" y="40"/>
                    <a:pt x="432" y="30"/>
                    <a:pt x="461" y="30"/>
                  </a:cubicBezTo>
                  <a:close/>
                  <a:moveTo>
                    <a:pt x="461" y="1"/>
                  </a:moveTo>
                  <a:cubicBezTo>
                    <a:pt x="421" y="1"/>
                    <a:pt x="393" y="1"/>
                    <a:pt x="363" y="11"/>
                  </a:cubicBezTo>
                  <a:cubicBezTo>
                    <a:pt x="295" y="20"/>
                    <a:pt x="245" y="59"/>
                    <a:pt x="197" y="98"/>
                  </a:cubicBezTo>
                  <a:cubicBezTo>
                    <a:pt x="147" y="138"/>
                    <a:pt x="108" y="187"/>
                    <a:pt x="79" y="246"/>
                  </a:cubicBezTo>
                  <a:cubicBezTo>
                    <a:pt x="20" y="353"/>
                    <a:pt x="1" y="481"/>
                    <a:pt x="1" y="598"/>
                  </a:cubicBezTo>
                  <a:cubicBezTo>
                    <a:pt x="10" y="716"/>
                    <a:pt x="40" y="843"/>
                    <a:pt x="99" y="951"/>
                  </a:cubicBezTo>
                  <a:cubicBezTo>
                    <a:pt x="167" y="1049"/>
                    <a:pt x="245" y="1147"/>
                    <a:pt x="343" y="1215"/>
                  </a:cubicBezTo>
                  <a:cubicBezTo>
                    <a:pt x="441" y="1293"/>
                    <a:pt x="539" y="1352"/>
                    <a:pt x="647" y="1421"/>
                  </a:cubicBezTo>
                  <a:cubicBezTo>
                    <a:pt x="696" y="1450"/>
                    <a:pt x="754" y="1480"/>
                    <a:pt x="804" y="1499"/>
                  </a:cubicBezTo>
                  <a:cubicBezTo>
                    <a:pt x="852" y="1507"/>
                    <a:pt x="906" y="1521"/>
                    <a:pt x="956" y="1521"/>
                  </a:cubicBezTo>
                  <a:cubicBezTo>
                    <a:pt x="967" y="1521"/>
                    <a:pt x="979" y="1520"/>
                    <a:pt x="989" y="1519"/>
                  </a:cubicBezTo>
                  <a:cubicBezTo>
                    <a:pt x="1048" y="1519"/>
                    <a:pt x="1107" y="1509"/>
                    <a:pt x="1166" y="1480"/>
                  </a:cubicBezTo>
                  <a:cubicBezTo>
                    <a:pt x="1224" y="1450"/>
                    <a:pt x="1274" y="1411"/>
                    <a:pt x="1303" y="1362"/>
                  </a:cubicBezTo>
                  <a:cubicBezTo>
                    <a:pt x="1333" y="1303"/>
                    <a:pt x="1352" y="1245"/>
                    <a:pt x="1352" y="1186"/>
                  </a:cubicBezTo>
                  <a:lnTo>
                    <a:pt x="1352" y="1097"/>
                  </a:lnTo>
                  <a:cubicBezTo>
                    <a:pt x="1342" y="1068"/>
                    <a:pt x="1333" y="1038"/>
                    <a:pt x="1333" y="1010"/>
                  </a:cubicBezTo>
                  <a:lnTo>
                    <a:pt x="1274" y="823"/>
                  </a:lnTo>
                  <a:lnTo>
                    <a:pt x="1244" y="735"/>
                  </a:lnTo>
                  <a:lnTo>
                    <a:pt x="1205" y="647"/>
                  </a:lnTo>
                  <a:cubicBezTo>
                    <a:pt x="1195" y="618"/>
                    <a:pt x="1176" y="588"/>
                    <a:pt x="1166" y="568"/>
                  </a:cubicBezTo>
                  <a:lnTo>
                    <a:pt x="1127" y="481"/>
                  </a:lnTo>
                  <a:lnTo>
                    <a:pt x="1078" y="402"/>
                  </a:lnTo>
                  <a:cubicBezTo>
                    <a:pt x="1058" y="373"/>
                    <a:pt x="1039" y="344"/>
                    <a:pt x="1019" y="324"/>
                  </a:cubicBezTo>
                  <a:cubicBezTo>
                    <a:pt x="1000" y="294"/>
                    <a:pt x="980" y="275"/>
                    <a:pt x="960" y="246"/>
                  </a:cubicBezTo>
                  <a:lnTo>
                    <a:pt x="892" y="177"/>
                  </a:lnTo>
                  <a:cubicBezTo>
                    <a:pt x="872" y="157"/>
                    <a:pt x="843" y="138"/>
                    <a:pt x="813" y="118"/>
                  </a:cubicBezTo>
                  <a:cubicBezTo>
                    <a:pt x="794" y="98"/>
                    <a:pt x="765" y="89"/>
                    <a:pt x="735" y="69"/>
                  </a:cubicBezTo>
                  <a:cubicBezTo>
                    <a:pt x="706" y="59"/>
                    <a:pt x="676" y="40"/>
                    <a:pt x="647" y="30"/>
                  </a:cubicBezTo>
                  <a:cubicBezTo>
                    <a:pt x="617" y="20"/>
                    <a:pt x="588" y="11"/>
                    <a:pt x="549" y="11"/>
                  </a:cubicBezTo>
                  <a:cubicBezTo>
                    <a:pt x="519" y="1"/>
                    <a:pt x="490" y="1"/>
                    <a:pt x="461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8067575" y="1185111"/>
              <a:ext cx="558303" cy="277683"/>
            </a:xfrm>
            <a:custGeom>
              <a:avLst/>
              <a:gdLst/>
              <a:ahLst/>
              <a:cxnLst/>
              <a:rect l="l" t="t" r="r" b="b"/>
              <a:pathLst>
                <a:path w="4564" h="2270" extrusionOk="0">
                  <a:moveTo>
                    <a:pt x="844" y="1"/>
                  </a:moveTo>
                  <a:cubicBezTo>
                    <a:pt x="772" y="1"/>
                    <a:pt x="700" y="7"/>
                    <a:pt x="627" y="22"/>
                  </a:cubicBezTo>
                  <a:cubicBezTo>
                    <a:pt x="304" y="101"/>
                    <a:pt x="0" y="414"/>
                    <a:pt x="79" y="737"/>
                  </a:cubicBezTo>
                  <a:cubicBezTo>
                    <a:pt x="108" y="914"/>
                    <a:pt x="235" y="1041"/>
                    <a:pt x="353" y="1158"/>
                  </a:cubicBezTo>
                  <a:cubicBezTo>
                    <a:pt x="1099" y="1878"/>
                    <a:pt x="2142" y="2270"/>
                    <a:pt x="3179" y="2270"/>
                  </a:cubicBezTo>
                  <a:cubicBezTo>
                    <a:pt x="3651" y="2270"/>
                    <a:pt x="4122" y="2189"/>
                    <a:pt x="4564" y="2020"/>
                  </a:cubicBezTo>
                  <a:lnTo>
                    <a:pt x="4505" y="1971"/>
                  </a:lnTo>
                  <a:cubicBezTo>
                    <a:pt x="3790" y="1060"/>
                    <a:pt x="2693" y="551"/>
                    <a:pt x="1606" y="169"/>
                  </a:cubicBezTo>
                  <a:cubicBezTo>
                    <a:pt x="1361" y="85"/>
                    <a:pt x="1104" y="1"/>
                    <a:pt x="844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8092652" y="887733"/>
              <a:ext cx="529556" cy="540932"/>
            </a:xfrm>
            <a:custGeom>
              <a:avLst/>
              <a:gdLst/>
              <a:ahLst/>
              <a:cxnLst/>
              <a:rect l="l" t="t" r="r" b="b"/>
              <a:pathLst>
                <a:path w="4329" h="4422" extrusionOk="0">
                  <a:moveTo>
                    <a:pt x="1052" y="0"/>
                  </a:moveTo>
                  <a:cubicBezTo>
                    <a:pt x="959" y="0"/>
                    <a:pt x="866" y="11"/>
                    <a:pt x="775" y="35"/>
                  </a:cubicBezTo>
                  <a:cubicBezTo>
                    <a:pt x="510" y="94"/>
                    <a:pt x="265" y="279"/>
                    <a:pt x="157" y="524"/>
                  </a:cubicBezTo>
                  <a:cubicBezTo>
                    <a:pt x="1" y="886"/>
                    <a:pt x="148" y="1298"/>
                    <a:pt x="324" y="1641"/>
                  </a:cubicBezTo>
                  <a:cubicBezTo>
                    <a:pt x="1108" y="3139"/>
                    <a:pt x="2645" y="4206"/>
                    <a:pt x="4329" y="4422"/>
                  </a:cubicBezTo>
                  <a:lnTo>
                    <a:pt x="4300" y="4372"/>
                  </a:lnTo>
                  <a:cubicBezTo>
                    <a:pt x="4270" y="3306"/>
                    <a:pt x="3693" y="2326"/>
                    <a:pt x="3066" y="1454"/>
                  </a:cubicBezTo>
                  <a:cubicBezTo>
                    <a:pt x="2674" y="906"/>
                    <a:pt x="2214" y="348"/>
                    <a:pt x="1578" y="103"/>
                  </a:cubicBezTo>
                  <a:cubicBezTo>
                    <a:pt x="1405" y="39"/>
                    <a:pt x="1227" y="0"/>
                    <a:pt x="1052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8434068" y="871097"/>
              <a:ext cx="233646" cy="560015"/>
            </a:xfrm>
            <a:custGeom>
              <a:avLst/>
              <a:gdLst/>
              <a:ahLst/>
              <a:cxnLst/>
              <a:rect l="l" t="t" r="r" b="b"/>
              <a:pathLst>
                <a:path w="1910" h="4578" extrusionOk="0">
                  <a:moveTo>
                    <a:pt x="436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236" y="24"/>
                    <a:pt x="118" y="151"/>
                    <a:pt x="60" y="298"/>
                  </a:cubicBezTo>
                  <a:cubicBezTo>
                    <a:pt x="1" y="435"/>
                    <a:pt x="1" y="592"/>
                    <a:pt x="1" y="748"/>
                  </a:cubicBezTo>
                  <a:cubicBezTo>
                    <a:pt x="30" y="2129"/>
                    <a:pt x="549" y="3510"/>
                    <a:pt x="1450" y="4567"/>
                  </a:cubicBezTo>
                  <a:lnTo>
                    <a:pt x="1518" y="4577"/>
                  </a:lnTo>
                  <a:cubicBezTo>
                    <a:pt x="1910" y="3706"/>
                    <a:pt x="1881" y="2687"/>
                    <a:pt x="1675" y="1757"/>
                  </a:cubicBezTo>
                  <a:cubicBezTo>
                    <a:pt x="1538" y="1131"/>
                    <a:pt x="1293" y="474"/>
                    <a:pt x="765" y="122"/>
                  </a:cubicBezTo>
                  <a:cubicBezTo>
                    <a:pt x="663" y="53"/>
                    <a:pt x="553" y="0"/>
                    <a:pt x="436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8858177" y="1079910"/>
              <a:ext cx="186916" cy="630231"/>
            </a:xfrm>
            <a:custGeom>
              <a:avLst/>
              <a:gdLst/>
              <a:ahLst/>
              <a:cxnLst/>
              <a:rect l="l" t="t" r="r" b="b"/>
              <a:pathLst>
                <a:path w="1528" h="5152" extrusionOk="0">
                  <a:moveTo>
                    <a:pt x="59" y="1"/>
                  </a:moveTo>
                  <a:cubicBezTo>
                    <a:pt x="137" y="882"/>
                    <a:pt x="0" y="1774"/>
                    <a:pt x="29" y="2664"/>
                  </a:cubicBezTo>
                  <a:cubicBezTo>
                    <a:pt x="49" y="3556"/>
                    <a:pt x="264" y="4496"/>
                    <a:pt x="891" y="5112"/>
                  </a:cubicBezTo>
                  <a:lnTo>
                    <a:pt x="930" y="5152"/>
                  </a:lnTo>
                  <a:cubicBezTo>
                    <a:pt x="1508" y="4124"/>
                    <a:pt x="1528" y="2801"/>
                    <a:pt x="980" y="1744"/>
                  </a:cubicBezTo>
                  <a:cubicBezTo>
                    <a:pt x="676" y="1156"/>
                    <a:pt x="206" y="638"/>
                    <a:pt x="5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854507" y="1069022"/>
              <a:ext cx="185815" cy="647602"/>
            </a:xfrm>
            <a:custGeom>
              <a:avLst/>
              <a:gdLst/>
              <a:ahLst/>
              <a:cxnLst/>
              <a:rect l="l" t="t" r="r" b="b"/>
              <a:pathLst>
                <a:path w="1519" h="5294" extrusionOk="0">
                  <a:moveTo>
                    <a:pt x="189" y="630"/>
                  </a:moveTo>
                  <a:lnTo>
                    <a:pt x="255" y="775"/>
                  </a:lnTo>
                  <a:cubicBezTo>
                    <a:pt x="363" y="981"/>
                    <a:pt x="490" y="1177"/>
                    <a:pt x="618" y="1373"/>
                  </a:cubicBezTo>
                  <a:lnTo>
                    <a:pt x="794" y="1667"/>
                  </a:lnTo>
                  <a:cubicBezTo>
                    <a:pt x="814" y="1715"/>
                    <a:pt x="843" y="1765"/>
                    <a:pt x="872" y="1813"/>
                  </a:cubicBezTo>
                  <a:lnTo>
                    <a:pt x="912" y="1882"/>
                  </a:lnTo>
                  <a:lnTo>
                    <a:pt x="951" y="1961"/>
                  </a:lnTo>
                  <a:cubicBezTo>
                    <a:pt x="970" y="2019"/>
                    <a:pt x="999" y="2068"/>
                    <a:pt x="1019" y="2117"/>
                  </a:cubicBezTo>
                  <a:lnTo>
                    <a:pt x="1078" y="2274"/>
                  </a:lnTo>
                  <a:cubicBezTo>
                    <a:pt x="1117" y="2381"/>
                    <a:pt x="1147" y="2479"/>
                    <a:pt x="1176" y="2597"/>
                  </a:cubicBezTo>
                  <a:cubicBezTo>
                    <a:pt x="1205" y="2705"/>
                    <a:pt x="1225" y="2812"/>
                    <a:pt x="1245" y="2920"/>
                  </a:cubicBezTo>
                  <a:lnTo>
                    <a:pt x="1264" y="3086"/>
                  </a:lnTo>
                  <a:cubicBezTo>
                    <a:pt x="1274" y="3145"/>
                    <a:pt x="1274" y="3194"/>
                    <a:pt x="1284" y="3253"/>
                  </a:cubicBezTo>
                  <a:lnTo>
                    <a:pt x="1284" y="3341"/>
                  </a:lnTo>
                  <a:lnTo>
                    <a:pt x="1293" y="3419"/>
                  </a:lnTo>
                  <a:lnTo>
                    <a:pt x="1293" y="3586"/>
                  </a:lnTo>
                  <a:lnTo>
                    <a:pt x="1284" y="3752"/>
                  </a:lnTo>
                  <a:lnTo>
                    <a:pt x="1274" y="3919"/>
                  </a:lnTo>
                  <a:cubicBezTo>
                    <a:pt x="1274" y="3978"/>
                    <a:pt x="1264" y="4037"/>
                    <a:pt x="1254" y="4095"/>
                  </a:cubicBezTo>
                  <a:cubicBezTo>
                    <a:pt x="1245" y="4144"/>
                    <a:pt x="1234" y="4203"/>
                    <a:pt x="1225" y="4252"/>
                  </a:cubicBezTo>
                  <a:cubicBezTo>
                    <a:pt x="1215" y="4311"/>
                    <a:pt x="1205" y="4370"/>
                    <a:pt x="1195" y="4418"/>
                  </a:cubicBezTo>
                  <a:lnTo>
                    <a:pt x="1147" y="4585"/>
                  </a:lnTo>
                  <a:cubicBezTo>
                    <a:pt x="1136" y="4644"/>
                    <a:pt x="1117" y="4692"/>
                    <a:pt x="1097" y="4751"/>
                  </a:cubicBezTo>
                  <a:cubicBezTo>
                    <a:pt x="1088" y="4800"/>
                    <a:pt x="1068" y="4859"/>
                    <a:pt x="1049" y="4908"/>
                  </a:cubicBezTo>
                  <a:cubicBezTo>
                    <a:pt x="1018" y="4993"/>
                    <a:pt x="981" y="5071"/>
                    <a:pt x="943" y="5153"/>
                  </a:cubicBezTo>
                  <a:lnTo>
                    <a:pt x="943" y="5153"/>
                  </a:lnTo>
                  <a:lnTo>
                    <a:pt x="843" y="5045"/>
                  </a:lnTo>
                  <a:lnTo>
                    <a:pt x="745" y="4927"/>
                  </a:lnTo>
                  <a:lnTo>
                    <a:pt x="647" y="4790"/>
                  </a:lnTo>
                  <a:lnTo>
                    <a:pt x="559" y="4653"/>
                  </a:lnTo>
                  <a:cubicBezTo>
                    <a:pt x="540" y="4605"/>
                    <a:pt x="510" y="4555"/>
                    <a:pt x="481" y="4507"/>
                  </a:cubicBezTo>
                  <a:cubicBezTo>
                    <a:pt x="461" y="4457"/>
                    <a:pt x="442" y="4409"/>
                    <a:pt x="412" y="4359"/>
                  </a:cubicBezTo>
                  <a:cubicBezTo>
                    <a:pt x="392" y="4311"/>
                    <a:pt x="373" y="4261"/>
                    <a:pt x="353" y="4203"/>
                  </a:cubicBezTo>
                  <a:lnTo>
                    <a:pt x="305" y="4046"/>
                  </a:lnTo>
                  <a:lnTo>
                    <a:pt x="255" y="3889"/>
                  </a:lnTo>
                  <a:lnTo>
                    <a:pt x="216" y="3733"/>
                  </a:lnTo>
                  <a:lnTo>
                    <a:pt x="187" y="3567"/>
                  </a:lnTo>
                  <a:lnTo>
                    <a:pt x="157" y="3410"/>
                  </a:lnTo>
                  <a:lnTo>
                    <a:pt x="138" y="3243"/>
                  </a:lnTo>
                  <a:lnTo>
                    <a:pt x="128" y="3077"/>
                  </a:lnTo>
                  <a:lnTo>
                    <a:pt x="109" y="2910"/>
                  </a:lnTo>
                  <a:lnTo>
                    <a:pt x="109" y="2753"/>
                  </a:lnTo>
                  <a:lnTo>
                    <a:pt x="109" y="2420"/>
                  </a:lnTo>
                  <a:cubicBezTo>
                    <a:pt x="109" y="2303"/>
                    <a:pt x="118" y="2196"/>
                    <a:pt x="118" y="2088"/>
                  </a:cubicBezTo>
                  <a:cubicBezTo>
                    <a:pt x="128" y="1863"/>
                    <a:pt x="148" y="1647"/>
                    <a:pt x="157" y="1422"/>
                  </a:cubicBezTo>
                  <a:lnTo>
                    <a:pt x="177" y="1089"/>
                  </a:lnTo>
                  <a:cubicBezTo>
                    <a:pt x="177" y="971"/>
                    <a:pt x="187" y="864"/>
                    <a:pt x="187" y="756"/>
                  </a:cubicBezTo>
                  <a:cubicBezTo>
                    <a:pt x="187" y="713"/>
                    <a:pt x="188" y="672"/>
                    <a:pt x="189" y="630"/>
                  </a:cubicBezTo>
                  <a:close/>
                  <a:moveTo>
                    <a:pt x="98" y="0"/>
                  </a:moveTo>
                  <a:cubicBezTo>
                    <a:pt x="92" y="0"/>
                    <a:pt x="86" y="1"/>
                    <a:pt x="79" y="2"/>
                  </a:cubicBezTo>
                  <a:cubicBezTo>
                    <a:pt x="30" y="2"/>
                    <a:pt x="1" y="41"/>
                    <a:pt x="1" y="90"/>
                  </a:cubicBezTo>
                  <a:lnTo>
                    <a:pt x="20" y="257"/>
                  </a:lnTo>
                  <a:lnTo>
                    <a:pt x="30" y="423"/>
                  </a:lnTo>
                  <a:cubicBezTo>
                    <a:pt x="30" y="531"/>
                    <a:pt x="40" y="638"/>
                    <a:pt x="40" y="746"/>
                  </a:cubicBezTo>
                  <a:lnTo>
                    <a:pt x="40" y="1079"/>
                  </a:lnTo>
                  <a:lnTo>
                    <a:pt x="30" y="1412"/>
                  </a:lnTo>
                  <a:cubicBezTo>
                    <a:pt x="20" y="1637"/>
                    <a:pt x="11" y="1863"/>
                    <a:pt x="1" y="2078"/>
                  </a:cubicBezTo>
                  <a:lnTo>
                    <a:pt x="1" y="2420"/>
                  </a:lnTo>
                  <a:lnTo>
                    <a:pt x="1" y="2753"/>
                  </a:lnTo>
                  <a:lnTo>
                    <a:pt x="11" y="2920"/>
                  </a:lnTo>
                  <a:lnTo>
                    <a:pt x="20" y="3086"/>
                  </a:lnTo>
                  <a:lnTo>
                    <a:pt x="40" y="3253"/>
                  </a:lnTo>
                  <a:lnTo>
                    <a:pt x="59" y="3419"/>
                  </a:lnTo>
                  <a:lnTo>
                    <a:pt x="89" y="3586"/>
                  </a:lnTo>
                  <a:lnTo>
                    <a:pt x="128" y="3752"/>
                  </a:lnTo>
                  <a:lnTo>
                    <a:pt x="167" y="3919"/>
                  </a:lnTo>
                  <a:lnTo>
                    <a:pt x="216" y="4076"/>
                  </a:lnTo>
                  <a:cubicBezTo>
                    <a:pt x="226" y="4134"/>
                    <a:pt x="246" y="4183"/>
                    <a:pt x="265" y="4242"/>
                  </a:cubicBezTo>
                  <a:cubicBezTo>
                    <a:pt x="285" y="4291"/>
                    <a:pt x="305" y="4340"/>
                    <a:pt x="334" y="4398"/>
                  </a:cubicBezTo>
                  <a:cubicBezTo>
                    <a:pt x="353" y="4448"/>
                    <a:pt x="383" y="4496"/>
                    <a:pt x="402" y="4546"/>
                  </a:cubicBezTo>
                  <a:lnTo>
                    <a:pt x="481" y="4702"/>
                  </a:lnTo>
                  <a:lnTo>
                    <a:pt x="569" y="4840"/>
                  </a:lnTo>
                  <a:lnTo>
                    <a:pt x="666" y="4977"/>
                  </a:lnTo>
                  <a:lnTo>
                    <a:pt x="775" y="5114"/>
                  </a:lnTo>
                  <a:lnTo>
                    <a:pt x="892" y="5241"/>
                  </a:lnTo>
                  <a:cubicBezTo>
                    <a:pt x="897" y="5246"/>
                    <a:pt x="903" y="5249"/>
                    <a:pt x="908" y="5252"/>
                  </a:cubicBezTo>
                  <a:lnTo>
                    <a:pt x="908" y="5252"/>
                  </a:lnTo>
                  <a:cubicBezTo>
                    <a:pt x="911" y="5266"/>
                    <a:pt x="919" y="5278"/>
                    <a:pt x="931" y="5290"/>
                  </a:cubicBezTo>
                  <a:cubicBezTo>
                    <a:pt x="939" y="5292"/>
                    <a:pt x="947" y="5294"/>
                    <a:pt x="954" y="5294"/>
                  </a:cubicBezTo>
                  <a:cubicBezTo>
                    <a:pt x="975" y="5294"/>
                    <a:pt x="992" y="5285"/>
                    <a:pt x="999" y="5270"/>
                  </a:cubicBezTo>
                  <a:cubicBezTo>
                    <a:pt x="1058" y="5172"/>
                    <a:pt x="1127" y="5064"/>
                    <a:pt x="1176" y="4957"/>
                  </a:cubicBezTo>
                  <a:cubicBezTo>
                    <a:pt x="1195" y="4908"/>
                    <a:pt x="1225" y="4859"/>
                    <a:pt x="1245" y="4800"/>
                  </a:cubicBezTo>
                  <a:cubicBezTo>
                    <a:pt x="1264" y="4751"/>
                    <a:pt x="1293" y="4692"/>
                    <a:pt x="1313" y="4634"/>
                  </a:cubicBezTo>
                  <a:lnTo>
                    <a:pt x="1362" y="4467"/>
                  </a:lnTo>
                  <a:cubicBezTo>
                    <a:pt x="1382" y="4409"/>
                    <a:pt x="1401" y="4350"/>
                    <a:pt x="1411" y="4301"/>
                  </a:cubicBezTo>
                  <a:cubicBezTo>
                    <a:pt x="1430" y="4242"/>
                    <a:pt x="1440" y="4183"/>
                    <a:pt x="1450" y="4124"/>
                  </a:cubicBezTo>
                  <a:lnTo>
                    <a:pt x="1480" y="3948"/>
                  </a:lnTo>
                  <a:lnTo>
                    <a:pt x="1499" y="3772"/>
                  </a:lnTo>
                  <a:lnTo>
                    <a:pt x="1509" y="3596"/>
                  </a:lnTo>
                  <a:cubicBezTo>
                    <a:pt x="1519" y="3537"/>
                    <a:pt x="1519" y="3478"/>
                    <a:pt x="1519" y="3419"/>
                  </a:cubicBezTo>
                  <a:cubicBezTo>
                    <a:pt x="1519" y="3361"/>
                    <a:pt x="1519" y="3302"/>
                    <a:pt x="1509" y="3243"/>
                  </a:cubicBezTo>
                  <a:cubicBezTo>
                    <a:pt x="1509" y="3175"/>
                    <a:pt x="1499" y="3116"/>
                    <a:pt x="1499" y="3057"/>
                  </a:cubicBezTo>
                  <a:lnTo>
                    <a:pt x="1469" y="2881"/>
                  </a:lnTo>
                  <a:cubicBezTo>
                    <a:pt x="1450" y="2764"/>
                    <a:pt x="1430" y="2646"/>
                    <a:pt x="1401" y="2538"/>
                  </a:cubicBezTo>
                  <a:cubicBezTo>
                    <a:pt x="1371" y="2420"/>
                    <a:pt x="1332" y="2303"/>
                    <a:pt x="1293" y="2196"/>
                  </a:cubicBezTo>
                  <a:lnTo>
                    <a:pt x="1225" y="2029"/>
                  </a:lnTo>
                  <a:cubicBezTo>
                    <a:pt x="1205" y="1970"/>
                    <a:pt x="1176" y="1921"/>
                    <a:pt x="1147" y="1872"/>
                  </a:cubicBezTo>
                  <a:lnTo>
                    <a:pt x="1117" y="1794"/>
                  </a:lnTo>
                  <a:lnTo>
                    <a:pt x="1068" y="1706"/>
                  </a:lnTo>
                  <a:lnTo>
                    <a:pt x="980" y="1559"/>
                  </a:lnTo>
                  <a:cubicBezTo>
                    <a:pt x="921" y="1451"/>
                    <a:pt x="862" y="1353"/>
                    <a:pt x="794" y="1256"/>
                  </a:cubicBezTo>
                  <a:cubicBezTo>
                    <a:pt x="666" y="1069"/>
                    <a:pt x="540" y="873"/>
                    <a:pt x="431" y="677"/>
                  </a:cubicBezTo>
                  <a:cubicBezTo>
                    <a:pt x="373" y="579"/>
                    <a:pt x="324" y="482"/>
                    <a:pt x="285" y="384"/>
                  </a:cubicBezTo>
                  <a:cubicBezTo>
                    <a:pt x="236" y="276"/>
                    <a:pt x="207" y="168"/>
                    <a:pt x="177" y="70"/>
                  </a:cubicBezTo>
                  <a:lnTo>
                    <a:pt x="177" y="61"/>
                  </a:lnTo>
                  <a:cubicBezTo>
                    <a:pt x="169" y="27"/>
                    <a:pt x="138" y="0"/>
                    <a:pt x="9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8302321" y="1533133"/>
              <a:ext cx="539220" cy="351936"/>
            </a:xfrm>
            <a:custGeom>
              <a:avLst/>
              <a:gdLst/>
              <a:ahLst/>
              <a:cxnLst/>
              <a:rect l="l" t="t" r="r" b="b"/>
              <a:pathLst>
                <a:path w="4408" h="2877" extrusionOk="0">
                  <a:moveTo>
                    <a:pt x="383" y="0"/>
                  </a:moveTo>
                  <a:cubicBezTo>
                    <a:pt x="256" y="0"/>
                    <a:pt x="128" y="9"/>
                    <a:pt x="1" y="27"/>
                  </a:cubicBezTo>
                  <a:cubicBezTo>
                    <a:pt x="461" y="830"/>
                    <a:pt x="1058" y="1564"/>
                    <a:pt x="1812" y="2093"/>
                  </a:cubicBezTo>
                  <a:cubicBezTo>
                    <a:pt x="2488" y="2574"/>
                    <a:pt x="3319" y="2876"/>
                    <a:pt x="4155" y="2876"/>
                  </a:cubicBezTo>
                  <a:cubicBezTo>
                    <a:pt x="4239" y="2876"/>
                    <a:pt x="4323" y="2873"/>
                    <a:pt x="4407" y="2867"/>
                  </a:cubicBezTo>
                  <a:lnTo>
                    <a:pt x="4348" y="2789"/>
                  </a:lnTo>
                  <a:cubicBezTo>
                    <a:pt x="3820" y="2054"/>
                    <a:pt x="3261" y="1329"/>
                    <a:pt x="2537" y="781"/>
                  </a:cubicBezTo>
                  <a:cubicBezTo>
                    <a:pt x="1914" y="319"/>
                    <a:pt x="1155" y="0"/>
                    <a:pt x="383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290333" y="1523224"/>
              <a:ext cx="557079" cy="370285"/>
            </a:xfrm>
            <a:custGeom>
              <a:avLst/>
              <a:gdLst/>
              <a:ahLst/>
              <a:cxnLst/>
              <a:rect l="l" t="t" r="r" b="b"/>
              <a:pathLst>
                <a:path w="4554" h="3027" extrusionOk="0">
                  <a:moveTo>
                    <a:pt x="608" y="167"/>
                  </a:moveTo>
                  <a:lnTo>
                    <a:pt x="774" y="176"/>
                  </a:lnTo>
                  <a:lnTo>
                    <a:pt x="931" y="196"/>
                  </a:lnTo>
                  <a:lnTo>
                    <a:pt x="1098" y="215"/>
                  </a:lnTo>
                  <a:lnTo>
                    <a:pt x="1264" y="255"/>
                  </a:lnTo>
                  <a:lnTo>
                    <a:pt x="1420" y="304"/>
                  </a:lnTo>
                  <a:lnTo>
                    <a:pt x="1577" y="353"/>
                  </a:lnTo>
                  <a:lnTo>
                    <a:pt x="1734" y="411"/>
                  </a:lnTo>
                  <a:lnTo>
                    <a:pt x="1890" y="480"/>
                  </a:lnTo>
                  <a:lnTo>
                    <a:pt x="2038" y="559"/>
                  </a:lnTo>
                  <a:lnTo>
                    <a:pt x="2184" y="637"/>
                  </a:lnTo>
                  <a:lnTo>
                    <a:pt x="2331" y="715"/>
                  </a:lnTo>
                  <a:lnTo>
                    <a:pt x="2468" y="813"/>
                  </a:lnTo>
                  <a:lnTo>
                    <a:pt x="2606" y="911"/>
                  </a:lnTo>
                  <a:lnTo>
                    <a:pt x="2732" y="1009"/>
                  </a:lnTo>
                  <a:lnTo>
                    <a:pt x="2870" y="1116"/>
                  </a:lnTo>
                  <a:lnTo>
                    <a:pt x="2997" y="1224"/>
                  </a:lnTo>
                  <a:lnTo>
                    <a:pt x="3115" y="1342"/>
                  </a:lnTo>
                  <a:cubicBezTo>
                    <a:pt x="3193" y="1420"/>
                    <a:pt x="3281" y="1499"/>
                    <a:pt x="3350" y="1577"/>
                  </a:cubicBezTo>
                  <a:cubicBezTo>
                    <a:pt x="3428" y="1655"/>
                    <a:pt x="3506" y="1743"/>
                    <a:pt x="3585" y="1832"/>
                  </a:cubicBezTo>
                  <a:cubicBezTo>
                    <a:pt x="3731" y="1998"/>
                    <a:pt x="3868" y="2174"/>
                    <a:pt x="4005" y="2350"/>
                  </a:cubicBezTo>
                  <a:cubicBezTo>
                    <a:pt x="4143" y="2526"/>
                    <a:pt x="4280" y="2713"/>
                    <a:pt x="4407" y="2899"/>
                  </a:cubicBezTo>
                  <a:lnTo>
                    <a:pt x="4329" y="2899"/>
                  </a:lnTo>
                  <a:lnTo>
                    <a:pt x="4162" y="2889"/>
                  </a:lnTo>
                  <a:lnTo>
                    <a:pt x="3986" y="2870"/>
                  </a:lnTo>
                  <a:lnTo>
                    <a:pt x="3820" y="2850"/>
                  </a:lnTo>
                  <a:lnTo>
                    <a:pt x="3653" y="2820"/>
                  </a:lnTo>
                  <a:lnTo>
                    <a:pt x="3496" y="2781"/>
                  </a:lnTo>
                  <a:lnTo>
                    <a:pt x="3330" y="2732"/>
                  </a:lnTo>
                  <a:lnTo>
                    <a:pt x="3173" y="2683"/>
                  </a:lnTo>
                  <a:lnTo>
                    <a:pt x="3007" y="2635"/>
                  </a:lnTo>
                  <a:lnTo>
                    <a:pt x="2850" y="2566"/>
                  </a:lnTo>
                  <a:lnTo>
                    <a:pt x="2703" y="2497"/>
                  </a:lnTo>
                  <a:lnTo>
                    <a:pt x="2547" y="2429"/>
                  </a:lnTo>
                  <a:lnTo>
                    <a:pt x="2400" y="2350"/>
                  </a:lnTo>
                  <a:lnTo>
                    <a:pt x="2253" y="2262"/>
                  </a:lnTo>
                  <a:lnTo>
                    <a:pt x="2116" y="2174"/>
                  </a:lnTo>
                  <a:lnTo>
                    <a:pt x="1969" y="2076"/>
                  </a:lnTo>
                  <a:lnTo>
                    <a:pt x="1832" y="1978"/>
                  </a:lnTo>
                  <a:lnTo>
                    <a:pt x="1705" y="1880"/>
                  </a:lnTo>
                  <a:lnTo>
                    <a:pt x="1568" y="1773"/>
                  </a:lnTo>
                  <a:lnTo>
                    <a:pt x="1440" y="1655"/>
                  </a:lnTo>
                  <a:lnTo>
                    <a:pt x="1322" y="1538"/>
                  </a:lnTo>
                  <a:lnTo>
                    <a:pt x="1205" y="1420"/>
                  </a:lnTo>
                  <a:cubicBezTo>
                    <a:pt x="1127" y="1342"/>
                    <a:pt x="1048" y="1253"/>
                    <a:pt x="970" y="1175"/>
                  </a:cubicBezTo>
                  <a:lnTo>
                    <a:pt x="863" y="1048"/>
                  </a:lnTo>
                  <a:lnTo>
                    <a:pt x="754" y="911"/>
                  </a:lnTo>
                  <a:cubicBezTo>
                    <a:pt x="686" y="823"/>
                    <a:pt x="617" y="735"/>
                    <a:pt x="549" y="637"/>
                  </a:cubicBezTo>
                  <a:cubicBezTo>
                    <a:pt x="490" y="548"/>
                    <a:pt x="421" y="450"/>
                    <a:pt x="363" y="353"/>
                  </a:cubicBezTo>
                  <a:cubicBezTo>
                    <a:pt x="320" y="298"/>
                    <a:pt x="282" y="240"/>
                    <a:pt x="245" y="180"/>
                  </a:cubicBezTo>
                  <a:lnTo>
                    <a:pt x="245" y="180"/>
                  </a:lnTo>
                  <a:lnTo>
                    <a:pt x="275" y="176"/>
                  </a:lnTo>
                  <a:lnTo>
                    <a:pt x="441" y="167"/>
                  </a:lnTo>
                  <a:close/>
                  <a:moveTo>
                    <a:pt x="441" y="0"/>
                  </a:moveTo>
                  <a:lnTo>
                    <a:pt x="265" y="10"/>
                  </a:lnTo>
                  <a:lnTo>
                    <a:pt x="89" y="20"/>
                  </a:lnTo>
                  <a:cubicBezTo>
                    <a:pt x="79" y="20"/>
                    <a:pt x="69" y="30"/>
                    <a:pt x="60" y="30"/>
                  </a:cubicBezTo>
                  <a:cubicBezTo>
                    <a:pt x="20" y="59"/>
                    <a:pt x="1" y="108"/>
                    <a:pt x="20" y="147"/>
                  </a:cubicBezTo>
                  <a:lnTo>
                    <a:pt x="30" y="157"/>
                  </a:lnTo>
                  <a:cubicBezTo>
                    <a:pt x="79" y="255"/>
                    <a:pt x="138" y="353"/>
                    <a:pt x="206" y="450"/>
                  </a:cubicBezTo>
                  <a:cubicBezTo>
                    <a:pt x="265" y="559"/>
                    <a:pt x="324" y="657"/>
                    <a:pt x="392" y="754"/>
                  </a:cubicBezTo>
                  <a:cubicBezTo>
                    <a:pt x="451" y="842"/>
                    <a:pt x="519" y="940"/>
                    <a:pt x="588" y="1038"/>
                  </a:cubicBezTo>
                  <a:lnTo>
                    <a:pt x="696" y="1175"/>
                  </a:lnTo>
                  <a:lnTo>
                    <a:pt x="813" y="1312"/>
                  </a:lnTo>
                  <a:lnTo>
                    <a:pt x="921" y="1449"/>
                  </a:lnTo>
                  <a:lnTo>
                    <a:pt x="1039" y="1577"/>
                  </a:lnTo>
                  <a:lnTo>
                    <a:pt x="1166" y="1704"/>
                  </a:lnTo>
                  <a:lnTo>
                    <a:pt x="1293" y="1821"/>
                  </a:lnTo>
                  <a:lnTo>
                    <a:pt x="1420" y="1939"/>
                  </a:lnTo>
                  <a:lnTo>
                    <a:pt x="1557" y="2056"/>
                  </a:lnTo>
                  <a:lnTo>
                    <a:pt x="1694" y="2165"/>
                  </a:lnTo>
                  <a:lnTo>
                    <a:pt x="1842" y="2272"/>
                  </a:lnTo>
                  <a:lnTo>
                    <a:pt x="1979" y="2370"/>
                  </a:lnTo>
                  <a:lnTo>
                    <a:pt x="2136" y="2468"/>
                  </a:lnTo>
                  <a:lnTo>
                    <a:pt x="2292" y="2546"/>
                  </a:lnTo>
                  <a:lnTo>
                    <a:pt x="2449" y="2635"/>
                  </a:lnTo>
                  <a:lnTo>
                    <a:pt x="2606" y="2703"/>
                  </a:lnTo>
                  <a:lnTo>
                    <a:pt x="2772" y="2772"/>
                  </a:lnTo>
                  <a:lnTo>
                    <a:pt x="2938" y="2830"/>
                  </a:lnTo>
                  <a:lnTo>
                    <a:pt x="3105" y="2889"/>
                  </a:lnTo>
                  <a:lnTo>
                    <a:pt x="3281" y="2928"/>
                  </a:lnTo>
                  <a:lnTo>
                    <a:pt x="3448" y="2967"/>
                  </a:lnTo>
                  <a:lnTo>
                    <a:pt x="3624" y="2996"/>
                  </a:lnTo>
                  <a:lnTo>
                    <a:pt x="3800" y="3016"/>
                  </a:lnTo>
                  <a:cubicBezTo>
                    <a:pt x="3859" y="3016"/>
                    <a:pt x="3918" y="3026"/>
                    <a:pt x="3976" y="3026"/>
                  </a:cubicBezTo>
                  <a:lnTo>
                    <a:pt x="4153" y="3026"/>
                  </a:lnTo>
                  <a:lnTo>
                    <a:pt x="4329" y="3016"/>
                  </a:lnTo>
                  <a:lnTo>
                    <a:pt x="4505" y="2996"/>
                  </a:lnTo>
                  <a:cubicBezTo>
                    <a:pt x="4534" y="2996"/>
                    <a:pt x="4554" y="2977"/>
                    <a:pt x="4554" y="2948"/>
                  </a:cubicBezTo>
                  <a:cubicBezTo>
                    <a:pt x="4554" y="2918"/>
                    <a:pt x="4525" y="2899"/>
                    <a:pt x="4505" y="2899"/>
                  </a:cubicBezTo>
                  <a:lnTo>
                    <a:pt x="4484" y="2899"/>
                  </a:lnTo>
                  <a:cubicBezTo>
                    <a:pt x="4498" y="2880"/>
                    <a:pt x="4502" y="2856"/>
                    <a:pt x="4486" y="2840"/>
                  </a:cubicBezTo>
                  <a:cubicBezTo>
                    <a:pt x="4358" y="2654"/>
                    <a:pt x="4221" y="2468"/>
                    <a:pt x="4084" y="2291"/>
                  </a:cubicBezTo>
                  <a:cubicBezTo>
                    <a:pt x="4005" y="2204"/>
                    <a:pt x="3937" y="2115"/>
                    <a:pt x="3868" y="2027"/>
                  </a:cubicBezTo>
                  <a:cubicBezTo>
                    <a:pt x="3800" y="1939"/>
                    <a:pt x="3722" y="1851"/>
                    <a:pt x="3653" y="1763"/>
                  </a:cubicBezTo>
                  <a:cubicBezTo>
                    <a:pt x="3575" y="1675"/>
                    <a:pt x="3506" y="1597"/>
                    <a:pt x="3428" y="1508"/>
                  </a:cubicBezTo>
                  <a:cubicBezTo>
                    <a:pt x="3350" y="1430"/>
                    <a:pt x="3271" y="1351"/>
                    <a:pt x="3183" y="1273"/>
                  </a:cubicBezTo>
                  <a:lnTo>
                    <a:pt x="3065" y="1156"/>
                  </a:lnTo>
                  <a:lnTo>
                    <a:pt x="2928" y="1038"/>
                  </a:lnTo>
                  <a:lnTo>
                    <a:pt x="2801" y="931"/>
                  </a:lnTo>
                  <a:lnTo>
                    <a:pt x="2664" y="823"/>
                  </a:lnTo>
                  <a:lnTo>
                    <a:pt x="2527" y="725"/>
                  </a:lnTo>
                  <a:lnTo>
                    <a:pt x="2390" y="627"/>
                  </a:lnTo>
                  <a:lnTo>
                    <a:pt x="2243" y="539"/>
                  </a:lnTo>
                  <a:lnTo>
                    <a:pt x="2086" y="450"/>
                  </a:lnTo>
                  <a:lnTo>
                    <a:pt x="1940" y="372"/>
                  </a:lnTo>
                  <a:lnTo>
                    <a:pt x="1783" y="304"/>
                  </a:lnTo>
                  <a:lnTo>
                    <a:pt x="1626" y="235"/>
                  </a:lnTo>
                  <a:lnTo>
                    <a:pt x="1459" y="176"/>
                  </a:lnTo>
                  <a:lnTo>
                    <a:pt x="1293" y="128"/>
                  </a:lnTo>
                  <a:lnTo>
                    <a:pt x="1127" y="78"/>
                  </a:lnTo>
                  <a:lnTo>
                    <a:pt x="960" y="49"/>
                  </a:lnTo>
                  <a:lnTo>
                    <a:pt x="784" y="20"/>
                  </a:lnTo>
                  <a:lnTo>
                    <a:pt x="617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8605326" y="1425484"/>
              <a:ext cx="669865" cy="1176057"/>
            </a:xfrm>
            <a:custGeom>
              <a:avLst/>
              <a:gdLst/>
              <a:ahLst/>
              <a:cxnLst/>
              <a:rect l="l" t="t" r="r" b="b"/>
              <a:pathLst>
                <a:path w="5476" h="9614" extrusionOk="0">
                  <a:moveTo>
                    <a:pt x="55" y="1"/>
                  </a:moveTo>
                  <a:cubicBezTo>
                    <a:pt x="42" y="1"/>
                    <a:pt x="30" y="6"/>
                    <a:pt x="20" y="16"/>
                  </a:cubicBezTo>
                  <a:cubicBezTo>
                    <a:pt x="1" y="35"/>
                    <a:pt x="1" y="65"/>
                    <a:pt x="20" y="85"/>
                  </a:cubicBezTo>
                  <a:lnTo>
                    <a:pt x="109" y="172"/>
                  </a:lnTo>
                  <a:cubicBezTo>
                    <a:pt x="168" y="222"/>
                    <a:pt x="255" y="309"/>
                    <a:pt x="353" y="418"/>
                  </a:cubicBezTo>
                  <a:cubicBezTo>
                    <a:pt x="569" y="633"/>
                    <a:pt x="853" y="946"/>
                    <a:pt x="1166" y="1358"/>
                  </a:cubicBezTo>
                  <a:cubicBezTo>
                    <a:pt x="1323" y="1563"/>
                    <a:pt x="1489" y="1778"/>
                    <a:pt x="1656" y="2023"/>
                  </a:cubicBezTo>
                  <a:cubicBezTo>
                    <a:pt x="1734" y="2150"/>
                    <a:pt x="1813" y="2278"/>
                    <a:pt x="1900" y="2405"/>
                  </a:cubicBezTo>
                  <a:cubicBezTo>
                    <a:pt x="1979" y="2533"/>
                    <a:pt x="2057" y="2679"/>
                    <a:pt x="2135" y="2816"/>
                  </a:cubicBezTo>
                  <a:cubicBezTo>
                    <a:pt x="2292" y="3101"/>
                    <a:pt x="2449" y="3384"/>
                    <a:pt x="2596" y="3688"/>
                  </a:cubicBezTo>
                  <a:cubicBezTo>
                    <a:pt x="2733" y="3991"/>
                    <a:pt x="2880" y="4305"/>
                    <a:pt x="3007" y="4628"/>
                  </a:cubicBezTo>
                  <a:cubicBezTo>
                    <a:pt x="3144" y="4942"/>
                    <a:pt x="3282" y="5255"/>
                    <a:pt x="3408" y="5568"/>
                  </a:cubicBezTo>
                  <a:cubicBezTo>
                    <a:pt x="3526" y="5882"/>
                    <a:pt x="3654" y="6195"/>
                    <a:pt x="3781" y="6489"/>
                  </a:cubicBezTo>
                  <a:cubicBezTo>
                    <a:pt x="3908" y="6783"/>
                    <a:pt x="4026" y="7076"/>
                    <a:pt x="4143" y="7340"/>
                  </a:cubicBezTo>
                  <a:cubicBezTo>
                    <a:pt x="4270" y="7614"/>
                    <a:pt x="4378" y="7869"/>
                    <a:pt x="4505" y="8104"/>
                  </a:cubicBezTo>
                  <a:cubicBezTo>
                    <a:pt x="4613" y="8330"/>
                    <a:pt x="4731" y="8545"/>
                    <a:pt x="4829" y="8731"/>
                  </a:cubicBezTo>
                  <a:cubicBezTo>
                    <a:pt x="4936" y="8907"/>
                    <a:pt x="5034" y="9064"/>
                    <a:pt x="5112" y="9191"/>
                  </a:cubicBezTo>
                  <a:cubicBezTo>
                    <a:pt x="5279" y="9446"/>
                    <a:pt x="5377" y="9593"/>
                    <a:pt x="5377" y="9593"/>
                  </a:cubicBezTo>
                  <a:cubicBezTo>
                    <a:pt x="5383" y="9605"/>
                    <a:pt x="5397" y="9613"/>
                    <a:pt x="5411" y="9613"/>
                  </a:cubicBezTo>
                  <a:cubicBezTo>
                    <a:pt x="5420" y="9613"/>
                    <a:pt x="5428" y="9610"/>
                    <a:pt x="5436" y="9603"/>
                  </a:cubicBezTo>
                  <a:cubicBezTo>
                    <a:pt x="5465" y="9593"/>
                    <a:pt x="5475" y="9564"/>
                    <a:pt x="5455" y="9544"/>
                  </a:cubicBezTo>
                  <a:lnTo>
                    <a:pt x="5455" y="9534"/>
                  </a:lnTo>
                  <a:cubicBezTo>
                    <a:pt x="5455" y="9534"/>
                    <a:pt x="5377" y="9387"/>
                    <a:pt x="5240" y="9122"/>
                  </a:cubicBezTo>
                  <a:cubicBezTo>
                    <a:pt x="5171" y="8985"/>
                    <a:pt x="5093" y="8829"/>
                    <a:pt x="4995" y="8643"/>
                  </a:cubicBezTo>
                  <a:cubicBezTo>
                    <a:pt x="4907" y="8447"/>
                    <a:pt x="4809" y="8241"/>
                    <a:pt x="4701" y="8006"/>
                  </a:cubicBezTo>
                  <a:cubicBezTo>
                    <a:pt x="4594" y="7771"/>
                    <a:pt x="4476" y="7517"/>
                    <a:pt x="4359" y="7253"/>
                  </a:cubicBezTo>
                  <a:cubicBezTo>
                    <a:pt x="4241" y="6978"/>
                    <a:pt x="4114" y="6694"/>
                    <a:pt x="3987" y="6400"/>
                  </a:cubicBezTo>
                  <a:cubicBezTo>
                    <a:pt x="3859" y="6106"/>
                    <a:pt x="3732" y="5803"/>
                    <a:pt x="3595" y="5490"/>
                  </a:cubicBezTo>
                  <a:cubicBezTo>
                    <a:pt x="3458" y="5177"/>
                    <a:pt x="3321" y="4863"/>
                    <a:pt x="3173" y="4550"/>
                  </a:cubicBezTo>
                  <a:cubicBezTo>
                    <a:pt x="3027" y="4237"/>
                    <a:pt x="2880" y="3933"/>
                    <a:pt x="2723" y="3629"/>
                  </a:cubicBezTo>
                  <a:cubicBezTo>
                    <a:pt x="2566" y="3325"/>
                    <a:pt x="2400" y="3032"/>
                    <a:pt x="2233" y="2757"/>
                  </a:cubicBezTo>
                  <a:cubicBezTo>
                    <a:pt x="2067" y="2483"/>
                    <a:pt x="1900" y="2209"/>
                    <a:pt x="1734" y="1965"/>
                  </a:cubicBezTo>
                  <a:cubicBezTo>
                    <a:pt x="1568" y="1720"/>
                    <a:pt x="1401" y="1495"/>
                    <a:pt x="1245" y="1299"/>
                  </a:cubicBezTo>
                  <a:cubicBezTo>
                    <a:pt x="1078" y="1093"/>
                    <a:pt x="931" y="907"/>
                    <a:pt x="794" y="750"/>
                  </a:cubicBezTo>
                  <a:cubicBezTo>
                    <a:pt x="647" y="594"/>
                    <a:pt x="530" y="457"/>
                    <a:pt x="422" y="349"/>
                  </a:cubicBezTo>
                  <a:cubicBezTo>
                    <a:pt x="324" y="241"/>
                    <a:pt x="236" y="153"/>
                    <a:pt x="177" y="94"/>
                  </a:cubicBezTo>
                  <a:cubicBezTo>
                    <a:pt x="128" y="45"/>
                    <a:pt x="89" y="16"/>
                    <a:pt x="89" y="16"/>
                  </a:cubicBezTo>
                  <a:cubicBezTo>
                    <a:pt x="80" y="6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922888" y="1305114"/>
              <a:ext cx="135417" cy="854580"/>
            </a:xfrm>
            <a:custGeom>
              <a:avLst/>
              <a:gdLst/>
              <a:ahLst/>
              <a:cxnLst/>
              <a:rect l="l" t="t" r="r" b="b"/>
              <a:pathLst>
                <a:path w="1107" h="6986" extrusionOk="0">
                  <a:moveTo>
                    <a:pt x="49" y="1"/>
                  </a:moveTo>
                  <a:cubicBezTo>
                    <a:pt x="20" y="1"/>
                    <a:pt x="0" y="20"/>
                    <a:pt x="0" y="50"/>
                  </a:cubicBezTo>
                  <a:cubicBezTo>
                    <a:pt x="0" y="50"/>
                    <a:pt x="0" y="158"/>
                    <a:pt x="10" y="353"/>
                  </a:cubicBezTo>
                  <a:cubicBezTo>
                    <a:pt x="10" y="451"/>
                    <a:pt x="20" y="559"/>
                    <a:pt x="29" y="696"/>
                  </a:cubicBezTo>
                  <a:cubicBezTo>
                    <a:pt x="39" y="834"/>
                    <a:pt x="49" y="980"/>
                    <a:pt x="59" y="1147"/>
                  </a:cubicBezTo>
                  <a:cubicBezTo>
                    <a:pt x="78" y="1304"/>
                    <a:pt x="88" y="1480"/>
                    <a:pt x="107" y="1666"/>
                  </a:cubicBezTo>
                  <a:lnTo>
                    <a:pt x="166" y="2253"/>
                  </a:lnTo>
                  <a:cubicBezTo>
                    <a:pt x="186" y="2459"/>
                    <a:pt x="205" y="2675"/>
                    <a:pt x="225" y="2890"/>
                  </a:cubicBezTo>
                  <a:cubicBezTo>
                    <a:pt x="255" y="3095"/>
                    <a:pt x="274" y="3321"/>
                    <a:pt x="303" y="3536"/>
                  </a:cubicBezTo>
                  <a:cubicBezTo>
                    <a:pt x="323" y="3752"/>
                    <a:pt x="353" y="3967"/>
                    <a:pt x="382" y="4183"/>
                  </a:cubicBezTo>
                  <a:cubicBezTo>
                    <a:pt x="411" y="4398"/>
                    <a:pt x="440" y="4603"/>
                    <a:pt x="480" y="4809"/>
                  </a:cubicBezTo>
                  <a:cubicBezTo>
                    <a:pt x="509" y="5005"/>
                    <a:pt x="548" y="5201"/>
                    <a:pt x="577" y="5387"/>
                  </a:cubicBezTo>
                  <a:cubicBezTo>
                    <a:pt x="617" y="5573"/>
                    <a:pt x="646" y="5749"/>
                    <a:pt x="686" y="5906"/>
                  </a:cubicBezTo>
                  <a:cubicBezTo>
                    <a:pt x="725" y="6063"/>
                    <a:pt x="764" y="6209"/>
                    <a:pt x="803" y="6337"/>
                  </a:cubicBezTo>
                  <a:cubicBezTo>
                    <a:pt x="842" y="6474"/>
                    <a:pt x="871" y="6581"/>
                    <a:pt x="901" y="6670"/>
                  </a:cubicBezTo>
                  <a:cubicBezTo>
                    <a:pt x="969" y="6855"/>
                    <a:pt x="1008" y="6953"/>
                    <a:pt x="1008" y="6953"/>
                  </a:cubicBezTo>
                  <a:cubicBezTo>
                    <a:pt x="1017" y="6969"/>
                    <a:pt x="1031" y="6986"/>
                    <a:pt x="1053" y="6986"/>
                  </a:cubicBezTo>
                  <a:cubicBezTo>
                    <a:pt x="1057" y="6986"/>
                    <a:pt x="1062" y="6985"/>
                    <a:pt x="1067" y="6983"/>
                  </a:cubicBezTo>
                  <a:cubicBezTo>
                    <a:pt x="1087" y="6983"/>
                    <a:pt x="1106" y="6953"/>
                    <a:pt x="1106" y="6934"/>
                  </a:cubicBezTo>
                  <a:lnTo>
                    <a:pt x="1106" y="6924"/>
                  </a:lnTo>
                  <a:cubicBezTo>
                    <a:pt x="1106" y="6924"/>
                    <a:pt x="1087" y="6816"/>
                    <a:pt x="1048" y="6631"/>
                  </a:cubicBezTo>
                  <a:cubicBezTo>
                    <a:pt x="1008" y="6444"/>
                    <a:pt x="960" y="6180"/>
                    <a:pt x="901" y="5857"/>
                  </a:cubicBezTo>
                  <a:cubicBezTo>
                    <a:pt x="871" y="5700"/>
                    <a:pt x="842" y="5524"/>
                    <a:pt x="803" y="5347"/>
                  </a:cubicBezTo>
                  <a:cubicBezTo>
                    <a:pt x="773" y="5162"/>
                    <a:pt x="734" y="4966"/>
                    <a:pt x="705" y="4770"/>
                  </a:cubicBezTo>
                  <a:cubicBezTo>
                    <a:pt x="666" y="4564"/>
                    <a:pt x="627" y="4359"/>
                    <a:pt x="588" y="4143"/>
                  </a:cubicBezTo>
                  <a:cubicBezTo>
                    <a:pt x="548" y="3937"/>
                    <a:pt x="509" y="3722"/>
                    <a:pt x="470" y="3506"/>
                  </a:cubicBezTo>
                  <a:cubicBezTo>
                    <a:pt x="440" y="3291"/>
                    <a:pt x="401" y="3076"/>
                    <a:pt x="372" y="2870"/>
                  </a:cubicBezTo>
                  <a:cubicBezTo>
                    <a:pt x="333" y="2655"/>
                    <a:pt x="303" y="2449"/>
                    <a:pt x="284" y="2244"/>
                  </a:cubicBezTo>
                  <a:cubicBezTo>
                    <a:pt x="255" y="2038"/>
                    <a:pt x="225" y="1842"/>
                    <a:pt x="205" y="1656"/>
                  </a:cubicBezTo>
                  <a:cubicBezTo>
                    <a:pt x="186" y="1470"/>
                    <a:pt x="166" y="1293"/>
                    <a:pt x="147" y="1137"/>
                  </a:cubicBezTo>
                  <a:cubicBezTo>
                    <a:pt x="137" y="971"/>
                    <a:pt x="127" y="823"/>
                    <a:pt x="118" y="686"/>
                  </a:cubicBezTo>
                  <a:cubicBezTo>
                    <a:pt x="107" y="559"/>
                    <a:pt x="107" y="442"/>
                    <a:pt x="98" y="353"/>
                  </a:cubicBezTo>
                  <a:lnTo>
                    <a:pt x="98" y="50"/>
                  </a:lnTo>
                  <a:cubicBezTo>
                    <a:pt x="98" y="20"/>
                    <a:pt x="68" y="1"/>
                    <a:pt x="4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364586" y="1567384"/>
              <a:ext cx="620690" cy="398665"/>
            </a:xfrm>
            <a:custGeom>
              <a:avLst/>
              <a:gdLst/>
              <a:ahLst/>
              <a:cxnLst/>
              <a:rect l="l" t="t" r="r" b="b"/>
              <a:pathLst>
                <a:path w="5074" h="3259" extrusionOk="0">
                  <a:moveTo>
                    <a:pt x="54" y="1"/>
                  </a:moveTo>
                  <a:cubicBezTo>
                    <a:pt x="40" y="1"/>
                    <a:pt x="26" y="9"/>
                    <a:pt x="20" y="21"/>
                  </a:cubicBezTo>
                  <a:cubicBezTo>
                    <a:pt x="1" y="41"/>
                    <a:pt x="1" y="70"/>
                    <a:pt x="20" y="89"/>
                  </a:cubicBezTo>
                  <a:cubicBezTo>
                    <a:pt x="20" y="89"/>
                    <a:pt x="99" y="148"/>
                    <a:pt x="226" y="246"/>
                  </a:cubicBezTo>
                  <a:cubicBezTo>
                    <a:pt x="353" y="344"/>
                    <a:pt x="530" y="491"/>
                    <a:pt x="755" y="648"/>
                  </a:cubicBezTo>
                  <a:cubicBezTo>
                    <a:pt x="970" y="814"/>
                    <a:pt x="1235" y="1010"/>
                    <a:pt x="1509" y="1206"/>
                  </a:cubicBezTo>
                  <a:cubicBezTo>
                    <a:pt x="1793" y="1412"/>
                    <a:pt x="2096" y="1627"/>
                    <a:pt x="2400" y="1833"/>
                  </a:cubicBezTo>
                  <a:cubicBezTo>
                    <a:pt x="2556" y="1930"/>
                    <a:pt x="2713" y="2039"/>
                    <a:pt x="2870" y="2126"/>
                  </a:cubicBezTo>
                  <a:cubicBezTo>
                    <a:pt x="3026" y="2224"/>
                    <a:pt x="3183" y="2313"/>
                    <a:pt x="3340" y="2391"/>
                  </a:cubicBezTo>
                  <a:cubicBezTo>
                    <a:pt x="3496" y="2479"/>
                    <a:pt x="3644" y="2557"/>
                    <a:pt x="3790" y="2616"/>
                  </a:cubicBezTo>
                  <a:cubicBezTo>
                    <a:pt x="3927" y="2675"/>
                    <a:pt x="4064" y="2733"/>
                    <a:pt x="4192" y="2802"/>
                  </a:cubicBezTo>
                  <a:cubicBezTo>
                    <a:pt x="4319" y="2851"/>
                    <a:pt x="4427" y="2920"/>
                    <a:pt x="4525" y="2968"/>
                  </a:cubicBezTo>
                  <a:cubicBezTo>
                    <a:pt x="4623" y="3018"/>
                    <a:pt x="4711" y="3077"/>
                    <a:pt x="4780" y="3116"/>
                  </a:cubicBezTo>
                  <a:cubicBezTo>
                    <a:pt x="4848" y="3155"/>
                    <a:pt x="4897" y="3194"/>
                    <a:pt x="4936" y="3214"/>
                  </a:cubicBezTo>
                  <a:cubicBezTo>
                    <a:pt x="4965" y="3243"/>
                    <a:pt x="4985" y="3253"/>
                    <a:pt x="4985" y="3253"/>
                  </a:cubicBezTo>
                  <a:cubicBezTo>
                    <a:pt x="4996" y="3256"/>
                    <a:pt x="5006" y="3258"/>
                    <a:pt x="5016" y="3258"/>
                  </a:cubicBezTo>
                  <a:cubicBezTo>
                    <a:pt x="5033" y="3258"/>
                    <a:pt x="5047" y="3252"/>
                    <a:pt x="5054" y="3233"/>
                  </a:cubicBezTo>
                  <a:cubicBezTo>
                    <a:pt x="5073" y="3214"/>
                    <a:pt x="5063" y="3184"/>
                    <a:pt x="5044" y="3164"/>
                  </a:cubicBezTo>
                  <a:cubicBezTo>
                    <a:pt x="5044" y="3164"/>
                    <a:pt x="4965" y="3116"/>
                    <a:pt x="4828" y="3037"/>
                  </a:cubicBezTo>
                  <a:cubicBezTo>
                    <a:pt x="4760" y="2998"/>
                    <a:pt x="4671" y="2939"/>
                    <a:pt x="4574" y="2881"/>
                  </a:cubicBezTo>
                  <a:cubicBezTo>
                    <a:pt x="4476" y="2831"/>
                    <a:pt x="4368" y="2763"/>
                    <a:pt x="4251" y="2694"/>
                  </a:cubicBezTo>
                  <a:cubicBezTo>
                    <a:pt x="4123" y="2626"/>
                    <a:pt x="3996" y="2548"/>
                    <a:pt x="3859" y="2469"/>
                  </a:cubicBezTo>
                  <a:cubicBezTo>
                    <a:pt x="3722" y="2391"/>
                    <a:pt x="3575" y="2313"/>
                    <a:pt x="3428" y="2224"/>
                  </a:cubicBezTo>
                  <a:cubicBezTo>
                    <a:pt x="3281" y="2136"/>
                    <a:pt x="3134" y="2048"/>
                    <a:pt x="2978" y="1950"/>
                  </a:cubicBezTo>
                  <a:cubicBezTo>
                    <a:pt x="2830" y="1852"/>
                    <a:pt x="2674" y="1754"/>
                    <a:pt x="2527" y="1647"/>
                  </a:cubicBezTo>
                  <a:cubicBezTo>
                    <a:pt x="2223" y="1431"/>
                    <a:pt x="1930" y="1225"/>
                    <a:pt x="1646" y="1020"/>
                  </a:cubicBezTo>
                  <a:cubicBezTo>
                    <a:pt x="1362" y="824"/>
                    <a:pt x="1098" y="638"/>
                    <a:pt x="863" y="491"/>
                  </a:cubicBezTo>
                  <a:cubicBezTo>
                    <a:pt x="755" y="413"/>
                    <a:pt x="637" y="344"/>
                    <a:pt x="549" y="285"/>
                  </a:cubicBezTo>
                  <a:cubicBezTo>
                    <a:pt x="451" y="227"/>
                    <a:pt x="373" y="178"/>
                    <a:pt x="295" y="139"/>
                  </a:cubicBezTo>
                  <a:cubicBezTo>
                    <a:pt x="158" y="50"/>
                    <a:pt x="79" y="11"/>
                    <a:pt x="79" y="11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207640" y="1200524"/>
              <a:ext cx="387167" cy="228141"/>
            </a:xfrm>
            <a:custGeom>
              <a:avLst/>
              <a:gdLst/>
              <a:ahLst/>
              <a:cxnLst/>
              <a:rect l="l" t="t" r="r" b="b"/>
              <a:pathLst>
                <a:path w="3165" h="1865" extrusionOk="0">
                  <a:moveTo>
                    <a:pt x="21" y="0"/>
                  </a:moveTo>
                  <a:cubicBezTo>
                    <a:pt x="17" y="0"/>
                    <a:pt x="14" y="1"/>
                    <a:pt x="11" y="4"/>
                  </a:cubicBezTo>
                  <a:cubicBezTo>
                    <a:pt x="1" y="14"/>
                    <a:pt x="1" y="33"/>
                    <a:pt x="1" y="43"/>
                  </a:cubicBezTo>
                  <a:cubicBezTo>
                    <a:pt x="1" y="43"/>
                    <a:pt x="148" y="229"/>
                    <a:pt x="392" y="474"/>
                  </a:cubicBezTo>
                  <a:cubicBezTo>
                    <a:pt x="520" y="601"/>
                    <a:pt x="667" y="738"/>
                    <a:pt x="833" y="886"/>
                  </a:cubicBezTo>
                  <a:cubicBezTo>
                    <a:pt x="1000" y="1023"/>
                    <a:pt x="1176" y="1169"/>
                    <a:pt x="1372" y="1297"/>
                  </a:cubicBezTo>
                  <a:cubicBezTo>
                    <a:pt x="1470" y="1365"/>
                    <a:pt x="1567" y="1424"/>
                    <a:pt x="1676" y="1483"/>
                  </a:cubicBezTo>
                  <a:cubicBezTo>
                    <a:pt x="1774" y="1541"/>
                    <a:pt x="1871" y="1591"/>
                    <a:pt x="1979" y="1630"/>
                  </a:cubicBezTo>
                  <a:cubicBezTo>
                    <a:pt x="2077" y="1678"/>
                    <a:pt x="2175" y="1718"/>
                    <a:pt x="2273" y="1747"/>
                  </a:cubicBezTo>
                  <a:cubicBezTo>
                    <a:pt x="2322" y="1767"/>
                    <a:pt x="2370" y="1776"/>
                    <a:pt x="2420" y="1786"/>
                  </a:cubicBezTo>
                  <a:cubicBezTo>
                    <a:pt x="2468" y="1796"/>
                    <a:pt x="2508" y="1815"/>
                    <a:pt x="2557" y="1815"/>
                  </a:cubicBezTo>
                  <a:cubicBezTo>
                    <a:pt x="2635" y="1835"/>
                    <a:pt x="2723" y="1845"/>
                    <a:pt x="2792" y="1855"/>
                  </a:cubicBezTo>
                  <a:cubicBezTo>
                    <a:pt x="2860" y="1855"/>
                    <a:pt x="2929" y="1865"/>
                    <a:pt x="2978" y="1865"/>
                  </a:cubicBezTo>
                  <a:cubicBezTo>
                    <a:pt x="3086" y="1855"/>
                    <a:pt x="3144" y="1855"/>
                    <a:pt x="3144" y="1855"/>
                  </a:cubicBezTo>
                  <a:cubicBezTo>
                    <a:pt x="3154" y="1855"/>
                    <a:pt x="3164" y="1845"/>
                    <a:pt x="3164" y="1835"/>
                  </a:cubicBezTo>
                  <a:cubicBezTo>
                    <a:pt x="3164" y="1815"/>
                    <a:pt x="3154" y="1806"/>
                    <a:pt x="3144" y="1806"/>
                  </a:cubicBezTo>
                  <a:cubicBezTo>
                    <a:pt x="3144" y="1806"/>
                    <a:pt x="3086" y="1796"/>
                    <a:pt x="2988" y="1786"/>
                  </a:cubicBezTo>
                  <a:cubicBezTo>
                    <a:pt x="2929" y="1776"/>
                    <a:pt x="2870" y="1776"/>
                    <a:pt x="2801" y="1757"/>
                  </a:cubicBezTo>
                  <a:cubicBezTo>
                    <a:pt x="2733" y="1747"/>
                    <a:pt x="2655" y="1728"/>
                    <a:pt x="2576" y="1708"/>
                  </a:cubicBezTo>
                  <a:cubicBezTo>
                    <a:pt x="2537" y="1698"/>
                    <a:pt x="2488" y="1689"/>
                    <a:pt x="2449" y="1678"/>
                  </a:cubicBezTo>
                  <a:cubicBezTo>
                    <a:pt x="2400" y="1669"/>
                    <a:pt x="2361" y="1649"/>
                    <a:pt x="2312" y="1639"/>
                  </a:cubicBezTo>
                  <a:cubicBezTo>
                    <a:pt x="2214" y="1610"/>
                    <a:pt x="2116" y="1571"/>
                    <a:pt x="2018" y="1532"/>
                  </a:cubicBezTo>
                  <a:cubicBezTo>
                    <a:pt x="1969" y="1512"/>
                    <a:pt x="1920" y="1493"/>
                    <a:pt x="1871" y="1463"/>
                  </a:cubicBezTo>
                  <a:cubicBezTo>
                    <a:pt x="1822" y="1443"/>
                    <a:pt x="1774" y="1414"/>
                    <a:pt x="1724" y="1395"/>
                  </a:cubicBezTo>
                  <a:cubicBezTo>
                    <a:pt x="1617" y="1345"/>
                    <a:pt x="1519" y="1287"/>
                    <a:pt x="1421" y="1228"/>
                  </a:cubicBezTo>
                  <a:cubicBezTo>
                    <a:pt x="1323" y="1169"/>
                    <a:pt x="1225" y="1101"/>
                    <a:pt x="1137" y="1042"/>
                  </a:cubicBezTo>
                  <a:cubicBezTo>
                    <a:pt x="1039" y="973"/>
                    <a:pt x="951" y="905"/>
                    <a:pt x="862" y="836"/>
                  </a:cubicBezTo>
                  <a:lnTo>
                    <a:pt x="627" y="631"/>
                  </a:lnTo>
                  <a:cubicBezTo>
                    <a:pt x="559" y="572"/>
                    <a:pt x="490" y="503"/>
                    <a:pt x="432" y="445"/>
                  </a:cubicBezTo>
                  <a:cubicBezTo>
                    <a:pt x="305" y="318"/>
                    <a:pt x="207" y="210"/>
                    <a:pt x="148" y="131"/>
                  </a:cubicBezTo>
                  <a:cubicBezTo>
                    <a:pt x="79" y="53"/>
                    <a:pt x="40" y="14"/>
                    <a:pt x="40" y="14"/>
                  </a:cubicBezTo>
                  <a:cubicBezTo>
                    <a:pt x="40" y="7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449604" y="1050673"/>
              <a:ext cx="170280" cy="352793"/>
            </a:xfrm>
            <a:custGeom>
              <a:avLst/>
              <a:gdLst/>
              <a:ahLst/>
              <a:cxnLst/>
              <a:rect l="l" t="t" r="r" b="b"/>
              <a:pathLst>
                <a:path w="1392" h="2884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1" y="15"/>
                    <a:pt x="1" y="35"/>
                    <a:pt x="11" y="44"/>
                  </a:cubicBezTo>
                  <a:cubicBezTo>
                    <a:pt x="11" y="44"/>
                    <a:pt x="40" y="83"/>
                    <a:pt x="89" y="152"/>
                  </a:cubicBezTo>
                  <a:cubicBezTo>
                    <a:pt x="148" y="220"/>
                    <a:pt x="216" y="318"/>
                    <a:pt x="305" y="446"/>
                  </a:cubicBezTo>
                  <a:cubicBezTo>
                    <a:pt x="383" y="563"/>
                    <a:pt x="481" y="710"/>
                    <a:pt x="579" y="867"/>
                  </a:cubicBezTo>
                  <a:cubicBezTo>
                    <a:pt x="627" y="945"/>
                    <a:pt x="677" y="1033"/>
                    <a:pt x="725" y="1112"/>
                  </a:cubicBezTo>
                  <a:cubicBezTo>
                    <a:pt x="765" y="1200"/>
                    <a:pt x="814" y="1288"/>
                    <a:pt x="853" y="1376"/>
                  </a:cubicBezTo>
                  <a:cubicBezTo>
                    <a:pt x="902" y="1464"/>
                    <a:pt x="941" y="1552"/>
                    <a:pt x="971" y="1641"/>
                  </a:cubicBezTo>
                  <a:cubicBezTo>
                    <a:pt x="990" y="1689"/>
                    <a:pt x="1010" y="1728"/>
                    <a:pt x="1029" y="1778"/>
                  </a:cubicBezTo>
                  <a:cubicBezTo>
                    <a:pt x="1049" y="1817"/>
                    <a:pt x="1058" y="1865"/>
                    <a:pt x="1078" y="1905"/>
                  </a:cubicBezTo>
                  <a:cubicBezTo>
                    <a:pt x="1088" y="1954"/>
                    <a:pt x="1108" y="1993"/>
                    <a:pt x="1117" y="2032"/>
                  </a:cubicBezTo>
                  <a:cubicBezTo>
                    <a:pt x="1137" y="2071"/>
                    <a:pt x="1147" y="2120"/>
                    <a:pt x="1156" y="2159"/>
                  </a:cubicBezTo>
                  <a:cubicBezTo>
                    <a:pt x="1186" y="2238"/>
                    <a:pt x="1206" y="2316"/>
                    <a:pt x="1225" y="2385"/>
                  </a:cubicBezTo>
                  <a:cubicBezTo>
                    <a:pt x="1245" y="2453"/>
                    <a:pt x="1254" y="2522"/>
                    <a:pt x="1274" y="2581"/>
                  </a:cubicBezTo>
                  <a:cubicBezTo>
                    <a:pt x="1293" y="2639"/>
                    <a:pt x="1304" y="2688"/>
                    <a:pt x="1313" y="2727"/>
                  </a:cubicBezTo>
                  <a:cubicBezTo>
                    <a:pt x="1333" y="2816"/>
                    <a:pt x="1343" y="2864"/>
                    <a:pt x="1343" y="2864"/>
                  </a:cubicBezTo>
                  <a:cubicBezTo>
                    <a:pt x="1343" y="2874"/>
                    <a:pt x="1362" y="2884"/>
                    <a:pt x="1372" y="2884"/>
                  </a:cubicBezTo>
                  <a:cubicBezTo>
                    <a:pt x="1382" y="2884"/>
                    <a:pt x="1391" y="2864"/>
                    <a:pt x="1391" y="2855"/>
                  </a:cubicBezTo>
                  <a:cubicBezTo>
                    <a:pt x="1391" y="2855"/>
                    <a:pt x="1391" y="2805"/>
                    <a:pt x="1382" y="2718"/>
                  </a:cubicBezTo>
                  <a:cubicBezTo>
                    <a:pt x="1382" y="2668"/>
                    <a:pt x="1382" y="2620"/>
                    <a:pt x="1372" y="2561"/>
                  </a:cubicBezTo>
                  <a:cubicBezTo>
                    <a:pt x="1352" y="2502"/>
                    <a:pt x="1352" y="2433"/>
                    <a:pt x="1333" y="2355"/>
                  </a:cubicBezTo>
                  <a:cubicBezTo>
                    <a:pt x="1313" y="2287"/>
                    <a:pt x="1293" y="2209"/>
                    <a:pt x="1274" y="2120"/>
                  </a:cubicBezTo>
                  <a:cubicBezTo>
                    <a:pt x="1254" y="2081"/>
                    <a:pt x="1245" y="2042"/>
                    <a:pt x="1225" y="1993"/>
                  </a:cubicBezTo>
                  <a:cubicBezTo>
                    <a:pt x="1215" y="1954"/>
                    <a:pt x="1195" y="1915"/>
                    <a:pt x="1186" y="1865"/>
                  </a:cubicBezTo>
                  <a:lnTo>
                    <a:pt x="1069" y="1601"/>
                  </a:lnTo>
                  <a:cubicBezTo>
                    <a:pt x="1029" y="1513"/>
                    <a:pt x="980" y="1425"/>
                    <a:pt x="931" y="1337"/>
                  </a:cubicBezTo>
                  <a:cubicBezTo>
                    <a:pt x="882" y="1249"/>
                    <a:pt x="834" y="1160"/>
                    <a:pt x="784" y="1082"/>
                  </a:cubicBezTo>
                  <a:cubicBezTo>
                    <a:pt x="736" y="994"/>
                    <a:pt x="677" y="916"/>
                    <a:pt x="627" y="838"/>
                  </a:cubicBezTo>
                  <a:cubicBezTo>
                    <a:pt x="579" y="759"/>
                    <a:pt x="520" y="681"/>
                    <a:pt x="481" y="612"/>
                  </a:cubicBezTo>
                  <a:cubicBezTo>
                    <a:pt x="432" y="544"/>
                    <a:pt x="383" y="475"/>
                    <a:pt x="344" y="416"/>
                  </a:cubicBezTo>
                  <a:cubicBezTo>
                    <a:pt x="255" y="299"/>
                    <a:pt x="177" y="191"/>
                    <a:pt x="128" y="122"/>
                  </a:cubicBezTo>
                  <a:cubicBezTo>
                    <a:pt x="79" y="54"/>
                    <a:pt x="50" y="15"/>
                    <a:pt x="50" y="15"/>
                  </a:cubicBezTo>
                  <a:cubicBezTo>
                    <a:pt x="43" y="8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134611" y="976421"/>
              <a:ext cx="390714" cy="400745"/>
            </a:xfrm>
            <a:custGeom>
              <a:avLst/>
              <a:gdLst/>
              <a:ahLst/>
              <a:cxnLst/>
              <a:rect l="l" t="t" r="r" b="b"/>
              <a:pathLst>
                <a:path w="3194" h="3276" extrusionOk="0">
                  <a:moveTo>
                    <a:pt x="30" y="1"/>
                  </a:moveTo>
                  <a:cubicBezTo>
                    <a:pt x="27" y="1"/>
                    <a:pt x="23" y="2"/>
                    <a:pt x="20" y="5"/>
                  </a:cubicBezTo>
                  <a:cubicBezTo>
                    <a:pt x="10" y="5"/>
                    <a:pt x="1" y="24"/>
                    <a:pt x="10" y="35"/>
                  </a:cubicBezTo>
                  <a:cubicBezTo>
                    <a:pt x="10" y="35"/>
                    <a:pt x="40" y="103"/>
                    <a:pt x="99" y="211"/>
                  </a:cubicBezTo>
                  <a:cubicBezTo>
                    <a:pt x="128" y="270"/>
                    <a:pt x="157" y="338"/>
                    <a:pt x="206" y="416"/>
                  </a:cubicBezTo>
                  <a:cubicBezTo>
                    <a:pt x="226" y="446"/>
                    <a:pt x="245" y="494"/>
                    <a:pt x="275" y="534"/>
                  </a:cubicBezTo>
                  <a:cubicBezTo>
                    <a:pt x="295" y="573"/>
                    <a:pt x="324" y="622"/>
                    <a:pt x="353" y="671"/>
                  </a:cubicBezTo>
                  <a:cubicBezTo>
                    <a:pt x="382" y="710"/>
                    <a:pt x="402" y="759"/>
                    <a:pt x="441" y="808"/>
                  </a:cubicBezTo>
                  <a:cubicBezTo>
                    <a:pt x="471" y="857"/>
                    <a:pt x="500" y="906"/>
                    <a:pt x="539" y="964"/>
                  </a:cubicBezTo>
                  <a:cubicBezTo>
                    <a:pt x="569" y="1014"/>
                    <a:pt x="608" y="1062"/>
                    <a:pt x="647" y="1121"/>
                  </a:cubicBezTo>
                  <a:cubicBezTo>
                    <a:pt x="686" y="1170"/>
                    <a:pt x="715" y="1229"/>
                    <a:pt x="754" y="1278"/>
                  </a:cubicBezTo>
                  <a:cubicBezTo>
                    <a:pt x="843" y="1386"/>
                    <a:pt x="921" y="1493"/>
                    <a:pt x="1019" y="1601"/>
                  </a:cubicBezTo>
                  <a:cubicBezTo>
                    <a:pt x="1107" y="1719"/>
                    <a:pt x="1205" y="1817"/>
                    <a:pt x="1303" y="1924"/>
                  </a:cubicBezTo>
                  <a:cubicBezTo>
                    <a:pt x="1401" y="2032"/>
                    <a:pt x="1499" y="2139"/>
                    <a:pt x="1607" y="2228"/>
                  </a:cubicBezTo>
                  <a:cubicBezTo>
                    <a:pt x="1705" y="2335"/>
                    <a:pt x="1812" y="2424"/>
                    <a:pt x="1910" y="2512"/>
                  </a:cubicBezTo>
                  <a:cubicBezTo>
                    <a:pt x="1969" y="2551"/>
                    <a:pt x="2018" y="2590"/>
                    <a:pt x="2067" y="2629"/>
                  </a:cubicBezTo>
                  <a:cubicBezTo>
                    <a:pt x="2125" y="2668"/>
                    <a:pt x="2175" y="2707"/>
                    <a:pt x="2223" y="2747"/>
                  </a:cubicBezTo>
                  <a:cubicBezTo>
                    <a:pt x="2321" y="2816"/>
                    <a:pt x="2419" y="2884"/>
                    <a:pt x="2517" y="2942"/>
                  </a:cubicBezTo>
                  <a:cubicBezTo>
                    <a:pt x="2556" y="2972"/>
                    <a:pt x="2606" y="2992"/>
                    <a:pt x="2645" y="3021"/>
                  </a:cubicBezTo>
                  <a:cubicBezTo>
                    <a:pt x="2693" y="3040"/>
                    <a:pt x="2732" y="3070"/>
                    <a:pt x="2772" y="3090"/>
                  </a:cubicBezTo>
                  <a:cubicBezTo>
                    <a:pt x="2850" y="3129"/>
                    <a:pt x="2909" y="3168"/>
                    <a:pt x="2967" y="3188"/>
                  </a:cubicBezTo>
                  <a:cubicBezTo>
                    <a:pt x="3085" y="3246"/>
                    <a:pt x="3154" y="3275"/>
                    <a:pt x="3154" y="3275"/>
                  </a:cubicBezTo>
                  <a:cubicBezTo>
                    <a:pt x="3163" y="3275"/>
                    <a:pt x="3173" y="3275"/>
                    <a:pt x="3183" y="3266"/>
                  </a:cubicBezTo>
                  <a:cubicBezTo>
                    <a:pt x="3193" y="3256"/>
                    <a:pt x="3183" y="3236"/>
                    <a:pt x="3173" y="3227"/>
                  </a:cubicBezTo>
                  <a:cubicBezTo>
                    <a:pt x="3173" y="3227"/>
                    <a:pt x="3115" y="3188"/>
                    <a:pt x="3007" y="3129"/>
                  </a:cubicBezTo>
                  <a:cubicBezTo>
                    <a:pt x="2958" y="3090"/>
                    <a:pt x="2889" y="3051"/>
                    <a:pt x="2821" y="3011"/>
                  </a:cubicBezTo>
                  <a:cubicBezTo>
                    <a:pt x="2782" y="2982"/>
                    <a:pt x="2743" y="2962"/>
                    <a:pt x="2703" y="2933"/>
                  </a:cubicBezTo>
                  <a:cubicBezTo>
                    <a:pt x="2664" y="2903"/>
                    <a:pt x="2615" y="2874"/>
                    <a:pt x="2576" y="2845"/>
                  </a:cubicBezTo>
                  <a:cubicBezTo>
                    <a:pt x="2527" y="2816"/>
                    <a:pt x="2488" y="2786"/>
                    <a:pt x="2439" y="2757"/>
                  </a:cubicBezTo>
                  <a:cubicBezTo>
                    <a:pt x="2390" y="2718"/>
                    <a:pt x="2341" y="2688"/>
                    <a:pt x="2292" y="2649"/>
                  </a:cubicBezTo>
                  <a:cubicBezTo>
                    <a:pt x="2194" y="2581"/>
                    <a:pt x="2096" y="2502"/>
                    <a:pt x="1988" y="2424"/>
                  </a:cubicBezTo>
                  <a:cubicBezTo>
                    <a:pt x="1881" y="2335"/>
                    <a:pt x="1773" y="2248"/>
                    <a:pt x="1675" y="2159"/>
                  </a:cubicBezTo>
                  <a:cubicBezTo>
                    <a:pt x="1568" y="2061"/>
                    <a:pt x="1470" y="1963"/>
                    <a:pt x="1362" y="1865"/>
                  </a:cubicBezTo>
                  <a:cubicBezTo>
                    <a:pt x="1264" y="1767"/>
                    <a:pt x="1166" y="1660"/>
                    <a:pt x="1068" y="1562"/>
                  </a:cubicBezTo>
                  <a:lnTo>
                    <a:pt x="804" y="1239"/>
                  </a:lnTo>
                  <a:cubicBezTo>
                    <a:pt x="725" y="1141"/>
                    <a:pt x="647" y="1033"/>
                    <a:pt x="578" y="935"/>
                  </a:cubicBezTo>
                  <a:cubicBezTo>
                    <a:pt x="549" y="877"/>
                    <a:pt x="510" y="827"/>
                    <a:pt x="480" y="788"/>
                  </a:cubicBezTo>
                  <a:lnTo>
                    <a:pt x="392" y="642"/>
                  </a:lnTo>
                  <a:cubicBezTo>
                    <a:pt x="363" y="592"/>
                    <a:pt x="334" y="553"/>
                    <a:pt x="314" y="514"/>
                  </a:cubicBezTo>
                  <a:cubicBezTo>
                    <a:pt x="284" y="465"/>
                    <a:pt x="265" y="426"/>
                    <a:pt x="245" y="387"/>
                  </a:cubicBezTo>
                  <a:cubicBezTo>
                    <a:pt x="206" y="318"/>
                    <a:pt x="167" y="250"/>
                    <a:pt x="138" y="191"/>
                  </a:cubicBezTo>
                  <a:cubicBezTo>
                    <a:pt x="89" y="74"/>
                    <a:pt x="49" y="15"/>
                    <a:pt x="49" y="15"/>
                  </a:cubicBezTo>
                  <a:cubicBezTo>
                    <a:pt x="49" y="8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96875" y="928591"/>
              <a:ext cx="379827" cy="458116"/>
            </a:xfrm>
            <a:custGeom>
              <a:avLst/>
              <a:gdLst/>
              <a:ahLst/>
              <a:cxnLst/>
              <a:rect l="l" t="t" r="r" b="b"/>
              <a:pathLst>
                <a:path w="3105" h="3745" extrusionOk="0">
                  <a:moveTo>
                    <a:pt x="35" y="0"/>
                  </a:moveTo>
                  <a:cubicBezTo>
                    <a:pt x="24" y="0"/>
                    <a:pt x="18" y="7"/>
                    <a:pt x="10" y="14"/>
                  </a:cubicBezTo>
                  <a:cubicBezTo>
                    <a:pt x="1" y="24"/>
                    <a:pt x="10" y="43"/>
                    <a:pt x="21" y="43"/>
                  </a:cubicBezTo>
                  <a:cubicBezTo>
                    <a:pt x="21" y="43"/>
                    <a:pt x="89" y="93"/>
                    <a:pt x="197" y="161"/>
                  </a:cubicBezTo>
                  <a:cubicBezTo>
                    <a:pt x="314" y="230"/>
                    <a:pt x="471" y="337"/>
                    <a:pt x="657" y="474"/>
                  </a:cubicBezTo>
                  <a:cubicBezTo>
                    <a:pt x="833" y="611"/>
                    <a:pt x="1048" y="778"/>
                    <a:pt x="1254" y="974"/>
                  </a:cubicBezTo>
                  <a:cubicBezTo>
                    <a:pt x="1362" y="1072"/>
                    <a:pt x="1470" y="1170"/>
                    <a:pt x="1577" y="1277"/>
                  </a:cubicBezTo>
                  <a:cubicBezTo>
                    <a:pt x="1675" y="1385"/>
                    <a:pt x="1783" y="1503"/>
                    <a:pt x="1881" y="1620"/>
                  </a:cubicBezTo>
                  <a:cubicBezTo>
                    <a:pt x="1979" y="1738"/>
                    <a:pt x="2077" y="1855"/>
                    <a:pt x="2165" y="1973"/>
                  </a:cubicBezTo>
                  <a:cubicBezTo>
                    <a:pt x="2243" y="2100"/>
                    <a:pt x="2332" y="2217"/>
                    <a:pt x="2410" y="2345"/>
                  </a:cubicBezTo>
                  <a:cubicBezTo>
                    <a:pt x="2478" y="2462"/>
                    <a:pt x="2556" y="2580"/>
                    <a:pt x="2615" y="2697"/>
                  </a:cubicBezTo>
                  <a:cubicBezTo>
                    <a:pt x="2674" y="2805"/>
                    <a:pt x="2723" y="2922"/>
                    <a:pt x="2772" y="3020"/>
                  </a:cubicBezTo>
                  <a:cubicBezTo>
                    <a:pt x="2821" y="3128"/>
                    <a:pt x="2870" y="3226"/>
                    <a:pt x="2900" y="3304"/>
                  </a:cubicBezTo>
                  <a:cubicBezTo>
                    <a:pt x="2939" y="3392"/>
                    <a:pt x="2968" y="3471"/>
                    <a:pt x="2987" y="3529"/>
                  </a:cubicBezTo>
                  <a:cubicBezTo>
                    <a:pt x="3007" y="3598"/>
                    <a:pt x="3026" y="3647"/>
                    <a:pt x="3037" y="3677"/>
                  </a:cubicBezTo>
                  <a:cubicBezTo>
                    <a:pt x="3046" y="3716"/>
                    <a:pt x="3056" y="3725"/>
                    <a:pt x="3056" y="3725"/>
                  </a:cubicBezTo>
                  <a:cubicBezTo>
                    <a:pt x="3066" y="3745"/>
                    <a:pt x="3076" y="3745"/>
                    <a:pt x="3085" y="3745"/>
                  </a:cubicBezTo>
                  <a:cubicBezTo>
                    <a:pt x="3095" y="3745"/>
                    <a:pt x="3105" y="3735"/>
                    <a:pt x="3105" y="3716"/>
                  </a:cubicBezTo>
                  <a:cubicBezTo>
                    <a:pt x="3105" y="3716"/>
                    <a:pt x="3105" y="3696"/>
                    <a:pt x="3095" y="3666"/>
                  </a:cubicBezTo>
                  <a:cubicBezTo>
                    <a:pt x="3085" y="3627"/>
                    <a:pt x="3076" y="3579"/>
                    <a:pt x="3056" y="3510"/>
                  </a:cubicBezTo>
                  <a:cubicBezTo>
                    <a:pt x="3046" y="3442"/>
                    <a:pt x="3017" y="3363"/>
                    <a:pt x="2987" y="3275"/>
                  </a:cubicBezTo>
                  <a:cubicBezTo>
                    <a:pt x="2958" y="3187"/>
                    <a:pt x="2919" y="3089"/>
                    <a:pt x="2880" y="2981"/>
                  </a:cubicBezTo>
                  <a:cubicBezTo>
                    <a:pt x="2831" y="2874"/>
                    <a:pt x="2782" y="2756"/>
                    <a:pt x="2713" y="2639"/>
                  </a:cubicBezTo>
                  <a:cubicBezTo>
                    <a:pt x="2654" y="2521"/>
                    <a:pt x="2576" y="2404"/>
                    <a:pt x="2498" y="2276"/>
                  </a:cubicBezTo>
                  <a:cubicBezTo>
                    <a:pt x="2341" y="2031"/>
                    <a:pt x="2155" y="1786"/>
                    <a:pt x="1949" y="1561"/>
                  </a:cubicBezTo>
                  <a:cubicBezTo>
                    <a:pt x="1734" y="1336"/>
                    <a:pt x="1518" y="1120"/>
                    <a:pt x="1294" y="935"/>
                  </a:cubicBezTo>
                  <a:cubicBezTo>
                    <a:pt x="1185" y="837"/>
                    <a:pt x="1078" y="748"/>
                    <a:pt x="980" y="661"/>
                  </a:cubicBezTo>
                  <a:cubicBezTo>
                    <a:pt x="872" y="582"/>
                    <a:pt x="774" y="504"/>
                    <a:pt x="686" y="435"/>
                  </a:cubicBezTo>
                  <a:cubicBezTo>
                    <a:pt x="491" y="298"/>
                    <a:pt x="334" y="200"/>
                    <a:pt x="226" y="122"/>
                  </a:cubicBezTo>
                  <a:cubicBezTo>
                    <a:pt x="108" y="53"/>
                    <a:pt x="50" y="4"/>
                    <a:pt x="50" y="4"/>
                  </a:cubicBezTo>
                  <a:cubicBezTo>
                    <a:pt x="44" y="1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09411" y="1267193"/>
              <a:ext cx="373833" cy="172237"/>
            </a:xfrm>
            <a:custGeom>
              <a:avLst/>
              <a:gdLst/>
              <a:ahLst/>
              <a:cxnLst/>
              <a:rect l="l" t="t" r="r" b="b"/>
              <a:pathLst>
                <a:path w="3056" h="1408" extrusionOk="0">
                  <a:moveTo>
                    <a:pt x="30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1" y="17"/>
                    <a:pt x="1" y="27"/>
                    <a:pt x="11" y="37"/>
                  </a:cubicBezTo>
                  <a:lnTo>
                    <a:pt x="40" y="66"/>
                  </a:lnTo>
                  <a:cubicBezTo>
                    <a:pt x="60" y="86"/>
                    <a:pt x="79" y="106"/>
                    <a:pt x="118" y="135"/>
                  </a:cubicBezTo>
                  <a:cubicBezTo>
                    <a:pt x="148" y="174"/>
                    <a:pt x="197" y="204"/>
                    <a:pt x="246" y="252"/>
                  </a:cubicBezTo>
                  <a:cubicBezTo>
                    <a:pt x="295" y="291"/>
                    <a:pt x="344" y="341"/>
                    <a:pt x="412" y="389"/>
                  </a:cubicBezTo>
                  <a:cubicBezTo>
                    <a:pt x="471" y="428"/>
                    <a:pt x="540" y="478"/>
                    <a:pt x="618" y="526"/>
                  </a:cubicBezTo>
                  <a:cubicBezTo>
                    <a:pt x="696" y="585"/>
                    <a:pt x="775" y="634"/>
                    <a:pt x="862" y="683"/>
                  </a:cubicBezTo>
                  <a:cubicBezTo>
                    <a:pt x="1029" y="781"/>
                    <a:pt x="1215" y="869"/>
                    <a:pt x="1411" y="957"/>
                  </a:cubicBezTo>
                  <a:cubicBezTo>
                    <a:pt x="1607" y="1035"/>
                    <a:pt x="1803" y="1114"/>
                    <a:pt x="1989" y="1163"/>
                  </a:cubicBezTo>
                  <a:cubicBezTo>
                    <a:pt x="2185" y="1222"/>
                    <a:pt x="2361" y="1270"/>
                    <a:pt x="2508" y="1310"/>
                  </a:cubicBezTo>
                  <a:cubicBezTo>
                    <a:pt x="2664" y="1349"/>
                    <a:pt x="2792" y="1368"/>
                    <a:pt x="2880" y="1379"/>
                  </a:cubicBezTo>
                  <a:lnTo>
                    <a:pt x="3027" y="1408"/>
                  </a:lnTo>
                  <a:cubicBezTo>
                    <a:pt x="3036" y="1408"/>
                    <a:pt x="3047" y="1398"/>
                    <a:pt x="3056" y="1388"/>
                  </a:cubicBezTo>
                  <a:cubicBezTo>
                    <a:pt x="3056" y="1379"/>
                    <a:pt x="3047" y="1359"/>
                    <a:pt x="3036" y="1359"/>
                  </a:cubicBezTo>
                  <a:cubicBezTo>
                    <a:pt x="3036" y="1359"/>
                    <a:pt x="2988" y="1339"/>
                    <a:pt x="2899" y="1310"/>
                  </a:cubicBezTo>
                  <a:cubicBezTo>
                    <a:pt x="2812" y="1281"/>
                    <a:pt x="2684" y="1241"/>
                    <a:pt x="2537" y="1202"/>
                  </a:cubicBezTo>
                  <a:cubicBezTo>
                    <a:pt x="2390" y="1163"/>
                    <a:pt x="2214" y="1114"/>
                    <a:pt x="2028" y="1055"/>
                  </a:cubicBezTo>
                  <a:cubicBezTo>
                    <a:pt x="1930" y="1035"/>
                    <a:pt x="1832" y="1006"/>
                    <a:pt x="1734" y="977"/>
                  </a:cubicBezTo>
                  <a:cubicBezTo>
                    <a:pt x="1636" y="938"/>
                    <a:pt x="1548" y="909"/>
                    <a:pt x="1441" y="869"/>
                  </a:cubicBezTo>
                  <a:cubicBezTo>
                    <a:pt x="1352" y="840"/>
                    <a:pt x="1254" y="800"/>
                    <a:pt x="1156" y="761"/>
                  </a:cubicBezTo>
                  <a:cubicBezTo>
                    <a:pt x="1069" y="713"/>
                    <a:pt x="971" y="674"/>
                    <a:pt x="892" y="624"/>
                  </a:cubicBezTo>
                  <a:cubicBezTo>
                    <a:pt x="716" y="536"/>
                    <a:pt x="559" y="439"/>
                    <a:pt x="442" y="350"/>
                  </a:cubicBezTo>
                  <a:cubicBezTo>
                    <a:pt x="314" y="252"/>
                    <a:pt x="216" y="164"/>
                    <a:pt x="148" y="106"/>
                  </a:cubicBezTo>
                  <a:cubicBezTo>
                    <a:pt x="118" y="76"/>
                    <a:pt x="89" y="47"/>
                    <a:pt x="79" y="27"/>
                  </a:cubicBezTo>
                  <a:cubicBezTo>
                    <a:pt x="60" y="17"/>
                    <a:pt x="50" y="8"/>
                    <a:pt x="50" y="8"/>
                  </a:cubicBezTo>
                  <a:cubicBezTo>
                    <a:pt x="45" y="3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494009" y="929447"/>
              <a:ext cx="146304" cy="359031"/>
            </a:xfrm>
            <a:custGeom>
              <a:avLst/>
              <a:gdLst/>
              <a:ahLst/>
              <a:cxnLst/>
              <a:rect l="l" t="t" r="r" b="b"/>
              <a:pathLst>
                <a:path w="1196" h="2935" extrusionOk="0">
                  <a:moveTo>
                    <a:pt x="26" y="0"/>
                  </a:moveTo>
                  <a:cubicBezTo>
                    <a:pt x="20" y="0"/>
                    <a:pt x="14" y="3"/>
                    <a:pt x="10" y="7"/>
                  </a:cubicBezTo>
                  <a:cubicBezTo>
                    <a:pt x="0" y="17"/>
                    <a:pt x="0" y="27"/>
                    <a:pt x="10" y="36"/>
                  </a:cubicBezTo>
                  <a:cubicBezTo>
                    <a:pt x="10" y="36"/>
                    <a:pt x="29" y="75"/>
                    <a:pt x="79" y="154"/>
                  </a:cubicBezTo>
                  <a:cubicBezTo>
                    <a:pt x="98" y="183"/>
                    <a:pt x="127" y="232"/>
                    <a:pt x="157" y="281"/>
                  </a:cubicBezTo>
                  <a:cubicBezTo>
                    <a:pt x="186" y="330"/>
                    <a:pt x="225" y="389"/>
                    <a:pt x="255" y="458"/>
                  </a:cubicBezTo>
                  <a:cubicBezTo>
                    <a:pt x="294" y="516"/>
                    <a:pt x="333" y="585"/>
                    <a:pt x="373" y="663"/>
                  </a:cubicBezTo>
                  <a:cubicBezTo>
                    <a:pt x="412" y="732"/>
                    <a:pt x="451" y="820"/>
                    <a:pt x="490" y="898"/>
                  </a:cubicBezTo>
                  <a:cubicBezTo>
                    <a:pt x="529" y="986"/>
                    <a:pt x="568" y="1065"/>
                    <a:pt x="597" y="1153"/>
                  </a:cubicBezTo>
                  <a:cubicBezTo>
                    <a:pt x="637" y="1241"/>
                    <a:pt x="666" y="1339"/>
                    <a:pt x="706" y="1427"/>
                  </a:cubicBezTo>
                  <a:cubicBezTo>
                    <a:pt x="735" y="1515"/>
                    <a:pt x="774" y="1613"/>
                    <a:pt x="803" y="1701"/>
                  </a:cubicBezTo>
                  <a:cubicBezTo>
                    <a:pt x="832" y="1789"/>
                    <a:pt x="852" y="1887"/>
                    <a:pt x="882" y="1966"/>
                  </a:cubicBezTo>
                  <a:cubicBezTo>
                    <a:pt x="911" y="2053"/>
                    <a:pt x="941" y="2142"/>
                    <a:pt x="960" y="2220"/>
                  </a:cubicBezTo>
                  <a:cubicBezTo>
                    <a:pt x="980" y="2299"/>
                    <a:pt x="999" y="2377"/>
                    <a:pt x="1019" y="2445"/>
                  </a:cubicBezTo>
                  <a:cubicBezTo>
                    <a:pt x="1058" y="2592"/>
                    <a:pt x="1087" y="2710"/>
                    <a:pt x="1107" y="2788"/>
                  </a:cubicBezTo>
                  <a:cubicBezTo>
                    <a:pt x="1136" y="2867"/>
                    <a:pt x="1146" y="2915"/>
                    <a:pt x="1146" y="2915"/>
                  </a:cubicBezTo>
                  <a:cubicBezTo>
                    <a:pt x="1156" y="2925"/>
                    <a:pt x="1165" y="2935"/>
                    <a:pt x="1176" y="2935"/>
                  </a:cubicBezTo>
                  <a:cubicBezTo>
                    <a:pt x="1185" y="2935"/>
                    <a:pt x="1195" y="2925"/>
                    <a:pt x="1195" y="2906"/>
                  </a:cubicBezTo>
                  <a:cubicBezTo>
                    <a:pt x="1195" y="2906"/>
                    <a:pt x="1195" y="2856"/>
                    <a:pt x="1185" y="2778"/>
                  </a:cubicBezTo>
                  <a:cubicBezTo>
                    <a:pt x="1176" y="2729"/>
                    <a:pt x="1176" y="2680"/>
                    <a:pt x="1165" y="2621"/>
                  </a:cubicBezTo>
                  <a:cubicBezTo>
                    <a:pt x="1156" y="2563"/>
                    <a:pt x="1146" y="2494"/>
                    <a:pt x="1126" y="2426"/>
                  </a:cubicBezTo>
                  <a:lnTo>
                    <a:pt x="1067" y="2191"/>
                  </a:lnTo>
                  <a:cubicBezTo>
                    <a:pt x="1048" y="2112"/>
                    <a:pt x="1019" y="2024"/>
                    <a:pt x="989" y="1936"/>
                  </a:cubicBezTo>
                  <a:lnTo>
                    <a:pt x="901" y="1672"/>
                  </a:lnTo>
                  <a:cubicBezTo>
                    <a:pt x="862" y="1574"/>
                    <a:pt x="823" y="1485"/>
                    <a:pt x="784" y="1398"/>
                  </a:cubicBezTo>
                  <a:cubicBezTo>
                    <a:pt x="745" y="1309"/>
                    <a:pt x="706" y="1211"/>
                    <a:pt x="666" y="1133"/>
                  </a:cubicBezTo>
                  <a:cubicBezTo>
                    <a:pt x="627" y="1045"/>
                    <a:pt x="578" y="957"/>
                    <a:pt x="539" y="869"/>
                  </a:cubicBezTo>
                  <a:cubicBezTo>
                    <a:pt x="499" y="791"/>
                    <a:pt x="460" y="712"/>
                    <a:pt x="421" y="643"/>
                  </a:cubicBezTo>
                  <a:cubicBezTo>
                    <a:pt x="382" y="565"/>
                    <a:pt x="343" y="497"/>
                    <a:pt x="304" y="428"/>
                  </a:cubicBezTo>
                  <a:cubicBezTo>
                    <a:pt x="225" y="301"/>
                    <a:pt x="167" y="203"/>
                    <a:pt x="118" y="125"/>
                  </a:cubicBezTo>
                  <a:cubicBezTo>
                    <a:pt x="69" y="56"/>
                    <a:pt x="49" y="17"/>
                    <a:pt x="49" y="17"/>
                  </a:cubicBezTo>
                  <a:cubicBezTo>
                    <a:pt x="44" y="5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 rot="-1800422">
              <a:off x="8279923" y="2363751"/>
              <a:ext cx="932025" cy="966521"/>
            </a:xfrm>
            <a:custGeom>
              <a:avLst/>
              <a:gdLst/>
              <a:ahLst/>
              <a:cxnLst/>
              <a:rect l="l" t="t" r="r" b="b"/>
              <a:pathLst>
                <a:path w="7619" h="7901" extrusionOk="0">
                  <a:moveTo>
                    <a:pt x="72" y="0"/>
                  </a:moveTo>
                  <a:cubicBezTo>
                    <a:pt x="54" y="0"/>
                    <a:pt x="35" y="8"/>
                    <a:pt x="20" y="23"/>
                  </a:cubicBezTo>
                  <a:cubicBezTo>
                    <a:pt x="0" y="52"/>
                    <a:pt x="0" y="101"/>
                    <a:pt x="30" y="121"/>
                  </a:cubicBezTo>
                  <a:cubicBezTo>
                    <a:pt x="30" y="121"/>
                    <a:pt x="147" y="238"/>
                    <a:pt x="363" y="443"/>
                  </a:cubicBezTo>
                  <a:cubicBezTo>
                    <a:pt x="470" y="541"/>
                    <a:pt x="607" y="659"/>
                    <a:pt x="754" y="806"/>
                  </a:cubicBezTo>
                  <a:cubicBezTo>
                    <a:pt x="901" y="943"/>
                    <a:pt x="1068" y="1109"/>
                    <a:pt x="1253" y="1286"/>
                  </a:cubicBezTo>
                  <a:cubicBezTo>
                    <a:pt x="1430" y="1462"/>
                    <a:pt x="1626" y="1648"/>
                    <a:pt x="1832" y="1854"/>
                  </a:cubicBezTo>
                  <a:cubicBezTo>
                    <a:pt x="2037" y="2060"/>
                    <a:pt x="2252" y="2275"/>
                    <a:pt x="2468" y="2500"/>
                  </a:cubicBezTo>
                  <a:cubicBezTo>
                    <a:pt x="2683" y="2735"/>
                    <a:pt x="2909" y="2970"/>
                    <a:pt x="3144" y="3205"/>
                  </a:cubicBezTo>
                  <a:lnTo>
                    <a:pt x="3819" y="3940"/>
                  </a:lnTo>
                  <a:cubicBezTo>
                    <a:pt x="4045" y="4194"/>
                    <a:pt x="4280" y="4439"/>
                    <a:pt x="4495" y="4684"/>
                  </a:cubicBezTo>
                  <a:cubicBezTo>
                    <a:pt x="4720" y="4928"/>
                    <a:pt x="4935" y="5174"/>
                    <a:pt x="5151" y="5409"/>
                  </a:cubicBezTo>
                  <a:cubicBezTo>
                    <a:pt x="5366" y="5644"/>
                    <a:pt x="5572" y="5868"/>
                    <a:pt x="5758" y="6074"/>
                  </a:cubicBezTo>
                  <a:cubicBezTo>
                    <a:pt x="5964" y="6290"/>
                    <a:pt x="6140" y="6495"/>
                    <a:pt x="6316" y="6682"/>
                  </a:cubicBezTo>
                  <a:cubicBezTo>
                    <a:pt x="6483" y="6858"/>
                    <a:pt x="6649" y="7024"/>
                    <a:pt x="6787" y="7181"/>
                  </a:cubicBezTo>
                  <a:cubicBezTo>
                    <a:pt x="6933" y="7328"/>
                    <a:pt x="7061" y="7455"/>
                    <a:pt x="7159" y="7563"/>
                  </a:cubicBezTo>
                  <a:cubicBezTo>
                    <a:pt x="7364" y="7768"/>
                    <a:pt x="7492" y="7886"/>
                    <a:pt x="7492" y="7886"/>
                  </a:cubicBezTo>
                  <a:cubicBezTo>
                    <a:pt x="7501" y="7895"/>
                    <a:pt x="7516" y="7900"/>
                    <a:pt x="7532" y="7900"/>
                  </a:cubicBezTo>
                  <a:cubicBezTo>
                    <a:pt x="7548" y="7900"/>
                    <a:pt x="7565" y="7895"/>
                    <a:pt x="7579" y="7886"/>
                  </a:cubicBezTo>
                  <a:cubicBezTo>
                    <a:pt x="7609" y="7866"/>
                    <a:pt x="7618" y="7827"/>
                    <a:pt x="7599" y="7788"/>
                  </a:cubicBezTo>
                  <a:cubicBezTo>
                    <a:pt x="7599" y="7788"/>
                    <a:pt x="7501" y="7651"/>
                    <a:pt x="7315" y="7416"/>
                  </a:cubicBezTo>
                  <a:cubicBezTo>
                    <a:pt x="7227" y="7298"/>
                    <a:pt x="7119" y="7161"/>
                    <a:pt x="6992" y="7004"/>
                  </a:cubicBezTo>
                  <a:cubicBezTo>
                    <a:pt x="6855" y="6838"/>
                    <a:pt x="6718" y="6662"/>
                    <a:pt x="6552" y="6466"/>
                  </a:cubicBezTo>
                  <a:cubicBezTo>
                    <a:pt x="6385" y="6280"/>
                    <a:pt x="6199" y="6074"/>
                    <a:pt x="6003" y="5859"/>
                  </a:cubicBezTo>
                  <a:cubicBezTo>
                    <a:pt x="5817" y="5644"/>
                    <a:pt x="5601" y="5418"/>
                    <a:pt x="5386" y="5183"/>
                  </a:cubicBezTo>
                  <a:cubicBezTo>
                    <a:pt x="5170" y="4958"/>
                    <a:pt x="4946" y="4723"/>
                    <a:pt x="4711" y="4488"/>
                  </a:cubicBezTo>
                  <a:cubicBezTo>
                    <a:pt x="4476" y="4243"/>
                    <a:pt x="4241" y="4008"/>
                    <a:pt x="4006" y="3773"/>
                  </a:cubicBezTo>
                  <a:cubicBezTo>
                    <a:pt x="3516" y="3303"/>
                    <a:pt x="3036" y="2823"/>
                    <a:pt x="2585" y="2382"/>
                  </a:cubicBezTo>
                  <a:cubicBezTo>
                    <a:pt x="2360" y="2167"/>
                    <a:pt x="2135" y="1951"/>
                    <a:pt x="1930" y="1756"/>
                  </a:cubicBezTo>
                  <a:cubicBezTo>
                    <a:pt x="1724" y="1550"/>
                    <a:pt x="1518" y="1364"/>
                    <a:pt x="1342" y="1188"/>
                  </a:cubicBezTo>
                  <a:cubicBezTo>
                    <a:pt x="607" y="493"/>
                    <a:pt x="118" y="23"/>
                    <a:pt x="118" y="23"/>
                  </a:cubicBezTo>
                  <a:cubicBezTo>
                    <a:pt x="108" y="8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 rot="-1800422">
              <a:off x="8054984" y="2902192"/>
              <a:ext cx="670974" cy="167835"/>
            </a:xfrm>
            <a:custGeom>
              <a:avLst/>
              <a:gdLst/>
              <a:ahLst/>
              <a:cxnLst/>
              <a:rect l="l" t="t" r="r" b="b"/>
              <a:pathLst>
                <a:path w="5485" h="1372" extrusionOk="0">
                  <a:moveTo>
                    <a:pt x="3127" y="0"/>
                  </a:moveTo>
                  <a:cubicBezTo>
                    <a:pt x="3015" y="0"/>
                    <a:pt x="2903" y="3"/>
                    <a:pt x="2792" y="8"/>
                  </a:cubicBezTo>
                  <a:cubicBezTo>
                    <a:pt x="1901" y="47"/>
                    <a:pt x="1019" y="272"/>
                    <a:pt x="148" y="478"/>
                  </a:cubicBezTo>
                  <a:cubicBezTo>
                    <a:pt x="99" y="497"/>
                    <a:pt x="31" y="517"/>
                    <a:pt x="11" y="566"/>
                  </a:cubicBezTo>
                  <a:cubicBezTo>
                    <a:pt x="1" y="605"/>
                    <a:pt x="11" y="634"/>
                    <a:pt x="20" y="663"/>
                  </a:cubicBezTo>
                  <a:cubicBezTo>
                    <a:pt x="109" y="869"/>
                    <a:pt x="324" y="967"/>
                    <a:pt x="530" y="1036"/>
                  </a:cubicBezTo>
                  <a:cubicBezTo>
                    <a:pt x="1174" y="1261"/>
                    <a:pt x="1850" y="1372"/>
                    <a:pt x="2525" y="1372"/>
                  </a:cubicBezTo>
                  <a:cubicBezTo>
                    <a:pt x="3554" y="1372"/>
                    <a:pt x="4580" y="1113"/>
                    <a:pt x="5485" y="605"/>
                  </a:cubicBezTo>
                  <a:lnTo>
                    <a:pt x="5426" y="537"/>
                  </a:lnTo>
                  <a:cubicBezTo>
                    <a:pt x="4748" y="133"/>
                    <a:pt x="3926" y="0"/>
                    <a:pt x="3127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 rot="-1800422">
              <a:off x="8049638" y="2898565"/>
              <a:ext cx="680516" cy="182393"/>
            </a:xfrm>
            <a:custGeom>
              <a:avLst/>
              <a:gdLst/>
              <a:ahLst/>
              <a:cxnLst/>
              <a:rect l="l" t="t" r="r" b="b"/>
              <a:pathLst>
                <a:path w="5563" h="1491" extrusionOk="0">
                  <a:moveTo>
                    <a:pt x="3146" y="1"/>
                  </a:moveTo>
                  <a:cubicBezTo>
                    <a:pt x="3071" y="1"/>
                    <a:pt x="2995" y="2"/>
                    <a:pt x="2918" y="5"/>
                  </a:cubicBezTo>
                  <a:cubicBezTo>
                    <a:pt x="2762" y="14"/>
                    <a:pt x="2605" y="24"/>
                    <a:pt x="2439" y="44"/>
                  </a:cubicBezTo>
                  <a:cubicBezTo>
                    <a:pt x="2282" y="53"/>
                    <a:pt x="2115" y="73"/>
                    <a:pt x="1949" y="103"/>
                  </a:cubicBezTo>
                  <a:cubicBezTo>
                    <a:pt x="1616" y="151"/>
                    <a:pt x="1273" y="210"/>
                    <a:pt x="931" y="288"/>
                  </a:cubicBezTo>
                  <a:cubicBezTo>
                    <a:pt x="755" y="327"/>
                    <a:pt x="588" y="367"/>
                    <a:pt x="411" y="406"/>
                  </a:cubicBezTo>
                  <a:lnTo>
                    <a:pt x="284" y="435"/>
                  </a:lnTo>
                  <a:cubicBezTo>
                    <a:pt x="235" y="455"/>
                    <a:pt x="196" y="455"/>
                    <a:pt x="147" y="475"/>
                  </a:cubicBezTo>
                  <a:cubicBezTo>
                    <a:pt x="118" y="484"/>
                    <a:pt x="89" y="494"/>
                    <a:pt x="69" y="514"/>
                  </a:cubicBezTo>
                  <a:cubicBezTo>
                    <a:pt x="39" y="533"/>
                    <a:pt x="20" y="573"/>
                    <a:pt x="10" y="602"/>
                  </a:cubicBezTo>
                  <a:cubicBezTo>
                    <a:pt x="0" y="680"/>
                    <a:pt x="30" y="729"/>
                    <a:pt x="49" y="768"/>
                  </a:cubicBezTo>
                  <a:cubicBezTo>
                    <a:pt x="98" y="866"/>
                    <a:pt x="176" y="934"/>
                    <a:pt x="255" y="993"/>
                  </a:cubicBezTo>
                  <a:cubicBezTo>
                    <a:pt x="333" y="1043"/>
                    <a:pt x="422" y="1082"/>
                    <a:pt x="509" y="1111"/>
                  </a:cubicBezTo>
                  <a:lnTo>
                    <a:pt x="568" y="1141"/>
                  </a:lnTo>
                  <a:lnTo>
                    <a:pt x="637" y="1160"/>
                  </a:lnTo>
                  <a:lnTo>
                    <a:pt x="764" y="1199"/>
                  </a:lnTo>
                  <a:cubicBezTo>
                    <a:pt x="803" y="1219"/>
                    <a:pt x="842" y="1228"/>
                    <a:pt x="892" y="1238"/>
                  </a:cubicBezTo>
                  <a:lnTo>
                    <a:pt x="1019" y="1278"/>
                  </a:lnTo>
                  <a:cubicBezTo>
                    <a:pt x="1195" y="1326"/>
                    <a:pt x="1362" y="1365"/>
                    <a:pt x="1538" y="1395"/>
                  </a:cubicBezTo>
                  <a:cubicBezTo>
                    <a:pt x="1626" y="1405"/>
                    <a:pt x="1704" y="1424"/>
                    <a:pt x="1792" y="1434"/>
                  </a:cubicBezTo>
                  <a:cubicBezTo>
                    <a:pt x="1880" y="1444"/>
                    <a:pt x="1959" y="1454"/>
                    <a:pt x="2047" y="1463"/>
                  </a:cubicBezTo>
                  <a:cubicBezTo>
                    <a:pt x="2246" y="1481"/>
                    <a:pt x="2439" y="1491"/>
                    <a:pt x="2627" y="1491"/>
                  </a:cubicBezTo>
                  <a:cubicBezTo>
                    <a:pt x="2762" y="1491"/>
                    <a:pt x="2895" y="1486"/>
                    <a:pt x="3026" y="1473"/>
                  </a:cubicBezTo>
                  <a:cubicBezTo>
                    <a:pt x="3105" y="1473"/>
                    <a:pt x="3183" y="1463"/>
                    <a:pt x="3251" y="1454"/>
                  </a:cubicBezTo>
                  <a:cubicBezTo>
                    <a:pt x="3329" y="1444"/>
                    <a:pt x="3408" y="1434"/>
                    <a:pt x="3477" y="1424"/>
                  </a:cubicBezTo>
                  <a:cubicBezTo>
                    <a:pt x="3623" y="1395"/>
                    <a:pt x="3760" y="1376"/>
                    <a:pt x="3897" y="1346"/>
                  </a:cubicBezTo>
                  <a:cubicBezTo>
                    <a:pt x="3956" y="1326"/>
                    <a:pt x="4025" y="1317"/>
                    <a:pt x="4084" y="1297"/>
                  </a:cubicBezTo>
                  <a:cubicBezTo>
                    <a:pt x="4152" y="1278"/>
                    <a:pt x="4211" y="1258"/>
                    <a:pt x="4270" y="1248"/>
                  </a:cubicBezTo>
                  <a:cubicBezTo>
                    <a:pt x="4387" y="1209"/>
                    <a:pt x="4495" y="1169"/>
                    <a:pt x="4602" y="1130"/>
                  </a:cubicBezTo>
                  <a:cubicBezTo>
                    <a:pt x="4711" y="1101"/>
                    <a:pt x="4798" y="1052"/>
                    <a:pt x="4887" y="1023"/>
                  </a:cubicBezTo>
                  <a:cubicBezTo>
                    <a:pt x="4975" y="984"/>
                    <a:pt x="5053" y="945"/>
                    <a:pt x="5122" y="905"/>
                  </a:cubicBezTo>
                  <a:cubicBezTo>
                    <a:pt x="5268" y="837"/>
                    <a:pt x="5376" y="778"/>
                    <a:pt x="5445" y="729"/>
                  </a:cubicBezTo>
                  <a:lnTo>
                    <a:pt x="5562" y="670"/>
                  </a:lnTo>
                  <a:lnTo>
                    <a:pt x="5523" y="602"/>
                  </a:lnTo>
                  <a:lnTo>
                    <a:pt x="5405" y="660"/>
                  </a:lnTo>
                  <a:cubicBezTo>
                    <a:pt x="5337" y="699"/>
                    <a:pt x="5229" y="758"/>
                    <a:pt x="5083" y="808"/>
                  </a:cubicBezTo>
                  <a:cubicBezTo>
                    <a:pt x="5014" y="847"/>
                    <a:pt x="4935" y="876"/>
                    <a:pt x="4848" y="905"/>
                  </a:cubicBezTo>
                  <a:cubicBezTo>
                    <a:pt x="4759" y="934"/>
                    <a:pt x="4661" y="974"/>
                    <a:pt x="4563" y="1013"/>
                  </a:cubicBezTo>
                  <a:cubicBezTo>
                    <a:pt x="4456" y="1043"/>
                    <a:pt x="4348" y="1082"/>
                    <a:pt x="4230" y="1101"/>
                  </a:cubicBezTo>
                  <a:cubicBezTo>
                    <a:pt x="4172" y="1121"/>
                    <a:pt x="4113" y="1141"/>
                    <a:pt x="4054" y="1150"/>
                  </a:cubicBezTo>
                  <a:cubicBezTo>
                    <a:pt x="3986" y="1169"/>
                    <a:pt x="3927" y="1180"/>
                    <a:pt x="3858" y="1189"/>
                  </a:cubicBezTo>
                  <a:cubicBezTo>
                    <a:pt x="3731" y="1228"/>
                    <a:pt x="3594" y="1238"/>
                    <a:pt x="3457" y="1267"/>
                  </a:cubicBezTo>
                  <a:cubicBezTo>
                    <a:pt x="3388" y="1278"/>
                    <a:pt x="3310" y="1278"/>
                    <a:pt x="3242" y="1287"/>
                  </a:cubicBezTo>
                  <a:cubicBezTo>
                    <a:pt x="3163" y="1297"/>
                    <a:pt x="3094" y="1307"/>
                    <a:pt x="3016" y="1307"/>
                  </a:cubicBezTo>
                  <a:cubicBezTo>
                    <a:pt x="2880" y="1320"/>
                    <a:pt x="2739" y="1325"/>
                    <a:pt x="2596" y="1325"/>
                  </a:cubicBezTo>
                  <a:cubicBezTo>
                    <a:pt x="2422" y="1325"/>
                    <a:pt x="2244" y="1317"/>
                    <a:pt x="2067" y="1307"/>
                  </a:cubicBezTo>
                  <a:cubicBezTo>
                    <a:pt x="1734" y="1278"/>
                    <a:pt x="1391" y="1219"/>
                    <a:pt x="1058" y="1141"/>
                  </a:cubicBezTo>
                  <a:lnTo>
                    <a:pt x="931" y="1101"/>
                  </a:lnTo>
                  <a:cubicBezTo>
                    <a:pt x="892" y="1091"/>
                    <a:pt x="842" y="1082"/>
                    <a:pt x="803" y="1072"/>
                  </a:cubicBezTo>
                  <a:lnTo>
                    <a:pt x="676" y="1032"/>
                  </a:lnTo>
                  <a:lnTo>
                    <a:pt x="617" y="1013"/>
                  </a:lnTo>
                  <a:lnTo>
                    <a:pt x="548" y="984"/>
                  </a:lnTo>
                  <a:cubicBezTo>
                    <a:pt x="470" y="954"/>
                    <a:pt x="392" y="925"/>
                    <a:pt x="324" y="876"/>
                  </a:cubicBezTo>
                  <a:cubicBezTo>
                    <a:pt x="255" y="837"/>
                    <a:pt x="196" y="778"/>
                    <a:pt x="157" y="719"/>
                  </a:cubicBezTo>
                  <a:cubicBezTo>
                    <a:pt x="157" y="710"/>
                    <a:pt x="147" y="699"/>
                    <a:pt x="147" y="690"/>
                  </a:cubicBezTo>
                  <a:lnTo>
                    <a:pt x="137" y="680"/>
                  </a:lnTo>
                  <a:lnTo>
                    <a:pt x="137" y="660"/>
                  </a:lnTo>
                  <a:cubicBezTo>
                    <a:pt x="128" y="651"/>
                    <a:pt x="128" y="631"/>
                    <a:pt x="128" y="631"/>
                  </a:cubicBezTo>
                  <a:cubicBezTo>
                    <a:pt x="128" y="621"/>
                    <a:pt x="137" y="621"/>
                    <a:pt x="147" y="612"/>
                  </a:cubicBezTo>
                  <a:cubicBezTo>
                    <a:pt x="147" y="602"/>
                    <a:pt x="167" y="592"/>
                    <a:pt x="187" y="592"/>
                  </a:cubicBezTo>
                  <a:cubicBezTo>
                    <a:pt x="216" y="573"/>
                    <a:pt x="265" y="562"/>
                    <a:pt x="304" y="553"/>
                  </a:cubicBezTo>
                  <a:lnTo>
                    <a:pt x="441" y="523"/>
                  </a:lnTo>
                  <a:cubicBezTo>
                    <a:pt x="607" y="475"/>
                    <a:pt x="783" y="435"/>
                    <a:pt x="950" y="396"/>
                  </a:cubicBezTo>
                  <a:cubicBezTo>
                    <a:pt x="1293" y="308"/>
                    <a:pt x="1636" y="240"/>
                    <a:pt x="1959" y="181"/>
                  </a:cubicBezTo>
                  <a:cubicBezTo>
                    <a:pt x="2292" y="132"/>
                    <a:pt x="2615" y="92"/>
                    <a:pt x="2918" y="83"/>
                  </a:cubicBezTo>
                  <a:cubicBezTo>
                    <a:pt x="3030" y="79"/>
                    <a:pt x="3141" y="77"/>
                    <a:pt x="3250" y="77"/>
                  </a:cubicBezTo>
                  <a:cubicBezTo>
                    <a:pt x="3435" y="77"/>
                    <a:pt x="3613" y="84"/>
                    <a:pt x="3780" y="103"/>
                  </a:cubicBezTo>
                  <a:cubicBezTo>
                    <a:pt x="4045" y="122"/>
                    <a:pt x="4289" y="161"/>
                    <a:pt x="4495" y="210"/>
                  </a:cubicBezTo>
                  <a:cubicBezTo>
                    <a:pt x="4711" y="259"/>
                    <a:pt x="4887" y="327"/>
                    <a:pt x="5024" y="386"/>
                  </a:cubicBezTo>
                  <a:cubicBezTo>
                    <a:pt x="5170" y="445"/>
                    <a:pt x="5279" y="494"/>
                    <a:pt x="5347" y="543"/>
                  </a:cubicBezTo>
                  <a:lnTo>
                    <a:pt x="5464" y="602"/>
                  </a:lnTo>
                  <a:lnTo>
                    <a:pt x="5494" y="543"/>
                  </a:lnTo>
                  <a:cubicBezTo>
                    <a:pt x="5494" y="543"/>
                    <a:pt x="5455" y="523"/>
                    <a:pt x="5386" y="475"/>
                  </a:cubicBezTo>
                  <a:cubicBezTo>
                    <a:pt x="5308" y="435"/>
                    <a:pt x="5200" y="386"/>
                    <a:pt x="5053" y="318"/>
                  </a:cubicBezTo>
                  <a:cubicBezTo>
                    <a:pt x="4906" y="269"/>
                    <a:pt x="4720" y="200"/>
                    <a:pt x="4515" y="151"/>
                  </a:cubicBezTo>
                  <a:cubicBezTo>
                    <a:pt x="4299" y="92"/>
                    <a:pt x="4054" y="53"/>
                    <a:pt x="3780" y="34"/>
                  </a:cubicBezTo>
                  <a:cubicBezTo>
                    <a:pt x="3583" y="12"/>
                    <a:pt x="3369" y="1"/>
                    <a:pt x="314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 rot="-1800422">
              <a:off x="8403660" y="3025162"/>
              <a:ext cx="669751" cy="152300"/>
            </a:xfrm>
            <a:custGeom>
              <a:avLst/>
              <a:gdLst/>
              <a:ahLst/>
              <a:cxnLst/>
              <a:rect l="l" t="t" r="r" b="b"/>
              <a:pathLst>
                <a:path w="5475" h="1245" extrusionOk="0">
                  <a:moveTo>
                    <a:pt x="3580" y="1"/>
                  </a:moveTo>
                  <a:cubicBezTo>
                    <a:pt x="3319" y="1"/>
                    <a:pt x="3058" y="17"/>
                    <a:pt x="2801" y="46"/>
                  </a:cubicBezTo>
                  <a:cubicBezTo>
                    <a:pt x="1920" y="144"/>
                    <a:pt x="1068" y="389"/>
                    <a:pt x="216" y="624"/>
                  </a:cubicBezTo>
                  <a:cubicBezTo>
                    <a:pt x="177" y="633"/>
                    <a:pt x="138" y="653"/>
                    <a:pt x="109" y="683"/>
                  </a:cubicBezTo>
                  <a:cubicBezTo>
                    <a:pt x="0" y="790"/>
                    <a:pt x="167" y="947"/>
                    <a:pt x="314" y="996"/>
                  </a:cubicBezTo>
                  <a:cubicBezTo>
                    <a:pt x="825" y="1170"/>
                    <a:pt x="1361" y="1245"/>
                    <a:pt x="1899" y="1245"/>
                  </a:cubicBezTo>
                  <a:cubicBezTo>
                    <a:pt x="2237" y="1245"/>
                    <a:pt x="2576" y="1215"/>
                    <a:pt x="2909" y="1162"/>
                  </a:cubicBezTo>
                  <a:cubicBezTo>
                    <a:pt x="3771" y="1025"/>
                    <a:pt x="4662" y="731"/>
                    <a:pt x="5475" y="389"/>
                  </a:cubicBezTo>
                  <a:lnTo>
                    <a:pt x="5406" y="320"/>
                  </a:lnTo>
                  <a:cubicBezTo>
                    <a:pt x="4826" y="92"/>
                    <a:pt x="4203" y="1"/>
                    <a:pt x="358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 rot="-1800422">
              <a:off x="8406065" y="3020153"/>
              <a:ext cx="669751" cy="165756"/>
            </a:xfrm>
            <a:custGeom>
              <a:avLst/>
              <a:gdLst/>
              <a:ahLst/>
              <a:cxnLst/>
              <a:rect l="l" t="t" r="r" b="b"/>
              <a:pathLst>
                <a:path w="5475" h="1355" extrusionOk="0">
                  <a:moveTo>
                    <a:pt x="3692" y="0"/>
                  </a:moveTo>
                  <a:cubicBezTo>
                    <a:pt x="3428" y="0"/>
                    <a:pt x="3144" y="11"/>
                    <a:pt x="2840" y="40"/>
                  </a:cubicBezTo>
                  <a:cubicBezTo>
                    <a:pt x="2693" y="50"/>
                    <a:pt x="2536" y="69"/>
                    <a:pt x="2380" y="98"/>
                  </a:cubicBezTo>
                  <a:cubicBezTo>
                    <a:pt x="2223" y="118"/>
                    <a:pt x="2066" y="148"/>
                    <a:pt x="1910" y="177"/>
                  </a:cubicBezTo>
                  <a:cubicBezTo>
                    <a:pt x="1587" y="246"/>
                    <a:pt x="1254" y="324"/>
                    <a:pt x="921" y="412"/>
                  </a:cubicBezTo>
                  <a:cubicBezTo>
                    <a:pt x="754" y="451"/>
                    <a:pt x="588" y="500"/>
                    <a:pt x="412" y="539"/>
                  </a:cubicBezTo>
                  <a:cubicBezTo>
                    <a:pt x="334" y="559"/>
                    <a:pt x="245" y="588"/>
                    <a:pt x="167" y="608"/>
                  </a:cubicBezTo>
                  <a:cubicBezTo>
                    <a:pt x="138" y="618"/>
                    <a:pt x="118" y="627"/>
                    <a:pt x="88" y="637"/>
                  </a:cubicBezTo>
                  <a:lnTo>
                    <a:pt x="69" y="657"/>
                  </a:lnTo>
                  <a:lnTo>
                    <a:pt x="59" y="657"/>
                  </a:lnTo>
                  <a:lnTo>
                    <a:pt x="59" y="666"/>
                  </a:lnTo>
                  <a:cubicBezTo>
                    <a:pt x="49" y="666"/>
                    <a:pt x="59" y="666"/>
                    <a:pt x="49" y="676"/>
                  </a:cubicBezTo>
                  <a:lnTo>
                    <a:pt x="40" y="686"/>
                  </a:lnTo>
                  <a:cubicBezTo>
                    <a:pt x="30" y="686"/>
                    <a:pt x="30" y="696"/>
                    <a:pt x="20" y="705"/>
                  </a:cubicBezTo>
                  <a:cubicBezTo>
                    <a:pt x="1" y="735"/>
                    <a:pt x="1" y="774"/>
                    <a:pt x="1" y="803"/>
                  </a:cubicBezTo>
                  <a:cubicBezTo>
                    <a:pt x="1" y="843"/>
                    <a:pt x="10" y="872"/>
                    <a:pt x="30" y="892"/>
                  </a:cubicBezTo>
                  <a:cubicBezTo>
                    <a:pt x="88" y="990"/>
                    <a:pt x="167" y="1049"/>
                    <a:pt x="255" y="1088"/>
                  </a:cubicBezTo>
                  <a:cubicBezTo>
                    <a:pt x="284" y="1097"/>
                    <a:pt x="304" y="1097"/>
                    <a:pt x="323" y="1107"/>
                  </a:cubicBezTo>
                  <a:lnTo>
                    <a:pt x="392" y="1127"/>
                  </a:lnTo>
                  <a:cubicBezTo>
                    <a:pt x="432" y="1146"/>
                    <a:pt x="471" y="1156"/>
                    <a:pt x="519" y="1166"/>
                  </a:cubicBezTo>
                  <a:cubicBezTo>
                    <a:pt x="686" y="1215"/>
                    <a:pt x="852" y="1254"/>
                    <a:pt x="1028" y="1284"/>
                  </a:cubicBezTo>
                  <a:cubicBezTo>
                    <a:pt x="1314" y="1333"/>
                    <a:pt x="1600" y="1354"/>
                    <a:pt x="1880" y="1354"/>
                  </a:cubicBezTo>
                  <a:cubicBezTo>
                    <a:pt x="1936" y="1354"/>
                    <a:pt x="1991" y="1353"/>
                    <a:pt x="2047" y="1352"/>
                  </a:cubicBezTo>
                  <a:cubicBezTo>
                    <a:pt x="2380" y="1342"/>
                    <a:pt x="2703" y="1313"/>
                    <a:pt x="2997" y="1264"/>
                  </a:cubicBezTo>
                  <a:cubicBezTo>
                    <a:pt x="3300" y="1205"/>
                    <a:pt x="3574" y="1136"/>
                    <a:pt x="3829" y="1068"/>
                  </a:cubicBezTo>
                  <a:cubicBezTo>
                    <a:pt x="4084" y="999"/>
                    <a:pt x="4319" y="921"/>
                    <a:pt x="4515" y="853"/>
                  </a:cubicBezTo>
                  <a:cubicBezTo>
                    <a:pt x="4721" y="784"/>
                    <a:pt x="4897" y="716"/>
                    <a:pt x="5034" y="657"/>
                  </a:cubicBezTo>
                  <a:cubicBezTo>
                    <a:pt x="5171" y="588"/>
                    <a:pt x="5289" y="549"/>
                    <a:pt x="5357" y="510"/>
                  </a:cubicBezTo>
                  <a:cubicBezTo>
                    <a:pt x="5435" y="481"/>
                    <a:pt x="5474" y="461"/>
                    <a:pt x="5474" y="461"/>
                  </a:cubicBezTo>
                  <a:lnTo>
                    <a:pt x="5445" y="392"/>
                  </a:lnTo>
                  <a:cubicBezTo>
                    <a:pt x="5445" y="392"/>
                    <a:pt x="5406" y="412"/>
                    <a:pt x="5328" y="431"/>
                  </a:cubicBezTo>
                  <a:cubicBezTo>
                    <a:pt x="5249" y="461"/>
                    <a:pt x="5141" y="500"/>
                    <a:pt x="4995" y="559"/>
                  </a:cubicBezTo>
                  <a:cubicBezTo>
                    <a:pt x="4847" y="598"/>
                    <a:pt x="4681" y="666"/>
                    <a:pt x="4475" y="725"/>
                  </a:cubicBezTo>
                  <a:cubicBezTo>
                    <a:pt x="4270" y="794"/>
                    <a:pt x="4044" y="853"/>
                    <a:pt x="3790" y="921"/>
                  </a:cubicBezTo>
                  <a:cubicBezTo>
                    <a:pt x="3535" y="990"/>
                    <a:pt x="3261" y="1049"/>
                    <a:pt x="2967" y="1097"/>
                  </a:cubicBezTo>
                  <a:cubicBezTo>
                    <a:pt x="2684" y="1146"/>
                    <a:pt x="2370" y="1186"/>
                    <a:pt x="2047" y="1195"/>
                  </a:cubicBezTo>
                  <a:cubicBezTo>
                    <a:pt x="1992" y="1197"/>
                    <a:pt x="1936" y="1198"/>
                    <a:pt x="1880" y="1198"/>
                  </a:cubicBezTo>
                  <a:cubicBezTo>
                    <a:pt x="1610" y="1198"/>
                    <a:pt x="1332" y="1177"/>
                    <a:pt x="1048" y="1136"/>
                  </a:cubicBezTo>
                  <a:cubicBezTo>
                    <a:pt x="882" y="1117"/>
                    <a:pt x="715" y="1078"/>
                    <a:pt x="549" y="1038"/>
                  </a:cubicBezTo>
                  <a:cubicBezTo>
                    <a:pt x="510" y="1029"/>
                    <a:pt x="471" y="1009"/>
                    <a:pt x="432" y="999"/>
                  </a:cubicBezTo>
                  <a:lnTo>
                    <a:pt x="363" y="980"/>
                  </a:lnTo>
                  <a:cubicBezTo>
                    <a:pt x="343" y="970"/>
                    <a:pt x="323" y="970"/>
                    <a:pt x="304" y="960"/>
                  </a:cubicBezTo>
                  <a:cubicBezTo>
                    <a:pt x="245" y="940"/>
                    <a:pt x="167" y="882"/>
                    <a:pt x="138" y="833"/>
                  </a:cubicBezTo>
                  <a:cubicBezTo>
                    <a:pt x="128" y="814"/>
                    <a:pt x="128" y="803"/>
                    <a:pt x="128" y="794"/>
                  </a:cubicBezTo>
                  <a:lnTo>
                    <a:pt x="128" y="774"/>
                  </a:lnTo>
                  <a:lnTo>
                    <a:pt x="128" y="764"/>
                  </a:lnTo>
                  <a:lnTo>
                    <a:pt x="147" y="755"/>
                  </a:lnTo>
                  <a:lnTo>
                    <a:pt x="138" y="755"/>
                  </a:lnTo>
                  <a:lnTo>
                    <a:pt x="147" y="745"/>
                  </a:lnTo>
                  <a:cubicBezTo>
                    <a:pt x="167" y="735"/>
                    <a:pt x="177" y="725"/>
                    <a:pt x="197" y="725"/>
                  </a:cubicBezTo>
                  <a:cubicBezTo>
                    <a:pt x="284" y="696"/>
                    <a:pt x="363" y="676"/>
                    <a:pt x="451" y="647"/>
                  </a:cubicBezTo>
                  <a:cubicBezTo>
                    <a:pt x="617" y="608"/>
                    <a:pt x="784" y="559"/>
                    <a:pt x="950" y="510"/>
                  </a:cubicBezTo>
                  <a:cubicBezTo>
                    <a:pt x="1274" y="412"/>
                    <a:pt x="1607" y="333"/>
                    <a:pt x="1920" y="265"/>
                  </a:cubicBezTo>
                  <a:cubicBezTo>
                    <a:pt x="2243" y="196"/>
                    <a:pt x="2556" y="137"/>
                    <a:pt x="2850" y="109"/>
                  </a:cubicBezTo>
                  <a:cubicBezTo>
                    <a:pt x="3144" y="79"/>
                    <a:pt x="3428" y="69"/>
                    <a:pt x="3692" y="69"/>
                  </a:cubicBezTo>
                  <a:cubicBezTo>
                    <a:pt x="3947" y="79"/>
                    <a:pt x="4192" y="98"/>
                    <a:pt x="4397" y="128"/>
                  </a:cubicBezTo>
                  <a:cubicBezTo>
                    <a:pt x="4612" y="157"/>
                    <a:pt x="4789" y="196"/>
                    <a:pt x="4936" y="235"/>
                  </a:cubicBezTo>
                  <a:cubicBezTo>
                    <a:pt x="5082" y="275"/>
                    <a:pt x="5191" y="314"/>
                    <a:pt x="5269" y="344"/>
                  </a:cubicBezTo>
                  <a:cubicBezTo>
                    <a:pt x="5347" y="373"/>
                    <a:pt x="5386" y="392"/>
                    <a:pt x="5386" y="392"/>
                  </a:cubicBezTo>
                  <a:lnTo>
                    <a:pt x="5415" y="324"/>
                  </a:lnTo>
                  <a:cubicBezTo>
                    <a:pt x="5415" y="324"/>
                    <a:pt x="5367" y="304"/>
                    <a:pt x="5298" y="285"/>
                  </a:cubicBezTo>
                  <a:cubicBezTo>
                    <a:pt x="5220" y="255"/>
                    <a:pt x="5102" y="216"/>
                    <a:pt x="4956" y="177"/>
                  </a:cubicBezTo>
                  <a:cubicBezTo>
                    <a:pt x="4799" y="137"/>
                    <a:pt x="4623" y="98"/>
                    <a:pt x="4407" y="59"/>
                  </a:cubicBezTo>
                  <a:cubicBezTo>
                    <a:pt x="4201" y="30"/>
                    <a:pt x="3957" y="11"/>
                    <a:pt x="369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 rot="-1800422">
              <a:off x="7749540" y="2814569"/>
              <a:ext cx="634887" cy="128078"/>
            </a:xfrm>
            <a:custGeom>
              <a:avLst/>
              <a:gdLst/>
              <a:ahLst/>
              <a:cxnLst/>
              <a:rect l="l" t="t" r="r" b="b"/>
              <a:pathLst>
                <a:path w="5190" h="1047" extrusionOk="0">
                  <a:moveTo>
                    <a:pt x="2571" y="1"/>
                  </a:moveTo>
                  <a:cubicBezTo>
                    <a:pt x="1690" y="1"/>
                    <a:pt x="810" y="150"/>
                    <a:pt x="0" y="460"/>
                  </a:cubicBezTo>
                  <a:cubicBezTo>
                    <a:pt x="69" y="695"/>
                    <a:pt x="333" y="793"/>
                    <a:pt x="568" y="852"/>
                  </a:cubicBezTo>
                  <a:cubicBezTo>
                    <a:pt x="1122" y="983"/>
                    <a:pt x="1705" y="1046"/>
                    <a:pt x="2293" y="1046"/>
                  </a:cubicBezTo>
                  <a:cubicBezTo>
                    <a:pt x="3283" y="1046"/>
                    <a:pt x="4287" y="866"/>
                    <a:pt x="5190" y="528"/>
                  </a:cubicBezTo>
                  <a:lnTo>
                    <a:pt x="5053" y="401"/>
                  </a:lnTo>
                  <a:cubicBezTo>
                    <a:pt x="4263" y="137"/>
                    <a:pt x="3416" y="1"/>
                    <a:pt x="257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 rot="-1800422">
              <a:off x="7741749" y="2811404"/>
              <a:ext cx="645897" cy="143125"/>
            </a:xfrm>
            <a:custGeom>
              <a:avLst/>
              <a:gdLst/>
              <a:ahLst/>
              <a:cxnLst/>
              <a:rect l="l" t="t" r="r" b="b"/>
              <a:pathLst>
                <a:path w="5280" h="1170" extrusionOk="0">
                  <a:moveTo>
                    <a:pt x="2596" y="0"/>
                  </a:moveTo>
                  <a:lnTo>
                    <a:pt x="2272" y="10"/>
                  </a:lnTo>
                  <a:lnTo>
                    <a:pt x="1950" y="30"/>
                  </a:lnTo>
                  <a:lnTo>
                    <a:pt x="1626" y="59"/>
                  </a:lnTo>
                  <a:lnTo>
                    <a:pt x="1313" y="108"/>
                  </a:lnTo>
                  <a:lnTo>
                    <a:pt x="990" y="176"/>
                  </a:lnTo>
                  <a:lnTo>
                    <a:pt x="677" y="245"/>
                  </a:lnTo>
                  <a:lnTo>
                    <a:pt x="363" y="343"/>
                  </a:lnTo>
                  <a:lnTo>
                    <a:pt x="59" y="451"/>
                  </a:lnTo>
                  <a:lnTo>
                    <a:pt x="1" y="461"/>
                  </a:lnTo>
                  <a:lnTo>
                    <a:pt x="20" y="520"/>
                  </a:lnTo>
                  <a:cubicBezTo>
                    <a:pt x="50" y="646"/>
                    <a:pt x="148" y="755"/>
                    <a:pt x="255" y="813"/>
                  </a:cubicBezTo>
                  <a:cubicBezTo>
                    <a:pt x="363" y="881"/>
                    <a:pt x="471" y="921"/>
                    <a:pt x="588" y="950"/>
                  </a:cubicBezTo>
                  <a:cubicBezTo>
                    <a:pt x="706" y="979"/>
                    <a:pt x="804" y="999"/>
                    <a:pt x="921" y="1029"/>
                  </a:cubicBezTo>
                  <a:cubicBezTo>
                    <a:pt x="1029" y="1048"/>
                    <a:pt x="1147" y="1068"/>
                    <a:pt x="1254" y="1087"/>
                  </a:cubicBezTo>
                  <a:cubicBezTo>
                    <a:pt x="1372" y="1097"/>
                    <a:pt x="1480" y="1116"/>
                    <a:pt x="1597" y="1127"/>
                  </a:cubicBezTo>
                  <a:cubicBezTo>
                    <a:pt x="1715" y="1136"/>
                    <a:pt x="1822" y="1146"/>
                    <a:pt x="1940" y="1156"/>
                  </a:cubicBezTo>
                  <a:cubicBezTo>
                    <a:pt x="2048" y="1166"/>
                    <a:pt x="2165" y="1166"/>
                    <a:pt x="2283" y="1166"/>
                  </a:cubicBezTo>
                  <a:cubicBezTo>
                    <a:pt x="2318" y="1169"/>
                    <a:pt x="2355" y="1170"/>
                    <a:pt x="2393" y="1170"/>
                  </a:cubicBezTo>
                  <a:cubicBezTo>
                    <a:pt x="2468" y="1170"/>
                    <a:pt x="2547" y="1166"/>
                    <a:pt x="2625" y="1166"/>
                  </a:cubicBezTo>
                  <a:cubicBezTo>
                    <a:pt x="2733" y="1166"/>
                    <a:pt x="2851" y="1156"/>
                    <a:pt x="2968" y="1146"/>
                  </a:cubicBezTo>
                  <a:cubicBezTo>
                    <a:pt x="3075" y="1136"/>
                    <a:pt x="3193" y="1127"/>
                    <a:pt x="3301" y="1116"/>
                  </a:cubicBezTo>
                  <a:cubicBezTo>
                    <a:pt x="3419" y="1097"/>
                    <a:pt x="3526" y="1087"/>
                    <a:pt x="3643" y="1068"/>
                  </a:cubicBezTo>
                  <a:cubicBezTo>
                    <a:pt x="3752" y="1048"/>
                    <a:pt x="3869" y="1029"/>
                    <a:pt x="3976" y="999"/>
                  </a:cubicBezTo>
                  <a:cubicBezTo>
                    <a:pt x="4094" y="979"/>
                    <a:pt x="4202" y="950"/>
                    <a:pt x="4309" y="921"/>
                  </a:cubicBezTo>
                  <a:cubicBezTo>
                    <a:pt x="4417" y="901"/>
                    <a:pt x="4535" y="862"/>
                    <a:pt x="4642" y="833"/>
                  </a:cubicBezTo>
                  <a:cubicBezTo>
                    <a:pt x="4750" y="803"/>
                    <a:pt x="4858" y="764"/>
                    <a:pt x="4966" y="725"/>
                  </a:cubicBezTo>
                  <a:cubicBezTo>
                    <a:pt x="5073" y="686"/>
                    <a:pt x="5171" y="637"/>
                    <a:pt x="5279" y="598"/>
                  </a:cubicBezTo>
                  <a:lnTo>
                    <a:pt x="5260" y="529"/>
                  </a:lnTo>
                  <a:cubicBezTo>
                    <a:pt x="5151" y="568"/>
                    <a:pt x="5044" y="598"/>
                    <a:pt x="4936" y="627"/>
                  </a:cubicBezTo>
                  <a:cubicBezTo>
                    <a:pt x="4829" y="657"/>
                    <a:pt x="4721" y="696"/>
                    <a:pt x="4603" y="715"/>
                  </a:cubicBezTo>
                  <a:cubicBezTo>
                    <a:pt x="4496" y="744"/>
                    <a:pt x="4388" y="774"/>
                    <a:pt x="4280" y="794"/>
                  </a:cubicBezTo>
                  <a:cubicBezTo>
                    <a:pt x="4172" y="823"/>
                    <a:pt x="4065" y="842"/>
                    <a:pt x="3947" y="862"/>
                  </a:cubicBezTo>
                  <a:cubicBezTo>
                    <a:pt x="3839" y="881"/>
                    <a:pt x="3732" y="892"/>
                    <a:pt x="3624" y="911"/>
                  </a:cubicBezTo>
                  <a:cubicBezTo>
                    <a:pt x="3506" y="931"/>
                    <a:pt x="3399" y="940"/>
                    <a:pt x="3291" y="960"/>
                  </a:cubicBezTo>
                  <a:cubicBezTo>
                    <a:pt x="3173" y="970"/>
                    <a:pt x="3066" y="979"/>
                    <a:pt x="2949" y="979"/>
                  </a:cubicBezTo>
                  <a:cubicBezTo>
                    <a:pt x="2840" y="990"/>
                    <a:pt x="2733" y="999"/>
                    <a:pt x="2616" y="999"/>
                  </a:cubicBezTo>
                  <a:cubicBezTo>
                    <a:pt x="2507" y="999"/>
                    <a:pt x="2390" y="1009"/>
                    <a:pt x="2283" y="1009"/>
                  </a:cubicBezTo>
                  <a:cubicBezTo>
                    <a:pt x="2175" y="1009"/>
                    <a:pt x="2057" y="999"/>
                    <a:pt x="1950" y="999"/>
                  </a:cubicBezTo>
                  <a:cubicBezTo>
                    <a:pt x="1832" y="990"/>
                    <a:pt x="1724" y="979"/>
                    <a:pt x="1617" y="970"/>
                  </a:cubicBezTo>
                  <a:cubicBezTo>
                    <a:pt x="1499" y="960"/>
                    <a:pt x="1391" y="950"/>
                    <a:pt x="1284" y="931"/>
                  </a:cubicBezTo>
                  <a:cubicBezTo>
                    <a:pt x="1166" y="921"/>
                    <a:pt x="1058" y="901"/>
                    <a:pt x="951" y="881"/>
                  </a:cubicBezTo>
                  <a:cubicBezTo>
                    <a:pt x="843" y="862"/>
                    <a:pt x="725" y="842"/>
                    <a:pt x="618" y="813"/>
                  </a:cubicBezTo>
                  <a:cubicBezTo>
                    <a:pt x="520" y="794"/>
                    <a:pt x="412" y="755"/>
                    <a:pt x="324" y="705"/>
                  </a:cubicBezTo>
                  <a:cubicBezTo>
                    <a:pt x="252" y="657"/>
                    <a:pt x="194" y="603"/>
                    <a:pt x="158" y="537"/>
                  </a:cubicBezTo>
                  <a:lnTo>
                    <a:pt x="158" y="537"/>
                  </a:lnTo>
                  <a:lnTo>
                    <a:pt x="403" y="451"/>
                  </a:lnTo>
                  <a:lnTo>
                    <a:pt x="706" y="353"/>
                  </a:lnTo>
                  <a:lnTo>
                    <a:pt x="1010" y="274"/>
                  </a:lnTo>
                  <a:lnTo>
                    <a:pt x="1323" y="206"/>
                  </a:lnTo>
                  <a:lnTo>
                    <a:pt x="1646" y="147"/>
                  </a:lnTo>
                  <a:lnTo>
                    <a:pt x="1959" y="108"/>
                  </a:lnTo>
                  <a:lnTo>
                    <a:pt x="2283" y="89"/>
                  </a:lnTo>
                  <a:lnTo>
                    <a:pt x="2605" y="78"/>
                  </a:lnTo>
                  <a:lnTo>
                    <a:pt x="2919" y="78"/>
                  </a:lnTo>
                  <a:lnTo>
                    <a:pt x="3242" y="98"/>
                  </a:lnTo>
                  <a:lnTo>
                    <a:pt x="3565" y="128"/>
                  </a:lnTo>
                  <a:lnTo>
                    <a:pt x="3878" y="167"/>
                  </a:lnTo>
                  <a:lnTo>
                    <a:pt x="4192" y="226"/>
                  </a:lnTo>
                  <a:lnTo>
                    <a:pt x="4505" y="294"/>
                  </a:lnTo>
                  <a:lnTo>
                    <a:pt x="4818" y="372"/>
                  </a:lnTo>
                  <a:lnTo>
                    <a:pt x="5122" y="470"/>
                  </a:lnTo>
                  <a:lnTo>
                    <a:pt x="5151" y="402"/>
                  </a:lnTo>
                  <a:lnTo>
                    <a:pt x="4838" y="313"/>
                  </a:lnTo>
                  <a:lnTo>
                    <a:pt x="4525" y="226"/>
                  </a:lnTo>
                  <a:lnTo>
                    <a:pt x="4211" y="157"/>
                  </a:lnTo>
                  <a:lnTo>
                    <a:pt x="3889" y="98"/>
                  </a:lnTo>
                  <a:lnTo>
                    <a:pt x="3565" y="59"/>
                  </a:lnTo>
                  <a:lnTo>
                    <a:pt x="3252" y="30"/>
                  </a:lnTo>
                  <a:lnTo>
                    <a:pt x="2929" y="10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 rot="-1800422">
              <a:off x="8008565" y="2190770"/>
              <a:ext cx="221782" cy="611033"/>
            </a:xfrm>
            <a:custGeom>
              <a:avLst/>
              <a:gdLst/>
              <a:ahLst/>
              <a:cxnLst/>
              <a:rect l="l" t="t" r="r" b="b"/>
              <a:pathLst>
                <a:path w="1813" h="4995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1792"/>
                    <a:pt x="509" y="3388"/>
                    <a:pt x="1469" y="4906"/>
                  </a:cubicBezTo>
                  <a:lnTo>
                    <a:pt x="1567" y="4994"/>
                  </a:lnTo>
                  <a:cubicBezTo>
                    <a:pt x="1812" y="3202"/>
                    <a:pt x="1254" y="1303"/>
                    <a:pt x="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 rot="-1800422">
              <a:off x="7996326" y="2176595"/>
              <a:ext cx="214565" cy="632686"/>
            </a:xfrm>
            <a:custGeom>
              <a:avLst/>
              <a:gdLst/>
              <a:ahLst/>
              <a:cxnLst/>
              <a:rect l="l" t="t" r="r" b="b"/>
              <a:pathLst>
                <a:path w="1754" h="5172" extrusionOk="0">
                  <a:moveTo>
                    <a:pt x="1" y="1"/>
                  </a:moveTo>
                  <a:lnTo>
                    <a:pt x="10" y="177"/>
                  </a:lnTo>
                  <a:lnTo>
                    <a:pt x="30" y="501"/>
                  </a:lnTo>
                  <a:lnTo>
                    <a:pt x="60" y="823"/>
                  </a:lnTo>
                  <a:lnTo>
                    <a:pt x="99" y="1147"/>
                  </a:lnTo>
                  <a:lnTo>
                    <a:pt x="138" y="1470"/>
                  </a:lnTo>
                  <a:lnTo>
                    <a:pt x="197" y="1793"/>
                  </a:lnTo>
                  <a:lnTo>
                    <a:pt x="265" y="2116"/>
                  </a:lnTo>
                  <a:lnTo>
                    <a:pt x="343" y="2429"/>
                  </a:lnTo>
                  <a:lnTo>
                    <a:pt x="432" y="2743"/>
                  </a:lnTo>
                  <a:lnTo>
                    <a:pt x="530" y="3056"/>
                  </a:lnTo>
                  <a:lnTo>
                    <a:pt x="637" y="3360"/>
                  </a:lnTo>
                  <a:lnTo>
                    <a:pt x="765" y="3663"/>
                  </a:lnTo>
                  <a:lnTo>
                    <a:pt x="892" y="3957"/>
                  </a:lnTo>
                  <a:lnTo>
                    <a:pt x="1029" y="4251"/>
                  </a:lnTo>
                  <a:lnTo>
                    <a:pt x="1185" y="4544"/>
                  </a:lnTo>
                  <a:lnTo>
                    <a:pt x="1342" y="4829"/>
                  </a:lnTo>
                  <a:lnTo>
                    <a:pt x="1509" y="5103"/>
                  </a:lnTo>
                  <a:lnTo>
                    <a:pt x="1568" y="5064"/>
                  </a:lnTo>
                  <a:lnTo>
                    <a:pt x="1401" y="4790"/>
                  </a:lnTo>
                  <a:lnTo>
                    <a:pt x="1244" y="4515"/>
                  </a:lnTo>
                  <a:cubicBezTo>
                    <a:pt x="1185" y="4417"/>
                    <a:pt x="1146" y="4320"/>
                    <a:pt x="1088" y="4222"/>
                  </a:cubicBezTo>
                  <a:lnTo>
                    <a:pt x="950" y="3928"/>
                  </a:lnTo>
                  <a:lnTo>
                    <a:pt x="824" y="3634"/>
                  </a:lnTo>
                  <a:lnTo>
                    <a:pt x="706" y="3330"/>
                  </a:lnTo>
                  <a:lnTo>
                    <a:pt x="598" y="3027"/>
                  </a:lnTo>
                  <a:lnTo>
                    <a:pt x="500" y="2723"/>
                  </a:lnTo>
                  <a:lnTo>
                    <a:pt x="422" y="2410"/>
                  </a:lnTo>
                  <a:lnTo>
                    <a:pt x="354" y="2096"/>
                  </a:lnTo>
                  <a:lnTo>
                    <a:pt x="285" y="1774"/>
                  </a:lnTo>
                  <a:lnTo>
                    <a:pt x="236" y="1460"/>
                  </a:lnTo>
                  <a:lnTo>
                    <a:pt x="197" y="1137"/>
                  </a:lnTo>
                  <a:lnTo>
                    <a:pt x="167" y="814"/>
                  </a:lnTo>
                  <a:lnTo>
                    <a:pt x="147" y="490"/>
                  </a:lnTo>
                  <a:lnTo>
                    <a:pt x="139" y="345"/>
                  </a:lnTo>
                  <a:lnTo>
                    <a:pt x="245" y="471"/>
                  </a:lnTo>
                  <a:lnTo>
                    <a:pt x="451" y="736"/>
                  </a:lnTo>
                  <a:lnTo>
                    <a:pt x="637" y="1010"/>
                  </a:lnTo>
                  <a:lnTo>
                    <a:pt x="813" y="1293"/>
                  </a:lnTo>
                  <a:lnTo>
                    <a:pt x="970" y="1587"/>
                  </a:lnTo>
                  <a:lnTo>
                    <a:pt x="1107" y="1891"/>
                  </a:lnTo>
                  <a:lnTo>
                    <a:pt x="1235" y="2204"/>
                  </a:lnTo>
                  <a:lnTo>
                    <a:pt x="1333" y="2518"/>
                  </a:lnTo>
                  <a:lnTo>
                    <a:pt x="1420" y="2841"/>
                  </a:lnTo>
                  <a:lnTo>
                    <a:pt x="1499" y="3164"/>
                  </a:lnTo>
                  <a:lnTo>
                    <a:pt x="1558" y="3497"/>
                  </a:lnTo>
                  <a:lnTo>
                    <a:pt x="1597" y="3830"/>
                  </a:lnTo>
                  <a:lnTo>
                    <a:pt x="1627" y="4163"/>
                  </a:lnTo>
                  <a:lnTo>
                    <a:pt x="1627" y="4496"/>
                  </a:lnTo>
                  <a:lnTo>
                    <a:pt x="1627" y="4829"/>
                  </a:lnTo>
                  <a:cubicBezTo>
                    <a:pt x="1616" y="4936"/>
                    <a:pt x="1607" y="5054"/>
                    <a:pt x="1597" y="5162"/>
                  </a:cubicBezTo>
                  <a:lnTo>
                    <a:pt x="1666" y="5171"/>
                  </a:lnTo>
                  <a:cubicBezTo>
                    <a:pt x="1685" y="5064"/>
                    <a:pt x="1705" y="4946"/>
                    <a:pt x="1714" y="4838"/>
                  </a:cubicBezTo>
                  <a:lnTo>
                    <a:pt x="1744" y="4496"/>
                  </a:lnTo>
                  <a:lnTo>
                    <a:pt x="1753" y="4153"/>
                  </a:lnTo>
                  <a:lnTo>
                    <a:pt x="1744" y="3810"/>
                  </a:lnTo>
                  <a:lnTo>
                    <a:pt x="1705" y="3477"/>
                  </a:lnTo>
                  <a:lnTo>
                    <a:pt x="1655" y="3134"/>
                  </a:lnTo>
                  <a:lnTo>
                    <a:pt x="1587" y="2801"/>
                  </a:lnTo>
                  <a:cubicBezTo>
                    <a:pt x="1558" y="2694"/>
                    <a:pt x="1518" y="2577"/>
                    <a:pt x="1489" y="2468"/>
                  </a:cubicBezTo>
                  <a:lnTo>
                    <a:pt x="1381" y="2146"/>
                  </a:lnTo>
                  <a:lnTo>
                    <a:pt x="1254" y="1832"/>
                  </a:lnTo>
                  <a:lnTo>
                    <a:pt x="1107" y="1519"/>
                  </a:lnTo>
                  <a:lnTo>
                    <a:pt x="941" y="1215"/>
                  </a:lnTo>
                  <a:lnTo>
                    <a:pt x="765" y="931"/>
                  </a:lnTo>
                  <a:lnTo>
                    <a:pt x="559" y="647"/>
                  </a:lnTo>
                  <a:lnTo>
                    <a:pt x="343" y="383"/>
                  </a:lnTo>
                  <a:lnTo>
                    <a:pt x="119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 rot="-1800422">
              <a:off x="8355304" y="2239492"/>
              <a:ext cx="232547" cy="633786"/>
            </a:xfrm>
            <a:custGeom>
              <a:avLst/>
              <a:gdLst/>
              <a:ahLst/>
              <a:cxnLst/>
              <a:rect l="l" t="t" r="r" b="b"/>
              <a:pathLst>
                <a:path w="1901" h="5181" extrusionOk="0">
                  <a:moveTo>
                    <a:pt x="216" y="1"/>
                  </a:moveTo>
                  <a:cubicBezTo>
                    <a:pt x="1" y="1842"/>
                    <a:pt x="275" y="3477"/>
                    <a:pt x="1215" y="5073"/>
                  </a:cubicBezTo>
                  <a:lnTo>
                    <a:pt x="1333" y="5181"/>
                  </a:lnTo>
                  <a:cubicBezTo>
                    <a:pt x="1901" y="3418"/>
                    <a:pt x="1489" y="1342"/>
                    <a:pt x="21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 rot="-1800422">
              <a:off x="8364307" y="2227129"/>
              <a:ext cx="190589" cy="652992"/>
            </a:xfrm>
            <a:custGeom>
              <a:avLst/>
              <a:gdLst/>
              <a:ahLst/>
              <a:cxnLst/>
              <a:rect l="l" t="t" r="r" b="b"/>
              <a:pathLst>
                <a:path w="1558" h="5338" extrusionOk="0">
                  <a:moveTo>
                    <a:pt x="69" y="1"/>
                  </a:moveTo>
                  <a:lnTo>
                    <a:pt x="59" y="138"/>
                  </a:lnTo>
                  <a:lnTo>
                    <a:pt x="20" y="471"/>
                  </a:lnTo>
                  <a:lnTo>
                    <a:pt x="1" y="794"/>
                  </a:lnTo>
                  <a:lnTo>
                    <a:pt x="1" y="1127"/>
                  </a:lnTo>
                  <a:lnTo>
                    <a:pt x="1" y="1460"/>
                  </a:lnTo>
                  <a:cubicBezTo>
                    <a:pt x="1" y="1567"/>
                    <a:pt x="10" y="1685"/>
                    <a:pt x="20" y="1793"/>
                  </a:cubicBezTo>
                  <a:cubicBezTo>
                    <a:pt x="20" y="1900"/>
                    <a:pt x="40" y="2008"/>
                    <a:pt x="49" y="2126"/>
                  </a:cubicBezTo>
                  <a:cubicBezTo>
                    <a:pt x="59" y="2233"/>
                    <a:pt x="79" y="2341"/>
                    <a:pt x="88" y="2449"/>
                  </a:cubicBezTo>
                  <a:lnTo>
                    <a:pt x="147" y="2772"/>
                  </a:lnTo>
                  <a:lnTo>
                    <a:pt x="216" y="3095"/>
                  </a:lnTo>
                  <a:lnTo>
                    <a:pt x="304" y="3418"/>
                  </a:lnTo>
                  <a:cubicBezTo>
                    <a:pt x="334" y="3526"/>
                    <a:pt x="363" y="3634"/>
                    <a:pt x="402" y="3732"/>
                  </a:cubicBezTo>
                  <a:cubicBezTo>
                    <a:pt x="441" y="3839"/>
                    <a:pt x="471" y="3937"/>
                    <a:pt x="510" y="4045"/>
                  </a:cubicBezTo>
                  <a:cubicBezTo>
                    <a:pt x="558" y="4143"/>
                    <a:pt x="598" y="4250"/>
                    <a:pt x="637" y="4348"/>
                  </a:cubicBezTo>
                  <a:lnTo>
                    <a:pt x="774" y="4652"/>
                  </a:lnTo>
                  <a:lnTo>
                    <a:pt x="931" y="4946"/>
                  </a:lnTo>
                  <a:lnTo>
                    <a:pt x="1087" y="5230"/>
                  </a:lnTo>
                  <a:lnTo>
                    <a:pt x="1146" y="5201"/>
                  </a:lnTo>
                  <a:lnTo>
                    <a:pt x="989" y="4916"/>
                  </a:lnTo>
                  <a:lnTo>
                    <a:pt x="833" y="4622"/>
                  </a:lnTo>
                  <a:cubicBezTo>
                    <a:pt x="784" y="4525"/>
                    <a:pt x="745" y="4427"/>
                    <a:pt x="696" y="4329"/>
                  </a:cubicBezTo>
                  <a:cubicBezTo>
                    <a:pt x="656" y="4221"/>
                    <a:pt x="617" y="4123"/>
                    <a:pt x="578" y="4026"/>
                  </a:cubicBezTo>
                  <a:cubicBezTo>
                    <a:pt x="539" y="3917"/>
                    <a:pt x="500" y="3820"/>
                    <a:pt x="461" y="3712"/>
                  </a:cubicBezTo>
                  <a:cubicBezTo>
                    <a:pt x="432" y="3604"/>
                    <a:pt x="402" y="3506"/>
                    <a:pt x="363" y="3399"/>
                  </a:cubicBezTo>
                  <a:lnTo>
                    <a:pt x="284" y="3085"/>
                  </a:lnTo>
                  <a:lnTo>
                    <a:pt x="216" y="2762"/>
                  </a:lnTo>
                  <a:lnTo>
                    <a:pt x="167" y="2439"/>
                  </a:lnTo>
                  <a:cubicBezTo>
                    <a:pt x="157" y="2331"/>
                    <a:pt x="138" y="2224"/>
                    <a:pt x="128" y="2116"/>
                  </a:cubicBezTo>
                  <a:cubicBezTo>
                    <a:pt x="118" y="2008"/>
                    <a:pt x="108" y="1891"/>
                    <a:pt x="108" y="1783"/>
                  </a:cubicBezTo>
                  <a:cubicBezTo>
                    <a:pt x="99" y="1675"/>
                    <a:pt x="99" y="1567"/>
                    <a:pt x="99" y="1460"/>
                  </a:cubicBezTo>
                  <a:lnTo>
                    <a:pt x="99" y="1127"/>
                  </a:lnTo>
                  <a:lnTo>
                    <a:pt x="118" y="803"/>
                  </a:lnTo>
                  <a:lnTo>
                    <a:pt x="138" y="481"/>
                  </a:lnTo>
                  <a:lnTo>
                    <a:pt x="160" y="294"/>
                  </a:lnTo>
                  <a:lnTo>
                    <a:pt x="294" y="451"/>
                  </a:lnTo>
                  <a:lnTo>
                    <a:pt x="500" y="725"/>
                  </a:lnTo>
                  <a:lnTo>
                    <a:pt x="676" y="1010"/>
                  </a:lnTo>
                  <a:lnTo>
                    <a:pt x="843" y="1313"/>
                  </a:lnTo>
                  <a:lnTo>
                    <a:pt x="980" y="1626"/>
                  </a:lnTo>
                  <a:lnTo>
                    <a:pt x="1107" y="1939"/>
                  </a:lnTo>
                  <a:lnTo>
                    <a:pt x="1205" y="2272"/>
                  </a:lnTo>
                  <a:lnTo>
                    <a:pt x="1283" y="2605"/>
                  </a:lnTo>
                  <a:lnTo>
                    <a:pt x="1342" y="2938"/>
                  </a:lnTo>
                  <a:lnTo>
                    <a:pt x="1381" y="3281"/>
                  </a:lnTo>
                  <a:lnTo>
                    <a:pt x="1401" y="3624"/>
                  </a:lnTo>
                  <a:lnTo>
                    <a:pt x="1401" y="3967"/>
                  </a:lnTo>
                  <a:lnTo>
                    <a:pt x="1381" y="4309"/>
                  </a:lnTo>
                  <a:lnTo>
                    <a:pt x="1342" y="4642"/>
                  </a:lnTo>
                  <a:lnTo>
                    <a:pt x="1283" y="4985"/>
                  </a:lnTo>
                  <a:cubicBezTo>
                    <a:pt x="1254" y="5093"/>
                    <a:pt x="1224" y="5210"/>
                    <a:pt x="1195" y="5318"/>
                  </a:cubicBezTo>
                  <a:lnTo>
                    <a:pt x="1264" y="5338"/>
                  </a:lnTo>
                  <a:cubicBezTo>
                    <a:pt x="1303" y="5230"/>
                    <a:pt x="1342" y="5122"/>
                    <a:pt x="1372" y="5005"/>
                  </a:cubicBezTo>
                  <a:lnTo>
                    <a:pt x="1459" y="4662"/>
                  </a:lnTo>
                  <a:lnTo>
                    <a:pt x="1518" y="4319"/>
                  </a:lnTo>
                  <a:lnTo>
                    <a:pt x="1548" y="3967"/>
                  </a:lnTo>
                  <a:lnTo>
                    <a:pt x="1557" y="3614"/>
                  </a:lnTo>
                  <a:lnTo>
                    <a:pt x="1548" y="3271"/>
                  </a:lnTo>
                  <a:lnTo>
                    <a:pt x="1509" y="2919"/>
                  </a:lnTo>
                  <a:lnTo>
                    <a:pt x="1450" y="2566"/>
                  </a:lnTo>
                  <a:lnTo>
                    <a:pt x="1361" y="2224"/>
                  </a:lnTo>
                  <a:lnTo>
                    <a:pt x="1254" y="1891"/>
                  </a:lnTo>
                  <a:lnTo>
                    <a:pt x="1126" y="1567"/>
                  </a:lnTo>
                  <a:lnTo>
                    <a:pt x="980" y="1245"/>
                  </a:lnTo>
                  <a:lnTo>
                    <a:pt x="804" y="941"/>
                  </a:lnTo>
                  <a:lnTo>
                    <a:pt x="608" y="647"/>
                  </a:lnTo>
                  <a:lnTo>
                    <a:pt x="392" y="363"/>
                  </a:lnTo>
                  <a:lnTo>
                    <a:pt x="157" y="9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 rot="-1800422">
              <a:off x="8724342" y="2369471"/>
              <a:ext cx="215788" cy="607486"/>
            </a:xfrm>
            <a:custGeom>
              <a:avLst/>
              <a:gdLst/>
              <a:ahLst/>
              <a:cxnLst/>
              <a:rect l="l" t="t" r="r" b="b"/>
              <a:pathLst>
                <a:path w="1764" h="4966" extrusionOk="0">
                  <a:moveTo>
                    <a:pt x="383" y="1"/>
                  </a:moveTo>
                  <a:lnTo>
                    <a:pt x="383" y="1"/>
                  </a:lnTo>
                  <a:cubicBezTo>
                    <a:pt x="1" y="1636"/>
                    <a:pt x="353" y="3448"/>
                    <a:pt x="1206" y="4897"/>
                  </a:cubicBezTo>
                  <a:lnTo>
                    <a:pt x="1254" y="4965"/>
                  </a:lnTo>
                  <a:cubicBezTo>
                    <a:pt x="1764" y="3555"/>
                    <a:pt x="1666" y="2008"/>
                    <a:pt x="971" y="676"/>
                  </a:cubicBezTo>
                  <a:cubicBezTo>
                    <a:pt x="834" y="402"/>
                    <a:pt x="657" y="128"/>
                    <a:pt x="383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 rot="-1800422">
              <a:off x="8743034" y="2357205"/>
              <a:ext cx="181047" cy="619474"/>
            </a:xfrm>
            <a:custGeom>
              <a:avLst/>
              <a:gdLst/>
              <a:ahLst/>
              <a:cxnLst/>
              <a:rect l="l" t="t" r="r" b="b"/>
              <a:pathLst>
                <a:path w="1480" h="5064" extrusionOk="0">
                  <a:moveTo>
                    <a:pt x="157" y="0"/>
                  </a:moveTo>
                  <a:lnTo>
                    <a:pt x="137" y="79"/>
                  </a:lnTo>
                  <a:lnTo>
                    <a:pt x="79" y="392"/>
                  </a:lnTo>
                  <a:lnTo>
                    <a:pt x="39" y="705"/>
                  </a:lnTo>
                  <a:lnTo>
                    <a:pt x="10" y="1029"/>
                  </a:lnTo>
                  <a:lnTo>
                    <a:pt x="0" y="1352"/>
                  </a:lnTo>
                  <a:lnTo>
                    <a:pt x="10" y="1665"/>
                  </a:lnTo>
                  <a:lnTo>
                    <a:pt x="30" y="1988"/>
                  </a:lnTo>
                  <a:lnTo>
                    <a:pt x="69" y="2302"/>
                  </a:lnTo>
                  <a:lnTo>
                    <a:pt x="118" y="2625"/>
                  </a:lnTo>
                  <a:lnTo>
                    <a:pt x="176" y="2938"/>
                  </a:lnTo>
                  <a:lnTo>
                    <a:pt x="255" y="3242"/>
                  </a:lnTo>
                  <a:lnTo>
                    <a:pt x="353" y="3545"/>
                  </a:lnTo>
                  <a:lnTo>
                    <a:pt x="451" y="3849"/>
                  </a:lnTo>
                  <a:lnTo>
                    <a:pt x="568" y="4152"/>
                  </a:lnTo>
                  <a:lnTo>
                    <a:pt x="696" y="4436"/>
                  </a:lnTo>
                  <a:lnTo>
                    <a:pt x="842" y="4730"/>
                  </a:lnTo>
                  <a:lnTo>
                    <a:pt x="999" y="5004"/>
                  </a:lnTo>
                  <a:lnTo>
                    <a:pt x="1058" y="4975"/>
                  </a:lnTo>
                  <a:lnTo>
                    <a:pt x="901" y="4691"/>
                  </a:lnTo>
                  <a:lnTo>
                    <a:pt x="755" y="4417"/>
                  </a:lnTo>
                  <a:lnTo>
                    <a:pt x="627" y="4123"/>
                  </a:lnTo>
                  <a:lnTo>
                    <a:pt x="520" y="3829"/>
                  </a:lnTo>
                  <a:lnTo>
                    <a:pt x="411" y="3525"/>
                  </a:lnTo>
                  <a:lnTo>
                    <a:pt x="324" y="3222"/>
                  </a:lnTo>
                  <a:lnTo>
                    <a:pt x="255" y="2918"/>
                  </a:lnTo>
                  <a:lnTo>
                    <a:pt x="187" y="2605"/>
                  </a:lnTo>
                  <a:lnTo>
                    <a:pt x="147" y="2292"/>
                  </a:lnTo>
                  <a:lnTo>
                    <a:pt x="108" y="1978"/>
                  </a:lnTo>
                  <a:lnTo>
                    <a:pt x="98" y="1665"/>
                  </a:lnTo>
                  <a:lnTo>
                    <a:pt x="98" y="1352"/>
                  </a:lnTo>
                  <a:lnTo>
                    <a:pt x="118" y="1038"/>
                  </a:lnTo>
                  <a:lnTo>
                    <a:pt x="147" y="725"/>
                  </a:lnTo>
                  <a:lnTo>
                    <a:pt x="196" y="411"/>
                  </a:lnTo>
                  <a:lnTo>
                    <a:pt x="248" y="185"/>
                  </a:lnTo>
                  <a:lnTo>
                    <a:pt x="248" y="185"/>
                  </a:lnTo>
                  <a:cubicBezTo>
                    <a:pt x="311" y="223"/>
                    <a:pt x="371" y="273"/>
                    <a:pt x="422" y="324"/>
                  </a:cubicBezTo>
                  <a:cubicBezTo>
                    <a:pt x="500" y="402"/>
                    <a:pt x="559" y="490"/>
                    <a:pt x="617" y="578"/>
                  </a:cubicBezTo>
                  <a:cubicBezTo>
                    <a:pt x="646" y="627"/>
                    <a:pt x="676" y="676"/>
                    <a:pt x="696" y="725"/>
                  </a:cubicBezTo>
                  <a:lnTo>
                    <a:pt x="735" y="794"/>
                  </a:lnTo>
                  <a:lnTo>
                    <a:pt x="774" y="872"/>
                  </a:lnTo>
                  <a:lnTo>
                    <a:pt x="842" y="1019"/>
                  </a:lnTo>
                  <a:cubicBezTo>
                    <a:pt x="862" y="1068"/>
                    <a:pt x="881" y="1117"/>
                    <a:pt x="901" y="1175"/>
                  </a:cubicBezTo>
                  <a:cubicBezTo>
                    <a:pt x="950" y="1273"/>
                    <a:pt x="979" y="1371"/>
                    <a:pt x="1019" y="1479"/>
                  </a:cubicBezTo>
                  <a:lnTo>
                    <a:pt x="1048" y="1558"/>
                  </a:lnTo>
                  <a:lnTo>
                    <a:pt x="1068" y="1636"/>
                  </a:lnTo>
                  <a:lnTo>
                    <a:pt x="1117" y="1793"/>
                  </a:lnTo>
                  <a:cubicBezTo>
                    <a:pt x="1146" y="1900"/>
                    <a:pt x="1175" y="2008"/>
                    <a:pt x="1195" y="2115"/>
                  </a:cubicBezTo>
                  <a:cubicBezTo>
                    <a:pt x="1214" y="2223"/>
                    <a:pt x="1244" y="2321"/>
                    <a:pt x="1254" y="2439"/>
                  </a:cubicBezTo>
                  <a:lnTo>
                    <a:pt x="1273" y="2596"/>
                  </a:lnTo>
                  <a:lnTo>
                    <a:pt x="1293" y="2762"/>
                  </a:lnTo>
                  <a:cubicBezTo>
                    <a:pt x="1303" y="2870"/>
                    <a:pt x="1312" y="2977"/>
                    <a:pt x="1312" y="3085"/>
                  </a:cubicBezTo>
                  <a:cubicBezTo>
                    <a:pt x="1323" y="3203"/>
                    <a:pt x="1312" y="3310"/>
                    <a:pt x="1312" y="3418"/>
                  </a:cubicBezTo>
                  <a:cubicBezTo>
                    <a:pt x="1312" y="3525"/>
                    <a:pt x="1303" y="3634"/>
                    <a:pt x="1293" y="3741"/>
                  </a:cubicBezTo>
                  <a:cubicBezTo>
                    <a:pt x="1283" y="3858"/>
                    <a:pt x="1283" y="3966"/>
                    <a:pt x="1264" y="4074"/>
                  </a:cubicBezTo>
                  <a:lnTo>
                    <a:pt x="1234" y="4241"/>
                  </a:lnTo>
                  <a:lnTo>
                    <a:pt x="1205" y="4397"/>
                  </a:lnTo>
                  <a:cubicBezTo>
                    <a:pt x="1185" y="4505"/>
                    <a:pt x="1156" y="4613"/>
                    <a:pt x="1136" y="4720"/>
                  </a:cubicBezTo>
                  <a:cubicBezTo>
                    <a:pt x="1127" y="4779"/>
                    <a:pt x="1107" y="4828"/>
                    <a:pt x="1097" y="4877"/>
                  </a:cubicBezTo>
                  <a:lnTo>
                    <a:pt x="1048" y="5044"/>
                  </a:lnTo>
                  <a:lnTo>
                    <a:pt x="1117" y="5063"/>
                  </a:lnTo>
                  <a:cubicBezTo>
                    <a:pt x="1156" y="4955"/>
                    <a:pt x="1195" y="4857"/>
                    <a:pt x="1234" y="4750"/>
                  </a:cubicBezTo>
                  <a:cubicBezTo>
                    <a:pt x="1264" y="4642"/>
                    <a:pt x="1303" y="4534"/>
                    <a:pt x="1323" y="4426"/>
                  </a:cubicBezTo>
                  <a:lnTo>
                    <a:pt x="1362" y="4260"/>
                  </a:lnTo>
                  <a:lnTo>
                    <a:pt x="1391" y="4093"/>
                  </a:lnTo>
                  <a:cubicBezTo>
                    <a:pt x="1420" y="3986"/>
                    <a:pt x="1430" y="3869"/>
                    <a:pt x="1440" y="3760"/>
                  </a:cubicBezTo>
                  <a:cubicBezTo>
                    <a:pt x="1460" y="3643"/>
                    <a:pt x="1460" y="3536"/>
                    <a:pt x="1469" y="3418"/>
                  </a:cubicBezTo>
                  <a:cubicBezTo>
                    <a:pt x="1469" y="3310"/>
                    <a:pt x="1479" y="3192"/>
                    <a:pt x="1469" y="3085"/>
                  </a:cubicBezTo>
                  <a:cubicBezTo>
                    <a:pt x="1469" y="2968"/>
                    <a:pt x="1469" y="2860"/>
                    <a:pt x="1460" y="2742"/>
                  </a:cubicBezTo>
                  <a:cubicBezTo>
                    <a:pt x="1449" y="2693"/>
                    <a:pt x="1449" y="2635"/>
                    <a:pt x="1440" y="2576"/>
                  </a:cubicBezTo>
                  <a:lnTo>
                    <a:pt x="1410" y="2409"/>
                  </a:lnTo>
                  <a:cubicBezTo>
                    <a:pt x="1401" y="2302"/>
                    <a:pt x="1371" y="2184"/>
                    <a:pt x="1352" y="2076"/>
                  </a:cubicBezTo>
                  <a:cubicBezTo>
                    <a:pt x="1332" y="1969"/>
                    <a:pt x="1303" y="1861"/>
                    <a:pt x="1273" y="1753"/>
                  </a:cubicBezTo>
                  <a:lnTo>
                    <a:pt x="1225" y="1587"/>
                  </a:lnTo>
                  <a:lnTo>
                    <a:pt x="1195" y="1508"/>
                  </a:lnTo>
                  <a:lnTo>
                    <a:pt x="1166" y="1430"/>
                  </a:lnTo>
                  <a:lnTo>
                    <a:pt x="1107" y="1264"/>
                  </a:lnTo>
                  <a:cubicBezTo>
                    <a:pt x="1088" y="1214"/>
                    <a:pt x="1068" y="1166"/>
                    <a:pt x="1038" y="1107"/>
                  </a:cubicBezTo>
                  <a:cubicBezTo>
                    <a:pt x="1019" y="1058"/>
                    <a:pt x="999" y="1009"/>
                    <a:pt x="970" y="960"/>
                  </a:cubicBezTo>
                  <a:lnTo>
                    <a:pt x="901" y="803"/>
                  </a:lnTo>
                  <a:lnTo>
                    <a:pt x="862" y="735"/>
                  </a:lnTo>
                  <a:lnTo>
                    <a:pt x="823" y="657"/>
                  </a:lnTo>
                  <a:lnTo>
                    <a:pt x="735" y="509"/>
                  </a:lnTo>
                  <a:cubicBezTo>
                    <a:pt x="676" y="411"/>
                    <a:pt x="598" y="324"/>
                    <a:pt x="520" y="235"/>
                  </a:cubicBezTo>
                  <a:cubicBezTo>
                    <a:pt x="431" y="157"/>
                    <a:pt x="333" y="79"/>
                    <a:pt x="226" y="30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 rot="-1800422">
              <a:off x="7738820" y="2431383"/>
              <a:ext cx="414573" cy="389495"/>
            </a:xfrm>
            <a:custGeom>
              <a:avLst/>
              <a:gdLst/>
              <a:ahLst/>
              <a:cxnLst/>
              <a:rect l="l" t="t" r="r" b="b"/>
              <a:pathLst>
                <a:path w="3389" h="3184" extrusionOk="0">
                  <a:moveTo>
                    <a:pt x="0" y="0"/>
                  </a:moveTo>
                  <a:lnTo>
                    <a:pt x="0" y="0"/>
                  </a:lnTo>
                  <a:cubicBezTo>
                    <a:pt x="235" y="764"/>
                    <a:pt x="755" y="1421"/>
                    <a:pt x="1371" y="1939"/>
                  </a:cubicBezTo>
                  <a:cubicBezTo>
                    <a:pt x="1988" y="2459"/>
                    <a:pt x="2674" y="2801"/>
                    <a:pt x="3388" y="3183"/>
                  </a:cubicBezTo>
                  <a:lnTo>
                    <a:pt x="3369" y="3164"/>
                  </a:lnTo>
                  <a:cubicBezTo>
                    <a:pt x="2957" y="2488"/>
                    <a:pt x="2527" y="1812"/>
                    <a:pt x="1988" y="1234"/>
                  </a:cubicBezTo>
                  <a:cubicBezTo>
                    <a:pt x="1449" y="647"/>
                    <a:pt x="774" y="167"/>
                    <a:pt x="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 rot="-1800422">
              <a:off x="7726511" y="2422071"/>
              <a:ext cx="427662" cy="405031"/>
            </a:xfrm>
            <a:custGeom>
              <a:avLst/>
              <a:gdLst/>
              <a:ahLst/>
              <a:cxnLst/>
              <a:rect l="l" t="t" r="r" b="b"/>
              <a:pathLst>
                <a:path w="3496" h="3311" extrusionOk="0">
                  <a:moveTo>
                    <a:pt x="183" y="180"/>
                  </a:moveTo>
                  <a:lnTo>
                    <a:pt x="216" y="187"/>
                  </a:lnTo>
                  <a:lnTo>
                    <a:pt x="362" y="226"/>
                  </a:lnTo>
                  <a:lnTo>
                    <a:pt x="499" y="275"/>
                  </a:lnTo>
                  <a:lnTo>
                    <a:pt x="637" y="333"/>
                  </a:lnTo>
                  <a:lnTo>
                    <a:pt x="764" y="392"/>
                  </a:lnTo>
                  <a:lnTo>
                    <a:pt x="901" y="451"/>
                  </a:lnTo>
                  <a:lnTo>
                    <a:pt x="1028" y="529"/>
                  </a:lnTo>
                  <a:lnTo>
                    <a:pt x="1156" y="598"/>
                  </a:lnTo>
                  <a:lnTo>
                    <a:pt x="1273" y="686"/>
                  </a:lnTo>
                  <a:lnTo>
                    <a:pt x="1391" y="764"/>
                  </a:lnTo>
                  <a:cubicBezTo>
                    <a:pt x="1469" y="823"/>
                    <a:pt x="1548" y="882"/>
                    <a:pt x="1626" y="951"/>
                  </a:cubicBezTo>
                  <a:cubicBezTo>
                    <a:pt x="1704" y="1009"/>
                    <a:pt x="1772" y="1078"/>
                    <a:pt x="1841" y="1146"/>
                  </a:cubicBezTo>
                  <a:cubicBezTo>
                    <a:pt x="1920" y="1215"/>
                    <a:pt x="1988" y="1284"/>
                    <a:pt x="2057" y="1352"/>
                  </a:cubicBezTo>
                  <a:cubicBezTo>
                    <a:pt x="2321" y="1646"/>
                    <a:pt x="2566" y="1959"/>
                    <a:pt x="2791" y="2282"/>
                  </a:cubicBezTo>
                  <a:cubicBezTo>
                    <a:pt x="2899" y="2439"/>
                    <a:pt x="3016" y="2605"/>
                    <a:pt x="3124" y="2772"/>
                  </a:cubicBezTo>
                  <a:cubicBezTo>
                    <a:pt x="3201" y="2903"/>
                    <a:pt x="3285" y="3041"/>
                    <a:pt x="3365" y="3175"/>
                  </a:cubicBezTo>
                  <a:lnTo>
                    <a:pt x="3365" y="3175"/>
                  </a:lnTo>
                  <a:cubicBezTo>
                    <a:pt x="3058" y="2997"/>
                    <a:pt x="2758" y="2825"/>
                    <a:pt x="2458" y="2644"/>
                  </a:cubicBezTo>
                  <a:cubicBezTo>
                    <a:pt x="2380" y="2596"/>
                    <a:pt x="2292" y="2537"/>
                    <a:pt x="2213" y="2488"/>
                  </a:cubicBezTo>
                  <a:cubicBezTo>
                    <a:pt x="2125" y="2429"/>
                    <a:pt x="2047" y="2380"/>
                    <a:pt x="1968" y="2322"/>
                  </a:cubicBezTo>
                  <a:cubicBezTo>
                    <a:pt x="1890" y="2263"/>
                    <a:pt x="1802" y="2204"/>
                    <a:pt x="1724" y="2145"/>
                  </a:cubicBezTo>
                  <a:cubicBezTo>
                    <a:pt x="1655" y="2087"/>
                    <a:pt x="1577" y="2028"/>
                    <a:pt x="1498" y="1959"/>
                  </a:cubicBezTo>
                  <a:cubicBezTo>
                    <a:pt x="1352" y="1832"/>
                    <a:pt x="1204" y="1704"/>
                    <a:pt x="1067" y="1558"/>
                  </a:cubicBezTo>
                  <a:cubicBezTo>
                    <a:pt x="999" y="1489"/>
                    <a:pt x="940" y="1421"/>
                    <a:pt x="872" y="1342"/>
                  </a:cubicBezTo>
                  <a:lnTo>
                    <a:pt x="695" y="1107"/>
                  </a:lnTo>
                  <a:lnTo>
                    <a:pt x="608" y="990"/>
                  </a:lnTo>
                  <a:lnTo>
                    <a:pt x="529" y="872"/>
                  </a:lnTo>
                  <a:lnTo>
                    <a:pt x="451" y="745"/>
                  </a:lnTo>
                  <a:lnTo>
                    <a:pt x="382" y="618"/>
                  </a:lnTo>
                  <a:lnTo>
                    <a:pt x="314" y="481"/>
                  </a:lnTo>
                  <a:lnTo>
                    <a:pt x="255" y="353"/>
                  </a:lnTo>
                  <a:lnTo>
                    <a:pt x="196" y="216"/>
                  </a:lnTo>
                  <a:lnTo>
                    <a:pt x="183" y="180"/>
                  </a:lnTo>
                  <a:close/>
                  <a:moveTo>
                    <a:pt x="0" y="0"/>
                  </a:moveTo>
                  <a:lnTo>
                    <a:pt x="29" y="109"/>
                  </a:lnTo>
                  <a:lnTo>
                    <a:pt x="79" y="255"/>
                  </a:lnTo>
                  <a:lnTo>
                    <a:pt x="127" y="402"/>
                  </a:lnTo>
                  <a:lnTo>
                    <a:pt x="186" y="539"/>
                  </a:lnTo>
                  <a:lnTo>
                    <a:pt x="255" y="676"/>
                  </a:lnTo>
                  <a:lnTo>
                    <a:pt x="323" y="814"/>
                  </a:lnTo>
                  <a:lnTo>
                    <a:pt x="402" y="951"/>
                  </a:lnTo>
                  <a:lnTo>
                    <a:pt x="480" y="1078"/>
                  </a:lnTo>
                  <a:lnTo>
                    <a:pt x="568" y="1205"/>
                  </a:lnTo>
                  <a:cubicBezTo>
                    <a:pt x="627" y="1284"/>
                    <a:pt x="686" y="1362"/>
                    <a:pt x="754" y="1440"/>
                  </a:cubicBezTo>
                  <a:cubicBezTo>
                    <a:pt x="823" y="1519"/>
                    <a:pt x="882" y="1597"/>
                    <a:pt x="950" y="1665"/>
                  </a:cubicBezTo>
                  <a:cubicBezTo>
                    <a:pt x="1097" y="1812"/>
                    <a:pt x="1244" y="1959"/>
                    <a:pt x="1391" y="2087"/>
                  </a:cubicBezTo>
                  <a:cubicBezTo>
                    <a:pt x="1469" y="2155"/>
                    <a:pt x="1548" y="2213"/>
                    <a:pt x="1626" y="2282"/>
                  </a:cubicBezTo>
                  <a:cubicBezTo>
                    <a:pt x="1714" y="2341"/>
                    <a:pt x="1792" y="2400"/>
                    <a:pt x="1870" y="2459"/>
                  </a:cubicBezTo>
                  <a:cubicBezTo>
                    <a:pt x="2037" y="2566"/>
                    <a:pt x="2213" y="2674"/>
                    <a:pt x="2390" y="2772"/>
                  </a:cubicBezTo>
                  <a:cubicBezTo>
                    <a:pt x="2566" y="2870"/>
                    <a:pt x="2742" y="2958"/>
                    <a:pt x="2919" y="3056"/>
                  </a:cubicBezTo>
                  <a:cubicBezTo>
                    <a:pt x="3095" y="3134"/>
                    <a:pt x="3280" y="3222"/>
                    <a:pt x="3457" y="3310"/>
                  </a:cubicBezTo>
                  <a:lnTo>
                    <a:pt x="3496" y="3251"/>
                  </a:lnTo>
                  <a:cubicBezTo>
                    <a:pt x="3492" y="3249"/>
                    <a:pt x="3488" y="3247"/>
                    <a:pt x="3483" y="3244"/>
                  </a:cubicBezTo>
                  <a:lnTo>
                    <a:pt x="3483" y="3244"/>
                  </a:lnTo>
                  <a:lnTo>
                    <a:pt x="3486" y="3242"/>
                  </a:lnTo>
                  <a:cubicBezTo>
                    <a:pt x="3389" y="3075"/>
                    <a:pt x="3280" y="2909"/>
                    <a:pt x="3173" y="2742"/>
                  </a:cubicBezTo>
                  <a:lnTo>
                    <a:pt x="3016" y="2488"/>
                  </a:lnTo>
                  <a:cubicBezTo>
                    <a:pt x="2958" y="2409"/>
                    <a:pt x="2899" y="2322"/>
                    <a:pt x="2850" y="2243"/>
                  </a:cubicBezTo>
                  <a:cubicBezTo>
                    <a:pt x="2615" y="1920"/>
                    <a:pt x="2380" y="1597"/>
                    <a:pt x="2105" y="1303"/>
                  </a:cubicBezTo>
                  <a:lnTo>
                    <a:pt x="2007" y="1195"/>
                  </a:lnTo>
                  <a:lnTo>
                    <a:pt x="1900" y="1088"/>
                  </a:lnTo>
                  <a:cubicBezTo>
                    <a:pt x="1831" y="1019"/>
                    <a:pt x="1753" y="951"/>
                    <a:pt x="1685" y="882"/>
                  </a:cubicBezTo>
                  <a:cubicBezTo>
                    <a:pt x="1606" y="823"/>
                    <a:pt x="1528" y="755"/>
                    <a:pt x="1450" y="696"/>
                  </a:cubicBezTo>
                  <a:lnTo>
                    <a:pt x="1332" y="608"/>
                  </a:lnTo>
                  <a:lnTo>
                    <a:pt x="1204" y="520"/>
                  </a:lnTo>
                  <a:lnTo>
                    <a:pt x="1078" y="441"/>
                  </a:lnTo>
                  <a:lnTo>
                    <a:pt x="950" y="363"/>
                  </a:lnTo>
                  <a:lnTo>
                    <a:pt x="813" y="294"/>
                  </a:lnTo>
                  <a:lnTo>
                    <a:pt x="676" y="226"/>
                  </a:lnTo>
                  <a:lnTo>
                    <a:pt x="539" y="167"/>
                  </a:lnTo>
                  <a:lnTo>
                    <a:pt x="392" y="118"/>
                  </a:lnTo>
                  <a:lnTo>
                    <a:pt x="255" y="69"/>
                  </a:lnTo>
                  <a:lnTo>
                    <a:pt x="10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 rot="-1800422">
              <a:off x="7833326" y="2868362"/>
              <a:ext cx="450538" cy="24955"/>
            </a:xfrm>
            <a:custGeom>
              <a:avLst/>
              <a:gdLst/>
              <a:ahLst/>
              <a:cxnLst/>
              <a:rect l="l" t="t" r="r" b="b"/>
              <a:pathLst>
                <a:path w="3683" h="204" extrusionOk="0">
                  <a:moveTo>
                    <a:pt x="2346" y="1"/>
                  </a:moveTo>
                  <a:cubicBezTo>
                    <a:pt x="2292" y="1"/>
                    <a:pt x="2238" y="3"/>
                    <a:pt x="2185" y="8"/>
                  </a:cubicBezTo>
                  <a:cubicBezTo>
                    <a:pt x="2067" y="8"/>
                    <a:pt x="1959" y="8"/>
                    <a:pt x="1841" y="18"/>
                  </a:cubicBezTo>
                  <a:cubicBezTo>
                    <a:pt x="1617" y="27"/>
                    <a:pt x="1391" y="37"/>
                    <a:pt x="1176" y="47"/>
                  </a:cubicBezTo>
                  <a:cubicBezTo>
                    <a:pt x="1078" y="57"/>
                    <a:pt x="970" y="66"/>
                    <a:pt x="872" y="66"/>
                  </a:cubicBezTo>
                  <a:cubicBezTo>
                    <a:pt x="774" y="77"/>
                    <a:pt x="686" y="86"/>
                    <a:pt x="598" y="86"/>
                  </a:cubicBezTo>
                  <a:cubicBezTo>
                    <a:pt x="265" y="116"/>
                    <a:pt x="40" y="135"/>
                    <a:pt x="40" y="135"/>
                  </a:cubicBezTo>
                  <a:cubicBezTo>
                    <a:pt x="20" y="135"/>
                    <a:pt x="0" y="155"/>
                    <a:pt x="11" y="174"/>
                  </a:cubicBezTo>
                  <a:cubicBezTo>
                    <a:pt x="11" y="194"/>
                    <a:pt x="30" y="203"/>
                    <a:pt x="40" y="203"/>
                  </a:cubicBezTo>
                  <a:cubicBezTo>
                    <a:pt x="40" y="203"/>
                    <a:pt x="98" y="194"/>
                    <a:pt x="196" y="184"/>
                  </a:cubicBezTo>
                  <a:cubicBezTo>
                    <a:pt x="294" y="174"/>
                    <a:pt x="442" y="164"/>
                    <a:pt x="608" y="155"/>
                  </a:cubicBezTo>
                  <a:cubicBezTo>
                    <a:pt x="774" y="145"/>
                    <a:pt x="970" y="135"/>
                    <a:pt x="1186" y="135"/>
                  </a:cubicBezTo>
                  <a:lnTo>
                    <a:pt x="1841" y="135"/>
                  </a:lnTo>
                  <a:cubicBezTo>
                    <a:pt x="1959" y="145"/>
                    <a:pt x="2067" y="145"/>
                    <a:pt x="2174" y="155"/>
                  </a:cubicBezTo>
                  <a:cubicBezTo>
                    <a:pt x="2292" y="155"/>
                    <a:pt x="2400" y="164"/>
                    <a:pt x="2507" y="164"/>
                  </a:cubicBezTo>
                  <a:cubicBezTo>
                    <a:pt x="2605" y="164"/>
                    <a:pt x="2713" y="174"/>
                    <a:pt x="2811" y="174"/>
                  </a:cubicBezTo>
                  <a:cubicBezTo>
                    <a:pt x="2899" y="184"/>
                    <a:pt x="2997" y="184"/>
                    <a:pt x="3075" y="184"/>
                  </a:cubicBezTo>
                  <a:cubicBezTo>
                    <a:pt x="3159" y="189"/>
                    <a:pt x="3237" y="191"/>
                    <a:pt x="3307" y="191"/>
                  </a:cubicBezTo>
                  <a:cubicBezTo>
                    <a:pt x="3376" y="191"/>
                    <a:pt x="3438" y="189"/>
                    <a:pt x="3487" y="184"/>
                  </a:cubicBezTo>
                  <a:lnTo>
                    <a:pt x="3643" y="184"/>
                  </a:lnTo>
                  <a:cubicBezTo>
                    <a:pt x="3653" y="184"/>
                    <a:pt x="3673" y="174"/>
                    <a:pt x="3673" y="155"/>
                  </a:cubicBezTo>
                  <a:cubicBezTo>
                    <a:pt x="3682" y="135"/>
                    <a:pt x="3663" y="116"/>
                    <a:pt x="3643" y="116"/>
                  </a:cubicBezTo>
                  <a:cubicBezTo>
                    <a:pt x="3643" y="116"/>
                    <a:pt x="3428" y="57"/>
                    <a:pt x="3085" y="27"/>
                  </a:cubicBezTo>
                  <a:cubicBezTo>
                    <a:pt x="3007" y="18"/>
                    <a:pt x="2909" y="18"/>
                    <a:pt x="2811" y="8"/>
                  </a:cubicBezTo>
                  <a:lnTo>
                    <a:pt x="2507" y="8"/>
                  </a:lnTo>
                  <a:cubicBezTo>
                    <a:pt x="2454" y="3"/>
                    <a:pt x="2400" y="1"/>
                    <a:pt x="2346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 rot="-1800422">
              <a:off x="8113599" y="2979773"/>
              <a:ext cx="514149" cy="27769"/>
            </a:xfrm>
            <a:custGeom>
              <a:avLst/>
              <a:gdLst/>
              <a:ahLst/>
              <a:cxnLst/>
              <a:rect l="l" t="t" r="r" b="b"/>
              <a:pathLst>
                <a:path w="4203" h="227" extrusionOk="0">
                  <a:moveTo>
                    <a:pt x="3996" y="1"/>
                  </a:moveTo>
                  <a:cubicBezTo>
                    <a:pt x="3879" y="1"/>
                    <a:pt x="3722" y="11"/>
                    <a:pt x="3526" y="21"/>
                  </a:cubicBezTo>
                  <a:cubicBezTo>
                    <a:pt x="3330" y="21"/>
                    <a:pt x="3105" y="40"/>
                    <a:pt x="2860" y="50"/>
                  </a:cubicBezTo>
                  <a:cubicBezTo>
                    <a:pt x="2616" y="70"/>
                    <a:pt x="2361" y="79"/>
                    <a:pt x="2107" y="99"/>
                  </a:cubicBezTo>
                  <a:cubicBezTo>
                    <a:pt x="1842" y="118"/>
                    <a:pt x="1587" y="129"/>
                    <a:pt x="1343" y="138"/>
                  </a:cubicBezTo>
                  <a:lnTo>
                    <a:pt x="677" y="138"/>
                  </a:lnTo>
                  <a:cubicBezTo>
                    <a:pt x="491" y="138"/>
                    <a:pt x="324" y="138"/>
                    <a:pt x="207" y="129"/>
                  </a:cubicBezTo>
                  <a:cubicBezTo>
                    <a:pt x="99" y="129"/>
                    <a:pt x="31" y="118"/>
                    <a:pt x="31" y="118"/>
                  </a:cubicBezTo>
                  <a:cubicBezTo>
                    <a:pt x="11" y="118"/>
                    <a:pt x="1" y="138"/>
                    <a:pt x="1" y="158"/>
                  </a:cubicBezTo>
                  <a:cubicBezTo>
                    <a:pt x="1" y="177"/>
                    <a:pt x="11" y="197"/>
                    <a:pt x="31" y="197"/>
                  </a:cubicBezTo>
                  <a:cubicBezTo>
                    <a:pt x="31" y="197"/>
                    <a:pt x="295" y="197"/>
                    <a:pt x="677" y="207"/>
                  </a:cubicBezTo>
                  <a:cubicBezTo>
                    <a:pt x="873" y="207"/>
                    <a:pt x="1098" y="216"/>
                    <a:pt x="1343" y="216"/>
                  </a:cubicBezTo>
                  <a:cubicBezTo>
                    <a:pt x="1587" y="216"/>
                    <a:pt x="1852" y="227"/>
                    <a:pt x="2107" y="227"/>
                  </a:cubicBezTo>
                  <a:cubicBezTo>
                    <a:pt x="2371" y="227"/>
                    <a:pt x="2625" y="227"/>
                    <a:pt x="2870" y="216"/>
                  </a:cubicBezTo>
                  <a:cubicBezTo>
                    <a:pt x="3115" y="207"/>
                    <a:pt x="3340" y="187"/>
                    <a:pt x="3536" y="168"/>
                  </a:cubicBezTo>
                  <a:cubicBezTo>
                    <a:pt x="3918" y="138"/>
                    <a:pt x="4183" y="79"/>
                    <a:pt x="4183" y="79"/>
                  </a:cubicBezTo>
                  <a:cubicBezTo>
                    <a:pt x="4192" y="79"/>
                    <a:pt x="4202" y="60"/>
                    <a:pt x="4202" y="50"/>
                  </a:cubicBezTo>
                  <a:cubicBezTo>
                    <a:pt x="4202" y="31"/>
                    <a:pt x="4192" y="11"/>
                    <a:pt x="4172" y="11"/>
                  </a:cubicBezTo>
                  <a:cubicBezTo>
                    <a:pt x="4172" y="11"/>
                    <a:pt x="4104" y="1"/>
                    <a:pt x="3996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 rot="-1800422">
              <a:off x="8484849" y="3092683"/>
              <a:ext cx="468520" cy="45629"/>
            </a:xfrm>
            <a:custGeom>
              <a:avLst/>
              <a:gdLst/>
              <a:ahLst/>
              <a:cxnLst/>
              <a:rect l="l" t="t" r="r" b="b"/>
              <a:pathLst>
                <a:path w="3830" h="373" extrusionOk="0">
                  <a:moveTo>
                    <a:pt x="3203" y="0"/>
                  </a:moveTo>
                  <a:cubicBezTo>
                    <a:pt x="3026" y="0"/>
                    <a:pt x="2820" y="10"/>
                    <a:pt x="2596" y="30"/>
                  </a:cubicBezTo>
                  <a:cubicBezTo>
                    <a:pt x="2380" y="39"/>
                    <a:pt x="2145" y="59"/>
                    <a:pt x="1910" y="89"/>
                  </a:cubicBezTo>
                  <a:cubicBezTo>
                    <a:pt x="1675" y="108"/>
                    <a:pt x="1440" y="137"/>
                    <a:pt x="1225" y="167"/>
                  </a:cubicBezTo>
                  <a:cubicBezTo>
                    <a:pt x="999" y="186"/>
                    <a:pt x="794" y="215"/>
                    <a:pt x="627" y="235"/>
                  </a:cubicBezTo>
                  <a:cubicBezTo>
                    <a:pt x="274" y="274"/>
                    <a:pt x="39" y="304"/>
                    <a:pt x="39" y="304"/>
                  </a:cubicBezTo>
                  <a:cubicBezTo>
                    <a:pt x="20" y="304"/>
                    <a:pt x="0" y="324"/>
                    <a:pt x="10" y="343"/>
                  </a:cubicBezTo>
                  <a:cubicBezTo>
                    <a:pt x="10" y="363"/>
                    <a:pt x="30" y="372"/>
                    <a:pt x="50" y="372"/>
                  </a:cubicBezTo>
                  <a:cubicBezTo>
                    <a:pt x="50" y="372"/>
                    <a:pt x="108" y="363"/>
                    <a:pt x="206" y="353"/>
                  </a:cubicBezTo>
                  <a:cubicBezTo>
                    <a:pt x="304" y="333"/>
                    <a:pt x="451" y="313"/>
                    <a:pt x="627" y="294"/>
                  </a:cubicBezTo>
                  <a:cubicBezTo>
                    <a:pt x="803" y="284"/>
                    <a:pt x="1009" y="265"/>
                    <a:pt x="1225" y="245"/>
                  </a:cubicBezTo>
                  <a:cubicBezTo>
                    <a:pt x="1449" y="235"/>
                    <a:pt x="1684" y="215"/>
                    <a:pt x="1919" y="206"/>
                  </a:cubicBezTo>
                  <a:cubicBezTo>
                    <a:pt x="2154" y="206"/>
                    <a:pt x="2390" y="196"/>
                    <a:pt x="2605" y="186"/>
                  </a:cubicBezTo>
                  <a:cubicBezTo>
                    <a:pt x="2831" y="176"/>
                    <a:pt x="3036" y="167"/>
                    <a:pt x="3212" y="157"/>
                  </a:cubicBezTo>
                  <a:cubicBezTo>
                    <a:pt x="3379" y="147"/>
                    <a:pt x="3525" y="137"/>
                    <a:pt x="3634" y="118"/>
                  </a:cubicBezTo>
                  <a:cubicBezTo>
                    <a:pt x="3731" y="108"/>
                    <a:pt x="3790" y="98"/>
                    <a:pt x="3790" y="98"/>
                  </a:cubicBezTo>
                  <a:cubicBezTo>
                    <a:pt x="3810" y="98"/>
                    <a:pt x="3819" y="89"/>
                    <a:pt x="3819" y="69"/>
                  </a:cubicBezTo>
                  <a:cubicBezTo>
                    <a:pt x="3829" y="49"/>
                    <a:pt x="3810" y="30"/>
                    <a:pt x="3790" y="30"/>
                  </a:cubicBezTo>
                  <a:cubicBezTo>
                    <a:pt x="3790" y="30"/>
                    <a:pt x="3555" y="0"/>
                    <a:pt x="3203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 rot="-1800422">
              <a:off x="8775251" y="2428012"/>
              <a:ext cx="92358" cy="460079"/>
            </a:xfrm>
            <a:custGeom>
              <a:avLst/>
              <a:gdLst/>
              <a:ahLst/>
              <a:cxnLst/>
              <a:rect l="l" t="t" r="r" b="b"/>
              <a:pathLst>
                <a:path w="755" h="3761" extrusionOk="0">
                  <a:moveTo>
                    <a:pt x="30" y="0"/>
                  </a:moveTo>
                  <a:cubicBezTo>
                    <a:pt x="11" y="10"/>
                    <a:pt x="1" y="29"/>
                    <a:pt x="11" y="49"/>
                  </a:cubicBezTo>
                  <a:cubicBezTo>
                    <a:pt x="11" y="49"/>
                    <a:pt x="30" y="107"/>
                    <a:pt x="59" y="205"/>
                  </a:cubicBezTo>
                  <a:cubicBezTo>
                    <a:pt x="89" y="303"/>
                    <a:pt x="128" y="440"/>
                    <a:pt x="167" y="617"/>
                  </a:cubicBezTo>
                  <a:cubicBezTo>
                    <a:pt x="216" y="784"/>
                    <a:pt x="265" y="979"/>
                    <a:pt x="314" y="1195"/>
                  </a:cubicBezTo>
                  <a:cubicBezTo>
                    <a:pt x="333" y="1302"/>
                    <a:pt x="363" y="1410"/>
                    <a:pt x="383" y="1528"/>
                  </a:cubicBezTo>
                  <a:cubicBezTo>
                    <a:pt x="402" y="1645"/>
                    <a:pt x="422" y="1753"/>
                    <a:pt x="442" y="1870"/>
                  </a:cubicBezTo>
                  <a:cubicBezTo>
                    <a:pt x="451" y="1988"/>
                    <a:pt x="471" y="2105"/>
                    <a:pt x="490" y="2213"/>
                  </a:cubicBezTo>
                  <a:cubicBezTo>
                    <a:pt x="500" y="2331"/>
                    <a:pt x="520" y="2438"/>
                    <a:pt x="529" y="2546"/>
                  </a:cubicBezTo>
                  <a:cubicBezTo>
                    <a:pt x="540" y="2664"/>
                    <a:pt x="559" y="2762"/>
                    <a:pt x="568" y="2860"/>
                  </a:cubicBezTo>
                  <a:cubicBezTo>
                    <a:pt x="579" y="2967"/>
                    <a:pt x="579" y="3055"/>
                    <a:pt x="588" y="3143"/>
                  </a:cubicBezTo>
                  <a:cubicBezTo>
                    <a:pt x="608" y="3319"/>
                    <a:pt x="618" y="3467"/>
                    <a:pt x="627" y="3565"/>
                  </a:cubicBezTo>
                  <a:cubicBezTo>
                    <a:pt x="637" y="3662"/>
                    <a:pt x="647" y="3721"/>
                    <a:pt x="647" y="3721"/>
                  </a:cubicBezTo>
                  <a:lnTo>
                    <a:pt x="647" y="3731"/>
                  </a:lnTo>
                  <a:cubicBezTo>
                    <a:pt x="647" y="3741"/>
                    <a:pt x="666" y="3750"/>
                    <a:pt x="677" y="3760"/>
                  </a:cubicBezTo>
                  <a:cubicBezTo>
                    <a:pt x="696" y="3760"/>
                    <a:pt x="716" y="3741"/>
                    <a:pt x="716" y="3721"/>
                  </a:cubicBezTo>
                  <a:cubicBezTo>
                    <a:pt x="716" y="3721"/>
                    <a:pt x="725" y="3662"/>
                    <a:pt x="735" y="3565"/>
                  </a:cubicBezTo>
                  <a:cubicBezTo>
                    <a:pt x="745" y="3515"/>
                    <a:pt x="745" y="3447"/>
                    <a:pt x="745" y="3378"/>
                  </a:cubicBezTo>
                  <a:cubicBezTo>
                    <a:pt x="745" y="3300"/>
                    <a:pt x="755" y="3221"/>
                    <a:pt x="745" y="3134"/>
                  </a:cubicBezTo>
                  <a:cubicBezTo>
                    <a:pt x="745" y="3045"/>
                    <a:pt x="735" y="2947"/>
                    <a:pt x="725" y="2849"/>
                  </a:cubicBezTo>
                  <a:cubicBezTo>
                    <a:pt x="716" y="2742"/>
                    <a:pt x="706" y="2644"/>
                    <a:pt x="686" y="2527"/>
                  </a:cubicBezTo>
                  <a:cubicBezTo>
                    <a:pt x="677" y="2418"/>
                    <a:pt x="657" y="2311"/>
                    <a:pt x="637" y="2194"/>
                  </a:cubicBezTo>
                  <a:cubicBezTo>
                    <a:pt x="608" y="2076"/>
                    <a:pt x="588" y="1959"/>
                    <a:pt x="559" y="1851"/>
                  </a:cubicBezTo>
                  <a:cubicBezTo>
                    <a:pt x="510" y="1615"/>
                    <a:pt x="451" y="1391"/>
                    <a:pt x="392" y="1175"/>
                  </a:cubicBezTo>
                  <a:cubicBezTo>
                    <a:pt x="363" y="1067"/>
                    <a:pt x="333" y="969"/>
                    <a:pt x="314" y="871"/>
                  </a:cubicBezTo>
                  <a:cubicBezTo>
                    <a:pt x="285" y="773"/>
                    <a:pt x="255" y="675"/>
                    <a:pt x="236" y="597"/>
                  </a:cubicBezTo>
                  <a:cubicBezTo>
                    <a:pt x="138" y="255"/>
                    <a:pt x="79" y="29"/>
                    <a:pt x="79" y="29"/>
                  </a:cubicBezTo>
                  <a:cubicBezTo>
                    <a:pt x="69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 rot="-1800422">
              <a:off x="8410570" y="2348915"/>
              <a:ext cx="99698" cy="445767"/>
            </a:xfrm>
            <a:custGeom>
              <a:avLst/>
              <a:gdLst/>
              <a:ahLst/>
              <a:cxnLst/>
              <a:rect l="l" t="t" r="r" b="b"/>
              <a:pathLst>
                <a:path w="815" h="3644" extrusionOk="0">
                  <a:moveTo>
                    <a:pt x="31" y="1"/>
                  </a:moveTo>
                  <a:cubicBezTo>
                    <a:pt x="11" y="11"/>
                    <a:pt x="1" y="31"/>
                    <a:pt x="11" y="50"/>
                  </a:cubicBezTo>
                  <a:lnTo>
                    <a:pt x="70" y="197"/>
                  </a:lnTo>
                  <a:cubicBezTo>
                    <a:pt x="89" y="246"/>
                    <a:pt x="109" y="305"/>
                    <a:pt x="138" y="363"/>
                  </a:cubicBezTo>
                  <a:cubicBezTo>
                    <a:pt x="158" y="432"/>
                    <a:pt x="187" y="501"/>
                    <a:pt x="207" y="588"/>
                  </a:cubicBezTo>
                  <a:cubicBezTo>
                    <a:pt x="236" y="667"/>
                    <a:pt x="266" y="755"/>
                    <a:pt x="295" y="853"/>
                  </a:cubicBezTo>
                  <a:cubicBezTo>
                    <a:pt x="324" y="941"/>
                    <a:pt x="344" y="1039"/>
                    <a:pt x="373" y="1147"/>
                  </a:cubicBezTo>
                  <a:cubicBezTo>
                    <a:pt x="393" y="1254"/>
                    <a:pt x="422" y="1362"/>
                    <a:pt x="442" y="1470"/>
                  </a:cubicBezTo>
                  <a:cubicBezTo>
                    <a:pt x="471" y="1578"/>
                    <a:pt x="491" y="1695"/>
                    <a:pt x="510" y="1803"/>
                  </a:cubicBezTo>
                  <a:cubicBezTo>
                    <a:pt x="520" y="1920"/>
                    <a:pt x="540" y="2028"/>
                    <a:pt x="559" y="2135"/>
                  </a:cubicBezTo>
                  <a:cubicBezTo>
                    <a:pt x="569" y="2253"/>
                    <a:pt x="588" y="2361"/>
                    <a:pt x="599" y="2468"/>
                  </a:cubicBezTo>
                  <a:cubicBezTo>
                    <a:pt x="608" y="2566"/>
                    <a:pt x="618" y="2674"/>
                    <a:pt x="628" y="2772"/>
                  </a:cubicBezTo>
                  <a:cubicBezTo>
                    <a:pt x="638" y="2870"/>
                    <a:pt x="647" y="2958"/>
                    <a:pt x="657" y="3047"/>
                  </a:cubicBezTo>
                  <a:cubicBezTo>
                    <a:pt x="667" y="3125"/>
                    <a:pt x="677" y="3203"/>
                    <a:pt x="686" y="3271"/>
                  </a:cubicBezTo>
                  <a:cubicBezTo>
                    <a:pt x="686" y="3340"/>
                    <a:pt x="697" y="3408"/>
                    <a:pt x="706" y="3458"/>
                  </a:cubicBezTo>
                  <a:cubicBezTo>
                    <a:pt x="716" y="3556"/>
                    <a:pt x="726" y="3615"/>
                    <a:pt x="726" y="3615"/>
                  </a:cubicBezTo>
                  <a:cubicBezTo>
                    <a:pt x="726" y="3624"/>
                    <a:pt x="736" y="3634"/>
                    <a:pt x="755" y="3643"/>
                  </a:cubicBezTo>
                  <a:cubicBezTo>
                    <a:pt x="775" y="3643"/>
                    <a:pt x="794" y="3624"/>
                    <a:pt x="794" y="3604"/>
                  </a:cubicBezTo>
                  <a:cubicBezTo>
                    <a:pt x="794" y="3604"/>
                    <a:pt x="804" y="3556"/>
                    <a:pt x="814" y="3448"/>
                  </a:cubicBezTo>
                  <a:lnTo>
                    <a:pt x="814" y="3271"/>
                  </a:lnTo>
                  <a:lnTo>
                    <a:pt x="814" y="3036"/>
                  </a:lnTo>
                  <a:cubicBezTo>
                    <a:pt x="814" y="2949"/>
                    <a:pt x="804" y="2851"/>
                    <a:pt x="794" y="2753"/>
                  </a:cubicBezTo>
                  <a:cubicBezTo>
                    <a:pt x="784" y="2655"/>
                    <a:pt x="775" y="2547"/>
                    <a:pt x="755" y="2439"/>
                  </a:cubicBezTo>
                  <a:cubicBezTo>
                    <a:pt x="736" y="2342"/>
                    <a:pt x="726" y="2224"/>
                    <a:pt x="697" y="2116"/>
                  </a:cubicBezTo>
                  <a:cubicBezTo>
                    <a:pt x="677" y="1998"/>
                    <a:pt x="657" y="1891"/>
                    <a:pt x="628" y="1783"/>
                  </a:cubicBezTo>
                  <a:cubicBezTo>
                    <a:pt x="599" y="1665"/>
                    <a:pt x="569" y="1558"/>
                    <a:pt x="540" y="1450"/>
                  </a:cubicBezTo>
                  <a:cubicBezTo>
                    <a:pt x="510" y="1333"/>
                    <a:pt x="481" y="1225"/>
                    <a:pt x="451" y="1127"/>
                  </a:cubicBezTo>
                  <a:cubicBezTo>
                    <a:pt x="422" y="1019"/>
                    <a:pt x="393" y="921"/>
                    <a:pt x="364" y="833"/>
                  </a:cubicBezTo>
                  <a:cubicBezTo>
                    <a:pt x="334" y="736"/>
                    <a:pt x="305" y="647"/>
                    <a:pt x="275" y="569"/>
                  </a:cubicBezTo>
                  <a:cubicBezTo>
                    <a:pt x="216" y="403"/>
                    <a:pt x="168" y="266"/>
                    <a:pt x="129" y="177"/>
                  </a:cubicBezTo>
                  <a:cubicBezTo>
                    <a:pt x="99" y="79"/>
                    <a:pt x="79" y="20"/>
                    <a:pt x="79" y="20"/>
                  </a:cubicBezTo>
                  <a:cubicBezTo>
                    <a:pt x="70" y="11"/>
                    <a:pt x="50" y="1"/>
                    <a:pt x="3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 rot="-1800422">
              <a:off x="8055727" y="2292486"/>
              <a:ext cx="149853" cy="461058"/>
            </a:xfrm>
            <a:custGeom>
              <a:avLst/>
              <a:gdLst/>
              <a:ahLst/>
              <a:cxnLst/>
              <a:rect l="l" t="t" r="r" b="b"/>
              <a:pathLst>
                <a:path w="1225" h="3769" extrusionOk="0">
                  <a:moveTo>
                    <a:pt x="46" y="0"/>
                  </a:moveTo>
                  <a:cubicBezTo>
                    <a:pt x="40" y="0"/>
                    <a:pt x="35" y="2"/>
                    <a:pt x="30" y="4"/>
                  </a:cubicBezTo>
                  <a:cubicBezTo>
                    <a:pt x="10" y="14"/>
                    <a:pt x="1" y="33"/>
                    <a:pt x="10" y="53"/>
                  </a:cubicBezTo>
                  <a:cubicBezTo>
                    <a:pt x="10" y="53"/>
                    <a:pt x="40" y="102"/>
                    <a:pt x="79" y="200"/>
                  </a:cubicBezTo>
                  <a:cubicBezTo>
                    <a:pt x="118" y="298"/>
                    <a:pt x="177" y="435"/>
                    <a:pt x="245" y="611"/>
                  </a:cubicBezTo>
                  <a:cubicBezTo>
                    <a:pt x="314" y="778"/>
                    <a:pt x="382" y="973"/>
                    <a:pt x="451" y="1189"/>
                  </a:cubicBezTo>
                  <a:cubicBezTo>
                    <a:pt x="491" y="1297"/>
                    <a:pt x="530" y="1414"/>
                    <a:pt x="559" y="1522"/>
                  </a:cubicBezTo>
                  <a:cubicBezTo>
                    <a:pt x="598" y="1639"/>
                    <a:pt x="628" y="1757"/>
                    <a:pt x="657" y="1874"/>
                  </a:cubicBezTo>
                  <a:cubicBezTo>
                    <a:pt x="686" y="1992"/>
                    <a:pt x="726" y="2109"/>
                    <a:pt x="745" y="2227"/>
                  </a:cubicBezTo>
                  <a:cubicBezTo>
                    <a:pt x="774" y="2335"/>
                    <a:pt x="804" y="2452"/>
                    <a:pt x="833" y="2560"/>
                  </a:cubicBezTo>
                  <a:cubicBezTo>
                    <a:pt x="892" y="2785"/>
                    <a:pt x="941" y="2991"/>
                    <a:pt x="990" y="3157"/>
                  </a:cubicBezTo>
                  <a:cubicBezTo>
                    <a:pt x="1029" y="3334"/>
                    <a:pt x="1068" y="3480"/>
                    <a:pt x="1098" y="3588"/>
                  </a:cubicBezTo>
                  <a:cubicBezTo>
                    <a:pt x="1127" y="3686"/>
                    <a:pt x="1146" y="3745"/>
                    <a:pt x="1146" y="3745"/>
                  </a:cubicBezTo>
                  <a:cubicBezTo>
                    <a:pt x="1154" y="3759"/>
                    <a:pt x="1161" y="3768"/>
                    <a:pt x="1172" y="3768"/>
                  </a:cubicBezTo>
                  <a:cubicBezTo>
                    <a:pt x="1176" y="3768"/>
                    <a:pt x="1180" y="3767"/>
                    <a:pt x="1185" y="3765"/>
                  </a:cubicBezTo>
                  <a:cubicBezTo>
                    <a:pt x="1205" y="3765"/>
                    <a:pt x="1225" y="3754"/>
                    <a:pt x="1215" y="3735"/>
                  </a:cubicBezTo>
                  <a:cubicBezTo>
                    <a:pt x="1215" y="3735"/>
                    <a:pt x="1205" y="3490"/>
                    <a:pt x="1137" y="3128"/>
                  </a:cubicBezTo>
                  <a:cubicBezTo>
                    <a:pt x="1117" y="3040"/>
                    <a:pt x="1098" y="2942"/>
                    <a:pt x="1078" y="2844"/>
                  </a:cubicBezTo>
                  <a:lnTo>
                    <a:pt x="990" y="2521"/>
                  </a:lnTo>
                  <a:cubicBezTo>
                    <a:pt x="961" y="2413"/>
                    <a:pt x="931" y="2296"/>
                    <a:pt x="892" y="2178"/>
                  </a:cubicBezTo>
                  <a:cubicBezTo>
                    <a:pt x="852" y="2070"/>
                    <a:pt x="813" y="1953"/>
                    <a:pt x="774" y="1835"/>
                  </a:cubicBezTo>
                  <a:cubicBezTo>
                    <a:pt x="696" y="1610"/>
                    <a:pt x="617" y="1375"/>
                    <a:pt x="530" y="1160"/>
                  </a:cubicBezTo>
                  <a:cubicBezTo>
                    <a:pt x="491" y="1062"/>
                    <a:pt x="451" y="954"/>
                    <a:pt x="412" y="856"/>
                  </a:cubicBezTo>
                  <a:cubicBezTo>
                    <a:pt x="373" y="758"/>
                    <a:pt x="343" y="670"/>
                    <a:pt x="304" y="582"/>
                  </a:cubicBezTo>
                  <a:cubicBezTo>
                    <a:pt x="236" y="416"/>
                    <a:pt x="177" y="279"/>
                    <a:pt x="138" y="170"/>
                  </a:cubicBezTo>
                  <a:lnTo>
                    <a:pt x="79" y="24"/>
                  </a:lnTo>
                  <a:cubicBezTo>
                    <a:pt x="72" y="10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 rot="-1800422">
              <a:off x="7798387" y="2494898"/>
              <a:ext cx="257747" cy="242701"/>
            </a:xfrm>
            <a:custGeom>
              <a:avLst/>
              <a:gdLst/>
              <a:ahLst/>
              <a:cxnLst/>
              <a:rect l="l" t="t" r="r" b="b"/>
              <a:pathLst>
                <a:path w="2107" h="1984" extrusionOk="0">
                  <a:moveTo>
                    <a:pt x="39" y="0"/>
                  </a:moveTo>
                  <a:cubicBezTo>
                    <a:pt x="30" y="0"/>
                    <a:pt x="20" y="3"/>
                    <a:pt x="11" y="8"/>
                  </a:cubicBezTo>
                  <a:cubicBezTo>
                    <a:pt x="1" y="28"/>
                    <a:pt x="1" y="47"/>
                    <a:pt x="20" y="57"/>
                  </a:cubicBezTo>
                  <a:cubicBezTo>
                    <a:pt x="20" y="57"/>
                    <a:pt x="148" y="174"/>
                    <a:pt x="333" y="360"/>
                  </a:cubicBezTo>
                  <a:cubicBezTo>
                    <a:pt x="431" y="448"/>
                    <a:pt x="539" y="556"/>
                    <a:pt x="657" y="674"/>
                  </a:cubicBezTo>
                  <a:cubicBezTo>
                    <a:pt x="775" y="791"/>
                    <a:pt x="892" y="909"/>
                    <a:pt x="1010" y="1036"/>
                  </a:cubicBezTo>
                  <a:cubicBezTo>
                    <a:pt x="1136" y="1163"/>
                    <a:pt x="1254" y="1290"/>
                    <a:pt x="1371" y="1408"/>
                  </a:cubicBezTo>
                  <a:cubicBezTo>
                    <a:pt x="1489" y="1516"/>
                    <a:pt x="1597" y="1623"/>
                    <a:pt x="1704" y="1712"/>
                  </a:cubicBezTo>
                  <a:cubicBezTo>
                    <a:pt x="1802" y="1800"/>
                    <a:pt x="1881" y="1868"/>
                    <a:pt x="1950" y="1908"/>
                  </a:cubicBezTo>
                  <a:cubicBezTo>
                    <a:pt x="2008" y="1956"/>
                    <a:pt x="2048" y="1976"/>
                    <a:pt x="2048" y="1976"/>
                  </a:cubicBezTo>
                  <a:cubicBezTo>
                    <a:pt x="2052" y="1981"/>
                    <a:pt x="2059" y="1983"/>
                    <a:pt x="2067" y="1983"/>
                  </a:cubicBezTo>
                  <a:cubicBezTo>
                    <a:pt x="2074" y="1983"/>
                    <a:pt x="2082" y="1981"/>
                    <a:pt x="2087" y="1976"/>
                  </a:cubicBezTo>
                  <a:cubicBezTo>
                    <a:pt x="2106" y="1966"/>
                    <a:pt x="2106" y="1947"/>
                    <a:pt x="2096" y="1927"/>
                  </a:cubicBezTo>
                  <a:cubicBezTo>
                    <a:pt x="2096" y="1927"/>
                    <a:pt x="2067" y="1888"/>
                    <a:pt x="2018" y="1829"/>
                  </a:cubicBezTo>
                  <a:cubicBezTo>
                    <a:pt x="1969" y="1771"/>
                    <a:pt x="1900" y="1692"/>
                    <a:pt x="1812" y="1594"/>
                  </a:cubicBezTo>
                  <a:cubicBezTo>
                    <a:pt x="1715" y="1506"/>
                    <a:pt x="1606" y="1398"/>
                    <a:pt x="1480" y="1290"/>
                  </a:cubicBezTo>
                  <a:cubicBezTo>
                    <a:pt x="1362" y="1173"/>
                    <a:pt x="1234" y="1066"/>
                    <a:pt x="1097" y="948"/>
                  </a:cubicBezTo>
                  <a:cubicBezTo>
                    <a:pt x="970" y="831"/>
                    <a:pt x="833" y="722"/>
                    <a:pt x="716" y="615"/>
                  </a:cubicBezTo>
                  <a:cubicBezTo>
                    <a:pt x="588" y="507"/>
                    <a:pt x="481" y="400"/>
                    <a:pt x="383" y="311"/>
                  </a:cubicBezTo>
                  <a:cubicBezTo>
                    <a:pt x="187" y="135"/>
                    <a:pt x="69" y="8"/>
                    <a:pt x="69" y="8"/>
                  </a:cubicBezTo>
                  <a:lnTo>
                    <a:pt x="59" y="8"/>
                  </a:lnTo>
                  <a:cubicBezTo>
                    <a:pt x="55" y="3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000540" y="1677234"/>
              <a:ext cx="978620" cy="942656"/>
            </a:xfrm>
            <a:custGeom>
              <a:avLst/>
              <a:gdLst/>
              <a:ahLst/>
              <a:cxnLst/>
              <a:rect l="l" t="t" r="r" b="b"/>
              <a:pathLst>
                <a:path w="8000" h="7706" extrusionOk="0">
                  <a:moveTo>
                    <a:pt x="4960" y="0"/>
                  </a:moveTo>
                  <a:cubicBezTo>
                    <a:pt x="4837" y="0"/>
                    <a:pt x="4713" y="14"/>
                    <a:pt x="4592" y="44"/>
                  </a:cubicBezTo>
                  <a:cubicBezTo>
                    <a:pt x="3995" y="190"/>
                    <a:pt x="3525" y="680"/>
                    <a:pt x="3358" y="1278"/>
                  </a:cubicBezTo>
                  <a:cubicBezTo>
                    <a:pt x="2857" y="714"/>
                    <a:pt x="2167" y="394"/>
                    <a:pt x="1590" y="394"/>
                  </a:cubicBezTo>
                  <a:cubicBezTo>
                    <a:pt x="1435" y="394"/>
                    <a:pt x="1288" y="417"/>
                    <a:pt x="1156" y="464"/>
                  </a:cubicBezTo>
                  <a:cubicBezTo>
                    <a:pt x="950" y="543"/>
                    <a:pt x="764" y="690"/>
                    <a:pt x="617" y="856"/>
                  </a:cubicBezTo>
                  <a:cubicBezTo>
                    <a:pt x="274" y="1228"/>
                    <a:pt x="59" y="1737"/>
                    <a:pt x="98" y="2247"/>
                  </a:cubicBezTo>
                  <a:cubicBezTo>
                    <a:pt x="147" y="2756"/>
                    <a:pt x="479" y="3245"/>
                    <a:pt x="960" y="3402"/>
                  </a:cubicBezTo>
                  <a:cubicBezTo>
                    <a:pt x="303" y="3578"/>
                    <a:pt x="0" y="4470"/>
                    <a:pt x="303" y="5086"/>
                  </a:cubicBezTo>
                  <a:cubicBezTo>
                    <a:pt x="594" y="5677"/>
                    <a:pt x="1278" y="5989"/>
                    <a:pt x="1946" y="5989"/>
                  </a:cubicBezTo>
                  <a:cubicBezTo>
                    <a:pt x="1976" y="5989"/>
                    <a:pt x="2007" y="5989"/>
                    <a:pt x="2037" y="5987"/>
                  </a:cubicBezTo>
                  <a:cubicBezTo>
                    <a:pt x="2252" y="5978"/>
                    <a:pt x="2477" y="5939"/>
                    <a:pt x="2683" y="5850"/>
                  </a:cubicBezTo>
                  <a:cubicBezTo>
                    <a:pt x="2742" y="6644"/>
                    <a:pt x="3310" y="7358"/>
                    <a:pt x="4054" y="7613"/>
                  </a:cubicBezTo>
                  <a:cubicBezTo>
                    <a:pt x="4238" y="7674"/>
                    <a:pt x="4434" y="7706"/>
                    <a:pt x="4630" y="7706"/>
                  </a:cubicBezTo>
                  <a:cubicBezTo>
                    <a:pt x="4995" y="7706"/>
                    <a:pt x="5360" y="7595"/>
                    <a:pt x="5640" y="7358"/>
                  </a:cubicBezTo>
                  <a:cubicBezTo>
                    <a:pt x="6071" y="6996"/>
                    <a:pt x="6237" y="6330"/>
                    <a:pt x="5954" y="5850"/>
                  </a:cubicBezTo>
                  <a:lnTo>
                    <a:pt x="5954" y="5850"/>
                  </a:lnTo>
                  <a:cubicBezTo>
                    <a:pt x="6088" y="5910"/>
                    <a:pt x="6232" y="5937"/>
                    <a:pt x="6377" y="5937"/>
                  </a:cubicBezTo>
                  <a:cubicBezTo>
                    <a:pt x="6591" y="5937"/>
                    <a:pt x="6809" y="5877"/>
                    <a:pt x="7001" y="5772"/>
                  </a:cubicBezTo>
                  <a:cubicBezTo>
                    <a:pt x="7315" y="5596"/>
                    <a:pt x="7560" y="5302"/>
                    <a:pt x="7716" y="4969"/>
                  </a:cubicBezTo>
                  <a:cubicBezTo>
                    <a:pt x="7922" y="4568"/>
                    <a:pt x="8000" y="4059"/>
                    <a:pt x="7775" y="3657"/>
                  </a:cubicBezTo>
                  <a:cubicBezTo>
                    <a:pt x="7569" y="3295"/>
                    <a:pt x="7031" y="2805"/>
                    <a:pt x="6228" y="2805"/>
                  </a:cubicBezTo>
                  <a:lnTo>
                    <a:pt x="6326" y="2511"/>
                  </a:lnTo>
                  <a:cubicBezTo>
                    <a:pt x="6590" y="1816"/>
                    <a:pt x="6688" y="1219"/>
                    <a:pt x="6248" y="621"/>
                  </a:cubicBezTo>
                  <a:cubicBezTo>
                    <a:pt x="5950" y="229"/>
                    <a:pt x="5457" y="0"/>
                    <a:pt x="4960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310640" y="1972288"/>
              <a:ext cx="328327" cy="288448"/>
            </a:xfrm>
            <a:custGeom>
              <a:avLst/>
              <a:gdLst/>
              <a:ahLst/>
              <a:cxnLst/>
              <a:rect l="l" t="t" r="r" b="b"/>
              <a:pathLst>
                <a:path w="2684" h="2358" extrusionOk="0">
                  <a:moveTo>
                    <a:pt x="1344" y="1"/>
                  </a:moveTo>
                  <a:cubicBezTo>
                    <a:pt x="909" y="1"/>
                    <a:pt x="489" y="246"/>
                    <a:pt x="285" y="667"/>
                  </a:cubicBezTo>
                  <a:cubicBezTo>
                    <a:pt x="1" y="1255"/>
                    <a:pt x="246" y="1960"/>
                    <a:pt x="834" y="2244"/>
                  </a:cubicBezTo>
                  <a:cubicBezTo>
                    <a:pt x="996" y="2321"/>
                    <a:pt x="1169" y="2358"/>
                    <a:pt x="1339" y="2358"/>
                  </a:cubicBezTo>
                  <a:cubicBezTo>
                    <a:pt x="1774" y="2358"/>
                    <a:pt x="2196" y="2117"/>
                    <a:pt x="2400" y="1695"/>
                  </a:cubicBezTo>
                  <a:cubicBezTo>
                    <a:pt x="2684" y="1108"/>
                    <a:pt x="2440" y="403"/>
                    <a:pt x="1852" y="119"/>
                  </a:cubicBezTo>
                  <a:cubicBezTo>
                    <a:pt x="1689" y="39"/>
                    <a:pt x="1515" y="1"/>
                    <a:pt x="1344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387339" y="1948434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16" y="167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345503" y="1971187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0"/>
                  </a:moveTo>
                  <a:cubicBezTo>
                    <a:pt x="0" y="0"/>
                    <a:pt x="0" y="167"/>
                    <a:pt x="108" y="167"/>
                  </a:cubicBezTo>
                  <a:cubicBezTo>
                    <a:pt x="216" y="16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320304" y="2016693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8" y="0"/>
                  </a:moveTo>
                  <a:cubicBezTo>
                    <a:pt x="0" y="0"/>
                    <a:pt x="0" y="167"/>
                    <a:pt x="108" y="167"/>
                  </a:cubicBezTo>
                  <a:cubicBezTo>
                    <a:pt x="216" y="16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98652" y="2066969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90333" y="2123362"/>
              <a:ext cx="22875" cy="20429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87" y="0"/>
                  </a:moveTo>
                  <a:cubicBezTo>
                    <a:pt x="60" y="0"/>
                    <a:pt x="33" y="13"/>
                    <a:pt x="20" y="40"/>
                  </a:cubicBezTo>
                  <a:cubicBezTo>
                    <a:pt x="1" y="69"/>
                    <a:pt x="10" y="127"/>
                    <a:pt x="49" y="147"/>
                  </a:cubicBezTo>
                  <a:cubicBezTo>
                    <a:pt x="49" y="147"/>
                    <a:pt x="49" y="157"/>
                    <a:pt x="60" y="157"/>
                  </a:cubicBezTo>
                  <a:cubicBezTo>
                    <a:pt x="72" y="164"/>
                    <a:pt x="86" y="167"/>
                    <a:pt x="100" y="167"/>
                  </a:cubicBezTo>
                  <a:cubicBezTo>
                    <a:pt x="128" y="167"/>
                    <a:pt x="154" y="154"/>
                    <a:pt x="167" y="127"/>
                  </a:cubicBezTo>
                  <a:cubicBezTo>
                    <a:pt x="186" y="88"/>
                    <a:pt x="177" y="29"/>
                    <a:pt x="138" y="10"/>
                  </a:cubicBezTo>
                  <a:lnTo>
                    <a:pt x="128" y="10"/>
                  </a:lnTo>
                  <a:cubicBezTo>
                    <a:pt x="115" y="3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304768" y="2168868"/>
              <a:ext cx="25199" cy="20429"/>
            </a:xfrm>
            <a:custGeom>
              <a:avLst/>
              <a:gdLst/>
              <a:ahLst/>
              <a:cxnLst/>
              <a:rect l="l" t="t" r="r" b="b"/>
              <a:pathLst>
                <a:path w="206" h="167" extrusionOk="0">
                  <a:moveTo>
                    <a:pt x="98" y="0"/>
                  </a:moveTo>
                  <a:cubicBezTo>
                    <a:pt x="0" y="0"/>
                    <a:pt x="0" y="167"/>
                    <a:pt x="98" y="167"/>
                  </a:cubicBezTo>
                  <a:cubicBezTo>
                    <a:pt x="206" y="167"/>
                    <a:pt x="206" y="0"/>
                    <a:pt x="9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325074" y="2208380"/>
              <a:ext cx="25322" cy="20551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108" y="0"/>
                  </a:moveTo>
                  <a:cubicBezTo>
                    <a:pt x="0" y="0"/>
                    <a:pt x="0" y="167"/>
                    <a:pt x="108" y="167"/>
                  </a:cubicBezTo>
                  <a:cubicBezTo>
                    <a:pt x="206" y="167"/>
                    <a:pt x="20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63363" y="2238350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9" y="0"/>
                  </a:moveTo>
                  <a:cubicBezTo>
                    <a:pt x="1" y="0"/>
                    <a:pt x="1" y="167"/>
                    <a:pt x="109" y="167"/>
                  </a:cubicBezTo>
                  <a:cubicBezTo>
                    <a:pt x="216" y="167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408869" y="2268198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455720" y="2275415"/>
              <a:ext cx="26423" cy="20551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07" y="1"/>
                  </a:moveTo>
                  <a:cubicBezTo>
                    <a:pt x="0" y="1"/>
                    <a:pt x="0" y="167"/>
                    <a:pt x="107" y="167"/>
                  </a:cubicBezTo>
                  <a:cubicBezTo>
                    <a:pt x="216" y="167"/>
                    <a:pt x="216" y="1"/>
                    <a:pt x="107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504773" y="2271868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551502" y="2255109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585020" y="2219145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16" y="167"/>
                    <a:pt x="21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610097" y="2181957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629303" y="2140121"/>
              <a:ext cx="26545" cy="19328"/>
            </a:xfrm>
            <a:custGeom>
              <a:avLst/>
              <a:gdLst/>
              <a:ahLst/>
              <a:cxnLst/>
              <a:rect l="l" t="t" r="r" b="b"/>
              <a:pathLst>
                <a:path w="217" h="158" extrusionOk="0">
                  <a:moveTo>
                    <a:pt x="109" y="0"/>
                  </a:moveTo>
                  <a:cubicBezTo>
                    <a:pt x="11" y="0"/>
                    <a:pt x="1" y="157"/>
                    <a:pt x="109" y="157"/>
                  </a:cubicBezTo>
                  <a:cubicBezTo>
                    <a:pt x="216" y="157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634073" y="2101833"/>
              <a:ext cx="26545" cy="20429"/>
            </a:xfrm>
            <a:custGeom>
              <a:avLst/>
              <a:gdLst/>
              <a:ahLst/>
              <a:cxnLst/>
              <a:rect l="l" t="t" r="r" b="b"/>
              <a:pathLst>
                <a:path w="217" h="167" extrusionOk="0">
                  <a:moveTo>
                    <a:pt x="109" y="0"/>
                  </a:moveTo>
                  <a:cubicBezTo>
                    <a:pt x="1" y="0"/>
                    <a:pt x="1" y="166"/>
                    <a:pt x="109" y="166"/>
                  </a:cubicBezTo>
                  <a:cubicBezTo>
                    <a:pt x="216" y="166"/>
                    <a:pt x="216" y="0"/>
                    <a:pt x="10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626978" y="2051434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1"/>
                  </a:moveTo>
                  <a:cubicBezTo>
                    <a:pt x="0" y="1"/>
                    <a:pt x="0" y="167"/>
                    <a:pt x="108" y="167"/>
                  </a:cubicBezTo>
                  <a:cubicBezTo>
                    <a:pt x="215" y="167"/>
                    <a:pt x="215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605326" y="2009475"/>
              <a:ext cx="26545" cy="20551"/>
            </a:xfrm>
            <a:custGeom>
              <a:avLst/>
              <a:gdLst/>
              <a:ahLst/>
              <a:cxnLst/>
              <a:rect l="l" t="t" r="r" b="b"/>
              <a:pathLst>
                <a:path w="217" h="168" extrusionOk="0">
                  <a:moveTo>
                    <a:pt x="109" y="1"/>
                  </a:moveTo>
                  <a:cubicBezTo>
                    <a:pt x="1" y="1"/>
                    <a:pt x="1" y="168"/>
                    <a:pt x="109" y="168"/>
                  </a:cubicBezTo>
                  <a:cubicBezTo>
                    <a:pt x="216" y="168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562267" y="1974857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8" y="0"/>
                  </a:moveTo>
                  <a:cubicBezTo>
                    <a:pt x="0" y="0"/>
                    <a:pt x="0" y="166"/>
                    <a:pt x="108" y="166"/>
                  </a:cubicBezTo>
                  <a:cubicBezTo>
                    <a:pt x="206" y="166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515538" y="1948434"/>
              <a:ext cx="25199" cy="20429"/>
            </a:xfrm>
            <a:custGeom>
              <a:avLst/>
              <a:gdLst/>
              <a:ahLst/>
              <a:cxnLst/>
              <a:rect l="l" t="t" r="r" b="b"/>
              <a:pathLst>
                <a:path w="206" h="167" extrusionOk="0">
                  <a:moveTo>
                    <a:pt x="108" y="1"/>
                  </a:moveTo>
                  <a:cubicBezTo>
                    <a:pt x="1" y="1"/>
                    <a:pt x="1" y="167"/>
                    <a:pt x="108" y="167"/>
                  </a:cubicBezTo>
                  <a:cubicBezTo>
                    <a:pt x="206" y="167"/>
                    <a:pt x="206" y="1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465262" y="1938893"/>
              <a:ext cx="26423" cy="19328"/>
            </a:xfrm>
            <a:custGeom>
              <a:avLst/>
              <a:gdLst/>
              <a:ahLst/>
              <a:cxnLst/>
              <a:rect l="l" t="t" r="r" b="b"/>
              <a:pathLst>
                <a:path w="216" h="158" extrusionOk="0">
                  <a:moveTo>
                    <a:pt x="108" y="0"/>
                  </a:moveTo>
                  <a:cubicBezTo>
                    <a:pt x="0" y="0"/>
                    <a:pt x="0" y="157"/>
                    <a:pt x="108" y="157"/>
                  </a:cubicBezTo>
                  <a:cubicBezTo>
                    <a:pt x="216" y="157"/>
                    <a:pt x="216" y="0"/>
                    <a:pt x="10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428074" y="1943663"/>
              <a:ext cx="26423" cy="20429"/>
            </a:xfrm>
            <a:custGeom>
              <a:avLst/>
              <a:gdLst/>
              <a:ahLst/>
              <a:cxnLst/>
              <a:rect l="l" t="t" r="r" b="b"/>
              <a:pathLst>
                <a:path w="216" h="167" extrusionOk="0">
                  <a:moveTo>
                    <a:pt x="109" y="1"/>
                  </a:moveTo>
                  <a:cubicBezTo>
                    <a:pt x="1" y="1"/>
                    <a:pt x="1" y="167"/>
                    <a:pt x="109" y="167"/>
                  </a:cubicBezTo>
                  <a:cubicBezTo>
                    <a:pt x="216" y="167"/>
                    <a:pt x="216" y="1"/>
                    <a:pt x="10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573032" y="2080181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18" y="1"/>
                  </a:moveTo>
                  <a:cubicBezTo>
                    <a:pt x="1" y="1"/>
                    <a:pt x="1" y="177"/>
                    <a:pt x="118" y="177"/>
                  </a:cubicBezTo>
                  <a:cubicBezTo>
                    <a:pt x="226" y="177"/>
                    <a:pt x="22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547833" y="2129234"/>
              <a:ext cx="27768" cy="21774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118" y="1"/>
                  </a:moveTo>
                  <a:cubicBezTo>
                    <a:pt x="1" y="1"/>
                    <a:pt x="1" y="177"/>
                    <a:pt x="118" y="177"/>
                  </a:cubicBezTo>
                  <a:cubicBezTo>
                    <a:pt x="226" y="177"/>
                    <a:pt x="22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525202" y="2089845"/>
              <a:ext cx="27524" cy="21652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118" y="0"/>
                  </a:moveTo>
                  <a:cubicBezTo>
                    <a:pt x="0" y="0"/>
                    <a:pt x="0" y="176"/>
                    <a:pt x="118" y="176"/>
                  </a:cubicBezTo>
                  <a:cubicBezTo>
                    <a:pt x="225" y="176"/>
                    <a:pt x="22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538291" y="2040669"/>
              <a:ext cx="27768" cy="21652"/>
            </a:xfrm>
            <a:custGeom>
              <a:avLst/>
              <a:gdLst/>
              <a:ahLst/>
              <a:cxnLst/>
              <a:rect l="l" t="t" r="r" b="b"/>
              <a:pathLst>
                <a:path w="227" h="177" extrusionOk="0">
                  <a:moveTo>
                    <a:pt x="109" y="0"/>
                  </a:moveTo>
                  <a:cubicBezTo>
                    <a:pt x="0" y="0"/>
                    <a:pt x="0" y="177"/>
                    <a:pt x="109" y="177"/>
                  </a:cubicBezTo>
                  <a:cubicBezTo>
                    <a:pt x="226" y="177"/>
                    <a:pt x="226" y="0"/>
                    <a:pt x="109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489238" y="2069416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0" y="0"/>
                    <a:pt x="0" y="177"/>
                    <a:pt x="118" y="177"/>
                  </a:cubicBezTo>
                  <a:cubicBezTo>
                    <a:pt x="225" y="177"/>
                    <a:pt x="22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489238" y="2014246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5" y="177"/>
                    <a:pt x="225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436515" y="2019139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6"/>
                    <a:pt x="108" y="176"/>
                  </a:cubicBezTo>
                  <a:cubicBezTo>
                    <a:pt x="225" y="176"/>
                    <a:pt x="225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441285" y="2068193"/>
              <a:ext cx="28869" cy="21774"/>
            </a:xfrm>
            <a:custGeom>
              <a:avLst/>
              <a:gdLst/>
              <a:ahLst/>
              <a:cxnLst/>
              <a:rect l="l" t="t" r="r" b="b"/>
              <a:pathLst>
                <a:path w="236" h="178" extrusionOk="0">
                  <a:moveTo>
                    <a:pt x="118" y="1"/>
                  </a:moveTo>
                  <a:cubicBezTo>
                    <a:pt x="1" y="1"/>
                    <a:pt x="1" y="177"/>
                    <a:pt x="118" y="177"/>
                  </a:cubicBezTo>
                  <a:cubicBezTo>
                    <a:pt x="236" y="177"/>
                    <a:pt x="23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382568" y="2039446"/>
              <a:ext cx="27768" cy="21774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6" y="177"/>
                    <a:pt x="22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380122" y="2078957"/>
              <a:ext cx="27768" cy="21652"/>
            </a:xfrm>
            <a:custGeom>
              <a:avLst/>
              <a:gdLst/>
              <a:ahLst/>
              <a:cxnLst/>
              <a:rect l="l" t="t" r="r" b="b"/>
              <a:pathLst>
                <a:path w="227" h="177" extrusionOk="0">
                  <a:moveTo>
                    <a:pt x="109" y="1"/>
                  </a:moveTo>
                  <a:cubicBezTo>
                    <a:pt x="1" y="1"/>
                    <a:pt x="1" y="177"/>
                    <a:pt x="109" y="177"/>
                  </a:cubicBezTo>
                  <a:cubicBezTo>
                    <a:pt x="226" y="177"/>
                    <a:pt x="226" y="1"/>
                    <a:pt x="109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462815" y="2107704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1"/>
                  </a:moveTo>
                  <a:cubicBezTo>
                    <a:pt x="1" y="1"/>
                    <a:pt x="1" y="177"/>
                    <a:pt x="108" y="177"/>
                  </a:cubicBezTo>
                  <a:cubicBezTo>
                    <a:pt x="226" y="177"/>
                    <a:pt x="22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502327" y="2147338"/>
              <a:ext cx="28869" cy="21652"/>
            </a:xfrm>
            <a:custGeom>
              <a:avLst/>
              <a:gdLst/>
              <a:ahLst/>
              <a:cxnLst/>
              <a:rect l="l" t="t" r="r" b="b"/>
              <a:pathLst>
                <a:path w="236" h="177" extrusionOk="0">
                  <a:moveTo>
                    <a:pt x="118" y="0"/>
                  </a:moveTo>
                  <a:cubicBezTo>
                    <a:pt x="1" y="0"/>
                    <a:pt x="1" y="176"/>
                    <a:pt x="118" y="176"/>
                  </a:cubicBezTo>
                  <a:cubicBezTo>
                    <a:pt x="236" y="176"/>
                    <a:pt x="236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8546732" y="2174862"/>
              <a:ext cx="28869" cy="21652"/>
            </a:xfrm>
            <a:custGeom>
              <a:avLst/>
              <a:gdLst/>
              <a:ahLst/>
              <a:cxnLst/>
              <a:rect l="l" t="t" r="r" b="b"/>
              <a:pathLst>
                <a:path w="236" h="177" extrusionOk="0">
                  <a:moveTo>
                    <a:pt x="118" y="0"/>
                  </a:moveTo>
                  <a:cubicBezTo>
                    <a:pt x="0" y="0"/>
                    <a:pt x="0" y="176"/>
                    <a:pt x="118" y="176"/>
                  </a:cubicBezTo>
                  <a:cubicBezTo>
                    <a:pt x="235" y="176"/>
                    <a:pt x="23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8508321" y="2193945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1"/>
                  </a:moveTo>
                  <a:cubicBezTo>
                    <a:pt x="1" y="1"/>
                    <a:pt x="1" y="177"/>
                    <a:pt x="108" y="177"/>
                  </a:cubicBezTo>
                  <a:cubicBezTo>
                    <a:pt x="226" y="177"/>
                    <a:pt x="22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8468809" y="2223915"/>
              <a:ext cx="27768" cy="21774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6" y="177"/>
                    <a:pt x="22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8464038" y="2169969"/>
              <a:ext cx="27646" cy="21774"/>
            </a:xfrm>
            <a:custGeom>
              <a:avLst/>
              <a:gdLst/>
              <a:ahLst/>
              <a:cxnLst/>
              <a:rect l="l" t="t" r="r" b="b"/>
              <a:pathLst>
                <a:path w="226" h="178" extrusionOk="0">
                  <a:moveTo>
                    <a:pt x="108" y="1"/>
                  </a:moveTo>
                  <a:cubicBezTo>
                    <a:pt x="0" y="1"/>
                    <a:pt x="0" y="177"/>
                    <a:pt x="108" y="177"/>
                  </a:cubicBezTo>
                  <a:cubicBezTo>
                    <a:pt x="226" y="177"/>
                    <a:pt x="226" y="1"/>
                    <a:pt x="10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8423303" y="2213151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7"/>
                    <a:pt x="108" y="177"/>
                  </a:cubicBezTo>
                  <a:cubicBezTo>
                    <a:pt x="226" y="177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8412538" y="2172416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1" y="0"/>
                    <a:pt x="1" y="177"/>
                    <a:pt x="118" y="177"/>
                  </a:cubicBezTo>
                  <a:cubicBezTo>
                    <a:pt x="225" y="177"/>
                    <a:pt x="225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8411315" y="2124463"/>
              <a:ext cx="27768" cy="21774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118" y="1"/>
                  </a:moveTo>
                  <a:cubicBezTo>
                    <a:pt x="0" y="1"/>
                    <a:pt x="0" y="177"/>
                    <a:pt x="118" y="177"/>
                  </a:cubicBezTo>
                  <a:cubicBezTo>
                    <a:pt x="226" y="177"/>
                    <a:pt x="226" y="1"/>
                    <a:pt x="118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8349051" y="2117368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08" y="0"/>
                  </a:moveTo>
                  <a:cubicBezTo>
                    <a:pt x="0" y="0"/>
                    <a:pt x="0" y="176"/>
                    <a:pt x="108" y="176"/>
                  </a:cubicBezTo>
                  <a:cubicBezTo>
                    <a:pt x="226" y="176"/>
                    <a:pt x="226" y="0"/>
                    <a:pt x="10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8373027" y="2168868"/>
              <a:ext cx="27646" cy="21652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18" y="0"/>
                  </a:moveTo>
                  <a:cubicBezTo>
                    <a:pt x="0" y="0"/>
                    <a:pt x="0" y="177"/>
                    <a:pt x="118" y="177"/>
                  </a:cubicBezTo>
                  <a:cubicBezTo>
                    <a:pt x="226" y="177"/>
                    <a:pt x="226" y="0"/>
                    <a:pt x="11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 rot="-6825109">
              <a:off x="8694271" y="-201707"/>
              <a:ext cx="300678" cy="940321"/>
            </a:xfrm>
            <a:custGeom>
              <a:avLst/>
              <a:gdLst/>
              <a:ahLst/>
              <a:cxnLst/>
              <a:rect l="l" t="t" r="r" b="b"/>
              <a:pathLst>
                <a:path w="2458" h="7687" extrusionOk="0">
                  <a:moveTo>
                    <a:pt x="68" y="0"/>
                  </a:moveTo>
                  <a:lnTo>
                    <a:pt x="0" y="39"/>
                  </a:lnTo>
                  <a:cubicBezTo>
                    <a:pt x="0" y="39"/>
                    <a:pt x="20" y="68"/>
                    <a:pt x="59" y="118"/>
                  </a:cubicBezTo>
                  <a:cubicBezTo>
                    <a:pt x="88" y="166"/>
                    <a:pt x="147" y="235"/>
                    <a:pt x="206" y="323"/>
                  </a:cubicBezTo>
                  <a:cubicBezTo>
                    <a:pt x="235" y="372"/>
                    <a:pt x="264" y="421"/>
                    <a:pt x="303" y="479"/>
                  </a:cubicBezTo>
                  <a:cubicBezTo>
                    <a:pt x="343" y="538"/>
                    <a:pt x="382" y="597"/>
                    <a:pt x="421" y="666"/>
                  </a:cubicBezTo>
                  <a:cubicBezTo>
                    <a:pt x="460" y="725"/>
                    <a:pt x="499" y="803"/>
                    <a:pt x="538" y="871"/>
                  </a:cubicBezTo>
                  <a:cubicBezTo>
                    <a:pt x="588" y="950"/>
                    <a:pt x="627" y="1028"/>
                    <a:pt x="676" y="1116"/>
                  </a:cubicBezTo>
                  <a:cubicBezTo>
                    <a:pt x="764" y="1282"/>
                    <a:pt x="852" y="1459"/>
                    <a:pt x="940" y="1665"/>
                  </a:cubicBezTo>
                  <a:cubicBezTo>
                    <a:pt x="1028" y="1861"/>
                    <a:pt x="1117" y="2076"/>
                    <a:pt x="1204" y="2291"/>
                  </a:cubicBezTo>
                  <a:cubicBezTo>
                    <a:pt x="1283" y="2516"/>
                    <a:pt x="1361" y="2742"/>
                    <a:pt x="1439" y="2986"/>
                  </a:cubicBezTo>
                  <a:cubicBezTo>
                    <a:pt x="1508" y="3221"/>
                    <a:pt x="1576" y="3467"/>
                    <a:pt x="1635" y="3711"/>
                  </a:cubicBezTo>
                  <a:cubicBezTo>
                    <a:pt x="1694" y="3956"/>
                    <a:pt x="1753" y="4201"/>
                    <a:pt x="1802" y="4446"/>
                  </a:cubicBezTo>
                  <a:cubicBezTo>
                    <a:pt x="1851" y="4690"/>
                    <a:pt x="1900" y="4925"/>
                    <a:pt x="1949" y="5160"/>
                  </a:cubicBezTo>
                  <a:cubicBezTo>
                    <a:pt x="1988" y="5395"/>
                    <a:pt x="2027" y="5621"/>
                    <a:pt x="2066" y="5836"/>
                  </a:cubicBezTo>
                  <a:cubicBezTo>
                    <a:pt x="2096" y="6052"/>
                    <a:pt x="2135" y="6248"/>
                    <a:pt x="2164" y="6433"/>
                  </a:cubicBezTo>
                  <a:cubicBezTo>
                    <a:pt x="2223" y="6815"/>
                    <a:pt x="2272" y="7129"/>
                    <a:pt x="2321" y="7344"/>
                  </a:cubicBezTo>
                  <a:cubicBezTo>
                    <a:pt x="2360" y="7560"/>
                    <a:pt x="2379" y="7687"/>
                    <a:pt x="2379" y="7687"/>
                  </a:cubicBezTo>
                  <a:lnTo>
                    <a:pt x="2458" y="7677"/>
                  </a:lnTo>
                  <a:cubicBezTo>
                    <a:pt x="2458" y="7677"/>
                    <a:pt x="2448" y="7550"/>
                    <a:pt x="2429" y="7325"/>
                  </a:cubicBezTo>
                  <a:cubicBezTo>
                    <a:pt x="2409" y="7109"/>
                    <a:pt x="2379" y="6786"/>
                    <a:pt x="2331" y="6414"/>
                  </a:cubicBezTo>
                  <a:cubicBezTo>
                    <a:pt x="2301" y="6228"/>
                    <a:pt x="2272" y="6022"/>
                    <a:pt x="2242" y="5806"/>
                  </a:cubicBezTo>
                  <a:cubicBezTo>
                    <a:pt x="2203" y="5591"/>
                    <a:pt x="2164" y="5366"/>
                    <a:pt x="2115" y="5131"/>
                  </a:cubicBezTo>
                  <a:cubicBezTo>
                    <a:pt x="2076" y="4896"/>
                    <a:pt x="2017" y="4651"/>
                    <a:pt x="1959" y="4407"/>
                  </a:cubicBezTo>
                  <a:cubicBezTo>
                    <a:pt x="1900" y="4161"/>
                    <a:pt x="1841" y="3917"/>
                    <a:pt x="1772" y="3672"/>
                  </a:cubicBezTo>
                  <a:cubicBezTo>
                    <a:pt x="1626" y="3182"/>
                    <a:pt x="1459" y="2703"/>
                    <a:pt x="1283" y="2262"/>
                  </a:cubicBezTo>
                  <a:cubicBezTo>
                    <a:pt x="1195" y="2037"/>
                    <a:pt x="1106" y="1831"/>
                    <a:pt x="1008" y="1626"/>
                  </a:cubicBezTo>
                  <a:cubicBezTo>
                    <a:pt x="921" y="1430"/>
                    <a:pt x="823" y="1243"/>
                    <a:pt x="734" y="1077"/>
                  </a:cubicBezTo>
                  <a:cubicBezTo>
                    <a:pt x="686" y="999"/>
                    <a:pt x="647" y="910"/>
                    <a:pt x="607" y="842"/>
                  </a:cubicBezTo>
                  <a:cubicBezTo>
                    <a:pt x="558" y="764"/>
                    <a:pt x="519" y="695"/>
                    <a:pt x="480" y="627"/>
                  </a:cubicBezTo>
                  <a:cubicBezTo>
                    <a:pt x="401" y="490"/>
                    <a:pt x="323" y="382"/>
                    <a:pt x="264" y="284"/>
                  </a:cubicBezTo>
                  <a:cubicBezTo>
                    <a:pt x="206" y="196"/>
                    <a:pt x="157" y="118"/>
                    <a:pt x="118" y="68"/>
                  </a:cubicBezTo>
                  <a:cubicBezTo>
                    <a:pt x="88" y="2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 rot="-6825109">
              <a:off x="8434178" y="237682"/>
              <a:ext cx="74374" cy="354746"/>
            </a:xfrm>
            <a:custGeom>
              <a:avLst/>
              <a:gdLst/>
              <a:ahLst/>
              <a:cxnLst/>
              <a:rect l="l" t="t" r="r" b="b"/>
              <a:pathLst>
                <a:path w="608" h="2900" extrusionOk="0">
                  <a:moveTo>
                    <a:pt x="539" y="1"/>
                  </a:moveTo>
                  <a:cubicBezTo>
                    <a:pt x="539" y="1"/>
                    <a:pt x="490" y="177"/>
                    <a:pt x="412" y="441"/>
                  </a:cubicBezTo>
                  <a:cubicBezTo>
                    <a:pt x="373" y="578"/>
                    <a:pt x="343" y="735"/>
                    <a:pt x="295" y="902"/>
                  </a:cubicBezTo>
                  <a:cubicBezTo>
                    <a:pt x="255" y="1068"/>
                    <a:pt x="206" y="1244"/>
                    <a:pt x="167" y="1430"/>
                  </a:cubicBezTo>
                  <a:cubicBezTo>
                    <a:pt x="147" y="1518"/>
                    <a:pt x="128" y="1607"/>
                    <a:pt x="118" y="1694"/>
                  </a:cubicBezTo>
                  <a:cubicBezTo>
                    <a:pt x="99" y="1783"/>
                    <a:pt x="79" y="1871"/>
                    <a:pt x="69" y="1959"/>
                  </a:cubicBezTo>
                  <a:cubicBezTo>
                    <a:pt x="60" y="2047"/>
                    <a:pt x="40" y="2125"/>
                    <a:pt x="40" y="2204"/>
                  </a:cubicBezTo>
                  <a:cubicBezTo>
                    <a:pt x="30" y="2282"/>
                    <a:pt x="20" y="2360"/>
                    <a:pt x="20" y="2429"/>
                  </a:cubicBezTo>
                  <a:cubicBezTo>
                    <a:pt x="1" y="2713"/>
                    <a:pt x="30" y="2899"/>
                    <a:pt x="30" y="2899"/>
                  </a:cubicBezTo>
                  <a:lnTo>
                    <a:pt x="108" y="2899"/>
                  </a:lnTo>
                  <a:cubicBezTo>
                    <a:pt x="108" y="2899"/>
                    <a:pt x="118" y="2850"/>
                    <a:pt x="138" y="2772"/>
                  </a:cubicBezTo>
                  <a:cubicBezTo>
                    <a:pt x="147" y="2693"/>
                    <a:pt x="167" y="2586"/>
                    <a:pt x="187" y="2449"/>
                  </a:cubicBezTo>
                  <a:cubicBezTo>
                    <a:pt x="197" y="2380"/>
                    <a:pt x="206" y="2302"/>
                    <a:pt x="216" y="2223"/>
                  </a:cubicBezTo>
                  <a:cubicBezTo>
                    <a:pt x="226" y="2145"/>
                    <a:pt x="236" y="2067"/>
                    <a:pt x="245" y="1979"/>
                  </a:cubicBezTo>
                  <a:cubicBezTo>
                    <a:pt x="255" y="1900"/>
                    <a:pt x="265" y="1812"/>
                    <a:pt x="275" y="1724"/>
                  </a:cubicBezTo>
                  <a:cubicBezTo>
                    <a:pt x="284" y="1626"/>
                    <a:pt x="295" y="1538"/>
                    <a:pt x="304" y="1450"/>
                  </a:cubicBezTo>
                  <a:cubicBezTo>
                    <a:pt x="324" y="1264"/>
                    <a:pt x="353" y="1087"/>
                    <a:pt x="382" y="921"/>
                  </a:cubicBezTo>
                  <a:cubicBezTo>
                    <a:pt x="412" y="745"/>
                    <a:pt x="451" y="588"/>
                    <a:pt x="480" y="461"/>
                  </a:cubicBezTo>
                  <a:cubicBezTo>
                    <a:pt x="549" y="197"/>
                    <a:pt x="608" y="20"/>
                    <a:pt x="608" y="20"/>
                  </a:cubicBezTo>
                  <a:lnTo>
                    <a:pt x="539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 rot="-6825109">
              <a:off x="8642583" y="259751"/>
              <a:ext cx="293461" cy="236212"/>
            </a:xfrm>
            <a:custGeom>
              <a:avLst/>
              <a:gdLst/>
              <a:ahLst/>
              <a:cxnLst/>
              <a:rect l="l" t="t" r="r" b="b"/>
              <a:pathLst>
                <a:path w="2399" h="1931" extrusionOk="0">
                  <a:moveTo>
                    <a:pt x="68" y="1"/>
                  </a:moveTo>
                  <a:lnTo>
                    <a:pt x="0" y="50"/>
                  </a:lnTo>
                  <a:lnTo>
                    <a:pt x="59" y="168"/>
                  </a:lnTo>
                  <a:cubicBezTo>
                    <a:pt x="78" y="207"/>
                    <a:pt x="98" y="256"/>
                    <a:pt x="127" y="305"/>
                  </a:cubicBezTo>
                  <a:cubicBezTo>
                    <a:pt x="166" y="354"/>
                    <a:pt x="196" y="412"/>
                    <a:pt x="245" y="471"/>
                  </a:cubicBezTo>
                  <a:cubicBezTo>
                    <a:pt x="284" y="530"/>
                    <a:pt x="333" y="589"/>
                    <a:pt x="392" y="657"/>
                  </a:cubicBezTo>
                  <a:cubicBezTo>
                    <a:pt x="440" y="716"/>
                    <a:pt x="509" y="784"/>
                    <a:pt x="568" y="853"/>
                  </a:cubicBezTo>
                  <a:cubicBezTo>
                    <a:pt x="636" y="912"/>
                    <a:pt x="705" y="980"/>
                    <a:pt x="784" y="1039"/>
                  </a:cubicBezTo>
                  <a:cubicBezTo>
                    <a:pt x="852" y="1098"/>
                    <a:pt x="930" y="1156"/>
                    <a:pt x="1008" y="1215"/>
                  </a:cubicBezTo>
                  <a:cubicBezTo>
                    <a:pt x="1087" y="1274"/>
                    <a:pt x="1165" y="1333"/>
                    <a:pt x="1254" y="1382"/>
                  </a:cubicBezTo>
                  <a:lnTo>
                    <a:pt x="1489" y="1529"/>
                  </a:lnTo>
                  <a:lnTo>
                    <a:pt x="1606" y="1587"/>
                  </a:lnTo>
                  <a:cubicBezTo>
                    <a:pt x="1645" y="1607"/>
                    <a:pt x="1684" y="1637"/>
                    <a:pt x="1724" y="1646"/>
                  </a:cubicBezTo>
                  <a:cubicBezTo>
                    <a:pt x="1792" y="1685"/>
                    <a:pt x="1861" y="1724"/>
                    <a:pt x="1929" y="1754"/>
                  </a:cubicBezTo>
                  <a:cubicBezTo>
                    <a:pt x="1998" y="1783"/>
                    <a:pt x="2057" y="1813"/>
                    <a:pt x="2115" y="1833"/>
                  </a:cubicBezTo>
                  <a:cubicBezTo>
                    <a:pt x="2164" y="1852"/>
                    <a:pt x="2213" y="1872"/>
                    <a:pt x="2252" y="1891"/>
                  </a:cubicBezTo>
                  <a:cubicBezTo>
                    <a:pt x="2331" y="1920"/>
                    <a:pt x="2379" y="1930"/>
                    <a:pt x="2379" y="1930"/>
                  </a:cubicBezTo>
                  <a:lnTo>
                    <a:pt x="2399" y="1862"/>
                  </a:lnTo>
                  <a:cubicBezTo>
                    <a:pt x="2399" y="1862"/>
                    <a:pt x="2360" y="1852"/>
                    <a:pt x="2281" y="1822"/>
                  </a:cubicBezTo>
                  <a:cubicBezTo>
                    <a:pt x="2242" y="1803"/>
                    <a:pt x="2194" y="1793"/>
                    <a:pt x="2135" y="1764"/>
                  </a:cubicBezTo>
                  <a:cubicBezTo>
                    <a:pt x="2086" y="1744"/>
                    <a:pt x="2027" y="1715"/>
                    <a:pt x="1959" y="1685"/>
                  </a:cubicBezTo>
                  <a:cubicBezTo>
                    <a:pt x="1900" y="1656"/>
                    <a:pt x="1831" y="1617"/>
                    <a:pt x="1753" y="1578"/>
                  </a:cubicBezTo>
                  <a:cubicBezTo>
                    <a:pt x="1684" y="1548"/>
                    <a:pt x="1615" y="1500"/>
                    <a:pt x="1537" y="1450"/>
                  </a:cubicBezTo>
                  <a:cubicBezTo>
                    <a:pt x="1459" y="1402"/>
                    <a:pt x="1380" y="1352"/>
                    <a:pt x="1312" y="1294"/>
                  </a:cubicBezTo>
                  <a:cubicBezTo>
                    <a:pt x="1234" y="1235"/>
                    <a:pt x="1165" y="1176"/>
                    <a:pt x="1097" y="1108"/>
                  </a:cubicBezTo>
                  <a:cubicBezTo>
                    <a:pt x="1019" y="1049"/>
                    <a:pt x="950" y="990"/>
                    <a:pt x="881" y="921"/>
                  </a:cubicBezTo>
                  <a:cubicBezTo>
                    <a:pt x="823" y="853"/>
                    <a:pt x="754" y="795"/>
                    <a:pt x="695" y="726"/>
                  </a:cubicBezTo>
                  <a:cubicBezTo>
                    <a:pt x="636" y="657"/>
                    <a:pt x="578" y="599"/>
                    <a:pt x="529" y="540"/>
                  </a:cubicBezTo>
                  <a:cubicBezTo>
                    <a:pt x="470" y="481"/>
                    <a:pt x="421" y="422"/>
                    <a:pt x="372" y="364"/>
                  </a:cubicBezTo>
                  <a:cubicBezTo>
                    <a:pt x="333" y="314"/>
                    <a:pt x="284" y="266"/>
                    <a:pt x="255" y="216"/>
                  </a:cubicBezTo>
                  <a:cubicBezTo>
                    <a:pt x="216" y="177"/>
                    <a:pt x="176" y="138"/>
                    <a:pt x="157" y="109"/>
                  </a:cubicBezTo>
                  <a:cubicBezTo>
                    <a:pt x="98" y="40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 rot="-6825109">
              <a:off x="8740028" y="-35334"/>
              <a:ext cx="121225" cy="300800"/>
            </a:xfrm>
            <a:custGeom>
              <a:avLst/>
              <a:gdLst/>
              <a:ahLst/>
              <a:cxnLst/>
              <a:rect l="l" t="t" r="r" b="b"/>
              <a:pathLst>
                <a:path w="991" h="2459" extrusionOk="0">
                  <a:moveTo>
                    <a:pt x="921" y="0"/>
                  </a:moveTo>
                  <a:cubicBezTo>
                    <a:pt x="921" y="0"/>
                    <a:pt x="902" y="30"/>
                    <a:pt x="882" y="98"/>
                  </a:cubicBezTo>
                  <a:cubicBezTo>
                    <a:pt x="853" y="167"/>
                    <a:pt x="804" y="255"/>
                    <a:pt x="755" y="373"/>
                  </a:cubicBezTo>
                  <a:cubicBezTo>
                    <a:pt x="657" y="598"/>
                    <a:pt x="530" y="892"/>
                    <a:pt x="393" y="1195"/>
                  </a:cubicBezTo>
                  <a:cubicBezTo>
                    <a:pt x="324" y="1342"/>
                    <a:pt x="266" y="1489"/>
                    <a:pt x="207" y="1636"/>
                  </a:cubicBezTo>
                  <a:cubicBezTo>
                    <a:pt x="158" y="1783"/>
                    <a:pt x="109" y="1910"/>
                    <a:pt x="79" y="2037"/>
                  </a:cubicBezTo>
                  <a:cubicBezTo>
                    <a:pt x="11" y="2272"/>
                    <a:pt x="1" y="2439"/>
                    <a:pt x="1" y="2439"/>
                  </a:cubicBezTo>
                  <a:lnTo>
                    <a:pt x="70" y="2459"/>
                  </a:lnTo>
                  <a:lnTo>
                    <a:pt x="118" y="2361"/>
                  </a:lnTo>
                  <a:cubicBezTo>
                    <a:pt x="158" y="2292"/>
                    <a:pt x="197" y="2204"/>
                    <a:pt x="236" y="2087"/>
                  </a:cubicBezTo>
                  <a:cubicBezTo>
                    <a:pt x="285" y="1969"/>
                    <a:pt x="324" y="1841"/>
                    <a:pt x="373" y="1695"/>
                  </a:cubicBezTo>
                  <a:cubicBezTo>
                    <a:pt x="403" y="1626"/>
                    <a:pt x="422" y="1548"/>
                    <a:pt x="451" y="1469"/>
                  </a:cubicBezTo>
                  <a:cubicBezTo>
                    <a:pt x="471" y="1391"/>
                    <a:pt x="501" y="1313"/>
                    <a:pt x="520" y="1244"/>
                  </a:cubicBezTo>
                  <a:cubicBezTo>
                    <a:pt x="569" y="1088"/>
                    <a:pt x="618" y="931"/>
                    <a:pt x="677" y="784"/>
                  </a:cubicBezTo>
                  <a:cubicBezTo>
                    <a:pt x="726" y="647"/>
                    <a:pt x="775" y="510"/>
                    <a:pt x="823" y="402"/>
                  </a:cubicBezTo>
                  <a:cubicBezTo>
                    <a:pt x="921" y="177"/>
                    <a:pt x="990" y="30"/>
                    <a:pt x="990" y="30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 rot="-6825109">
              <a:off x="8870462" y="112407"/>
              <a:ext cx="274378" cy="202694"/>
            </a:xfrm>
            <a:custGeom>
              <a:avLst/>
              <a:gdLst/>
              <a:ahLst/>
              <a:cxnLst/>
              <a:rect l="l" t="t" r="r" b="b"/>
              <a:pathLst>
                <a:path w="2243" h="1657" extrusionOk="0">
                  <a:moveTo>
                    <a:pt x="49" y="1"/>
                  </a:moveTo>
                  <a:lnTo>
                    <a:pt x="1" y="50"/>
                  </a:lnTo>
                  <a:cubicBezTo>
                    <a:pt x="1" y="50"/>
                    <a:pt x="99" y="197"/>
                    <a:pt x="284" y="373"/>
                  </a:cubicBezTo>
                  <a:cubicBezTo>
                    <a:pt x="334" y="412"/>
                    <a:pt x="392" y="462"/>
                    <a:pt x="441" y="510"/>
                  </a:cubicBezTo>
                  <a:cubicBezTo>
                    <a:pt x="500" y="560"/>
                    <a:pt x="558" y="608"/>
                    <a:pt x="627" y="657"/>
                  </a:cubicBezTo>
                  <a:cubicBezTo>
                    <a:pt x="686" y="706"/>
                    <a:pt x="754" y="755"/>
                    <a:pt x="823" y="795"/>
                  </a:cubicBezTo>
                  <a:cubicBezTo>
                    <a:pt x="891" y="843"/>
                    <a:pt x="970" y="892"/>
                    <a:pt x="1039" y="941"/>
                  </a:cubicBezTo>
                  <a:cubicBezTo>
                    <a:pt x="1185" y="1039"/>
                    <a:pt x="1332" y="1127"/>
                    <a:pt x="1470" y="1206"/>
                  </a:cubicBezTo>
                  <a:cubicBezTo>
                    <a:pt x="1607" y="1294"/>
                    <a:pt x="1724" y="1372"/>
                    <a:pt x="1842" y="1441"/>
                  </a:cubicBezTo>
                  <a:cubicBezTo>
                    <a:pt x="2057" y="1568"/>
                    <a:pt x="2204" y="1656"/>
                    <a:pt x="2204" y="1656"/>
                  </a:cubicBezTo>
                  <a:lnTo>
                    <a:pt x="2243" y="1587"/>
                  </a:lnTo>
                  <a:cubicBezTo>
                    <a:pt x="2243" y="1587"/>
                    <a:pt x="2096" y="1509"/>
                    <a:pt x="1881" y="1372"/>
                  </a:cubicBezTo>
                  <a:cubicBezTo>
                    <a:pt x="1773" y="1304"/>
                    <a:pt x="1646" y="1225"/>
                    <a:pt x="1518" y="1137"/>
                  </a:cubicBezTo>
                  <a:cubicBezTo>
                    <a:pt x="1381" y="1039"/>
                    <a:pt x="1254" y="941"/>
                    <a:pt x="1117" y="834"/>
                  </a:cubicBezTo>
                  <a:cubicBezTo>
                    <a:pt x="1048" y="775"/>
                    <a:pt x="989" y="726"/>
                    <a:pt x="921" y="667"/>
                  </a:cubicBezTo>
                  <a:cubicBezTo>
                    <a:pt x="862" y="618"/>
                    <a:pt x="793" y="569"/>
                    <a:pt x="735" y="520"/>
                  </a:cubicBezTo>
                  <a:cubicBezTo>
                    <a:pt x="676" y="462"/>
                    <a:pt x="617" y="412"/>
                    <a:pt x="558" y="373"/>
                  </a:cubicBezTo>
                  <a:cubicBezTo>
                    <a:pt x="500" y="325"/>
                    <a:pt x="451" y="285"/>
                    <a:pt x="402" y="246"/>
                  </a:cubicBezTo>
                  <a:cubicBezTo>
                    <a:pt x="294" y="168"/>
                    <a:pt x="216" y="99"/>
                    <a:pt x="147" y="60"/>
                  </a:cubicBezTo>
                  <a:cubicBezTo>
                    <a:pt x="88" y="21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 rot="-6825109">
              <a:off x="8325968" y="550557"/>
              <a:ext cx="200737" cy="242940"/>
            </a:xfrm>
            <a:custGeom>
              <a:avLst/>
              <a:gdLst/>
              <a:ahLst/>
              <a:cxnLst/>
              <a:rect l="l" t="t" r="r" b="b"/>
              <a:pathLst>
                <a:path w="1641" h="1986" extrusionOk="0">
                  <a:moveTo>
                    <a:pt x="642" y="0"/>
                  </a:moveTo>
                  <a:cubicBezTo>
                    <a:pt x="620" y="0"/>
                    <a:pt x="608" y="2"/>
                    <a:pt x="608" y="2"/>
                  </a:cubicBezTo>
                  <a:cubicBezTo>
                    <a:pt x="490" y="2"/>
                    <a:pt x="373" y="70"/>
                    <a:pt x="294" y="149"/>
                  </a:cubicBezTo>
                  <a:cubicBezTo>
                    <a:pt x="59" y="374"/>
                    <a:pt x="0" y="746"/>
                    <a:pt x="98" y="1049"/>
                  </a:cubicBezTo>
                  <a:cubicBezTo>
                    <a:pt x="196" y="1363"/>
                    <a:pt x="480" y="1617"/>
                    <a:pt x="725" y="1823"/>
                  </a:cubicBezTo>
                  <a:cubicBezTo>
                    <a:pt x="856" y="1930"/>
                    <a:pt x="1015" y="1986"/>
                    <a:pt x="1161" y="1986"/>
                  </a:cubicBezTo>
                  <a:cubicBezTo>
                    <a:pt x="1420" y="1986"/>
                    <a:pt x="1640" y="1810"/>
                    <a:pt x="1596" y="1422"/>
                  </a:cubicBezTo>
                  <a:cubicBezTo>
                    <a:pt x="1442" y="83"/>
                    <a:pt x="799" y="0"/>
                    <a:pt x="642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 rot="-6825109">
              <a:off x="8329496" y="549321"/>
              <a:ext cx="193031" cy="246365"/>
            </a:xfrm>
            <a:custGeom>
              <a:avLst/>
              <a:gdLst/>
              <a:ahLst/>
              <a:cxnLst/>
              <a:rect l="l" t="t" r="r" b="b"/>
              <a:pathLst>
                <a:path w="1578" h="2014" extrusionOk="0">
                  <a:moveTo>
                    <a:pt x="568" y="1"/>
                  </a:moveTo>
                  <a:cubicBezTo>
                    <a:pt x="571" y="1"/>
                    <a:pt x="574" y="1"/>
                    <a:pt x="577" y="1"/>
                  </a:cubicBezTo>
                  <a:lnTo>
                    <a:pt x="577" y="1"/>
                  </a:lnTo>
                  <a:cubicBezTo>
                    <a:pt x="578" y="1"/>
                    <a:pt x="578" y="1"/>
                    <a:pt x="579" y="1"/>
                  </a:cubicBezTo>
                  <a:close/>
                  <a:moveTo>
                    <a:pt x="579" y="40"/>
                  </a:moveTo>
                  <a:cubicBezTo>
                    <a:pt x="608" y="40"/>
                    <a:pt x="647" y="40"/>
                    <a:pt x="686" y="49"/>
                  </a:cubicBezTo>
                  <a:cubicBezTo>
                    <a:pt x="725" y="49"/>
                    <a:pt x="764" y="59"/>
                    <a:pt x="803" y="79"/>
                  </a:cubicBezTo>
                  <a:cubicBezTo>
                    <a:pt x="833" y="88"/>
                    <a:pt x="872" y="108"/>
                    <a:pt x="901" y="118"/>
                  </a:cubicBezTo>
                  <a:cubicBezTo>
                    <a:pt x="940" y="147"/>
                    <a:pt x="970" y="157"/>
                    <a:pt x="999" y="186"/>
                  </a:cubicBezTo>
                  <a:cubicBezTo>
                    <a:pt x="1029" y="206"/>
                    <a:pt x="1058" y="236"/>
                    <a:pt x="1088" y="265"/>
                  </a:cubicBezTo>
                  <a:lnTo>
                    <a:pt x="1166" y="343"/>
                  </a:lnTo>
                  <a:lnTo>
                    <a:pt x="1234" y="441"/>
                  </a:lnTo>
                  <a:cubicBezTo>
                    <a:pt x="1254" y="471"/>
                    <a:pt x="1273" y="510"/>
                    <a:pt x="1293" y="539"/>
                  </a:cubicBezTo>
                  <a:cubicBezTo>
                    <a:pt x="1313" y="568"/>
                    <a:pt x="1332" y="608"/>
                    <a:pt x="1342" y="647"/>
                  </a:cubicBezTo>
                  <a:lnTo>
                    <a:pt x="1391" y="754"/>
                  </a:lnTo>
                  <a:lnTo>
                    <a:pt x="1430" y="862"/>
                  </a:lnTo>
                  <a:cubicBezTo>
                    <a:pt x="1440" y="901"/>
                    <a:pt x="1460" y="941"/>
                    <a:pt x="1460" y="970"/>
                  </a:cubicBezTo>
                  <a:lnTo>
                    <a:pt x="1489" y="1087"/>
                  </a:lnTo>
                  <a:lnTo>
                    <a:pt x="1519" y="1205"/>
                  </a:lnTo>
                  <a:lnTo>
                    <a:pt x="1558" y="1440"/>
                  </a:lnTo>
                  <a:lnTo>
                    <a:pt x="1558" y="1548"/>
                  </a:lnTo>
                  <a:cubicBezTo>
                    <a:pt x="1558" y="1587"/>
                    <a:pt x="1558" y="1626"/>
                    <a:pt x="1548" y="1655"/>
                  </a:cubicBezTo>
                  <a:cubicBezTo>
                    <a:pt x="1538" y="1733"/>
                    <a:pt x="1499" y="1802"/>
                    <a:pt x="1450" y="1861"/>
                  </a:cubicBezTo>
                  <a:cubicBezTo>
                    <a:pt x="1411" y="1910"/>
                    <a:pt x="1342" y="1949"/>
                    <a:pt x="1273" y="1968"/>
                  </a:cubicBezTo>
                  <a:cubicBezTo>
                    <a:pt x="1224" y="1987"/>
                    <a:pt x="1179" y="1994"/>
                    <a:pt x="1132" y="1994"/>
                  </a:cubicBezTo>
                  <a:cubicBezTo>
                    <a:pt x="1105" y="1994"/>
                    <a:pt x="1078" y="1992"/>
                    <a:pt x="1049" y="1988"/>
                  </a:cubicBezTo>
                  <a:cubicBezTo>
                    <a:pt x="970" y="1979"/>
                    <a:pt x="901" y="1949"/>
                    <a:pt x="833" y="1920"/>
                  </a:cubicBezTo>
                  <a:cubicBezTo>
                    <a:pt x="774" y="1881"/>
                    <a:pt x="716" y="1841"/>
                    <a:pt x="657" y="1792"/>
                  </a:cubicBezTo>
                  <a:cubicBezTo>
                    <a:pt x="539" y="1694"/>
                    <a:pt x="431" y="1587"/>
                    <a:pt x="324" y="1479"/>
                  </a:cubicBezTo>
                  <a:cubicBezTo>
                    <a:pt x="226" y="1361"/>
                    <a:pt x="138" y="1244"/>
                    <a:pt x="89" y="1097"/>
                  </a:cubicBezTo>
                  <a:cubicBezTo>
                    <a:pt x="69" y="1028"/>
                    <a:pt x="50" y="960"/>
                    <a:pt x="40" y="882"/>
                  </a:cubicBezTo>
                  <a:cubicBezTo>
                    <a:pt x="30" y="813"/>
                    <a:pt x="40" y="735"/>
                    <a:pt x="50" y="656"/>
                  </a:cubicBezTo>
                  <a:cubicBezTo>
                    <a:pt x="69" y="510"/>
                    <a:pt x="118" y="373"/>
                    <a:pt x="206" y="255"/>
                  </a:cubicBezTo>
                  <a:cubicBezTo>
                    <a:pt x="255" y="196"/>
                    <a:pt x="314" y="147"/>
                    <a:pt x="373" y="108"/>
                  </a:cubicBezTo>
                  <a:cubicBezTo>
                    <a:pt x="431" y="69"/>
                    <a:pt x="500" y="40"/>
                    <a:pt x="579" y="40"/>
                  </a:cubicBezTo>
                  <a:close/>
                  <a:moveTo>
                    <a:pt x="577" y="1"/>
                  </a:moveTo>
                  <a:cubicBezTo>
                    <a:pt x="489" y="1"/>
                    <a:pt x="411" y="30"/>
                    <a:pt x="353" y="69"/>
                  </a:cubicBezTo>
                  <a:cubicBezTo>
                    <a:pt x="285" y="118"/>
                    <a:pt x="226" y="167"/>
                    <a:pt x="177" y="236"/>
                  </a:cubicBezTo>
                  <a:cubicBezTo>
                    <a:pt x="89" y="353"/>
                    <a:pt x="30" y="500"/>
                    <a:pt x="11" y="656"/>
                  </a:cubicBezTo>
                  <a:cubicBezTo>
                    <a:pt x="0" y="735"/>
                    <a:pt x="0" y="813"/>
                    <a:pt x="11" y="882"/>
                  </a:cubicBezTo>
                  <a:cubicBezTo>
                    <a:pt x="20" y="960"/>
                    <a:pt x="40" y="1038"/>
                    <a:pt x="69" y="1107"/>
                  </a:cubicBezTo>
                  <a:cubicBezTo>
                    <a:pt x="118" y="1254"/>
                    <a:pt x="206" y="1381"/>
                    <a:pt x="314" y="1489"/>
                  </a:cubicBezTo>
                  <a:cubicBezTo>
                    <a:pt x="412" y="1606"/>
                    <a:pt x="529" y="1704"/>
                    <a:pt x="637" y="1802"/>
                  </a:cubicBezTo>
                  <a:cubicBezTo>
                    <a:pt x="696" y="1851"/>
                    <a:pt x="764" y="1900"/>
                    <a:pt x="833" y="1939"/>
                  </a:cubicBezTo>
                  <a:cubicBezTo>
                    <a:pt x="901" y="1968"/>
                    <a:pt x="970" y="1998"/>
                    <a:pt x="1049" y="2008"/>
                  </a:cubicBezTo>
                  <a:cubicBezTo>
                    <a:pt x="1078" y="2011"/>
                    <a:pt x="1106" y="2014"/>
                    <a:pt x="1135" y="2014"/>
                  </a:cubicBezTo>
                  <a:cubicBezTo>
                    <a:pt x="1183" y="2014"/>
                    <a:pt x="1230" y="2007"/>
                    <a:pt x="1273" y="1988"/>
                  </a:cubicBezTo>
                  <a:cubicBezTo>
                    <a:pt x="1352" y="1968"/>
                    <a:pt x="1421" y="1929"/>
                    <a:pt x="1469" y="1870"/>
                  </a:cubicBezTo>
                  <a:cubicBezTo>
                    <a:pt x="1519" y="1812"/>
                    <a:pt x="1558" y="1744"/>
                    <a:pt x="1567" y="1665"/>
                  </a:cubicBezTo>
                  <a:cubicBezTo>
                    <a:pt x="1577" y="1626"/>
                    <a:pt x="1577" y="1587"/>
                    <a:pt x="1577" y="1548"/>
                  </a:cubicBezTo>
                  <a:lnTo>
                    <a:pt x="1577" y="1430"/>
                  </a:lnTo>
                  <a:lnTo>
                    <a:pt x="1538" y="1195"/>
                  </a:lnTo>
                  <a:cubicBezTo>
                    <a:pt x="1538" y="1156"/>
                    <a:pt x="1528" y="1126"/>
                    <a:pt x="1519" y="1087"/>
                  </a:cubicBezTo>
                  <a:lnTo>
                    <a:pt x="1489" y="970"/>
                  </a:lnTo>
                  <a:cubicBezTo>
                    <a:pt x="1489" y="930"/>
                    <a:pt x="1469" y="891"/>
                    <a:pt x="1460" y="852"/>
                  </a:cubicBezTo>
                  <a:lnTo>
                    <a:pt x="1421" y="735"/>
                  </a:lnTo>
                  <a:lnTo>
                    <a:pt x="1382" y="627"/>
                  </a:lnTo>
                  <a:cubicBezTo>
                    <a:pt x="1362" y="588"/>
                    <a:pt x="1352" y="558"/>
                    <a:pt x="1332" y="519"/>
                  </a:cubicBezTo>
                  <a:cubicBezTo>
                    <a:pt x="1313" y="490"/>
                    <a:pt x="1293" y="451"/>
                    <a:pt x="1273" y="421"/>
                  </a:cubicBezTo>
                  <a:lnTo>
                    <a:pt x="1195" y="323"/>
                  </a:lnTo>
                  <a:cubicBezTo>
                    <a:pt x="1176" y="284"/>
                    <a:pt x="1147" y="255"/>
                    <a:pt x="1117" y="225"/>
                  </a:cubicBezTo>
                  <a:cubicBezTo>
                    <a:pt x="1088" y="196"/>
                    <a:pt x="1058" y="177"/>
                    <a:pt x="1029" y="147"/>
                  </a:cubicBezTo>
                  <a:cubicBezTo>
                    <a:pt x="999" y="127"/>
                    <a:pt x="960" y="108"/>
                    <a:pt x="921" y="88"/>
                  </a:cubicBezTo>
                  <a:cubicBezTo>
                    <a:pt x="892" y="69"/>
                    <a:pt x="853" y="49"/>
                    <a:pt x="814" y="40"/>
                  </a:cubicBezTo>
                  <a:cubicBezTo>
                    <a:pt x="774" y="20"/>
                    <a:pt x="735" y="10"/>
                    <a:pt x="696" y="10"/>
                  </a:cubicBezTo>
                  <a:cubicBezTo>
                    <a:pt x="659" y="1"/>
                    <a:pt x="623" y="1"/>
                    <a:pt x="577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 rot="-6825109">
              <a:off x="8213032" y="344442"/>
              <a:ext cx="182144" cy="201961"/>
            </a:xfrm>
            <a:custGeom>
              <a:avLst/>
              <a:gdLst/>
              <a:ahLst/>
              <a:cxnLst/>
              <a:rect l="l" t="t" r="r" b="b"/>
              <a:pathLst>
                <a:path w="1489" h="1651" extrusionOk="0">
                  <a:moveTo>
                    <a:pt x="716" y="0"/>
                  </a:moveTo>
                  <a:cubicBezTo>
                    <a:pt x="700" y="0"/>
                    <a:pt x="683" y="1"/>
                    <a:pt x="666" y="3"/>
                  </a:cubicBezTo>
                  <a:cubicBezTo>
                    <a:pt x="412" y="23"/>
                    <a:pt x="186" y="219"/>
                    <a:pt x="98" y="463"/>
                  </a:cubicBezTo>
                  <a:cubicBezTo>
                    <a:pt x="0" y="698"/>
                    <a:pt x="49" y="1002"/>
                    <a:pt x="108" y="1246"/>
                  </a:cubicBezTo>
                  <a:cubicBezTo>
                    <a:pt x="151" y="1473"/>
                    <a:pt x="324" y="1650"/>
                    <a:pt x="512" y="1650"/>
                  </a:cubicBezTo>
                  <a:cubicBezTo>
                    <a:pt x="625" y="1650"/>
                    <a:pt x="743" y="1587"/>
                    <a:pt x="842" y="1433"/>
                  </a:cubicBezTo>
                  <a:cubicBezTo>
                    <a:pt x="1489" y="404"/>
                    <a:pt x="940" y="62"/>
                    <a:pt x="940" y="62"/>
                  </a:cubicBezTo>
                  <a:cubicBezTo>
                    <a:pt x="875" y="2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 rot="-6825109">
              <a:off x="8240610" y="358776"/>
              <a:ext cx="140308" cy="205386"/>
            </a:xfrm>
            <a:custGeom>
              <a:avLst/>
              <a:gdLst/>
              <a:ahLst/>
              <a:cxnLst/>
              <a:rect l="l" t="t" r="r" b="b"/>
              <a:pathLst>
                <a:path w="1147" h="1679" extrusionOk="0">
                  <a:moveTo>
                    <a:pt x="684" y="34"/>
                  </a:moveTo>
                  <a:cubicBezTo>
                    <a:pt x="759" y="34"/>
                    <a:pt x="834" y="53"/>
                    <a:pt x="892" y="98"/>
                  </a:cubicBezTo>
                  <a:lnTo>
                    <a:pt x="901" y="98"/>
                  </a:lnTo>
                  <a:cubicBezTo>
                    <a:pt x="921" y="108"/>
                    <a:pt x="940" y="138"/>
                    <a:pt x="960" y="157"/>
                  </a:cubicBezTo>
                  <a:cubicBezTo>
                    <a:pt x="980" y="177"/>
                    <a:pt x="999" y="206"/>
                    <a:pt x="1019" y="225"/>
                  </a:cubicBezTo>
                  <a:cubicBezTo>
                    <a:pt x="1038" y="255"/>
                    <a:pt x="1048" y="284"/>
                    <a:pt x="1058" y="314"/>
                  </a:cubicBezTo>
                  <a:lnTo>
                    <a:pt x="1088" y="402"/>
                  </a:lnTo>
                  <a:cubicBezTo>
                    <a:pt x="1088" y="431"/>
                    <a:pt x="1097" y="460"/>
                    <a:pt x="1107" y="490"/>
                  </a:cubicBezTo>
                  <a:lnTo>
                    <a:pt x="1107" y="578"/>
                  </a:lnTo>
                  <a:lnTo>
                    <a:pt x="1107" y="666"/>
                  </a:lnTo>
                  <a:cubicBezTo>
                    <a:pt x="1097" y="706"/>
                    <a:pt x="1097" y="735"/>
                    <a:pt x="1088" y="764"/>
                  </a:cubicBezTo>
                  <a:cubicBezTo>
                    <a:pt x="1088" y="793"/>
                    <a:pt x="1077" y="823"/>
                    <a:pt x="1068" y="852"/>
                  </a:cubicBezTo>
                  <a:lnTo>
                    <a:pt x="1048" y="941"/>
                  </a:lnTo>
                  <a:lnTo>
                    <a:pt x="1009" y="1028"/>
                  </a:lnTo>
                  <a:lnTo>
                    <a:pt x="980" y="1117"/>
                  </a:lnTo>
                  <a:lnTo>
                    <a:pt x="940" y="1205"/>
                  </a:lnTo>
                  <a:cubicBezTo>
                    <a:pt x="921" y="1224"/>
                    <a:pt x="911" y="1254"/>
                    <a:pt x="901" y="1283"/>
                  </a:cubicBezTo>
                  <a:lnTo>
                    <a:pt x="803" y="1450"/>
                  </a:lnTo>
                  <a:cubicBezTo>
                    <a:pt x="784" y="1469"/>
                    <a:pt x="774" y="1498"/>
                    <a:pt x="755" y="1518"/>
                  </a:cubicBezTo>
                  <a:cubicBezTo>
                    <a:pt x="735" y="1538"/>
                    <a:pt x="716" y="1567"/>
                    <a:pt x="686" y="1577"/>
                  </a:cubicBezTo>
                  <a:cubicBezTo>
                    <a:pt x="647" y="1616"/>
                    <a:pt x="588" y="1646"/>
                    <a:pt x="529" y="1655"/>
                  </a:cubicBezTo>
                  <a:cubicBezTo>
                    <a:pt x="513" y="1658"/>
                    <a:pt x="497" y="1659"/>
                    <a:pt x="482" y="1659"/>
                  </a:cubicBezTo>
                  <a:cubicBezTo>
                    <a:pt x="439" y="1659"/>
                    <a:pt x="399" y="1650"/>
                    <a:pt x="363" y="1635"/>
                  </a:cubicBezTo>
                  <a:cubicBezTo>
                    <a:pt x="304" y="1616"/>
                    <a:pt x="255" y="1577"/>
                    <a:pt x="216" y="1528"/>
                  </a:cubicBezTo>
                  <a:cubicBezTo>
                    <a:pt x="177" y="1489"/>
                    <a:pt x="148" y="1440"/>
                    <a:pt x="118" y="1381"/>
                  </a:cubicBezTo>
                  <a:cubicBezTo>
                    <a:pt x="98" y="1332"/>
                    <a:pt x="79" y="1274"/>
                    <a:pt x="69" y="1215"/>
                  </a:cubicBezTo>
                  <a:cubicBezTo>
                    <a:pt x="50" y="1097"/>
                    <a:pt x="30" y="980"/>
                    <a:pt x="30" y="862"/>
                  </a:cubicBezTo>
                  <a:cubicBezTo>
                    <a:pt x="20" y="745"/>
                    <a:pt x="30" y="617"/>
                    <a:pt x="69" y="510"/>
                  </a:cubicBezTo>
                  <a:cubicBezTo>
                    <a:pt x="108" y="392"/>
                    <a:pt x="177" y="294"/>
                    <a:pt x="265" y="216"/>
                  </a:cubicBezTo>
                  <a:cubicBezTo>
                    <a:pt x="343" y="127"/>
                    <a:pt x="451" y="69"/>
                    <a:pt x="568" y="49"/>
                  </a:cubicBezTo>
                  <a:cubicBezTo>
                    <a:pt x="606" y="39"/>
                    <a:pt x="645" y="34"/>
                    <a:pt x="684" y="34"/>
                  </a:cubicBezTo>
                  <a:close/>
                  <a:moveTo>
                    <a:pt x="745" y="1"/>
                  </a:moveTo>
                  <a:cubicBezTo>
                    <a:pt x="676" y="1"/>
                    <a:pt x="618" y="1"/>
                    <a:pt x="559" y="20"/>
                  </a:cubicBezTo>
                  <a:cubicBezTo>
                    <a:pt x="441" y="49"/>
                    <a:pt x="333" y="108"/>
                    <a:pt x="246" y="196"/>
                  </a:cubicBezTo>
                  <a:cubicBezTo>
                    <a:pt x="157" y="275"/>
                    <a:pt x="89" y="382"/>
                    <a:pt x="50" y="500"/>
                  </a:cubicBezTo>
                  <a:cubicBezTo>
                    <a:pt x="11" y="617"/>
                    <a:pt x="0" y="745"/>
                    <a:pt x="11" y="862"/>
                  </a:cubicBezTo>
                  <a:cubicBezTo>
                    <a:pt x="11" y="980"/>
                    <a:pt x="30" y="1097"/>
                    <a:pt x="59" y="1215"/>
                  </a:cubicBezTo>
                  <a:cubicBezTo>
                    <a:pt x="69" y="1274"/>
                    <a:pt x="79" y="1332"/>
                    <a:pt x="108" y="1391"/>
                  </a:cubicBezTo>
                  <a:cubicBezTo>
                    <a:pt x="137" y="1450"/>
                    <a:pt x="167" y="1498"/>
                    <a:pt x="206" y="1548"/>
                  </a:cubicBezTo>
                  <a:cubicBezTo>
                    <a:pt x="246" y="1587"/>
                    <a:pt x="294" y="1626"/>
                    <a:pt x="353" y="1646"/>
                  </a:cubicBezTo>
                  <a:cubicBezTo>
                    <a:pt x="397" y="1667"/>
                    <a:pt x="441" y="1678"/>
                    <a:pt x="489" y="1678"/>
                  </a:cubicBezTo>
                  <a:cubicBezTo>
                    <a:pt x="505" y="1678"/>
                    <a:pt x="522" y="1677"/>
                    <a:pt x="539" y="1675"/>
                  </a:cubicBezTo>
                  <a:cubicBezTo>
                    <a:pt x="598" y="1655"/>
                    <a:pt x="657" y="1635"/>
                    <a:pt x="696" y="1596"/>
                  </a:cubicBezTo>
                  <a:cubicBezTo>
                    <a:pt x="725" y="1577"/>
                    <a:pt x="745" y="1548"/>
                    <a:pt x="764" y="1528"/>
                  </a:cubicBezTo>
                  <a:cubicBezTo>
                    <a:pt x="784" y="1509"/>
                    <a:pt x="803" y="1479"/>
                    <a:pt x="813" y="1459"/>
                  </a:cubicBezTo>
                  <a:lnTo>
                    <a:pt x="911" y="1293"/>
                  </a:lnTo>
                  <a:cubicBezTo>
                    <a:pt x="931" y="1263"/>
                    <a:pt x="940" y="1234"/>
                    <a:pt x="960" y="1215"/>
                  </a:cubicBezTo>
                  <a:lnTo>
                    <a:pt x="999" y="1126"/>
                  </a:lnTo>
                  <a:cubicBezTo>
                    <a:pt x="1019" y="1097"/>
                    <a:pt x="1029" y="1067"/>
                    <a:pt x="1038" y="1038"/>
                  </a:cubicBezTo>
                  <a:lnTo>
                    <a:pt x="1077" y="950"/>
                  </a:lnTo>
                  <a:lnTo>
                    <a:pt x="1097" y="862"/>
                  </a:lnTo>
                  <a:cubicBezTo>
                    <a:pt x="1107" y="832"/>
                    <a:pt x="1117" y="803"/>
                    <a:pt x="1117" y="764"/>
                  </a:cubicBezTo>
                  <a:cubicBezTo>
                    <a:pt x="1127" y="735"/>
                    <a:pt x="1136" y="706"/>
                    <a:pt x="1136" y="676"/>
                  </a:cubicBezTo>
                  <a:lnTo>
                    <a:pt x="1146" y="578"/>
                  </a:lnTo>
                  <a:cubicBezTo>
                    <a:pt x="1146" y="549"/>
                    <a:pt x="1136" y="519"/>
                    <a:pt x="1136" y="480"/>
                  </a:cubicBezTo>
                  <a:cubicBezTo>
                    <a:pt x="1136" y="451"/>
                    <a:pt x="1127" y="421"/>
                    <a:pt x="1117" y="392"/>
                  </a:cubicBezTo>
                  <a:cubicBezTo>
                    <a:pt x="1117" y="353"/>
                    <a:pt x="1097" y="323"/>
                    <a:pt x="1088" y="294"/>
                  </a:cubicBezTo>
                  <a:cubicBezTo>
                    <a:pt x="1077" y="265"/>
                    <a:pt x="1068" y="236"/>
                    <a:pt x="1048" y="216"/>
                  </a:cubicBezTo>
                  <a:cubicBezTo>
                    <a:pt x="1029" y="186"/>
                    <a:pt x="1009" y="157"/>
                    <a:pt x="990" y="138"/>
                  </a:cubicBezTo>
                  <a:cubicBezTo>
                    <a:pt x="970" y="108"/>
                    <a:pt x="940" y="88"/>
                    <a:pt x="911" y="69"/>
                  </a:cubicBezTo>
                  <a:lnTo>
                    <a:pt x="921" y="69"/>
                  </a:lnTo>
                  <a:cubicBezTo>
                    <a:pt x="862" y="29"/>
                    <a:pt x="803" y="10"/>
                    <a:pt x="745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 rot="-6825109">
              <a:off x="8622881" y="511605"/>
              <a:ext cx="167465" cy="189116"/>
            </a:xfrm>
            <a:custGeom>
              <a:avLst/>
              <a:gdLst/>
              <a:ahLst/>
              <a:cxnLst/>
              <a:rect l="l" t="t" r="r" b="b"/>
              <a:pathLst>
                <a:path w="1369" h="1546" extrusionOk="0">
                  <a:moveTo>
                    <a:pt x="485" y="0"/>
                  </a:moveTo>
                  <a:cubicBezTo>
                    <a:pt x="451" y="0"/>
                    <a:pt x="432" y="4"/>
                    <a:pt x="432" y="4"/>
                  </a:cubicBezTo>
                  <a:cubicBezTo>
                    <a:pt x="343" y="14"/>
                    <a:pt x="255" y="73"/>
                    <a:pt x="197" y="141"/>
                  </a:cubicBezTo>
                  <a:cubicBezTo>
                    <a:pt x="30" y="337"/>
                    <a:pt x="1" y="631"/>
                    <a:pt x="99" y="876"/>
                  </a:cubicBezTo>
                  <a:cubicBezTo>
                    <a:pt x="197" y="1111"/>
                    <a:pt x="432" y="1287"/>
                    <a:pt x="647" y="1444"/>
                  </a:cubicBezTo>
                  <a:cubicBezTo>
                    <a:pt x="742" y="1510"/>
                    <a:pt x="855" y="1545"/>
                    <a:pt x="961" y="1545"/>
                  </a:cubicBezTo>
                  <a:cubicBezTo>
                    <a:pt x="1181" y="1545"/>
                    <a:pt x="1369" y="1395"/>
                    <a:pt x="1303" y="1072"/>
                  </a:cubicBezTo>
                  <a:cubicBezTo>
                    <a:pt x="1109" y="86"/>
                    <a:pt x="642" y="0"/>
                    <a:pt x="485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 rot="-6825109">
              <a:off x="8627111" y="512035"/>
              <a:ext cx="159391" cy="191563"/>
            </a:xfrm>
            <a:custGeom>
              <a:avLst/>
              <a:gdLst/>
              <a:ahLst/>
              <a:cxnLst/>
              <a:rect l="l" t="t" r="r" b="b"/>
              <a:pathLst>
                <a:path w="1303" h="1566" extrusionOk="0">
                  <a:moveTo>
                    <a:pt x="509" y="38"/>
                  </a:moveTo>
                  <a:cubicBezTo>
                    <a:pt x="538" y="38"/>
                    <a:pt x="568" y="48"/>
                    <a:pt x="597" y="57"/>
                  </a:cubicBezTo>
                  <a:cubicBezTo>
                    <a:pt x="627" y="57"/>
                    <a:pt x="656" y="77"/>
                    <a:pt x="686" y="87"/>
                  </a:cubicBezTo>
                  <a:cubicBezTo>
                    <a:pt x="715" y="96"/>
                    <a:pt x="734" y="106"/>
                    <a:pt x="764" y="126"/>
                  </a:cubicBezTo>
                  <a:cubicBezTo>
                    <a:pt x="784" y="146"/>
                    <a:pt x="813" y="165"/>
                    <a:pt x="832" y="185"/>
                  </a:cubicBezTo>
                  <a:cubicBezTo>
                    <a:pt x="862" y="204"/>
                    <a:pt x="882" y="224"/>
                    <a:pt x="901" y="244"/>
                  </a:cubicBezTo>
                  <a:lnTo>
                    <a:pt x="960" y="312"/>
                  </a:lnTo>
                  <a:cubicBezTo>
                    <a:pt x="979" y="341"/>
                    <a:pt x="999" y="361"/>
                    <a:pt x="1019" y="390"/>
                  </a:cubicBezTo>
                  <a:cubicBezTo>
                    <a:pt x="1038" y="420"/>
                    <a:pt x="1048" y="439"/>
                    <a:pt x="1067" y="468"/>
                  </a:cubicBezTo>
                  <a:lnTo>
                    <a:pt x="1106" y="547"/>
                  </a:lnTo>
                  <a:lnTo>
                    <a:pt x="1146" y="635"/>
                  </a:lnTo>
                  <a:lnTo>
                    <a:pt x="1175" y="723"/>
                  </a:lnTo>
                  <a:lnTo>
                    <a:pt x="1204" y="811"/>
                  </a:lnTo>
                  <a:lnTo>
                    <a:pt x="1234" y="899"/>
                  </a:lnTo>
                  <a:lnTo>
                    <a:pt x="1283" y="1086"/>
                  </a:lnTo>
                  <a:cubicBezTo>
                    <a:pt x="1283" y="1115"/>
                    <a:pt x="1283" y="1144"/>
                    <a:pt x="1293" y="1173"/>
                  </a:cubicBezTo>
                  <a:cubicBezTo>
                    <a:pt x="1293" y="1203"/>
                    <a:pt x="1293" y="1232"/>
                    <a:pt x="1283" y="1262"/>
                  </a:cubicBezTo>
                  <a:cubicBezTo>
                    <a:pt x="1283" y="1321"/>
                    <a:pt x="1254" y="1379"/>
                    <a:pt x="1224" y="1419"/>
                  </a:cubicBezTo>
                  <a:cubicBezTo>
                    <a:pt x="1185" y="1467"/>
                    <a:pt x="1136" y="1506"/>
                    <a:pt x="1087" y="1526"/>
                  </a:cubicBezTo>
                  <a:cubicBezTo>
                    <a:pt x="1044" y="1540"/>
                    <a:pt x="1001" y="1550"/>
                    <a:pt x="958" y="1550"/>
                  </a:cubicBezTo>
                  <a:cubicBezTo>
                    <a:pt x="942" y="1550"/>
                    <a:pt x="926" y="1548"/>
                    <a:pt x="911" y="1546"/>
                  </a:cubicBezTo>
                  <a:cubicBezTo>
                    <a:pt x="852" y="1546"/>
                    <a:pt x="793" y="1526"/>
                    <a:pt x="734" y="1506"/>
                  </a:cubicBezTo>
                  <a:cubicBezTo>
                    <a:pt x="686" y="1487"/>
                    <a:pt x="636" y="1458"/>
                    <a:pt x="588" y="1419"/>
                  </a:cubicBezTo>
                  <a:cubicBezTo>
                    <a:pt x="490" y="1350"/>
                    <a:pt x="392" y="1271"/>
                    <a:pt x="314" y="1193"/>
                  </a:cubicBezTo>
                  <a:cubicBezTo>
                    <a:pt x="225" y="1105"/>
                    <a:pt x="147" y="1017"/>
                    <a:pt x="98" y="909"/>
                  </a:cubicBezTo>
                  <a:cubicBezTo>
                    <a:pt x="49" y="801"/>
                    <a:pt x="29" y="674"/>
                    <a:pt x="39" y="557"/>
                  </a:cubicBezTo>
                  <a:cubicBezTo>
                    <a:pt x="39" y="439"/>
                    <a:pt x="79" y="331"/>
                    <a:pt x="147" y="233"/>
                  </a:cubicBezTo>
                  <a:cubicBezTo>
                    <a:pt x="206" y="135"/>
                    <a:pt x="303" y="48"/>
                    <a:pt x="421" y="38"/>
                  </a:cubicBezTo>
                  <a:close/>
                  <a:moveTo>
                    <a:pt x="464" y="1"/>
                  </a:moveTo>
                  <a:cubicBezTo>
                    <a:pt x="448" y="1"/>
                    <a:pt x="431" y="3"/>
                    <a:pt x="412" y="9"/>
                  </a:cubicBezTo>
                  <a:cubicBezTo>
                    <a:pt x="353" y="9"/>
                    <a:pt x="294" y="38"/>
                    <a:pt x="245" y="77"/>
                  </a:cubicBezTo>
                  <a:cubicBezTo>
                    <a:pt x="196" y="116"/>
                    <a:pt x="147" y="165"/>
                    <a:pt x="118" y="214"/>
                  </a:cubicBezTo>
                  <a:cubicBezTo>
                    <a:pt x="49" y="312"/>
                    <a:pt x="10" y="439"/>
                    <a:pt x="10" y="557"/>
                  </a:cubicBezTo>
                  <a:cubicBezTo>
                    <a:pt x="0" y="684"/>
                    <a:pt x="29" y="801"/>
                    <a:pt x="79" y="919"/>
                  </a:cubicBezTo>
                  <a:cubicBezTo>
                    <a:pt x="127" y="1027"/>
                    <a:pt x="206" y="1125"/>
                    <a:pt x="294" y="1203"/>
                  </a:cubicBezTo>
                  <a:cubicBezTo>
                    <a:pt x="382" y="1291"/>
                    <a:pt x="480" y="1360"/>
                    <a:pt x="578" y="1428"/>
                  </a:cubicBezTo>
                  <a:cubicBezTo>
                    <a:pt x="627" y="1467"/>
                    <a:pt x="676" y="1497"/>
                    <a:pt x="734" y="1526"/>
                  </a:cubicBezTo>
                  <a:cubicBezTo>
                    <a:pt x="793" y="1546"/>
                    <a:pt x="852" y="1565"/>
                    <a:pt x="911" y="1565"/>
                  </a:cubicBezTo>
                  <a:cubicBezTo>
                    <a:pt x="969" y="1565"/>
                    <a:pt x="1028" y="1565"/>
                    <a:pt x="1087" y="1536"/>
                  </a:cubicBezTo>
                  <a:cubicBezTo>
                    <a:pt x="1146" y="1517"/>
                    <a:pt x="1204" y="1487"/>
                    <a:pt x="1234" y="1428"/>
                  </a:cubicBezTo>
                  <a:cubicBezTo>
                    <a:pt x="1273" y="1379"/>
                    <a:pt x="1293" y="1321"/>
                    <a:pt x="1302" y="1262"/>
                  </a:cubicBezTo>
                  <a:lnTo>
                    <a:pt x="1302" y="1173"/>
                  </a:lnTo>
                  <a:cubicBezTo>
                    <a:pt x="1302" y="1144"/>
                    <a:pt x="1293" y="1115"/>
                    <a:pt x="1293" y="1086"/>
                  </a:cubicBezTo>
                  <a:lnTo>
                    <a:pt x="1254" y="899"/>
                  </a:lnTo>
                  <a:lnTo>
                    <a:pt x="1224" y="811"/>
                  </a:lnTo>
                  <a:lnTo>
                    <a:pt x="1204" y="714"/>
                  </a:lnTo>
                  <a:cubicBezTo>
                    <a:pt x="1195" y="684"/>
                    <a:pt x="1175" y="655"/>
                    <a:pt x="1165" y="625"/>
                  </a:cubicBezTo>
                  <a:lnTo>
                    <a:pt x="1136" y="537"/>
                  </a:lnTo>
                  <a:lnTo>
                    <a:pt x="1087" y="459"/>
                  </a:lnTo>
                  <a:cubicBezTo>
                    <a:pt x="1077" y="429"/>
                    <a:pt x="1058" y="400"/>
                    <a:pt x="1038" y="370"/>
                  </a:cubicBezTo>
                  <a:cubicBezTo>
                    <a:pt x="1028" y="351"/>
                    <a:pt x="1008" y="322"/>
                    <a:pt x="989" y="292"/>
                  </a:cubicBezTo>
                  <a:lnTo>
                    <a:pt x="930" y="224"/>
                  </a:lnTo>
                  <a:cubicBezTo>
                    <a:pt x="911" y="194"/>
                    <a:pt x="882" y="175"/>
                    <a:pt x="862" y="155"/>
                  </a:cubicBezTo>
                  <a:cubicBezTo>
                    <a:pt x="832" y="135"/>
                    <a:pt x="803" y="116"/>
                    <a:pt x="784" y="96"/>
                  </a:cubicBezTo>
                  <a:cubicBezTo>
                    <a:pt x="754" y="77"/>
                    <a:pt x="725" y="67"/>
                    <a:pt x="695" y="48"/>
                  </a:cubicBezTo>
                  <a:lnTo>
                    <a:pt x="607" y="18"/>
                  </a:lnTo>
                  <a:cubicBezTo>
                    <a:pt x="578" y="9"/>
                    <a:pt x="538" y="9"/>
                    <a:pt x="509" y="9"/>
                  </a:cubicBezTo>
                  <a:cubicBezTo>
                    <a:pt x="495" y="3"/>
                    <a:pt x="480" y="1"/>
                    <a:pt x="464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 rot="-6825109">
              <a:off x="8509267" y="9114"/>
              <a:ext cx="184590" cy="200003"/>
            </a:xfrm>
            <a:custGeom>
              <a:avLst/>
              <a:gdLst/>
              <a:ahLst/>
              <a:cxnLst/>
              <a:rect l="l" t="t" r="r" b="b"/>
              <a:pathLst>
                <a:path w="1509" h="1635" extrusionOk="0">
                  <a:moveTo>
                    <a:pt x="726" y="1"/>
                  </a:moveTo>
                  <a:cubicBezTo>
                    <a:pt x="471" y="1"/>
                    <a:pt x="226" y="177"/>
                    <a:pt x="118" y="412"/>
                  </a:cubicBezTo>
                  <a:cubicBezTo>
                    <a:pt x="1" y="638"/>
                    <a:pt x="21" y="941"/>
                    <a:pt x="50" y="1196"/>
                  </a:cubicBezTo>
                  <a:cubicBezTo>
                    <a:pt x="75" y="1434"/>
                    <a:pt x="250" y="1635"/>
                    <a:pt x="450" y="1635"/>
                  </a:cubicBezTo>
                  <a:cubicBezTo>
                    <a:pt x="554" y="1635"/>
                    <a:pt x="664" y="1581"/>
                    <a:pt x="765" y="1450"/>
                  </a:cubicBezTo>
                  <a:cubicBezTo>
                    <a:pt x="1509" y="481"/>
                    <a:pt x="990" y="89"/>
                    <a:pt x="990" y="89"/>
                  </a:cubicBezTo>
                  <a:cubicBezTo>
                    <a:pt x="921" y="31"/>
                    <a:pt x="823" y="1"/>
                    <a:pt x="726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 rot="-6825109">
              <a:off x="8537587" y="26183"/>
              <a:ext cx="142632" cy="202572"/>
            </a:xfrm>
            <a:custGeom>
              <a:avLst/>
              <a:gdLst/>
              <a:ahLst/>
              <a:cxnLst/>
              <a:rect l="l" t="t" r="r" b="b"/>
              <a:pathLst>
                <a:path w="1166" h="1656" extrusionOk="0">
                  <a:moveTo>
                    <a:pt x="708" y="33"/>
                  </a:moveTo>
                  <a:cubicBezTo>
                    <a:pt x="803" y="33"/>
                    <a:pt x="897" y="52"/>
                    <a:pt x="960" y="115"/>
                  </a:cubicBezTo>
                  <a:lnTo>
                    <a:pt x="970" y="125"/>
                  </a:lnTo>
                  <a:cubicBezTo>
                    <a:pt x="990" y="134"/>
                    <a:pt x="1009" y="164"/>
                    <a:pt x="1029" y="184"/>
                  </a:cubicBezTo>
                  <a:cubicBezTo>
                    <a:pt x="1049" y="213"/>
                    <a:pt x="1058" y="232"/>
                    <a:pt x="1077" y="262"/>
                  </a:cubicBezTo>
                  <a:lnTo>
                    <a:pt x="1107" y="350"/>
                  </a:lnTo>
                  <a:cubicBezTo>
                    <a:pt x="1117" y="380"/>
                    <a:pt x="1127" y="409"/>
                    <a:pt x="1127" y="438"/>
                  </a:cubicBezTo>
                  <a:cubicBezTo>
                    <a:pt x="1127" y="467"/>
                    <a:pt x="1136" y="497"/>
                    <a:pt x="1136" y="526"/>
                  </a:cubicBezTo>
                  <a:cubicBezTo>
                    <a:pt x="1136" y="556"/>
                    <a:pt x="1136" y="585"/>
                    <a:pt x="1127" y="624"/>
                  </a:cubicBezTo>
                  <a:lnTo>
                    <a:pt x="1117" y="713"/>
                  </a:lnTo>
                  <a:cubicBezTo>
                    <a:pt x="1117" y="742"/>
                    <a:pt x="1107" y="771"/>
                    <a:pt x="1097" y="800"/>
                  </a:cubicBezTo>
                  <a:lnTo>
                    <a:pt x="1068" y="889"/>
                  </a:lnTo>
                  <a:lnTo>
                    <a:pt x="1038" y="977"/>
                  </a:lnTo>
                  <a:lnTo>
                    <a:pt x="999" y="1065"/>
                  </a:lnTo>
                  <a:cubicBezTo>
                    <a:pt x="980" y="1085"/>
                    <a:pt x="970" y="1114"/>
                    <a:pt x="951" y="1143"/>
                  </a:cubicBezTo>
                  <a:lnTo>
                    <a:pt x="901" y="1222"/>
                  </a:lnTo>
                  <a:cubicBezTo>
                    <a:pt x="892" y="1251"/>
                    <a:pt x="872" y="1280"/>
                    <a:pt x="853" y="1300"/>
                  </a:cubicBezTo>
                  <a:lnTo>
                    <a:pt x="745" y="1457"/>
                  </a:lnTo>
                  <a:lnTo>
                    <a:pt x="755" y="1457"/>
                  </a:lnTo>
                  <a:cubicBezTo>
                    <a:pt x="725" y="1476"/>
                    <a:pt x="716" y="1505"/>
                    <a:pt x="686" y="1525"/>
                  </a:cubicBezTo>
                  <a:cubicBezTo>
                    <a:pt x="666" y="1544"/>
                    <a:pt x="647" y="1564"/>
                    <a:pt x="618" y="1584"/>
                  </a:cubicBezTo>
                  <a:cubicBezTo>
                    <a:pt x="578" y="1613"/>
                    <a:pt x="520" y="1633"/>
                    <a:pt x="461" y="1642"/>
                  </a:cubicBezTo>
                  <a:cubicBezTo>
                    <a:pt x="402" y="1642"/>
                    <a:pt x="343" y="1633"/>
                    <a:pt x="294" y="1603"/>
                  </a:cubicBezTo>
                  <a:cubicBezTo>
                    <a:pt x="235" y="1574"/>
                    <a:pt x="196" y="1535"/>
                    <a:pt x="157" y="1486"/>
                  </a:cubicBezTo>
                  <a:cubicBezTo>
                    <a:pt x="118" y="1447"/>
                    <a:pt x="98" y="1388"/>
                    <a:pt x="79" y="1329"/>
                  </a:cubicBezTo>
                  <a:cubicBezTo>
                    <a:pt x="59" y="1280"/>
                    <a:pt x="50" y="1222"/>
                    <a:pt x="40" y="1163"/>
                  </a:cubicBezTo>
                  <a:cubicBezTo>
                    <a:pt x="30" y="1035"/>
                    <a:pt x="20" y="918"/>
                    <a:pt x="30" y="800"/>
                  </a:cubicBezTo>
                  <a:cubicBezTo>
                    <a:pt x="30" y="683"/>
                    <a:pt x="59" y="565"/>
                    <a:pt x="108" y="458"/>
                  </a:cubicBezTo>
                  <a:cubicBezTo>
                    <a:pt x="157" y="350"/>
                    <a:pt x="226" y="252"/>
                    <a:pt x="324" y="174"/>
                  </a:cubicBezTo>
                  <a:cubicBezTo>
                    <a:pt x="412" y="105"/>
                    <a:pt x="520" y="56"/>
                    <a:pt x="637" y="36"/>
                  </a:cubicBezTo>
                  <a:cubicBezTo>
                    <a:pt x="660" y="35"/>
                    <a:pt x="684" y="33"/>
                    <a:pt x="708" y="33"/>
                  </a:cubicBezTo>
                  <a:close/>
                  <a:moveTo>
                    <a:pt x="712" y="1"/>
                  </a:moveTo>
                  <a:cubicBezTo>
                    <a:pt x="686" y="1"/>
                    <a:pt x="662" y="3"/>
                    <a:pt x="637" y="7"/>
                  </a:cubicBezTo>
                  <a:cubicBezTo>
                    <a:pt x="510" y="27"/>
                    <a:pt x="402" y="86"/>
                    <a:pt x="304" y="154"/>
                  </a:cubicBezTo>
                  <a:cubicBezTo>
                    <a:pt x="206" y="232"/>
                    <a:pt x="128" y="330"/>
                    <a:pt x="79" y="448"/>
                  </a:cubicBezTo>
                  <a:cubicBezTo>
                    <a:pt x="30" y="556"/>
                    <a:pt x="11" y="683"/>
                    <a:pt x="11" y="800"/>
                  </a:cubicBezTo>
                  <a:cubicBezTo>
                    <a:pt x="0" y="918"/>
                    <a:pt x="11" y="1045"/>
                    <a:pt x="30" y="1163"/>
                  </a:cubicBezTo>
                  <a:cubicBezTo>
                    <a:pt x="30" y="1222"/>
                    <a:pt x="40" y="1280"/>
                    <a:pt x="59" y="1339"/>
                  </a:cubicBezTo>
                  <a:cubicBezTo>
                    <a:pt x="79" y="1398"/>
                    <a:pt x="108" y="1457"/>
                    <a:pt x="148" y="1496"/>
                  </a:cubicBezTo>
                  <a:cubicBezTo>
                    <a:pt x="187" y="1544"/>
                    <a:pt x="226" y="1594"/>
                    <a:pt x="285" y="1623"/>
                  </a:cubicBezTo>
                  <a:cubicBezTo>
                    <a:pt x="325" y="1639"/>
                    <a:pt x="378" y="1655"/>
                    <a:pt x="429" y="1655"/>
                  </a:cubicBezTo>
                  <a:cubicBezTo>
                    <a:pt x="440" y="1655"/>
                    <a:pt x="451" y="1654"/>
                    <a:pt x="461" y="1653"/>
                  </a:cubicBezTo>
                  <a:cubicBezTo>
                    <a:pt x="520" y="1653"/>
                    <a:pt x="578" y="1633"/>
                    <a:pt x="627" y="1594"/>
                  </a:cubicBezTo>
                  <a:cubicBezTo>
                    <a:pt x="657" y="1574"/>
                    <a:pt x="676" y="1555"/>
                    <a:pt x="705" y="1535"/>
                  </a:cubicBezTo>
                  <a:cubicBezTo>
                    <a:pt x="725" y="1516"/>
                    <a:pt x="745" y="1486"/>
                    <a:pt x="764" y="1466"/>
                  </a:cubicBezTo>
                  <a:lnTo>
                    <a:pt x="872" y="1309"/>
                  </a:lnTo>
                  <a:cubicBezTo>
                    <a:pt x="892" y="1290"/>
                    <a:pt x="911" y="1261"/>
                    <a:pt x="921" y="1231"/>
                  </a:cubicBezTo>
                  <a:lnTo>
                    <a:pt x="970" y="1153"/>
                  </a:lnTo>
                  <a:cubicBezTo>
                    <a:pt x="990" y="1133"/>
                    <a:pt x="999" y="1104"/>
                    <a:pt x="1019" y="1074"/>
                  </a:cubicBezTo>
                  <a:lnTo>
                    <a:pt x="1058" y="987"/>
                  </a:lnTo>
                  <a:lnTo>
                    <a:pt x="1097" y="898"/>
                  </a:lnTo>
                  <a:lnTo>
                    <a:pt x="1127" y="810"/>
                  </a:lnTo>
                  <a:lnTo>
                    <a:pt x="1156" y="722"/>
                  </a:lnTo>
                  <a:lnTo>
                    <a:pt x="1166" y="624"/>
                  </a:lnTo>
                  <a:lnTo>
                    <a:pt x="1166" y="526"/>
                  </a:lnTo>
                  <a:lnTo>
                    <a:pt x="1166" y="428"/>
                  </a:lnTo>
                  <a:lnTo>
                    <a:pt x="1136" y="340"/>
                  </a:lnTo>
                  <a:cubicBezTo>
                    <a:pt x="1127" y="311"/>
                    <a:pt x="1117" y="271"/>
                    <a:pt x="1107" y="252"/>
                  </a:cubicBezTo>
                  <a:lnTo>
                    <a:pt x="1049" y="164"/>
                  </a:lnTo>
                  <a:cubicBezTo>
                    <a:pt x="1029" y="145"/>
                    <a:pt x="1009" y="115"/>
                    <a:pt x="990" y="95"/>
                  </a:cubicBezTo>
                  <a:cubicBezTo>
                    <a:pt x="940" y="56"/>
                    <a:pt x="882" y="27"/>
                    <a:pt x="823" y="17"/>
                  </a:cubicBezTo>
                  <a:cubicBezTo>
                    <a:pt x="783" y="6"/>
                    <a:pt x="747" y="1"/>
                    <a:pt x="712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 rot="-6825109">
              <a:off x="8863350" y="291864"/>
              <a:ext cx="176272" cy="183489"/>
            </a:xfrm>
            <a:custGeom>
              <a:avLst/>
              <a:gdLst/>
              <a:ahLst/>
              <a:cxnLst/>
              <a:rect l="l" t="t" r="r" b="b"/>
              <a:pathLst>
                <a:path w="1441" h="1500" extrusionOk="0">
                  <a:moveTo>
                    <a:pt x="479" y="0"/>
                  </a:moveTo>
                  <a:cubicBezTo>
                    <a:pt x="419" y="0"/>
                    <a:pt x="382" y="11"/>
                    <a:pt x="382" y="11"/>
                  </a:cubicBezTo>
                  <a:cubicBezTo>
                    <a:pt x="294" y="21"/>
                    <a:pt x="216" y="90"/>
                    <a:pt x="157" y="168"/>
                  </a:cubicBezTo>
                  <a:cubicBezTo>
                    <a:pt x="0" y="373"/>
                    <a:pt x="0" y="667"/>
                    <a:pt x="118" y="902"/>
                  </a:cubicBezTo>
                  <a:cubicBezTo>
                    <a:pt x="235" y="1128"/>
                    <a:pt x="490" y="1284"/>
                    <a:pt x="715" y="1421"/>
                  </a:cubicBezTo>
                  <a:cubicBezTo>
                    <a:pt x="803" y="1473"/>
                    <a:pt x="901" y="1499"/>
                    <a:pt x="995" y="1499"/>
                  </a:cubicBezTo>
                  <a:cubicBezTo>
                    <a:pt x="1235" y="1499"/>
                    <a:pt x="1440" y="1329"/>
                    <a:pt x="1341" y="991"/>
                  </a:cubicBezTo>
                  <a:cubicBezTo>
                    <a:pt x="1089" y="107"/>
                    <a:pt x="668" y="0"/>
                    <a:pt x="479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 rot="-6825109">
              <a:off x="8869068" y="293712"/>
              <a:ext cx="165507" cy="186180"/>
            </a:xfrm>
            <a:custGeom>
              <a:avLst/>
              <a:gdLst/>
              <a:ahLst/>
              <a:cxnLst/>
              <a:rect l="l" t="t" r="r" b="b"/>
              <a:pathLst>
                <a:path w="1353" h="1522" extrusionOk="0">
                  <a:moveTo>
                    <a:pt x="461" y="30"/>
                  </a:moveTo>
                  <a:cubicBezTo>
                    <a:pt x="490" y="30"/>
                    <a:pt x="519" y="40"/>
                    <a:pt x="549" y="40"/>
                  </a:cubicBezTo>
                  <a:cubicBezTo>
                    <a:pt x="578" y="50"/>
                    <a:pt x="608" y="59"/>
                    <a:pt x="637" y="59"/>
                  </a:cubicBezTo>
                  <a:cubicBezTo>
                    <a:pt x="667" y="79"/>
                    <a:pt x="696" y="89"/>
                    <a:pt x="715" y="98"/>
                  </a:cubicBezTo>
                  <a:cubicBezTo>
                    <a:pt x="745" y="118"/>
                    <a:pt x="774" y="128"/>
                    <a:pt x="794" y="148"/>
                  </a:cubicBezTo>
                  <a:cubicBezTo>
                    <a:pt x="823" y="167"/>
                    <a:pt x="843" y="187"/>
                    <a:pt x="872" y="207"/>
                  </a:cubicBezTo>
                  <a:lnTo>
                    <a:pt x="931" y="265"/>
                  </a:lnTo>
                  <a:cubicBezTo>
                    <a:pt x="960" y="294"/>
                    <a:pt x="970" y="314"/>
                    <a:pt x="989" y="344"/>
                  </a:cubicBezTo>
                  <a:cubicBezTo>
                    <a:pt x="1019" y="363"/>
                    <a:pt x="1029" y="392"/>
                    <a:pt x="1048" y="412"/>
                  </a:cubicBezTo>
                  <a:lnTo>
                    <a:pt x="1098" y="490"/>
                  </a:lnTo>
                  <a:lnTo>
                    <a:pt x="1146" y="579"/>
                  </a:lnTo>
                  <a:cubicBezTo>
                    <a:pt x="1156" y="608"/>
                    <a:pt x="1176" y="627"/>
                    <a:pt x="1185" y="657"/>
                  </a:cubicBezTo>
                  <a:lnTo>
                    <a:pt x="1224" y="745"/>
                  </a:lnTo>
                  <a:lnTo>
                    <a:pt x="1254" y="833"/>
                  </a:lnTo>
                  <a:lnTo>
                    <a:pt x="1313" y="1010"/>
                  </a:lnTo>
                  <a:cubicBezTo>
                    <a:pt x="1322" y="1038"/>
                    <a:pt x="1333" y="1068"/>
                    <a:pt x="1333" y="1097"/>
                  </a:cubicBezTo>
                  <a:cubicBezTo>
                    <a:pt x="1333" y="1127"/>
                    <a:pt x="1342" y="1156"/>
                    <a:pt x="1333" y="1186"/>
                  </a:cubicBezTo>
                  <a:cubicBezTo>
                    <a:pt x="1333" y="1245"/>
                    <a:pt x="1313" y="1303"/>
                    <a:pt x="1293" y="1352"/>
                  </a:cubicBezTo>
                  <a:cubicBezTo>
                    <a:pt x="1254" y="1401"/>
                    <a:pt x="1215" y="1440"/>
                    <a:pt x="1156" y="1469"/>
                  </a:cubicBezTo>
                  <a:cubicBezTo>
                    <a:pt x="1107" y="1499"/>
                    <a:pt x="1048" y="1499"/>
                    <a:pt x="989" y="1509"/>
                  </a:cubicBezTo>
                  <a:cubicBezTo>
                    <a:pt x="931" y="1509"/>
                    <a:pt x="872" y="1499"/>
                    <a:pt x="813" y="1480"/>
                  </a:cubicBezTo>
                  <a:cubicBezTo>
                    <a:pt x="754" y="1460"/>
                    <a:pt x="706" y="1440"/>
                    <a:pt x="657" y="1401"/>
                  </a:cubicBezTo>
                  <a:cubicBezTo>
                    <a:pt x="549" y="1342"/>
                    <a:pt x="451" y="1274"/>
                    <a:pt x="353" y="1205"/>
                  </a:cubicBezTo>
                  <a:cubicBezTo>
                    <a:pt x="265" y="1127"/>
                    <a:pt x="177" y="1038"/>
                    <a:pt x="118" y="931"/>
                  </a:cubicBezTo>
                  <a:cubicBezTo>
                    <a:pt x="69" y="833"/>
                    <a:pt x="30" y="716"/>
                    <a:pt x="30" y="598"/>
                  </a:cubicBezTo>
                  <a:cubicBezTo>
                    <a:pt x="30" y="481"/>
                    <a:pt x="49" y="363"/>
                    <a:pt x="108" y="255"/>
                  </a:cubicBezTo>
                  <a:cubicBezTo>
                    <a:pt x="167" y="157"/>
                    <a:pt x="255" y="69"/>
                    <a:pt x="363" y="40"/>
                  </a:cubicBezTo>
                  <a:lnTo>
                    <a:pt x="373" y="40"/>
                  </a:lnTo>
                  <a:cubicBezTo>
                    <a:pt x="393" y="40"/>
                    <a:pt x="432" y="30"/>
                    <a:pt x="461" y="30"/>
                  </a:cubicBezTo>
                  <a:close/>
                  <a:moveTo>
                    <a:pt x="461" y="1"/>
                  </a:moveTo>
                  <a:cubicBezTo>
                    <a:pt x="421" y="1"/>
                    <a:pt x="393" y="1"/>
                    <a:pt x="363" y="11"/>
                  </a:cubicBezTo>
                  <a:cubicBezTo>
                    <a:pt x="295" y="20"/>
                    <a:pt x="245" y="59"/>
                    <a:pt x="197" y="98"/>
                  </a:cubicBezTo>
                  <a:cubicBezTo>
                    <a:pt x="147" y="138"/>
                    <a:pt x="108" y="187"/>
                    <a:pt x="79" y="246"/>
                  </a:cubicBezTo>
                  <a:cubicBezTo>
                    <a:pt x="20" y="353"/>
                    <a:pt x="1" y="481"/>
                    <a:pt x="1" y="598"/>
                  </a:cubicBezTo>
                  <a:cubicBezTo>
                    <a:pt x="10" y="716"/>
                    <a:pt x="40" y="843"/>
                    <a:pt x="99" y="951"/>
                  </a:cubicBezTo>
                  <a:cubicBezTo>
                    <a:pt x="167" y="1049"/>
                    <a:pt x="245" y="1147"/>
                    <a:pt x="343" y="1215"/>
                  </a:cubicBezTo>
                  <a:cubicBezTo>
                    <a:pt x="441" y="1293"/>
                    <a:pt x="539" y="1352"/>
                    <a:pt x="647" y="1421"/>
                  </a:cubicBezTo>
                  <a:cubicBezTo>
                    <a:pt x="696" y="1450"/>
                    <a:pt x="754" y="1480"/>
                    <a:pt x="804" y="1499"/>
                  </a:cubicBezTo>
                  <a:cubicBezTo>
                    <a:pt x="852" y="1507"/>
                    <a:pt x="906" y="1521"/>
                    <a:pt x="956" y="1521"/>
                  </a:cubicBezTo>
                  <a:cubicBezTo>
                    <a:pt x="967" y="1521"/>
                    <a:pt x="979" y="1520"/>
                    <a:pt x="989" y="1519"/>
                  </a:cubicBezTo>
                  <a:cubicBezTo>
                    <a:pt x="1048" y="1519"/>
                    <a:pt x="1107" y="1509"/>
                    <a:pt x="1166" y="1480"/>
                  </a:cubicBezTo>
                  <a:cubicBezTo>
                    <a:pt x="1224" y="1450"/>
                    <a:pt x="1274" y="1411"/>
                    <a:pt x="1303" y="1362"/>
                  </a:cubicBezTo>
                  <a:cubicBezTo>
                    <a:pt x="1333" y="1303"/>
                    <a:pt x="1352" y="1245"/>
                    <a:pt x="1352" y="1186"/>
                  </a:cubicBezTo>
                  <a:lnTo>
                    <a:pt x="1352" y="1097"/>
                  </a:lnTo>
                  <a:cubicBezTo>
                    <a:pt x="1342" y="1068"/>
                    <a:pt x="1333" y="1038"/>
                    <a:pt x="1333" y="1010"/>
                  </a:cubicBezTo>
                  <a:lnTo>
                    <a:pt x="1274" y="823"/>
                  </a:lnTo>
                  <a:lnTo>
                    <a:pt x="1244" y="735"/>
                  </a:lnTo>
                  <a:lnTo>
                    <a:pt x="1205" y="647"/>
                  </a:lnTo>
                  <a:cubicBezTo>
                    <a:pt x="1195" y="618"/>
                    <a:pt x="1176" y="588"/>
                    <a:pt x="1166" y="568"/>
                  </a:cubicBezTo>
                  <a:lnTo>
                    <a:pt x="1127" y="481"/>
                  </a:lnTo>
                  <a:lnTo>
                    <a:pt x="1078" y="402"/>
                  </a:lnTo>
                  <a:cubicBezTo>
                    <a:pt x="1058" y="373"/>
                    <a:pt x="1039" y="344"/>
                    <a:pt x="1019" y="324"/>
                  </a:cubicBezTo>
                  <a:cubicBezTo>
                    <a:pt x="1000" y="294"/>
                    <a:pt x="980" y="275"/>
                    <a:pt x="960" y="246"/>
                  </a:cubicBezTo>
                  <a:lnTo>
                    <a:pt x="892" y="177"/>
                  </a:lnTo>
                  <a:cubicBezTo>
                    <a:pt x="872" y="157"/>
                    <a:pt x="843" y="138"/>
                    <a:pt x="813" y="118"/>
                  </a:cubicBezTo>
                  <a:cubicBezTo>
                    <a:pt x="794" y="98"/>
                    <a:pt x="765" y="89"/>
                    <a:pt x="735" y="69"/>
                  </a:cubicBezTo>
                  <a:cubicBezTo>
                    <a:pt x="706" y="59"/>
                    <a:pt x="676" y="40"/>
                    <a:pt x="647" y="30"/>
                  </a:cubicBezTo>
                  <a:cubicBezTo>
                    <a:pt x="617" y="20"/>
                    <a:pt x="588" y="11"/>
                    <a:pt x="549" y="11"/>
                  </a:cubicBezTo>
                  <a:cubicBezTo>
                    <a:pt x="519" y="1"/>
                    <a:pt x="490" y="1"/>
                    <a:pt x="461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2" name="Google Shape;632;p2"/>
            <p:cNvGrpSpPr/>
            <p:nvPr/>
          </p:nvGrpSpPr>
          <p:grpSpPr>
            <a:xfrm rot="981704">
              <a:off x="7333737" y="-837387"/>
              <a:ext cx="1391228" cy="2048005"/>
              <a:chOff x="2941330" y="1367497"/>
              <a:chExt cx="1391231" cy="2048010"/>
            </a:xfrm>
          </p:grpSpPr>
          <p:sp>
            <p:nvSpPr>
              <p:cNvPr id="633" name="Google Shape;633;p2"/>
              <p:cNvSpPr/>
              <p:nvPr/>
            </p:nvSpPr>
            <p:spPr>
              <a:xfrm rot="-8100000">
                <a:off x="3332891" y="2788560"/>
                <a:ext cx="558296" cy="27768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2270" extrusionOk="0">
                    <a:moveTo>
                      <a:pt x="844" y="1"/>
                    </a:moveTo>
                    <a:cubicBezTo>
                      <a:pt x="772" y="1"/>
                      <a:pt x="700" y="7"/>
                      <a:pt x="627" y="22"/>
                    </a:cubicBezTo>
                    <a:cubicBezTo>
                      <a:pt x="304" y="101"/>
                      <a:pt x="0" y="414"/>
                      <a:pt x="79" y="737"/>
                    </a:cubicBezTo>
                    <a:cubicBezTo>
                      <a:pt x="108" y="914"/>
                      <a:pt x="235" y="1041"/>
                      <a:pt x="353" y="1158"/>
                    </a:cubicBezTo>
                    <a:cubicBezTo>
                      <a:pt x="1099" y="1878"/>
                      <a:pt x="2142" y="2270"/>
                      <a:pt x="3179" y="2270"/>
                    </a:cubicBezTo>
                    <a:cubicBezTo>
                      <a:pt x="3651" y="2270"/>
                      <a:pt x="4122" y="2189"/>
                      <a:pt x="4564" y="2020"/>
                    </a:cubicBezTo>
                    <a:lnTo>
                      <a:pt x="4505" y="1971"/>
                    </a:lnTo>
                    <a:cubicBezTo>
                      <a:pt x="3790" y="1060"/>
                      <a:pt x="2693" y="551"/>
                      <a:pt x="1606" y="169"/>
                    </a:cubicBezTo>
                    <a:cubicBezTo>
                      <a:pt x="1361" y="85"/>
                      <a:pt x="1104" y="1"/>
                      <a:pt x="844" y="1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 rot="-8100000">
                <a:off x="3222489" y="2766575"/>
                <a:ext cx="529549" cy="5409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4422" extrusionOk="0">
                    <a:moveTo>
                      <a:pt x="1052" y="0"/>
                    </a:moveTo>
                    <a:cubicBezTo>
                      <a:pt x="959" y="0"/>
                      <a:pt x="866" y="11"/>
                      <a:pt x="775" y="35"/>
                    </a:cubicBezTo>
                    <a:cubicBezTo>
                      <a:pt x="510" y="94"/>
                      <a:pt x="265" y="279"/>
                      <a:pt x="157" y="524"/>
                    </a:cubicBezTo>
                    <a:cubicBezTo>
                      <a:pt x="1" y="886"/>
                      <a:pt x="148" y="1298"/>
                      <a:pt x="324" y="1641"/>
                    </a:cubicBezTo>
                    <a:cubicBezTo>
                      <a:pt x="1108" y="3139"/>
                      <a:pt x="2645" y="4206"/>
                      <a:pt x="4329" y="4422"/>
                    </a:cubicBezTo>
                    <a:lnTo>
                      <a:pt x="4300" y="4372"/>
                    </a:lnTo>
                    <a:cubicBezTo>
                      <a:pt x="4270" y="3306"/>
                      <a:pt x="3693" y="2326"/>
                      <a:pt x="3066" y="1454"/>
                    </a:cubicBezTo>
                    <a:cubicBezTo>
                      <a:pt x="2674" y="906"/>
                      <a:pt x="2214" y="348"/>
                      <a:pt x="1578" y="103"/>
                    </a:cubicBezTo>
                    <a:cubicBezTo>
                      <a:pt x="1405" y="39"/>
                      <a:pt x="1227" y="0"/>
                      <a:pt x="1052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 rot="-8100000">
                <a:off x="3228627" y="2625252"/>
                <a:ext cx="233643" cy="560008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4578" extrusionOk="0">
                    <a:moveTo>
                      <a:pt x="436" y="0"/>
                    </a:moveTo>
                    <a:cubicBezTo>
                      <a:pt x="418" y="0"/>
                      <a:pt x="400" y="1"/>
                      <a:pt x="382" y="4"/>
                    </a:cubicBezTo>
                    <a:cubicBezTo>
                      <a:pt x="236" y="24"/>
                      <a:pt x="118" y="151"/>
                      <a:pt x="60" y="298"/>
                    </a:cubicBezTo>
                    <a:cubicBezTo>
                      <a:pt x="1" y="435"/>
                      <a:pt x="1" y="592"/>
                      <a:pt x="1" y="748"/>
                    </a:cubicBezTo>
                    <a:cubicBezTo>
                      <a:pt x="30" y="2129"/>
                      <a:pt x="549" y="3510"/>
                      <a:pt x="1450" y="4567"/>
                    </a:cubicBezTo>
                    <a:lnTo>
                      <a:pt x="1518" y="4577"/>
                    </a:lnTo>
                    <a:cubicBezTo>
                      <a:pt x="1910" y="3706"/>
                      <a:pt x="1881" y="2687"/>
                      <a:pt x="1675" y="1757"/>
                    </a:cubicBezTo>
                    <a:cubicBezTo>
                      <a:pt x="1538" y="1131"/>
                      <a:pt x="1293" y="474"/>
                      <a:pt x="765" y="122"/>
                    </a:cubicBezTo>
                    <a:cubicBezTo>
                      <a:pt x="663" y="53"/>
                      <a:pt x="553" y="0"/>
                      <a:pt x="436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 rot="-8100000">
                <a:off x="3141099" y="2134297"/>
                <a:ext cx="186914" cy="630223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5152" extrusionOk="0">
                    <a:moveTo>
                      <a:pt x="59" y="1"/>
                    </a:moveTo>
                    <a:cubicBezTo>
                      <a:pt x="137" y="882"/>
                      <a:pt x="0" y="1774"/>
                      <a:pt x="29" y="2664"/>
                    </a:cubicBezTo>
                    <a:cubicBezTo>
                      <a:pt x="49" y="3556"/>
                      <a:pt x="264" y="4496"/>
                      <a:pt x="891" y="5112"/>
                    </a:cubicBezTo>
                    <a:lnTo>
                      <a:pt x="930" y="5152"/>
                    </a:lnTo>
                    <a:cubicBezTo>
                      <a:pt x="1508" y="4124"/>
                      <a:pt x="1528" y="2801"/>
                      <a:pt x="980" y="1744"/>
                    </a:cubicBezTo>
                    <a:cubicBezTo>
                      <a:pt x="676" y="1156"/>
                      <a:pt x="206" y="638"/>
                      <a:pt x="5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 rot="-8100000">
                <a:off x="3143077" y="2130153"/>
                <a:ext cx="185813" cy="647594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5294" extrusionOk="0">
                    <a:moveTo>
                      <a:pt x="189" y="630"/>
                    </a:moveTo>
                    <a:lnTo>
                      <a:pt x="255" y="775"/>
                    </a:lnTo>
                    <a:cubicBezTo>
                      <a:pt x="363" y="981"/>
                      <a:pt x="490" y="1177"/>
                      <a:pt x="618" y="1373"/>
                    </a:cubicBezTo>
                    <a:lnTo>
                      <a:pt x="794" y="1667"/>
                    </a:lnTo>
                    <a:cubicBezTo>
                      <a:pt x="814" y="1715"/>
                      <a:pt x="843" y="1765"/>
                      <a:pt x="872" y="1813"/>
                    </a:cubicBezTo>
                    <a:lnTo>
                      <a:pt x="912" y="1882"/>
                    </a:lnTo>
                    <a:lnTo>
                      <a:pt x="951" y="1961"/>
                    </a:lnTo>
                    <a:cubicBezTo>
                      <a:pt x="970" y="2019"/>
                      <a:pt x="999" y="2068"/>
                      <a:pt x="1019" y="2117"/>
                    </a:cubicBezTo>
                    <a:lnTo>
                      <a:pt x="1078" y="2274"/>
                    </a:lnTo>
                    <a:cubicBezTo>
                      <a:pt x="1117" y="2381"/>
                      <a:pt x="1147" y="2479"/>
                      <a:pt x="1176" y="2597"/>
                    </a:cubicBezTo>
                    <a:cubicBezTo>
                      <a:pt x="1205" y="2705"/>
                      <a:pt x="1225" y="2812"/>
                      <a:pt x="1245" y="2920"/>
                    </a:cubicBezTo>
                    <a:lnTo>
                      <a:pt x="1264" y="3086"/>
                    </a:lnTo>
                    <a:cubicBezTo>
                      <a:pt x="1274" y="3145"/>
                      <a:pt x="1274" y="3194"/>
                      <a:pt x="1284" y="3253"/>
                    </a:cubicBezTo>
                    <a:lnTo>
                      <a:pt x="1284" y="3341"/>
                    </a:lnTo>
                    <a:lnTo>
                      <a:pt x="1293" y="3419"/>
                    </a:lnTo>
                    <a:lnTo>
                      <a:pt x="1293" y="3586"/>
                    </a:lnTo>
                    <a:lnTo>
                      <a:pt x="1284" y="3752"/>
                    </a:lnTo>
                    <a:lnTo>
                      <a:pt x="1274" y="3919"/>
                    </a:lnTo>
                    <a:cubicBezTo>
                      <a:pt x="1274" y="3978"/>
                      <a:pt x="1264" y="4037"/>
                      <a:pt x="1254" y="4095"/>
                    </a:cubicBezTo>
                    <a:cubicBezTo>
                      <a:pt x="1245" y="4144"/>
                      <a:pt x="1234" y="4203"/>
                      <a:pt x="1225" y="4252"/>
                    </a:cubicBezTo>
                    <a:cubicBezTo>
                      <a:pt x="1215" y="4311"/>
                      <a:pt x="1205" y="4370"/>
                      <a:pt x="1195" y="4418"/>
                    </a:cubicBezTo>
                    <a:lnTo>
                      <a:pt x="1147" y="4585"/>
                    </a:lnTo>
                    <a:cubicBezTo>
                      <a:pt x="1136" y="4644"/>
                      <a:pt x="1117" y="4692"/>
                      <a:pt x="1097" y="4751"/>
                    </a:cubicBezTo>
                    <a:cubicBezTo>
                      <a:pt x="1088" y="4800"/>
                      <a:pt x="1068" y="4859"/>
                      <a:pt x="1049" y="4908"/>
                    </a:cubicBezTo>
                    <a:cubicBezTo>
                      <a:pt x="1018" y="4993"/>
                      <a:pt x="981" y="5071"/>
                      <a:pt x="943" y="5153"/>
                    </a:cubicBezTo>
                    <a:lnTo>
                      <a:pt x="943" y="5153"/>
                    </a:lnTo>
                    <a:lnTo>
                      <a:pt x="843" y="5045"/>
                    </a:lnTo>
                    <a:lnTo>
                      <a:pt x="745" y="4927"/>
                    </a:lnTo>
                    <a:lnTo>
                      <a:pt x="647" y="4790"/>
                    </a:lnTo>
                    <a:lnTo>
                      <a:pt x="559" y="4653"/>
                    </a:lnTo>
                    <a:cubicBezTo>
                      <a:pt x="540" y="4605"/>
                      <a:pt x="510" y="4555"/>
                      <a:pt x="481" y="4507"/>
                    </a:cubicBezTo>
                    <a:cubicBezTo>
                      <a:pt x="461" y="4457"/>
                      <a:pt x="442" y="4409"/>
                      <a:pt x="412" y="4359"/>
                    </a:cubicBezTo>
                    <a:cubicBezTo>
                      <a:pt x="392" y="4311"/>
                      <a:pt x="373" y="4261"/>
                      <a:pt x="353" y="4203"/>
                    </a:cubicBezTo>
                    <a:lnTo>
                      <a:pt x="305" y="4046"/>
                    </a:lnTo>
                    <a:lnTo>
                      <a:pt x="255" y="3889"/>
                    </a:lnTo>
                    <a:lnTo>
                      <a:pt x="216" y="3733"/>
                    </a:lnTo>
                    <a:lnTo>
                      <a:pt x="187" y="3567"/>
                    </a:lnTo>
                    <a:lnTo>
                      <a:pt x="157" y="3410"/>
                    </a:lnTo>
                    <a:lnTo>
                      <a:pt x="138" y="3243"/>
                    </a:lnTo>
                    <a:lnTo>
                      <a:pt x="128" y="3077"/>
                    </a:lnTo>
                    <a:lnTo>
                      <a:pt x="109" y="2910"/>
                    </a:lnTo>
                    <a:lnTo>
                      <a:pt x="109" y="2753"/>
                    </a:lnTo>
                    <a:lnTo>
                      <a:pt x="109" y="2420"/>
                    </a:lnTo>
                    <a:cubicBezTo>
                      <a:pt x="109" y="2303"/>
                      <a:pt x="118" y="2196"/>
                      <a:pt x="118" y="2088"/>
                    </a:cubicBezTo>
                    <a:cubicBezTo>
                      <a:pt x="128" y="1863"/>
                      <a:pt x="148" y="1647"/>
                      <a:pt x="157" y="1422"/>
                    </a:cubicBezTo>
                    <a:lnTo>
                      <a:pt x="177" y="1089"/>
                    </a:lnTo>
                    <a:cubicBezTo>
                      <a:pt x="177" y="971"/>
                      <a:pt x="187" y="864"/>
                      <a:pt x="187" y="756"/>
                    </a:cubicBezTo>
                    <a:cubicBezTo>
                      <a:pt x="187" y="713"/>
                      <a:pt x="188" y="672"/>
                      <a:pt x="189" y="630"/>
                    </a:cubicBezTo>
                    <a:close/>
                    <a:moveTo>
                      <a:pt x="98" y="0"/>
                    </a:moveTo>
                    <a:cubicBezTo>
                      <a:pt x="92" y="0"/>
                      <a:pt x="86" y="1"/>
                      <a:pt x="79" y="2"/>
                    </a:cubicBezTo>
                    <a:cubicBezTo>
                      <a:pt x="30" y="2"/>
                      <a:pt x="1" y="41"/>
                      <a:pt x="1" y="90"/>
                    </a:cubicBezTo>
                    <a:lnTo>
                      <a:pt x="20" y="257"/>
                    </a:lnTo>
                    <a:lnTo>
                      <a:pt x="30" y="423"/>
                    </a:lnTo>
                    <a:cubicBezTo>
                      <a:pt x="30" y="531"/>
                      <a:pt x="40" y="638"/>
                      <a:pt x="40" y="746"/>
                    </a:cubicBezTo>
                    <a:lnTo>
                      <a:pt x="40" y="1079"/>
                    </a:lnTo>
                    <a:lnTo>
                      <a:pt x="30" y="1412"/>
                    </a:lnTo>
                    <a:cubicBezTo>
                      <a:pt x="20" y="1637"/>
                      <a:pt x="11" y="1863"/>
                      <a:pt x="1" y="2078"/>
                    </a:cubicBezTo>
                    <a:lnTo>
                      <a:pt x="1" y="2420"/>
                    </a:lnTo>
                    <a:lnTo>
                      <a:pt x="1" y="2753"/>
                    </a:lnTo>
                    <a:lnTo>
                      <a:pt x="11" y="2920"/>
                    </a:lnTo>
                    <a:lnTo>
                      <a:pt x="20" y="3086"/>
                    </a:lnTo>
                    <a:lnTo>
                      <a:pt x="40" y="3253"/>
                    </a:lnTo>
                    <a:lnTo>
                      <a:pt x="59" y="3419"/>
                    </a:lnTo>
                    <a:lnTo>
                      <a:pt x="89" y="3586"/>
                    </a:lnTo>
                    <a:lnTo>
                      <a:pt x="128" y="3752"/>
                    </a:lnTo>
                    <a:lnTo>
                      <a:pt x="167" y="3919"/>
                    </a:lnTo>
                    <a:lnTo>
                      <a:pt x="216" y="4076"/>
                    </a:lnTo>
                    <a:cubicBezTo>
                      <a:pt x="226" y="4134"/>
                      <a:pt x="246" y="4183"/>
                      <a:pt x="265" y="4242"/>
                    </a:cubicBezTo>
                    <a:cubicBezTo>
                      <a:pt x="285" y="4291"/>
                      <a:pt x="305" y="4340"/>
                      <a:pt x="334" y="4398"/>
                    </a:cubicBezTo>
                    <a:cubicBezTo>
                      <a:pt x="353" y="4448"/>
                      <a:pt x="383" y="4496"/>
                      <a:pt x="402" y="4546"/>
                    </a:cubicBezTo>
                    <a:lnTo>
                      <a:pt x="481" y="4702"/>
                    </a:lnTo>
                    <a:lnTo>
                      <a:pt x="569" y="4840"/>
                    </a:lnTo>
                    <a:lnTo>
                      <a:pt x="666" y="4977"/>
                    </a:lnTo>
                    <a:lnTo>
                      <a:pt x="775" y="5114"/>
                    </a:lnTo>
                    <a:lnTo>
                      <a:pt x="892" y="5241"/>
                    </a:lnTo>
                    <a:cubicBezTo>
                      <a:pt x="897" y="5246"/>
                      <a:pt x="903" y="5249"/>
                      <a:pt x="908" y="5252"/>
                    </a:cubicBezTo>
                    <a:lnTo>
                      <a:pt x="908" y="5252"/>
                    </a:lnTo>
                    <a:cubicBezTo>
                      <a:pt x="911" y="5266"/>
                      <a:pt x="919" y="5278"/>
                      <a:pt x="931" y="5290"/>
                    </a:cubicBezTo>
                    <a:cubicBezTo>
                      <a:pt x="939" y="5292"/>
                      <a:pt x="947" y="5294"/>
                      <a:pt x="954" y="5294"/>
                    </a:cubicBezTo>
                    <a:cubicBezTo>
                      <a:pt x="975" y="5294"/>
                      <a:pt x="992" y="5285"/>
                      <a:pt x="999" y="5270"/>
                    </a:cubicBezTo>
                    <a:cubicBezTo>
                      <a:pt x="1058" y="5172"/>
                      <a:pt x="1127" y="5064"/>
                      <a:pt x="1176" y="4957"/>
                    </a:cubicBezTo>
                    <a:cubicBezTo>
                      <a:pt x="1195" y="4908"/>
                      <a:pt x="1225" y="4859"/>
                      <a:pt x="1245" y="4800"/>
                    </a:cubicBezTo>
                    <a:cubicBezTo>
                      <a:pt x="1264" y="4751"/>
                      <a:pt x="1293" y="4692"/>
                      <a:pt x="1313" y="4634"/>
                    </a:cubicBezTo>
                    <a:lnTo>
                      <a:pt x="1362" y="4467"/>
                    </a:lnTo>
                    <a:cubicBezTo>
                      <a:pt x="1382" y="4409"/>
                      <a:pt x="1401" y="4350"/>
                      <a:pt x="1411" y="4301"/>
                    </a:cubicBezTo>
                    <a:cubicBezTo>
                      <a:pt x="1430" y="4242"/>
                      <a:pt x="1440" y="4183"/>
                      <a:pt x="1450" y="4124"/>
                    </a:cubicBezTo>
                    <a:lnTo>
                      <a:pt x="1480" y="3948"/>
                    </a:lnTo>
                    <a:lnTo>
                      <a:pt x="1499" y="3772"/>
                    </a:lnTo>
                    <a:lnTo>
                      <a:pt x="1509" y="3596"/>
                    </a:lnTo>
                    <a:cubicBezTo>
                      <a:pt x="1519" y="3537"/>
                      <a:pt x="1519" y="3478"/>
                      <a:pt x="1519" y="3419"/>
                    </a:cubicBezTo>
                    <a:cubicBezTo>
                      <a:pt x="1519" y="3361"/>
                      <a:pt x="1519" y="3302"/>
                      <a:pt x="1509" y="3243"/>
                    </a:cubicBezTo>
                    <a:cubicBezTo>
                      <a:pt x="1509" y="3175"/>
                      <a:pt x="1499" y="3116"/>
                      <a:pt x="1499" y="3057"/>
                    </a:cubicBezTo>
                    <a:lnTo>
                      <a:pt x="1469" y="2881"/>
                    </a:lnTo>
                    <a:cubicBezTo>
                      <a:pt x="1450" y="2764"/>
                      <a:pt x="1430" y="2646"/>
                      <a:pt x="1401" y="2538"/>
                    </a:cubicBezTo>
                    <a:cubicBezTo>
                      <a:pt x="1371" y="2420"/>
                      <a:pt x="1332" y="2303"/>
                      <a:pt x="1293" y="2196"/>
                    </a:cubicBezTo>
                    <a:lnTo>
                      <a:pt x="1225" y="2029"/>
                    </a:lnTo>
                    <a:cubicBezTo>
                      <a:pt x="1205" y="1970"/>
                      <a:pt x="1176" y="1921"/>
                      <a:pt x="1147" y="1872"/>
                    </a:cubicBezTo>
                    <a:lnTo>
                      <a:pt x="1117" y="1794"/>
                    </a:lnTo>
                    <a:lnTo>
                      <a:pt x="1068" y="1706"/>
                    </a:lnTo>
                    <a:lnTo>
                      <a:pt x="980" y="1559"/>
                    </a:lnTo>
                    <a:cubicBezTo>
                      <a:pt x="921" y="1451"/>
                      <a:pt x="862" y="1353"/>
                      <a:pt x="794" y="1256"/>
                    </a:cubicBezTo>
                    <a:cubicBezTo>
                      <a:pt x="666" y="1069"/>
                      <a:pt x="540" y="873"/>
                      <a:pt x="431" y="677"/>
                    </a:cubicBezTo>
                    <a:cubicBezTo>
                      <a:pt x="373" y="579"/>
                      <a:pt x="324" y="482"/>
                      <a:pt x="285" y="384"/>
                    </a:cubicBezTo>
                    <a:cubicBezTo>
                      <a:pt x="236" y="276"/>
                      <a:pt x="207" y="168"/>
                      <a:pt x="177" y="70"/>
                    </a:cubicBezTo>
                    <a:lnTo>
                      <a:pt x="177" y="61"/>
                    </a:lnTo>
                    <a:cubicBezTo>
                      <a:pt x="169" y="27"/>
                      <a:pt x="138" y="0"/>
                      <a:pt x="98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 rot="-8100000">
                <a:off x="3455529" y="2319850"/>
                <a:ext cx="539213" cy="35193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877" extrusionOk="0">
                    <a:moveTo>
                      <a:pt x="383" y="0"/>
                    </a:moveTo>
                    <a:cubicBezTo>
                      <a:pt x="256" y="0"/>
                      <a:pt x="128" y="9"/>
                      <a:pt x="1" y="27"/>
                    </a:cubicBezTo>
                    <a:cubicBezTo>
                      <a:pt x="461" y="830"/>
                      <a:pt x="1058" y="1564"/>
                      <a:pt x="1812" y="2093"/>
                    </a:cubicBezTo>
                    <a:cubicBezTo>
                      <a:pt x="2488" y="2574"/>
                      <a:pt x="3319" y="2876"/>
                      <a:pt x="4155" y="2876"/>
                    </a:cubicBezTo>
                    <a:cubicBezTo>
                      <a:pt x="4239" y="2876"/>
                      <a:pt x="4323" y="2873"/>
                      <a:pt x="4407" y="2867"/>
                    </a:cubicBezTo>
                    <a:lnTo>
                      <a:pt x="4348" y="2789"/>
                    </a:lnTo>
                    <a:cubicBezTo>
                      <a:pt x="3820" y="2054"/>
                      <a:pt x="3261" y="1329"/>
                      <a:pt x="2537" y="781"/>
                    </a:cubicBezTo>
                    <a:cubicBezTo>
                      <a:pt x="1914" y="319"/>
                      <a:pt x="1155" y="0"/>
                      <a:pt x="383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 rot="-8100000">
                <a:off x="3448243" y="2313357"/>
                <a:ext cx="557072" cy="370281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3027" extrusionOk="0">
                    <a:moveTo>
                      <a:pt x="608" y="167"/>
                    </a:moveTo>
                    <a:lnTo>
                      <a:pt x="774" y="176"/>
                    </a:lnTo>
                    <a:lnTo>
                      <a:pt x="931" y="196"/>
                    </a:lnTo>
                    <a:lnTo>
                      <a:pt x="1098" y="215"/>
                    </a:lnTo>
                    <a:lnTo>
                      <a:pt x="1264" y="255"/>
                    </a:lnTo>
                    <a:lnTo>
                      <a:pt x="1420" y="304"/>
                    </a:lnTo>
                    <a:lnTo>
                      <a:pt x="1577" y="353"/>
                    </a:lnTo>
                    <a:lnTo>
                      <a:pt x="1734" y="411"/>
                    </a:lnTo>
                    <a:lnTo>
                      <a:pt x="1890" y="480"/>
                    </a:lnTo>
                    <a:lnTo>
                      <a:pt x="2038" y="559"/>
                    </a:lnTo>
                    <a:lnTo>
                      <a:pt x="2184" y="637"/>
                    </a:lnTo>
                    <a:lnTo>
                      <a:pt x="2331" y="715"/>
                    </a:lnTo>
                    <a:lnTo>
                      <a:pt x="2468" y="813"/>
                    </a:lnTo>
                    <a:lnTo>
                      <a:pt x="2606" y="911"/>
                    </a:lnTo>
                    <a:lnTo>
                      <a:pt x="2732" y="1009"/>
                    </a:lnTo>
                    <a:lnTo>
                      <a:pt x="2870" y="1116"/>
                    </a:lnTo>
                    <a:lnTo>
                      <a:pt x="2997" y="1224"/>
                    </a:lnTo>
                    <a:lnTo>
                      <a:pt x="3115" y="1342"/>
                    </a:lnTo>
                    <a:cubicBezTo>
                      <a:pt x="3193" y="1420"/>
                      <a:pt x="3281" y="1499"/>
                      <a:pt x="3350" y="1577"/>
                    </a:cubicBezTo>
                    <a:cubicBezTo>
                      <a:pt x="3428" y="1655"/>
                      <a:pt x="3506" y="1743"/>
                      <a:pt x="3585" y="1832"/>
                    </a:cubicBezTo>
                    <a:cubicBezTo>
                      <a:pt x="3731" y="1998"/>
                      <a:pt x="3868" y="2174"/>
                      <a:pt x="4005" y="2350"/>
                    </a:cubicBezTo>
                    <a:cubicBezTo>
                      <a:pt x="4143" y="2526"/>
                      <a:pt x="4280" y="2713"/>
                      <a:pt x="4407" y="2899"/>
                    </a:cubicBezTo>
                    <a:lnTo>
                      <a:pt x="4329" y="2899"/>
                    </a:lnTo>
                    <a:lnTo>
                      <a:pt x="4162" y="2889"/>
                    </a:lnTo>
                    <a:lnTo>
                      <a:pt x="3986" y="2870"/>
                    </a:lnTo>
                    <a:lnTo>
                      <a:pt x="3820" y="2850"/>
                    </a:lnTo>
                    <a:lnTo>
                      <a:pt x="3653" y="2820"/>
                    </a:lnTo>
                    <a:lnTo>
                      <a:pt x="3496" y="2781"/>
                    </a:lnTo>
                    <a:lnTo>
                      <a:pt x="3330" y="2732"/>
                    </a:lnTo>
                    <a:lnTo>
                      <a:pt x="3173" y="2683"/>
                    </a:lnTo>
                    <a:lnTo>
                      <a:pt x="3007" y="2635"/>
                    </a:lnTo>
                    <a:lnTo>
                      <a:pt x="2850" y="2566"/>
                    </a:lnTo>
                    <a:lnTo>
                      <a:pt x="2703" y="2497"/>
                    </a:lnTo>
                    <a:lnTo>
                      <a:pt x="2547" y="2429"/>
                    </a:lnTo>
                    <a:lnTo>
                      <a:pt x="2400" y="2350"/>
                    </a:lnTo>
                    <a:lnTo>
                      <a:pt x="2253" y="2262"/>
                    </a:lnTo>
                    <a:lnTo>
                      <a:pt x="2116" y="2174"/>
                    </a:lnTo>
                    <a:lnTo>
                      <a:pt x="1969" y="2076"/>
                    </a:lnTo>
                    <a:lnTo>
                      <a:pt x="1832" y="1978"/>
                    </a:lnTo>
                    <a:lnTo>
                      <a:pt x="1705" y="1880"/>
                    </a:lnTo>
                    <a:lnTo>
                      <a:pt x="1568" y="1773"/>
                    </a:lnTo>
                    <a:lnTo>
                      <a:pt x="1440" y="1655"/>
                    </a:lnTo>
                    <a:lnTo>
                      <a:pt x="1322" y="1538"/>
                    </a:lnTo>
                    <a:lnTo>
                      <a:pt x="1205" y="1420"/>
                    </a:lnTo>
                    <a:cubicBezTo>
                      <a:pt x="1127" y="1342"/>
                      <a:pt x="1048" y="1253"/>
                      <a:pt x="970" y="1175"/>
                    </a:cubicBezTo>
                    <a:lnTo>
                      <a:pt x="863" y="1048"/>
                    </a:lnTo>
                    <a:lnTo>
                      <a:pt x="754" y="911"/>
                    </a:lnTo>
                    <a:cubicBezTo>
                      <a:pt x="686" y="823"/>
                      <a:pt x="617" y="735"/>
                      <a:pt x="549" y="637"/>
                    </a:cubicBezTo>
                    <a:cubicBezTo>
                      <a:pt x="490" y="548"/>
                      <a:pt x="421" y="450"/>
                      <a:pt x="363" y="353"/>
                    </a:cubicBezTo>
                    <a:cubicBezTo>
                      <a:pt x="320" y="298"/>
                      <a:pt x="282" y="240"/>
                      <a:pt x="245" y="180"/>
                    </a:cubicBezTo>
                    <a:lnTo>
                      <a:pt x="245" y="180"/>
                    </a:lnTo>
                    <a:lnTo>
                      <a:pt x="275" y="176"/>
                    </a:lnTo>
                    <a:lnTo>
                      <a:pt x="441" y="167"/>
                    </a:lnTo>
                    <a:close/>
                    <a:moveTo>
                      <a:pt x="441" y="0"/>
                    </a:moveTo>
                    <a:lnTo>
                      <a:pt x="265" y="10"/>
                    </a:lnTo>
                    <a:lnTo>
                      <a:pt x="89" y="20"/>
                    </a:lnTo>
                    <a:cubicBezTo>
                      <a:pt x="79" y="20"/>
                      <a:pt x="69" y="30"/>
                      <a:pt x="60" y="30"/>
                    </a:cubicBezTo>
                    <a:cubicBezTo>
                      <a:pt x="20" y="59"/>
                      <a:pt x="1" y="108"/>
                      <a:pt x="20" y="147"/>
                    </a:cubicBezTo>
                    <a:lnTo>
                      <a:pt x="30" y="157"/>
                    </a:lnTo>
                    <a:cubicBezTo>
                      <a:pt x="79" y="255"/>
                      <a:pt x="138" y="353"/>
                      <a:pt x="206" y="450"/>
                    </a:cubicBezTo>
                    <a:cubicBezTo>
                      <a:pt x="265" y="559"/>
                      <a:pt x="324" y="657"/>
                      <a:pt x="392" y="754"/>
                    </a:cubicBezTo>
                    <a:cubicBezTo>
                      <a:pt x="451" y="842"/>
                      <a:pt x="519" y="940"/>
                      <a:pt x="588" y="1038"/>
                    </a:cubicBezTo>
                    <a:lnTo>
                      <a:pt x="696" y="1175"/>
                    </a:lnTo>
                    <a:lnTo>
                      <a:pt x="813" y="1312"/>
                    </a:lnTo>
                    <a:lnTo>
                      <a:pt x="921" y="1449"/>
                    </a:lnTo>
                    <a:lnTo>
                      <a:pt x="1039" y="1577"/>
                    </a:lnTo>
                    <a:lnTo>
                      <a:pt x="1166" y="1704"/>
                    </a:lnTo>
                    <a:lnTo>
                      <a:pt x="1293" y="1821"/>
                    </a:lnTo>
                    <a:lnTo>
                      <a:pt x="1420" y="1939"/>
                    </a:lnTo>
                    <a:lnTo>
                      <a:pt x="1557" y="2056"/>
                    </a:lnTo>
                    <a:lnTo>
                      <a:pt x="1694" y="2165"/>
                    </a:lnTo>
                    <a:lnTo>
                      <a:pt x="1842" y="2272"/>
                    </a:lnTo>
                    <a:lnTo>
                      <a:pt x="1979" y="2370"/>
                    </a:lnTo>
                    <a:lnTo>
                      <a:pt x="2136" y="2468"/>
                    </a:lnTo>
                    <a:lnTo>
                      <a:pt x="2292" y="2546"/>
                    </a:lnTo>
                    <a:lnTo>
                      <a:pt x="2449" y="2635"/>
                    </a:lnTo>
                    <a:lnTo>
                      <a:pt x="2606" y="2703"/>
                    </a:lnTo>
                    <a:lnTo>
                      <a:pt x="2772" y="2772"/>
                    </a:lnTo>
                    <a:lnTo>
                      <a:pt x="2938" y="2830"/>
                    </a:lnTo>
                    <a:lnTo>
                      <a:pt x="3105" y="2889"/>
                    </a:lnTo>
                    <a:lnTo>
                      <a:pt x="3281" y="2928"/>
                    </a:lnTo>
                    <a:lnTo>
                      <a:pt x="3448" y="2967"/>
                    </a:lnTo>
                    <a:lnTo>
                      <a:pt x="3624" y="2996"/>
                    </a:lnTo>
                    <a:lnTo>
                      <a:pt x="3800" y="3016"/>
                    </a:lnTo>
                    <a:cubicBezTo>
                      <a:pt x="3859" y="3016"/>
                      <a:pt x="3918" y="3026"/>
                      <a:pt x="3976" y="3026"/>
                    </a:cubicBezTo>
                    <a:lnTo>
                      <a:pt x="4153" y="3026"/>
                    </a:lnTo>
                    <a:lnTo>
                      <a:pt x="4329" y="3016"/>
                    </a:lnTo>
                    <a:lnTo>
                      <a:pt x="4505" y="2996"/>
                    </a:lnTo>
                    <a:cubicBezTo>
                      <a:pt x="4534" y="2996"/>
                      <a:pt x="4554" y="2977"/>
                      <a:pt x="4554" y="2948"/>
                    </a:cubicBezTo>
                    <a:cubicBezTo>
                      <a:pt x="4554" y="2918"/>
                      <a:pt x="4525" y="2899"/>
                      <a:pt x="4505" y="2899"/>
                    </a:cubicBezTo>
                    <a:lnTo>
                      <a:pt x="4484" y="2899"/>
                    </a:lnTo>
                    <a:cubicBezTo>
                      <a:pt x="4498" y="2880"/>
                      <a:pt x="4502" y="2856"/>
                      <a:pt x="4486" y="2840"/>
                    </a:cubicBezTo>
                    <a:cubicBezTo>
                      <a:pt x="4358" y="2654"/>
                      <a:pt x="4221" y="2468"/>
                      <a:pt x="4084" y="2291"/>
                    </a:cubicBezTo>
                    <a:cubicBezTo>
                      <a:pt x="4005" y="2204"/>
                      <a:pt x="3937" y="2115"/>
                      <a:pt x="3868" y="2027"/>
                    </a:cubicBezTo>
                    <a:cubicBezTo>
                      <a:pt x="3800" y="1939"/>
                      <a:pt x="3722" y="1851"/>
                      <a:pt x="3653" y="1763"/>
                    </a:cubicBezTo>
                    <a:cubicBezTo>
                      <a:pt x="3575" y="1675"/>
                      <a:pt x="3506" y="1597"/>
                      <a:pt x="3428" y="1508"/>
                    </a:cubicBezTo>
                    <a:cubicBezTo>
                      <a:pt x="3350" y="1430"/>
                      <a:pt x="3271" y="1351"/>
                      <a:pt x="3183" y="1273"/>
                    </a:cubicBezTo>
                    <a:lnTo>
                      <a:pt x="3065" y="1156"/>
                    </a:lnTo>
                    <a:lnTo>
                      <a:pt x="2928" y="1038"/>
                    </a:lnTo>
                    <a:lnTo>
                      <a:pt x="2801" y="931"/>
                    </a:lnTo>
                    <a:lnTo>
                      <a:pt x="2664" y="823"/>
                    </a:lnTo>
                    <a:lnTo>
                      <a:pt x="2527" y="725"/>
                    </a:lnTo>
                    <a:lnTo>
                      <a:pt x="2390" y="627"/>
                    </a:lnTo>
                    <a:lnTo>
                      <a:pt x="2243" y="539"/>
                    </a:lnTo>
                    <a:lnTo>
                      <a:pt x="2086" y="450"/>
                    </a:lnTo>
                    <a:lnTo>
                      <a:pt x="1940" y="372"/>
                    </a:lnTo>
                    <a:lnTo>
                      <a:pt x="1783" y="304"/>
                    </a:lnTo>
                    <a:lnTo>
                      <a:pt x="1626" y="235"/>
                    </a:lnTo>
                    <a:lnTo>
                      <a:pt x="1459" y="176"/>
                    </a:lnTo>
                    <a:lnTo>
                      <a:pt x="1293" y="128"/>
                    </a:lnTo>
                    <a:lnTo>
                      <a:pt x="1127" y="78"/>
                    </a:lnTo>
                    <a:lnTo>
                      <a:pt x="960" y="49"/>
                    </a:lnTo>
                    <a:lnTo>
                      <a:pt x="784" y="20"/>
                    </a:lnTo>
                    <a:lnTo>
                      <a:pt x="617" y="10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 rot="-8100000">
                <a:off x="3345009" y="1432100"/>
                <a:ext cx="669857" cy="1176042"/>
              </a:xfrm>
              <a:custGeom>
                <a:avLst/>
                <a:gdLst/>
                <a:ahLst/>
                <a:cxnLst/>
                <a:rect l="l" t="t" r="r" b="b"/>
                <a:pathLst>
                  <a:path w="5476" h="9614" extrusionOk="0">
                    <a:moveTo>
                      <a:pt x="55" y="1"/>
                    </a:moveTo>
                    <a:cubicBezTo>
                      <a:pt x="42" y="1"/>
                      <a:pt x="30" y="6"/>
                      <a:pt x="20" y="16"/>
                    </a:cubicBezTo>
                    <a:cubicBezTo>
                      <a:pt x="1" y="35"/>
                      <a:pt x="1" y="65"/>
                      <a:pt x="20" y="85"/>
                    </a:cubicBezTo>
                    <a:lnTo>
                      <a:pt x="109" y="172"/>
                    </a:lnTo>
                    <a:cubicBezTo>
                      <a:pt x="168" y="222"/>
                      <a:pt x="255" y="309"/>
                      <a:pt x="353" y="418"/>
                    </a:cubicBezTo>
                    <a:cubicBezTo>
                      <a:pt x="569" y="633"/>
                      <a:pt x="853" y="946"/>
                      <a:pt x="1166" y="1358"/>
                    </a:cubicBezTo>
                    <a:cubicBezTo>
                      <a:pt x="1323" y="1563"/>
                      <a:pt x="1489" y="1778"/>
                      <a:pt x="1656" y="2023"/>
                    </a:cubicBezTo>
                    <a:cubicBezTo>
                      <a:pt x="1734" y="2150"/>
                      <a:pt x="1813" y="2278"/>
                      <a:pt x="1900" y="2405"/>
                    </a:cubicBezTo>
                    <a:cubicBezTo>
                      <a:pt x="1979" y="2533"/>
                      <a:pt x="2057" y="2679"/>
                      <a:pt x="2135" y="2816"/>
                    </a:cubicBezTo>
                    <a:cubicBezTo>
                      <a:pt x="2292" y="3101"/>
                      <a:pt x="2449" y="3384"/>
                      <a:pt x="2596" y="3688"/>
                    </a:cubicBezTo>
                    <a:cubicBezTo>
                      <a:pt x="2733" y="3991"/>
                      <a:pt x="2880" y="4305"/>
                      <a:pt x="3007" y="4628"/>
                    </a:cubicBezTo>
                    <a:cubicBezTo>
                      <a:pt x="3144" y="4942"/>
                      <a:pt x="3282" y="5255"/>
                      <a:pt x="3408" y="5568"/>
                    </a:cubicBezTo>
                    <a:cubicBezTo>
                      <a:pt x="3526" y="5882"/>
                      <a:pt x="3654" y="6195"/>
                      <a:pt x="3781" y="6489"/>
                    </a:cubicBezTo>
                    <a:cubicBezTo>
                      <a:pt x="3908" y="6783"/>
                      <a:pt x="4026" y="7076"/>
                      <a:pt x="4143" y="7340"/>
                    </a:cubicBezTo>
                    <a:cubicBezTo>
                      <a:pt x="4270" y="7614"/>
                      <a:pt x="4378" y="7869"/>
                      <a:pt x="4505" y="8104"/>
                    </a:cubicBezTo>
                    <a:cubicBezTo>
                      <a:pt x="4613" y="8330"/>
                      <a:pt x="4731" y="8545"/>
                      <a:pt x="4829" y="8731"/>
                    </a:cubicBezTo>
                    <a:cubicBezTo>
                      <a:pt x="4936" y="8907"/>
                      <a:pt x="5034" y="9064"/>
                      <a:pt x="5112" y="9191"/>
                    </a:cubicBezTo>
                    <a:cubicBezTo>
                      <a:pt x="5279" y="9446"/>
                      <a:pt x="5377" y="9593"/>
                      <a:pt x="5377" y="9593"/>
                    </a:cubicBezTo>
                    <a:cubicBezTo>
                      <a:pt x="5383" y="9605"/>
                      <a:pt x="5397" y="9613"/>
                      <a:pt x="5411" y="9613"/>
                    </a:cubicBezTo>
                    <a:cubicBezTo>
                      <a:pt x="5420" y="9613"/>
                      <a:pt x="5428" y="9610"/>
                      <a:pt x="5436" y="9603"/>
                    </a:cubicBezTo>
                    <a:cubicBezTo>
                      <a:pt x="5465" y="9593"/>
                      <a:pt x="5475" y="9564"/>
                      <a:pt x="5455" y="9544"/>
                    </a:cubicBezTo>
                    <a:lnTo>
                      <a:pt x="5455" y="9534"/>
                    </a:lnTo>
                    <a:cubicBezTo>
                      <a:pt x="5455" y="9534"/>
                      <a:pt x="5377" y="9387"/>
                      <a:pt x="5240" y="9122"/>
                    </a:cubicBezTo>
                    <a:cubicBezTo>
                      <a:pt x="5171" y="8985"/>
                      <a:pt x="5093" y="8829"/>
                      <a:pt x="4995" y="8643"/>
                    </a:cubicBezTo>
                    <a:cubicBezTo>
                      <a:pt x="4907" y="8447"/>
                      <a:pt x="4809" y="8241"/>
                      <a:pt x="4701" y="8006"/>
                    </a:cubicBezTo>
                    <a:cubicBezTo>
                      <a:pt x="4594" y="7771"/>
                      <a:pt x="4476" y="7517"/>
                      <a:pt x="4359" y="7253"/>
                    </a:cubicBezTo>
                    <a:cubicBezTo>
                      <a:pt x="4241" y="6978"/>
                      <a:pt x="4114" y="6694"/>
                      <a:pt x="3987" y="6400"/>
                    </a:cubicBezTo>
                    <a:cubicBezTo>
                      <a:pt x="3859" y="6106"/>
                      <a:pt x="3732" y="5803"/>
                      <a:pt x="3595" y="5490"/>
                    </a:cubicBezTo>
                    <a:cubicBezTo>
                      <a:pt x="3458" y="5177"/>
                      <a:pt x="3321" y="4863"/>
                      <a:pt x="3173" y="4550"/>
                    </a:cubicBezTo>
                    <a:cubicBezTo>
                      <a:pt x="3027" y="4237"/>
                      <a:pt x="2880" y="3933"/>
                      <a:pt x="2723" y="3629"/>
                    </a:cubicBezTo>
                    <a:cubicBezTo>
                      <a:pt x="2566" y="3325"/>
                      <a:pt x="2400" y="3032"/>
                      <a:pt x="2233" y="2757"/>
                    </a:cubicBezTo>
                    <a:cubicBezTo>
                      <a:pt x="2067" y="2483"/>
                      <a:pt x="1900" y="2209"/>
                      <a:pt x="1734" y="1965"/>
                    </a:cubicBezTo>
                    <a:cubicBezTo>
                      <a:pt x="1568" y="1720"/>
                      <a:pt x="1401" y="1495"/>
                      <a:pt x="1245" y="1299"/>
                    </a:cubicBezTo>
                    <a:cubicBezTo>
                      <a:pt x="1078" y="1093"/>
                      <a:pt x="931" y="907"/>
                      <a:pt x="794" y="750"/>
                    </a:cubicBezTo>
                    <a:cubicBezTo>
                      <a:pt x="647" y="594"/>
                      <a:pt x="530" y="457"/>
                      <a:pt x="422" y="349"/>
                    </a:cubicBezTo>
                    <a:cubicBezTo>
                      <a:pt x="324" y="241"/>
                      <a:pt x="236" y="153"/>
                      <a:pt x="177" y="94"/>
                    </a:cubicBezTo>
                    <a:cubicBezTo>
                      <a:pt x="128" y="45"/>
                      <a:pt x="89" y="16"/>
                      <a:pt x="89" y="16"/>
                    </a:cubicBezTo>
                    <a:cubicBezTo>
                      <a:pt x="80" y="6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 rot="-8100000">
                <a:off x="3377861" y="1756012"/>
                <a:ext cx="135415" cy="854569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6986" extrusionOk="0">
                    <a:moveTo>
                      <a:pt x="49" y="1"/>
                    </a:moveTo>
                    <a:cubicBezTo>
                      <a:pt x="20" y="1"/>
                      <a:pt x="0" y="20"/>
                      <a:pt x="0" y="50"/>
                    </a:cubicBezTo>
                    <a:cubicBezTo>
                      <a:pt x="0" y="50"/>
                      <a:pt x="0" y="158"/>
                      <a:pt x="10" y="353"/>
                    </a:cubicBezTo>
                    <a:cubicBezTo>
                      <a:pt x="10" y="451"/>
                      <a:pt x="20" y="559"/>
                      <a:pt x="29" y="696"/>
                    </a:cubicBezTo>
                    <a:cubicBezTo>
                      <a:pt x="39" y="834"/>
                      <a:pt x="49" y="980"/>
                      <a:pt x="59" y="1147"/>
                    </a:cubicBezTo>
                    <a:cubicBezTo>
                      <a:pt x="78" y="1304"/>
                      <a:pt x="88" y="1480"/>
                      <a:pt x="107" y="1666"/>
                    </a:cubicBezTo>
                    <a:lnTo>
                      <a:pt x="166" y="2253"/>
                    </a:lnTo>
                    <a:cubicBezTo>
                      <a:pt x="186" y="2459"/>
                      <a:pt x="205" y="2675"/>
                      <a:pt x="225" y="2890"/>
                    </a:cubicBezTo>
                    <a:cubicBezTo>
                      <a:pt x="255" y="3095"/>
                      <a:pt x="274" y="3321"/>
                      <a:pt x="303" y="3536"/>
                    </a:cubicBezTo>
                    <a:cubicBezTo>
                      <a:pt x="323" y="3752"/>
                      <a:pt x="353" y="3967"/>
                      <a:pt x="382" y="4183"/>
                    </a:cubicBezTo>
                    <a:cubicBezTo>
                      <a:pt x="411" y="4398"/>
                      <a:pt x="440" y="4603"/>
                      <a:pt x="480" y="4809"/>
                    </a:cubicBezTo>
                    <a:cubicBezTo>
                      <a:pt x="509" y="5005"/>
                      <a:pt x="548" y="5201"/>
                      <a:pt x="577" y="5387"/>
                    </a:cubicBezTo>
                    <a:cubicBezTo>
                      <a:pt x="617" y="5573"/>
                      <a:pt x="646" y="5749"/>
                      <a:pt x="686" y="5906"/>
                    </a:cubicBezTo>
                    <a:cubicBezTo>
                      <a:pt x="725" y="6063"/>
                      <a:pt x="764" y="6209"/>
                      <a:pt x="803" y="6337"/>
                    </a:cubicBezTo>
                    <a:cubicBezTo>
                      <a:pt x="842" y="6474"/>
                      <a:pt x="871" y="6581"/>
                      <a:pt x="901" y="6670"/>
                    </a:cubicBezTo>
                    <a:cubicBezTo>
                      <a:pt x="969" y="6855"/>
                      <a:pt x="1008" y="6953"/>
                      <a:pt x="1008" y="6953"/>
                    </a:cubicBezTo>
                    <a:cubicBezTo>
                      <a:pt x="1017" y="6969"/>
                      <a:pt x="1031" y="6986"/>
                      <a:pt x="1053" y="6986"/>
                    </a:cubicBezTo>
                    <a:cubicBezTo>
                      <a:pt x="1057" y="6986"/>
                      <a:pt x="1062" y="6985"/>
                      <a:pt x="1067" y="6983"/>
                    </a:cubicBezTo>
                    <a:cubicBezTo>
                      <a:pt x="1087" y="6983"/>
                      <a:pt x="1106" y="6953"/>
                      <a:pt x="1106" y="6934"/>
                    </a:cubicBezTo>
                    <a:lnTo>
                      <a:pt x="1106" y="6924"/>
                    </a:lnTo>
                    <a:cubicBezTo>
                      <a:pt x="1106" y="6924"/>
                      <a:pt x="1087" y="6816"/>
                      <a:pt x="1048" y="6631"/>
                    </a:cubicBezTo>
                    <a:cubicBezTo>
                      <a:pt x="1008" y="6444"/>
                      <a:pt x="960" y="6180"/>
                      <a:pt x="901" y="5857"/>
                    </a:cubicBezTo>
                    <a:cubicBezTo>
                      <a:pt x="871" y="5700"/>
                      <a:pt x="842" y="5524"/>
                      <a:pt x="803" y="5347"/>
                    </a:cubicBezTo>
                    <a:cubicBezTo>
                      <a:pt x="773" y="5162"/>
                      <a:pt x="734" y="4966"/>
                      <a:pt x="705" y="4770"/>
                    </a:cubicBezTo>
                    <a:cubicBezTo>
                      <a:pt x="666" y="4564"/>
                      <a:pt x="627" y="4359"/>
                      <a:pt x="588" y="4143"/>
                    </a:cubicBezTo>
                    <a:cubicBezTo>
                      <a:pt x="548" y="3937"/>
                      <a:pt x="509" y="3722"/>
                      <a:pt x="470" y="3506"/>
                    </a:cubicBezTo>
                    <a:cubicBezTo>
                      <a:pt x="440" y="3291"/>
                      <a:pt x="401" y="3076"/>
                      <a:pt x="372" y="2870"/>
                    </a:cubicBezTo>
                    <a:cubicBezTo>
                      <a:pt x="333" y="2655"/>
                      <a:pt x="303" y="2449"/>
                      <a:pt x="284" y="2244"/>
                    </a:cubicBezTo>
                    <a:cubicBezTo>
                      <a:pt x="255" y="2038"/>
                      <a:pt x="225" y="1842"/>
                      <a:pt x="205" y="1656"/>
                    </a:cubicBezTo>
                    <a:cubicBezTo>
                      <a:pt x="186" y="1470"/>
                      <a:pt x="166" y="1293"/>
                      <a:pt x="147" y="1137"/>
                    </a:cubicBezTo>
                    <a:cubicBezTo>
                      <a:pt x="137" y="971"/>
                      <a:pt x="127" y="823"/>
                      <a:pt x="118" y="686"/>
                    </a:cubicBezTo>
                    <a:cubicBezTo>
                      <a:pt x="107" y="559"/>
                      <a:pt x="107" y="442"/>
                      <a:pt x="98" y="353"/>
                    </a:cubicBezTo>
                    <a:lnTo>
                      <a:pt x="98" y="50"/>
                    </a:lnTo>
                    <a:cubicBezTo>
                      <a:pt x="98" y="20"/>
                      <a:pt x="68" y="1"/>
                      <a:pt x="4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 rot="-8100000">
                <a:off x="3382704" y="2182913"/>
                <a:ext cx="620682" cy="39866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59" extrusionOk="0">
                    <a:moveTo>
                      <a:pt x="54" y="1"/>
                    </a:moveTo>
                    <a:cubicBezTo>
                      <a:pt x="40" y="1"/>
                      <a:pt x="26" y="9"/>
                      <a:pt x="20" y="21"/>
                    </a:cubicBezTo>
                    <a:cubicBezTo>
                      <a:pt x="1" y="41"/>
                      <a:pt x="1" y="70"/>
                      <a:pt x="20" y="89"/>
                    </a:cubicBezTo>
                    <a:cubicBezTo>
                      <a:pt x="20" y="89"/>
                      <a:pt x="99" y="148"/>
                      <a:pt x="226" y="246"/>
                    </a:cubicBezTo>
                    <a:cubicBezTo>
                      <a:pt x="353" y="344"/>
                      <a:pt x="530" y="491"/>
                      <a:pt x="755" y="648"/>
                    </a:cubicBezTo>
                    <a:cubicBezTo>
                      <a:pt x="970" y="814"/>
                      <a:pt x="1235" y="1010"/>
                      <a:pt x="1509" y="1206"/>
                    </a:cubicBezTo>
                    <a:cubicBezTo>
                      <a:pt x="1793" y="1412"/>
                      <a:pt x="2096" y="1627"/>
                      <a:pt x="2400" y="1833"/>
                    </a:cubicBezTo>
                    <a:cubicBezTo>
                      <a:pt x="2556" y="1930"/>
                      <a:pt x="2713" y="2039"/>
                      <a:pt x="2870" y="2126"/>
                    </a:cubicBezTo>
                    <a:cubicBezTo>
                      <a:pt x="3026" y="2224"/>
                      <a:pt x="3183" y="2313"/>
                      <a:pt x="3340" y="2391"/>
                    </a:cubicBezTo>
                    <a:cubicBezTo>
                      <a:pt x="3496" y="2479"/>
                      <a:pt x="3644" y="2557"/>
                      <a:pt x="3790" y="2616"/>
                    </a:cubicBezTo>
                    <a:cubicBezTo>
                      <a:pt x="3927" y="2675"/>
                      <a:pt x="4064" y="2733"/>
                      <a:pt x="4192" y="2802"/>
                    </a:cubicBezTo>
                    <a:cubicBezTo>
                      <a:pt x="4319" y="2851"/>
                      <a:pt x="4427" y="2920"/>
                      <a:pt x="4525" y="2968"/>
                    </a:cubicBezTo>
                    <a:cubicBezTo>
                      <a:pt x="4623" y="3018"/>
                      <a:pt x="4711" y="3077"/>
                      <a:pt x="4780" y="3116"/>
                    </a:cubicBezTo>
                    <a:cubicBezTo>
                      <a:pt x="4848" y="3155"/>
                      <a:pt x="4897" y="3194"/>
                      <a:pt x="4936" y="3214"/>
                    </a:cubicBezTo>
                    <a:cubicBezTo>
                      <a:pt x="4965" y="3243"/>
                      <a:pt x="4985" y="3253"/>
                      <a:pt x="4985" y="3253"/>
                    </a:cubicBezTo>
                    <a:cubicBezTo>
                      <a:pt x="4996" y="3256"/>
                      <a:pt x="5006" y="3258"/>
                      <a:pt x="5016" y="3258"/>
                    </a:cubicBezTo>
                    <a:cubicBezTo>
                      <a:pt x="5033" y="3258"/>
                      <a:pt x="5047" y="3252"/>
                      <a:pt x="5054" y="3233"/>
                    </a:cubicBezTo>
                    <a:cubicBezTo>
                      <a:pt x="5073" y="3214"/>
                      <a:pt x="5063" y="3184"/>
                      <a:pt x="5044" y="3164"/>
                    </a:cubicBezTo>
                    <a:cubicBezTo>
                      <a:pt x="5044" y="3164"/>
                      <a:pt x="4965" y="3116"/>
                      <a:pt x="4828" y="3037"/>
                    </a:cubicBezTo>
                    <a:cubicBezTo>
                      <a:pt x="4760" y="2998"/>
                      <a:pt x="4671" y="2939"/>
                      <a:pt x="4574" y="2881"/>
                    </a:cubicBezTo>
                    <a:cubicBezTo>
                      <a:pt x="4476" y="2831"/>
                      <a:pt x="4368" y="2763"/>
                      <a:pt x="4251" y="2694"/>
                    </a:cubicBezTo>
                    <a:cubicBezTo>
                      <a:pt x="4123" y="2626"/>
                      <a:pt x="3996" y="2548"/>
                      <a:pt x="3859" y="2469"/>
                    </a:cubicBezTo>
                    <a:cubicBezTo>
                      <a:pt x="3722" y="2391"/>
                      <a:pt x="3575" y="2313"/>
                      <a:pt x="3428" y="2224"/>
                    </a:cubicBezTo>
                    <a:cubicBezTo>
                      <a:pt x="3281" y="2136"/>
                      <a:pt x="3134" y="2048"/>
                      <a:pt x="2978" y="1950"/>
                    </a:cubicBezTo>
                    <a:cubicBezTo>
                      <a:pt x="2830" y="1852"/>
                      <a:pt x="2674" y="1754"/>
                      <a:pt x="2527" y="1647"/>
                    </a:cubicBezTo>
                    <a:cubicBezTo>
                      <a:pt x="2223" y="1431"/>
                      <a:pt x="1930" y="1225"/>
                      <a:pt x="1646" y="1020"/>
                    </a:cubicBezTo>
                    <a:cubicBezTo>
                      <a:pt x="1362" y="824"/>
                      <a:pt x="1098" y="638"/>
                      <a:pt x="863" y="491"/>
                    </a:cubicBezTo>
                    <a:cubicBezTo>
                      <a:pt x="755" y="413"/>
                      <a:pt x="637" y="344"/>
                      <a:pt x="549" y="285"/>
                    </a:cubicBezTo>
                    <a:cubicBezTo>
                      <a:pt x="451" y="227"/>
                      <a:pt x="373" y="178"/>
                      <a:pt x="295" y="139"/>
                    </a:cubicBezTo>
                    <a:cubicBezTo>
                      <a:pt x="158" y="50"/>
                      <a:pt x="79" y="11"/>
                      <a:pt x="79" y="11"/>
                    </a:cubicBezTo>
                    <a:cubicBezTo>
                      <a:pt x="72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 rot="-8100000">
                <a:off x="3373306" y="2781412"/>
                <a:ext cx="387162" cy="228138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865" extrusionOk="0">
                    <a:moveTo>
                      <a:pt x="21" y="0"/>
                    </a:moveTo>
                    <a:cubicBezTo>
                      <a:pt x="17" y="0"/>
                      <a:pt x="14" y="1"/>
                      <a:pt x="11" y="4"/>
                    </a:cubicBezTo>
                    <a:cubicBezTo>
                      <a:pt x="1" y="14"/>
                      <a:pt x="1" y="33"/>
                      <a:pt x="1" y="43"/>
                    </a:cubicBezTo>
                    <a:cubicBezTo>
                      <a:pt x="1" y="43"/>
                      <a:pt x="148" y="229"/>
                      <a:pt x="392" y="474"/>
                    </a:cubicBezTo>
                    <a:cubicBezTo>
                      <a:pt x="520" y="601"/>
                      <a:pt x="667" y="738"/>
                      <a:pt x="833" y="886"/>
                    </a:cubicBezTo>
                    <a:cubicBezTo>
                      <a:pt x="1000" y="1023"/>
                      <a:pt x="1176" y="1169"/>
                      <a:pt x="1372" y="1297"/>
                    </a:cubicBezTo>
                    <a:cubicBezTo>
                      <a:pt x="1470" y="1365"/>
                      <a:pt x="1567" y="1424"/>
                      <a:pt x="1676" y="1483"/>
                    </a:cubicBezTo>
                    <a:cubicBezTo>
                      <a:pt x="1774" y="1541"/>
                      <a:pt x="1871" y="1591"/>
                      <a:pt x="1979" y="1630"/>
                    </a:cubicBezTo>
                    <a:cubicBezTo>
                      <a:pt x="2077" y="1678"/>
                      <a:pt x="2175" y="1718"/>
                      <a:pt x="2273" y="1747"/>
                    </a:cubicBezTo>
                    <a:cubicBezTo>
                      <a:pt x="2322" y="1767"/>
                      <a:pt x="2370" y="1776"/>
                      <a:pt x="2420" y="1786"/>
                    </a:cubicBezTo>
                    <a:cubicBezTo>
                      <a:pt x="2468" y="1796"/>
                      <a:pt x="2508" y="1815"/>
                      <a:pt x="2557" y="1815"/>
                    </a:cubicBezTo>
                    <a:cubicBezTo>
                      <a:pt x="2635" y="1835"/>
                      <a:pt x="2723" y="1845"/>
                      <a:pt x="2792" y="1855"/>
                    </a:cubicBezTo>
                    <a:cubicBezTo>
                      <a:pt x="2860" y="1855"/>
                      <a:pt x="2929" y="1865"/>
                      <a:pt x="2978" y="1865"/>
                    </a:cubicBezTo>
                    <a:cubicBezTo>
                      <a:pt x="3086" y="1855"/>
                      <a:pt x="3144" y="1855"/>
                      <a:pt x="3144" y="1855"/>
                    </a:cubicBezTo>
                    <a:cubicBezTo>
                      <a:pt x="3154" y="1855"/>
                      <a:pt x="3164" y="1845"/>
                      <a:pt x="3164" y="1835"/>
                    </a:cubicBezTo>
                    <a:cubicBezTo>
                      <a:pt x="3164" y="1815"/>
                      <a:pt x="3154" y="1806"/>
                      <a:pt x="3144" y="1806"/>
                    </a:cubicBezTo>
                    <a:cubicBezTo>
                      <a:pt x="3144" y="1806"/>
                      <a:pt x="3086" y="1796"/>
                      <a:pt x="2988" y="1786"/>
                    </a:cubicBezTo>
                    <a:cubicBezTo>
                      <a:pt x="2929" y="1776"/>
                      <a:pt x="2870" y="1776"/>
                      <a:pt x="2801" y="1757"/>
                    </a:cubicBezTo>
                    <a:cubicBezTo>
                      <a:pt x="2733" y="1747"/>
                      <a:pt x="2655" y="1728"/>
                      <a:pt x="2576" y="1708"/>
                    </a:cubicBezTo>
                    <a:cubicBezTo>
                      <a:pt x="2537" y="1698"/>
                      <a:pt x="2488" y="1689"/>
                      <a:pt x="2449" y="1678"/>
                    </a:cubicBezTo>
                    <a:cubicBezTo>
                      <a:pt x="2400" y="1669"/>
                      <a:pt x="2361" y="1649"/>
                      <a:pt x="2312" y="1639"/>
                    </a:cubicBezTo>
                    <a:cubicBezTo>
                      <a:pt x="2214" y="1610"/>
                      <a:pt x="2116" y="1571"/>
                      <a:pt x="2018" y="1532"/>
                    </a:cubicBezTo>
                    <a:cubicBezTo>
                      <a:pt x="1969" y="1512"/>
                      <a:pt x="1920" y="1493"/>
                      <a:pt x="1871" y="1463"/>
                    </a:cubicBezTo>
                    <a:cubicBezTo>
                      <a:pt x="1822" y="1443"/>
                      <a:pt x="1774" y="1414"/>
                      <a:pt x="1724" y="1395"/>
                    </a:cubicBezTo>
                    <a:cubicBezTo>
                      <a:pt x="1617" y="1345"/>
                      <a:pt x="1519" y="1287"/>
                      <a:pt x="1421" y="1228"/>
                    </a:cubicBezTo>
                    <a:cubicBezTo>
                      <a:pt x="1323" y="1169"/>
                      <a:pt x="1225" y="1101"/>
                      <a:pt x="1137" y="1042"/>
                    </a:cubicBezTo>
                    <a:cubicBezTo>
                      <a:pt x="1039" y="973"/>
                      <a:pt x="951" y="905"/>
                      <a:pt x="862" y="836"/>
                    </a:cubicBezTo>
                    <a:lnTo>
                      <a:pt x="627" y="631"/>
                    </a:lnTo>
                    <a:cubicBezTo>
                      <a:pt x="559" y="572"/>
                      <a:pt x="490" y="503"/>
                      <a:pt x="432" y="445"/>
                    </a:cubicBezTo>
                    <a:cubicBezTo>
                      <a:pt x="305" y="318"/>
                      <a:pt x="207" y="210"/>
                      <a:pt x="148" y="131"/>
                    </a:cubicBezTo>
                    <a:cubicBezTo>
                      <a:pt x="79" y="53"/>
                      <a:pt x="40" y="14"/>
                      <a:pt x="40" y="14"/>
                    </a:cubicBezTo>
                    <a:cubicBezTo>
                      <a:pt x="40" y="7"/>
                      <a:pt x="30" y="0"/>
                      <a:pt x="21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 rot="-8100000">
                <a:off x="3325443" y="2686563"/>
                <a:ext cx="170278" cy="352788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2884" extrusionOk="0">
                    <a:moveTo>
                      <a:pt x="29" y="1"/>
                    </a:moveTo>
                    <a:cubicBezTo>
                      <a:pt x="26" y="1"/>
                      <a:pt x="23" y="2"/>
                      <a:pt x="20" y="5"/>
                    </a:cubicBezTo>
                    <a:cubicBezTo>
                      <a:pt x="11" y="15"/>
                      <a:pt x="1" y="35"/>
                      <a:pt x="11" y="44"/>
                    </a:cubicBezTo>
                    <a:cubicBezTo>
                      <a:pt x="11" y="44"/>
                      <a:pt x="40" y="83"/>
                      <a:pt x="89" y="152"/>
                    </a:cubicBezTo>
                    <a:cubicBezTo>
                      <a:pt x="148" y="220"/>
                      <a:pt x="216" y="318"/>
                      <a:pt x="305" y="446"/>
                    </a:cubicBezTo>
                    <a:cubicBezTo>
                      <a:pt x="383" y="563"/>
                      <a:pt x="481" y="710"/>
                      <a:pt x="579" y="867"/>
                    </a:cubicBezTo>
                    <a:cubicBezTo>
                      <a:pt x="627" y="945"/>
                      <a:pt x="677" y="1033"/>
                      <a:pt x="725" y="1112"/>
                    </a:cubicBezTo>
                    <a:cubicBezTo>
                      <a:pt x="765" y="1200"/>
                      <a:pt x="814" y="1288"/>
                      <a:pt x="853" y="1376"/>
                    </a:cubicBezTo>
                    <a:cubicBezTo>
                      <a:pt x="902" y="1464"/>
                      <a:pt x="941" y="1552"/>
                      <a:pt x="971" y="1641"/>
                    </a:cubicBezTo>
                    <a:cubicBezTo>
                      <a:pt x="990" y="1689"/>
                      <a:pt x="1010" y="1728"/>
                      <a:pt x="1029" y="1778"/>
                    </a:cubicBezTo>
                    <a:cubicBezTo>
                      <a:pt x="1049" y="1817"/>
                      <a:pt x="1058" y="1865"/>
                      <a:pt x="1078" y="1905"/>
                    </a:cubicBezTo>
                    <a:cubicBezTo>
                      <a:pt x="1088" y="1954"/>
                      <a:pt x="1108" y="1993"/>
                      <a:pt x="1117" y="2032"/>
                    </a:cubicBezTo>
                    <a:cubicBezTo>
                      <a:pt x="1137" y="2071"/>
                      <a:pt x="1147" y="2120"/>
                      <a:pt x="1156" y="2159"/>
                    </a:cubicBezTo>
                    <a:cubicBezTo>
                      <a:pt x="1186" y="2238"/>
                      <a:pt x="1206" y="2316"/>
                      <a:pt x="1225" y="2385"/>
                    </a:cubicBezTo>
                    <a:cubicBezTo>
                      <a:pt x="1245" y="2453"/>
                      <a:pt x="1254" y="2522"/>
                      <a:pt x="1274" y="2581"/>
                    </a:cubicBezTo>
                    <a:cubicBezTo>
                      <a:pt x="1293" y="2639"/>
                      <a:pt x="1304" y="2688"/>
                      <a:pt x="1313" y="2727"/>
                    </a:cubicBezTo>
                    <a:cubicBezTo>
                      <a:pt x="1333" y="2816"/>
                      <a:pt x="1343" y="2864"/>
                      <a:pt x="1343" y="2864"/>
                    </a:cubicBezTo>
                    <a:cubicBezTo>
                      <a:pt x="1343" y="2874"/>
                      <a:pt x="1362" y="2884"/>
                      <a:pt x="1372" y="2884"/>
                    </a:cubicBezTo>
                    <a:cubicBezTo>
                      <a:pt x="1382" y="2884"/>
                      <a:pt x="1391" y="2864"/>
                      <a:pt x="1391" y="2855"/>
                    </a:cubicBezTo>
                    <a:cubicBezTo>
                      <a:pt x="1391" y="2855"/>
                      <a:pt x="1391" y="2805"/>
                      <a:pt x="1382" y="2718"/>
                    </a:cubicBezTo>
                    <a:cubicBezTo>
                      <a:pt x="1382" y="2668"/>
                      <a:pt x="1382" y="2620"/>
                      <a:pt x="1372" y="2561"/>
                    </a:cubicBezTo>
                    <a:cubicBezTo>
                      <a:pt x="1352" y="2502"/>
                      <a:pt x="1352" y="2433"/>
                      <a:pt x="1333" y="2355"/>
                    </a:cubicBezTo>
                    <a:cubicBezTo>
                      <a:pt x="1313" y="2287"/>
                      <a:pt x="1293" y="2209"/>
                      <a:pt x="1274" y="2120"/>
                    </a:cubicBezTo>
                    <a:cubicBezTo>
                      <a:pt x="1254" y="2081"/>
                      <a:pt x="1245" y="2042"/>
                      <a:pt x="1225" y="1993"/>
                    </a:cubicBezTo>
                    <a:cubicBezTo>
                      <a:pt x="1215" y="1954"/>
                      <a:pt x="1195" y="1915"/>
                      <a:pt x="1186" y="1865"/>
                    </a:cubicBezTo>
                    <a:lnTo>
                      <a:pt x="1069" y="1601"/>
                    </a:lnTo>
                    <a:cubicBezTo>
                      <a:pt x="1029" y="1513"/>
                      <a:pt x="980" y="1425"/>
                      <a:pt x="931" y="1337"/>
                    </a:cubicBezTo>
                    <a:cubicBezTo>
                      <a:pt x="882" y="1249"/>
                      <a:pt x="834" y="1160"/>
                      <a:pt x="784" y="1082"/>
                    </a:cubicBezTo>
                    <a:cubicBezTo>
                      <a:pt x="736" y="994"/>
                      <a:pt x="677" y="916"/>
                      <a:pt x="627" y="838"/>
                    </a:cubicBezTo>
                    <a:cubicBezTo>
                      <a:pt x="579" y="759"/>
                      <a:pt x="520" y="681"/>
                      <a:pt x="481" y="612"/>
                    </a:cubicBezTo>
                    <a:cubicBezTo>
                      <a:pt x="432" y="544"/>
                      <a:pt x="383" y="475"/>
                      <a:pt x="344" y="416"/>
                    </a:cubicBezTo>
                    <a:cubicBezTo>
                      <a:pt x="255" y="299"/>
                      <a:pt x="177" y="191"/>
                      <a:pt x="128" y="122"/>
                    </a:cubicBezTo>
                    <a:cubicBezTo>
                      <a:pt x="79" y="54"/>
                      <a:pt x="50" y="15"/>
                      <a:pt x="50" y="15"/>
                    </a:cubicBezTo>
                    <a:cubicBezTo>
                      <a:pt x="43" y="8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 rot="-8100000">
                <a:off x="3324476" y="2842938"/>
                <a:ext cx="390709" cy="40074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3276" extrusionOk="0">
                    <a:moveTo>
                      <a:pt x="30" y="1"/>
                    </a:moveTo>
                    <a:cubicBezTo>
                      <a:pt x="27" y="1"/>
                      <a:pt x="23" y="2"/>
                      <a:pt x="20" y="5"/>
                    </a:cubicBezTo>
                    <a:cubicBezTo>
                      <a:pt x="10" y="5"/>
                      <a:pt x="1" y="24"/>
                      <a:pt x="10" y="35"/>
                    </a:cubicBezTo>
                    <a:cubicBezTo>
                      <a:pt x="10" y="35"/>
                      <a:pt x="40" y="103"/>
                      <a:pt x="99" y="211"/>
                    </a:cubicBezTo>
                    <a:cubicBezTo>
                      <a:pt x="128" y="270"/>
                      <a:pt x="157" y="338"/>
                      <a:pt x="206" y="416"/>
                    </a:cubicBezTo>
                    <a:cubicBezTo>
                      <a:pt x="226" y="446"/>
                      <a:pt x="245" y="494"/>
                      <a:pt x="275" y="534"/>
                    </a:cubicBezTo>
                    <a:cubicBezTo>
                      <a:pt x="295" y="573"/>
                      <a:pt x="324" y="622"/>
                      <a:pt x="353" y="671"/>
                    </a:cubicBezTo>
                    <a:cubicBezTo>
                      <a:pt x="382" y="710"/>
                      <a:pt x="402" y="759"/>
                      <a:pt x="441" y="808"/>
                    </a:cubicBezTo>
                    <a:cubicBezTo>
                      <a:pt x="471" y="857"/>
                      <a:pt x="500" y="906"/>
                      <a:pt x="539" y="964"/>
                    </a:cubicBezTo>
                    <a:cubicBezTo>
                      <a:pt x="569" y="1014"/>
                      <a:pt x="608" y="1062"/>
                      <a:pt x="647" y="1121"/>
                    </a:cubicBezTo>
                    <a:cubicBezTo>
                      <a:pt x="686" y="1170"/>
                      <a:pt x="715" y="1229"/>
                      <a:pt x="754" y="1278"/>
                    </a:cubicBezTo>
                    <a:cubicBezTo>
                      <a:pt x="843" y="1386"/>
                      <a:pt x="921" y="1493"/>
                      <a:pt x="1019" y="1601"/>
                    </a:cubicBezTo>
                    <a:cubicBezTo>
                      <a:pt x="1107" y="1719"/>
                      <a:pt x="1205" y="1817"/>
                      <a:pt x="1303" y="1924"/>
                    </a:cubicBezTo>
                    <a:cubicBezTo>
                      <a:pt x="1401" y="2032"/>
                      <a:pt x="1499" y="2139"/>
                      <a:pt x="1607" y="2228"/>
                    </a:cubicBezTo>
                    <a:cubicBezTo>
                      <a:pt x="1705" y="2335"/>
                      <a:pt x="1812" y="2424"/>
                      <a:pt x="1910" y="2512"/>
                    </a:cubicBezTo>
                    <a:cubicBezTo>
                      <a:pt x="1969" y="2551"/>
                      <a:pt x="2018" y="2590"/>
                      <a:pt x="2067" y="2629"/>
                    </a:cubicBezTo>
                    <a:cubicBezTo>
                      <a:pt x="2125" y="2668"/>
                      <a:pt x="2175" y="2707"/>
                      <a:pt x="2223" y="2747"/>
                    </a:cubicBezTo>
                    <a:cubicBezTo>
                      <a:pt x="2321" y="2816"/>
                      <a:pt x="2419" y="2884"/>
                      <a:pt x="2517" y="2942"/>
                    </a:cubicBezTo>
                    <a:cubicBezTo>
                      <a:pt x="2556" y="2972"/>
                      <a:pt x="2606" y="2992"/>
                      <a:pt x="2645" y="3021"/>
                    </a:cubicBezTo>
                    <a:cubicBezTo>
                      <a:pt x="2693" y="3040"/>
                      <a:pt x="2732" y="3070"/>
                      <a:pt x="2772" y="3090"/>
                    </a:cubicBezTo>
                    <a:cubicBezTo>
                      <a:pt x="2850" y="3129"/>
                      <a:pt x="2909" y="3168"/>
                      <a:pt x="2967" y="3188"/>
                    </a:cubicBezTo>
                    <a:cubicBezTo>
                      <a:pt x="3085" y="3246"/>
                      <a:pt x="3154" y="3275"/>
                      <a:pt x="3154" y="3275"/>
                    </a:cubicBezTo>
                    <a:cubicBezTo>
                      <a:pt x="3163" y="3275"/>
                      <a:pt x="3173" y="3275"/>
                      <a:pt x="3183" y="3266"/>
                    </a:cubicBezTo>
                    <a:cubicBezTo>
                      <a:pt x="3193" y="3256"/>
                      <a:pt x="3183" y="3236"/>
                      <a:pt x="3173" y="3227"/>
                    </a:cubicBezTo>
                    <a:cubicBezTo>
                      <a:pt x="3173" y="3227"/>
                      <a:pt x="3115" y="3188"/>
                      <a:pt x="3007" y="3129"/>
                    </a:cubicBezTo>
                    <a:cubicBezTo>
                      <a:pt x="2958" y="3090"/>
                      <a:pt x="2889" y="3051"/>
                      <a:pt x="2821" y="3011"/>
                    </a:cubicBezTo>
                    <a:cubicBezTo>
                      <a:pt x="2782" y="2982"/>
                      <a:pt x="2743" y="2962"/>
                      <a:pt x="2703" y="2933"/>
                    </a:cubicBezTo>
                    <a:cubicBezTo>
                      <a:pt x="2664" y="2903"/>
                      <a:pt x="2615" y="2874"/>
                      <a:pt x="2576" y="2845"/>
                    </a:cubicBezTo>
                    <a:cubicBezTo>
                      <a:pt x="2527" y="2816"/>
                      <a:pt x="2488" y="2786"/>
                      <a:pt x="2439" y="2757"/>
                    </a:cubicBezTo>
                    <a:cubicBezTo>
                      <a:pt x="2390" y="2718"/>
                      <a:pt x="2341" y="2688"/>
                      <a:pt x="2292" y="2649"/>
                    </a:cubicBezTo>
                    <a:cubicBezTo>
                      <a:pt x="2194" y="2581"/>
                      <a:pt x="2096" y="2502"/>
                      <a:pt x="1988" y="2424"/>
                    </a:cubicBezTo>
                    <a:cubicBezTo>
                      <a:pt x="1881" y="2335"/>
                      <a:pt x="1773" y="2248"/>
                      <a:pt x="1675" y="2159"/>
                    </a:cubicBezTo>
                    <a:cubicBezTo>
                      <a:pt x="1568" y="2061"/>
                      <a:pt x="1470" y="1963"/>
                      <a:pt x="1362" y="1865"/>
                    </a:cubicBezTo>
                    <a:cubicBezTo>
                      <a:pt x="1264" y="1767"/>
                      <a:pt x="1166" y="1660"/>
                      <a:pt x="1068" y="1562"/>
                    </a:cubicBezTo>
                    <a:lnTo>
                      <a:pt x="804" y="1239"/>
                    </a:lnTo>
                    <a:cubicBezTo>
                      <a:pt x="725" y="1141"/>
                      <a:pt x="647" y="1033"/>
                      <a:pt x="578" y="935"/>
                    </a:cubicBezTo>
                    <a:cubicBezTo>
                      <a:pt x="549" y="877"/>
                      <a:pt x="510" y="827"/>
                      <a:pt x="480" y="788"/>
                    </a:cubicBezTo>
                    <a:lnTo>
                      <a:pt x="392" y="642"/>
                    </a:lnTo>
                    <a:cubicBezTo>
                      <a:pt x="363" y="592"/>
                      <a:pt x="334" y="553"/>
                      <a:pt x="314" y="514"/>
                    </a:cubicBezTo>
                    <a:cubicBezTo>
                      <a:pt x="284" y="465"/>
                      <a:pt x="265" y="426"/>
                      <a:pt x="245" y="387"/>
                    </a:cubicBezTo>
                    <a:cubicBezTo>
                      <a:pt x="206" y="318"/>
                      <a:pt x="167" y="250"/>
                      <a:pt x="138" y="191"/>
                    </a:cubicBezTo>
                    <a:cubicBezTo>
                      <a:pt x="89" y="74"/>
                      <a:pt x="49" y="15"/>
                      <a:pt x="49" y="15"/>
                    </a:cubicBezTo>
                    <a:cubicBezTo>
                      <a:pt x="49" y="8"/>
                      <a:pt x="40" y="1"/>
                      <a:pt x="30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 rot="-8100000">
                <a:off x="3276204" y="2787611"/>
                <a:ext cx="379822" cy="45811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45" extrusionOk="0">
                    <a:moveTo>
                      <a:pt x="35" y="0"/>
                    </a:moveTo>
                    <a:cubicBezTo>
                      <a:pt x="24" y="0"/>
                      <a:pt x="18" y="7"/>
                      <a:pt x="10" y="14"/>
                    </a:cubicBezTo>
                    <a:cubicBezTo>
                      <a:pt x="1" y="24"/>
                      <a:pt x="10" y="43"/>
                      <a:pt x="21" y="43"/>
                    </a:cubicBezTo>
                    <a:cubicBezTo>
                      <a:pt x="21" y="43"/>
                      <a:pt x="89" y="93"/>
                      <a:pt x="197" y="161"/>
                    </a:cubicBezTo>
                    <a:cubicBezTo>
                      <a:pt x="314" y="230"/>
                      <a:pt x="471" y="337"/>
                      <a:pt x="657" y="474"/>
                    </a:cubicBezTo>
                    <a:cubicBezTo>
                      <a:pt x="833" y="611"/>
                      <a:pt x="1048" y="778"/>
                      <a:pt x="1254" y="974"/>
                    </a:cubicBezTo>
                    <a:cubicBezTo>
                      <a:pt x="1362" y="1072"/>
                      <a:pt x="1470" y="1170"/>
                      <a:pt x="1577" y="1277"/>
                    </a:cubicBezTo>
                    <a:cubicBezTo>
                      <a:pt x="1675" y="1385"/>
                      <a:pt x="1783" y="1503"/>
                      <a:pt x="1881" y="1620"/>
                    </a:cubicBezTo>
                    <a:cubicBezTo>
                      <a:pt x="1979" y="1738"/>
                      <a:pt x="2077" y="1855"/>
                      <a:pt x="2165" y="1973"/>
                    </a:cubicBezTo>
                    <a:cubicBezTo>
                      <a:pt x="2243" y="2100"/>
                      <a:pt x="2332" y="2217"/>
                      <a:pt x="2410" y="2345"/>
                    </a:cubicBezTo>
                    <a:cubicBezTo>
                      <a:pt x="2478" y="2462"/>
                      <a:pt x="2556" y="2580"/>
                      <a:pt x="2615" y="2697"/>
                    </a:cubicBezTo>
                    <a:cubicBezTo>
                      <a:pt x="2674" y="2805"/>
                      <a:pt x="2723" y="2922"/>
                      <a:pt x="2772" y="3020"/>
                    </a:cubicBezTo>
                    <a:cubicBezTo>
                      <a:pt x="2821" y="3128"/>
                      <a:pt x="2870" y="3226"/>
                      <a:pt x="2900" y="3304"/>
                    </a:cubicBezTo>
                    <a:cubicBezTo>
                      <a:pt x="2939" y="3392"/>
                      <a:pt x="2968" y="3471"/>
                      <a:pt x="2987" y="3529"/>
                    </a:cubicBezTo>
                    <a:cubicBezTo>
                      <a:pt x="3007" y="3598"/>
                      <a:pt x="3026" y="3647"/>
                      <a:pt x="3037" y="3677"/>
                    </a:cubicBezTo>
                    <a:cubicBezTo>
                      <a:pt x="3046" y="3716"/>
                      <a:pt x="3056" y="3725"/>
                      <a:pt x="3056" y="3725"/>
                    </a:cubicBezTo>
                    <a:cubicBezTo>
                      <a:pt x="3066" y="3745"/>
                      <a:pt x="3076" y="3745"/>
                      <a:pt x="3085" y="3745"/>
                    </a:cubicBezTo>
                    <a:cubicBezTo>
                      <a:pt x="3095" y="3745"/>
                      <a:pt x="3105" y="3735"/>
                      <a:pt x="3105" y="3716"/>
                    </a:cubicBezTo>
                    <a:cubicBezTo>
                      <a:pt x="3105" y="3716"/>
                      <a:pt x="3105" y="3696"/>
                      <a:pt x="3095" y="3666"/>
                    </a:cubicBezTo>
                    <a:cubicBezTo>
                      <a:pt x="3085" y="3627"/>
                      <a:pt x="3076" y="3579"/>
                      <a:pt x="3056" y="3510"/>
                    </a:cubicBezTo>
                    <a:cubicBezTo>
                      <a:pt x="3046" y="3442"/>
                      <a:pt x="3017" y="3363"/>
                      <a:pt x="2987" y="3275"/>
                    </a:cubicBezTo>
                    <a:cubicBezTo>
                      <a:pt x="2958" y="3187"/>
                      <a:pt x="2919" y="3089"/>
                      <a:pt x="2880" y="2981"/>
                    </a:cubicBezTo>
                    <a:cubicBezTo>
                      <a:pt x="2831" y="2874"/>
                      <a:pt x="2782" y="2756"/>
                      <a:pt x="2713" y="2639"/>
                    </a:cubicBezTo>
                    <a:cubicBezTo>
                      <a:pt x="2654" y="2521"/>
                      <a:pt x="2576" y="2404"/>
                      <a:pt x="2498" y="2276"/>
                    </a:cubicBezTo>
                    <a:cubicBezTo>
                      <a:pt x="2341" y="2031"/>
                      <a:pt x="2155" y="1786"/>
                      <a:pt x="1949" y="1561"/>
                    </a:cubicBezTo>
                    <a:cubicBezTo>
                      <a:pt x="1734" y="1336"/>
                      <a:pt x="1518" y="1120"/>
                      <a:pt x="1294" y="935"/>
                    </a:cubicBezTo>
                    <a:cubicBezTo>
                      <a:pt x="1185" y="837"/>
                      <a:pt x="1078" y="748"/>
                      <a:pt x="980" y="661"/>
                    </a:cubicBezTo>
                    <a:cubicBezTo>
                      <a:pt x="872" y="582"/>
                      <a:pt x="774" y="504"/>
                      <a:pt x="686" y="435"/>
                    </a:cubicBezTo>
                    <a:cubicBezTo>
                      <a:pt x="491" y="298"/>
                      <a:pt x="334" y="200"/>
                      <a:pt x="226" y="122"/>
                    </a:cubicBezTo>
                    <a:cubicBezTo>
                      <a:pt x="108" y="53"/>
                      <a:pt x="50" y="4"/>
                      <a:pt x="50" y="4"/>
                    </a:cubicBezTo>
                    <a:cubicBezTo>
                      <a:pt x="44" y="1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 rot="-8100000">
                <a:off x="3481522" y="2856159"/>
                <a:ext cx="373828" cy="17223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1408" extrusionOk="0">
                    <a:moveTo>
                      <a:pt x="30" y="0"/>
                    </a:moveTo>
                    <a:cubicBezTo>
                      <a:pt x="23" y="0"/>
                      <a:pt x="16" y="3"/>
                      <a:pt x="11" y="8"/>
                    </a:cubicBezTo>
                    <a:cubicBezTo>
                      <a:pt x="1" y="17"/>
                      <a:pt x="1" y="27"/>
                      <a:pt x="11" y="37"/>
                    </a:cubicBezTo>
                    <a:lnTo>
                      <a:pt x="40" y="66"/>
                    </a:lnTo>
                    <a:cubicBezTo>
                      <a:pt x="60" y="86"/>
                      <a:pt x="79" y="106"/>
                      <a:pt x="118" y="135"/>
                    </a:cubicBezTo>
                    <a:cubicBezTo>
                      <a:pt x="148" y="174"/>
                      <a:pt x="197" y="204"/>
                      <a:pt x="246" y="252"/>
                    </a:cubicBezTo>
                    <a:cubicBezTo>
                      <a:pt x="295" y="291"/>
                      <a:pt x="344" y="341"/>
                      <a:pt x="412" y="389"/>
                    </a:cubicBezTo>
                    <a:cubicBezTo>
                      <a:pt x="471" y="428"/>
                      <a:pt x="540" y="478"/>
                      <a:pt x="618" y="526"/>
                    </a:cubicBezTo>
                    <a:cubicBezTo>
                      <a:pt x="696" y="585"/>
                      <a:pt x="775" y="634"/>
                      <a:pt x="862" y="683"/>
                    </a:cubicBezTo>
                    <a:cubicBezTo>
                      <a:pt x="1029" y="781"/>
                      <a:pt x="1215" y="869"/>
                      <a:pt x="1411" y="957"/>
                    </a:cubicBezTo>
                    <a:cubicBezTo>
                      <a:pt x="1607" y="1035"/>
                      <a:pt x="1803" y="1114"/>
                      <a:pt x="1989" y="1163"/>
                    </a:cubicBezTo>
                    <a:cubicBezTo>
                      <a:pt x="2185" y="1222"/>
                      <a:pt x="2361" y="1270"/>
                      <a:pt x="2508" y="1310"/>
                    </a:cubicBezTo>
                    <a:cubicBezTo>
                      <a:pt x="2664" y="1349"/>
                      <a:pt x="2792" y="1368"/>
                      <a:pt x="2880" y="1379"/>
                    </a:cubicBezTo>
                    <a:lnTo>
                      <a:pt x="3027" y="1408"/>
                    </a:lnTo>
                    <a:cubicBezTo>
                      <a:pt x="3036" y="1408"/>
                      <a:pt x="3047" y="1398"/>
                      <a:pt x="3056" y="1388"/>
                    </a:cubicBezTo>
                    <a:cubicBezTo>
                      <a:pt x="3056" y="1379"/>
                      <a:pt x="3047" y="1359"/>
                      <a:pt x="3036" y="1359"/>
                    </a:cubicBezTo>
                    <a:cubicBezTo>
                      <a:pt x="3036" y="1359"/>
                      <a:pt x="2988" y="1339"/>
                      <a:pt x="2899" y="1310"/>
                    </a:cubicBezTo>
                    <a:cubicBezTo>
                      <a:pt x="2812" y="1281"/>
                      <a:pt x="2684" y="1241"/>
                      <a:pt x="2537" y="1202"/>
                    </a:cubicBezTo>
                    <a:cubicBezTo>
                      <a:pt x="2390" y="1163"/>
                      <a:pt x="2214" y="1114"/>
                      <a:pt x="2028" y="1055"/>
                    </a:cubicBezTo>
                    <a:cubicBezTo>
                      <a:pt x="1930" y="1035"/>
                      <a:pt x="1832" y="1006"/>
                      <a:pt x="1734" y="977"/>
                    </a:cubicBezTo>
                    <a:cubicBezTo>
                      <a:pt x="1636" y="938"/>
                      <a:pt x="1548" y="909"/>
                      <a:pt x="1441" y="869"/>
                    </a:cubicBezTo>
                    <a:cubicBezTo>
                      <a:pt x="1352" y="840"/>
                      <a:pt x="1254" y="800"/>
                      <a:pt x="1156" y="761"/>
                    </a:cubicBezTo>
                    <a:cubicBezTo>
                      <a:pt x="1069" y="713"/>
                      <a:pt x="971" y="674"/>
                      <a:pt x="892" y="624"/>
                    </a:cubicBezTo>
                    <a:cubicBezTo>
                      <a:pt x="716" y="536"/>
                      <a:pt x="559" y="439"/>
                      <a:pt x="442" y="350"/>
                    </a:cubicBezTo>
                    <a:cubicBezTo>
                      <a:pt x="314" y="252"/>
                      <a:pt x="216" y="164"/>
                      <a:pt x="148" y="106"/>
                    </a:cubicBezTo>
                    <a:cubicBezTo>
                      <a:pt x="118" y="76"/>
                      <a:pt x="89" y="47"/>
                      <a:pt x="79" y="27"/>
                    </a:cubicBezTo>
                    <a:cubicBezTo>
                      <a:pt x="60" y="17"/>
                      <a:pt x="50" y="8"/>
                      <a:pt x="50" y="8"/>
                    </a:cubicBezTo>
                    <a:cubicBezTo>
                      <a:pt x="45" y="3"/>
                      <a:pt x="38" y="0"/>
                      <a:pt x="30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 rot="-8100000">
                <a:off x="3230995" y="2744036"/>
                <a:ext cx="146302" cy="359027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935" extrusionOk="0">
                    <a:moveTo>
                      <a:pt x="26" y="0"/>
                    </a:moveTo>
                    <a:cubicBezTo>
                      <a:pt x="20" y="0"/>
                      <a:pt x="14" y="3"/>
                      <a:pt x="10" y="7"/>
                    </a:cubicBezTo>
                    <a:cubicBezTo>
                      <a:pt x="0" y="17"/>
                      <a:pt x="0" y="27"/>
                      <a:pt x="10" y="36"/>
                    </a:cubicBezTo>
                    <a:cubicBezTo>
                      <a:pt x="10" y="36"/>
                      <a:pt x="29" y="75"/>
                      <a:pt x="79" y="154"/>
                    </a:cubicBezTo>
                    <a:cubicBezTo>
                      <a:pt x="98" y="183"/>
                      <a:pt x="127" y="232"/>
                      <a:pt x="157" y="281"/>
                    </a:cubicBezTo>
                    <a:cubicBezTo>
                      <a:pt x="186" y="330"/>
                      <a:pt x="225" y="389"/>
                      <a:pt x="255" y="458"/>
                    </a:cubicBezTo>
                    <a:cubicBezTo>
                      <a:pt x="294" y="516"/>
                      <a:pt x="333" y="585"/>
                      <a:pt x="373" y="663"/>
                    </a:cubicBezTo>
                    <a:cubicBezTo>
                      <a:pt x="412" y="732"/>
                      <a:pt x="451" y="820"/>
                      <a:pt x="490" y="898"/>
                    </a:cubicBezTo>
                    <a:cubicBezTo>
                      <a:pt x="529" y="986"/>
                      <a:pt x="568" y="1065"/>
                      <a:pt x="597" y="1153"/>
                    </a:cubicBezTo>
                    <a:cubicBezTo>
                      <a:pt x="637" y="1241"/>
                      <a:pt x="666" y="1339"/>
                      <a:pt x="706" y="1427"/>
                    </a:cubicBezTo>
                    <a:cubicBezTo>
                      <a:pt x="735" y="1515"/>
                      <a:pt x="774" y="1613"/>
                      <a:pt x="803" y="1701"/>
                    </a:cubicBezTo>
                    <a:cubicBezTo>
                      <a:pt x="832" y="1789"/>
                      <a:pt x="852" y="1887"/>
                      <a:pt x="882" y="1966"/>
                    </a:cubicBezTo>
                    <a:cubicBezTo>
                      <a:pt x="911" y="2053"/>
                      <a:pt x="941" y="2142"/>
                      <a:pt x="960" y="2220"/>
                    </a:cubicBezTo>
                    <a:cubicBezTo>
                      <a:pt x="980" y="2299"/>
                      <a:pt x="999" y="2377"/>
                      <a:pt x="1019" y="2445"/>
                    </a:cubicBezTo>
                    <a:cubicBezTo>
                      <a:pt x="1058" y="2592"/>
                      <a:pt x="1087" y="2710"/>
                      <a:pt x="1107" y="2788"/>
                    </a:cubicBezTo>
                    <a:cubicBezTo>
                      <a:pt x="1136" y="2867"/>
                      <a:pt x="1146" y="2915"/>
                      <a:pt x="1146" y="2915"/>
                    </a:cubicBezTo>
                    <a:cubicBezTo>
                      <a:pt x="1156" y="2925"/>
                      <a:pt x="1165" y="2935"/>
                      <a:pt x="1176" y="2935"/>
                    </a:cubicBezTo>
                    <a:cubicBezTo>
                      <a:pt x="1185" y="2935"/>
                      <a:pt x="1195" y="2925"/>
                      <a:pt x="1195" y="2906"/>
                    </a:cubicBezTo>
                    <a:cubicBezTo>
                      <a:pt x="1195" y="2906"/>
                      <a:pt x="1195" y="2856"/>
                      <a:pt x="1185" y="2778"/>
                    </a:cubicBezTo>
                    <a:cubicBezTo>
                      <a:pt x="1176" y="2729"/>
                      <a:pt x="1176" y="2680"/>
                      <a:pt x="1165" y="2621"/>
                    </a:cubicBezTo>
                    <a:cubicBezTo>
                      <a:pt x="1156" y="2563"/>
                      <a:pt x="1146" y="2494"/>
                      <a:pt x="1126" y="2426"/>
                    </a:cubicBezTo>
                    <a:lnTo>
                      <a:pt x="1067" y="2191"/>
                    </a:lnTo>
                    <a:cubicBezTo>
                      <a:pt x="1048" y="2112"/>
                      <a:pt x="1019" y="2024"/>
                      <a:pt x="989" y="1936"/>
                    </a:cubicBezTo>
                    <a:lnTo>
                      <a:pt x="901" y="1672"/>
                    </a:lnTo>
                    <a:cubicBezTo>
                      <a:pt x="862" y="1574"/>
                      <a:pt x="823" y="1485"/>
                      <a:pt x="784" y="1398"/>
                    </a:cubicBezTo>
                    <a:cubicBezTo>
                      <a:pt x="745" y="1309"/>
                      <a:pt x="706" y="1211"/>
                      <a:pt x="666" y="1133"/>
                    </a:cubicBezTo>
                    <a:cubicBezTo>
                      <a:pt x="627" y="1045"/>
                      <a:pt x="578" y="957"/>
                      <a:pt x="539" y="869"/>
                    </a:cubicBezTo>
                    <a:cubicBezTo>
                      <a:pt x="499" y="791"/>
                      <a:pt x="460" y="712"/>
                      <a:pt x="421" y="643"/>
                    </a:cubicBezTo>
                    <a:cubicBezTo>
                      <a:pt x="382" y="565"/>
                      <a:pt x="343" y="497"/>
                      <a:pt x="304" y="428"/>
                    </a:cubicBezTo>
                    <a:cubicBezTo>
                      <a:pt x="225" y="301"/>
                      <a:pt x="167" y="203"/>
                      <a:pt x="118" y="125"/>
                    </a:cubicBezTo>
                    <a:cubicBezTo>
                      <a:pt x="69" y="56"/>
                      <a:pt x="49" y="17"/>
                      <a:pt x="49" y="17"/>
                    </a:cubicBezTo>
                    <a:cubicBezTo>
                      <a:pt x="44" y="5"/>
                      <a:pt x="35" y="0"/>
                      <a:pt x="26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" name="Google Shape;649;p2"/>
            <p:cNvGrpSpPr/>
            <p:nvPr/>
          </p:nvGrpSpPr>
          <p:grpSpPr>
            <a:xfrm>
              <a:off x="-405124" y="4415371"/>
              <a:ext cx="1435865" cy="1441667"/>
              <a:chOff x="-405124" y="4415371"/>
              <a:chExt cx="1435865" cy="1441667"/>
            </a:xfrm>
          </p:grpSpPr>
          <p:sp>
            <p:nvSpPr>
              <p:cNvPr id="650" name="Google Shape;650;p2"/>
              <p:cNvSpPr/>
              <p:nvPr/>
            </p:nvSpPr>
            <p:spPr>
              <a:xfrm rot="5213517">
                <a:off x="-363320" y="4882261"/>
                <a:ext cx="932013" cy="966509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7901" extrusionOk="0">
                    <a:moveTo>
                      <a:pt x="72" y="0"/>
                    </a:moveTo>
                    <a:cubicBezTo>
                      <a:pt x="54" y="0"/>
                      <a:pt x="35" y="8"/>
                      <a:pt x="20" y="23"/>
                    </a:cubicBezTo>
                    <a:cubicBezTo>
                      <a:pt x="0" y="52"/>
                      <a:pt x="0" y="101"/>
                      <a:pt x="30" y="121"/>
                    </a:cubicBezTo>
                    <a:cubicBezTo>
                      <a:pt x="30" y="121"/>
                      <a:pt x="147" y="238"/>
                      <a:pt x="363" y="443"/>
                    </a:cubicBezTo>
                    <a:cubicBezTo>
                      <a:pt x="470" y="541"/>
                      <a:pt x="607" y="659"/>
                      <a:pt x="754" y="806"/>
                    </a:cubicBezTo>
                    <a:cubicBezTo>
                      <a:pt x="901" y="943"/>
                      <a:pt x="1068" y="1109"/>
                      <a:pt x="1253" y="1286"/>
                    </a:cubicBezTo>
                    <a:cubicBezTo>
                      <a:pt x="1430" y="1462"/>
                      <a:pt x="1626" y="1648"/>
                      <a:pt x="1832" y="1854"/>
                    </a:cubicBezTo>
                    <a:cubicBezTo>
                      <a:pt x="2037" y="2060"/>
                      <a:pt x="2252" y="2275"/>
                      <a:pt x="2468" y="2500"/>
                    </a:cubicBezTo>
                    <a:cubicBezTo>
                      <a:pt x="2683" y="2735"/>
                      <a:pt x="2909" y="2970"/>
                      <a:pt x="3144" y="3205"/>
                    </a:cubicBezTo>
                    <a:lnTo>
                      <a:pt x="3819" y="3940"/>
                    </a:lnTo>
                    <a:cubicBezTo>
                      <a:pt x="4045" y="4194"/>
                      <a:pt x="4280" y="4439"/>
                      <a:pt x="4495" y="4684"/>
                    </a:cubicBezTo>
                    <a:cubicBezTo>
                      <a:pt x="4720" y="4928"/>
                      <a:pt x="4935" y="5174"/>
                      <a:pt x="5151" y="5409"/>
                    </a:cubicBezTo>
                    <a:cubicBezTo>
                      <a:pt x="5366" y="5644"/>
                      <a:pt x="5572" y="5868"/>
                      <a:pt x="5758" y="6074"/>
                    </a:cubicBezTo>
                    <a:cubicBezTo>
                      <a:pt x="5964" y="6290"/>
                      <a:pt x="6140" y="6495"/>
                      <a:pt x="6316" y="6682"/>
                    </a:cubicBezTo>
                    <a:cubicBezTo>
                      <a:pt x="6483" y="6858"/>
                      <a:pt x="6649" y="7024"/>
                      <a:pt x="6787" y="7181"/>
                    </a:cubicBezTo>
                    <a:cubicBezTo>
                      <a:pt x="6933" y="7328"/>
                      <a:pt x="7061" y="7455"/>
                      <a:pt x="7159" y="7563"/>
                    </a:cubicBezTo>
                    <a:cubicBezTo>
                      <a:pt x="7364" y="7768"/>
                      <a:pt x="7492" y="7886"/>
                      <a:pt x="7492" y="7886"/>
                    </a:cubicBezTo>
                    <a:cubicBezTo>
                      <a:pt x="7501" y="7895"/>
                      <a:pt x="7516" y="7900"/>
                      <a:pt x="7532" y="7900"/>
                    </a:cubicBezTo>
                    <a:cubicBezTo>
                      <a:pt x="7548" y="7900"/>
                      <a:pt x="7565" y="7895"/>
                      <a:pt x="7579" y="7886"/>
                    </a:cubicBezTo>
                    <a:cubicBezTo>
                      <a:pt x="7609" y="7866"/>
                      <a:pt x="7618" y="7827"/>
                      <a:pt x="7599" y="7788"/>
                    </a:cubicBezTo>
                    <a:cubicBezTo>
                      <a:pt x="7599" y="7788"/>
                      <a:pt x="7501" y="7651"/>
                      <a:pt x="7315" y="7416"/>
                    </a:cubicBezTo>
                    <a:cubicBezTo>
                      <a:pt x="7227" y="7298"/>
                      <a:pt x="7119" y="7161"/>
                      <a:pt x="6992" y="7004"/>
                    </a:cubicBezTo>
                    <a:cubicBezTo>
                      <a:pt x="6855" y="6838"/>
                      <a:pt x="6718" y="6662"/>
                      <a:pt x="6552" y="6466"/>
                    </a:cubicBezTo>
                    <a:cubicBezTo>
                      <a:pt x="6385" y="6280"/>
                      <a:pt x="6199" y="6074"/>
                      <a:pt x="6003" y="5859"/>
                    </a:cubicBezTo>
                    <a:cubicBezTo>
                      <a:pt x="5817" y="5644"/>
                      <a:pt x="5601" y="5418"/>
                      <a:pt x="5386" y="5183"/>
                    </a:cubicBezTo>
                    <a:cubicBezTo>
                      <a:pt x="5170" y="4958"/>
                      <a:pt x="4946" y="4723"/>
                      <a:pt x="4711" y="4488"/>
                    </a:cubicBezTo>
                    <a:cubicBezTo>
                      <a:pt x="4476" y="4243"/>
                      <a:pt x="4241" y="4008"/>
                      <a:pt x="4006" y="3773"/>
                    </a:cubicBezTo>
                    <a:cubicBezTo>
                      <a:pt x="3516" y="3303"/>
                      <a:pt x="3036" y="2823"/>
                      <a:pt x="2585" y="2382"/>
                    </a:cubicBezTo>
                    <a:cubicBezTo>
                      <a:pt x="2360" y="2167"/>
                      <a:pt x="2135" y="1951"/>
                      <a:pt x="1930" y="1756"/>
                    </a:cubicBezTo>
                    <a:cubicBezTo>
                      <a:pt x="1724" y="1550"/>
                      <a:pt x="1518" y="1364"/>
                      <a:pt x="1342" y="1188"/>
                    </a:cubicBezTo>
                    <a:cubicBezTo>
                      <a:pt x="607" y="493"/>
                      <a:pt x="118" y="23"/>
                      <a:pt x="118" y="23"/>
                    </a:cubicBezTo>
                    <a:cubicBezTo>
                      <a:pt x="108" y="8"/>
                      <a:pt x="91" y="0"/>
                      <a:pt x="72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 rot="5213517">
                <a:off x="-196032" y="4901667"/>
                <a:ext cx="670966" cy="167833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1372" extrusionOk="0">
                    <a:moveTo>
                      <a:pt x="3127" y="0"/>
                    </a:moveTo>
                    <a:cubicBezTo>
                      <a:pt x="3015" y="0"/>
                      <a:pt x="2903" y="3"/>
                      <a:pt x="2792" y="8"/>
                    </a:cubicBezTo>
                    <a:cubicBezTo>
                      <a:pt x="1901" y="47"/>
                      <a:pt x="1019" y="272"/>
                      <a:pt x="148" y="478"/>
                    </a:cubicBezTo>
                    <a:cubicBezTo>
                      <a:pt x="99" y="497"/>
                      <a:pt x="31" y="517"/>
                      <a:pt x="11" y="566"/>
                    </a:cubicBezTo>
                    <a:cubicBezTo>
                      <a:pt x="1" y="605"/>
                      <a:pt x="11" y="634"/>
                      <a:pt x="20" y="663"/>
                    </a:cubicBezTo>
                    <a:cubicBezTo>
                      <a:pt x="109" y="869"/>
                      <a:pt x="324" y="967"/>
                      <a:pt x="530" y="1036"/>
                    </a:cubicBezTo>
                    <a:cubicBezTo>
                      <a:pt x="1174" y="1261"/>
                      <a:pt x="1850" y="1372"/>
                      <a:pt x="2525" y="1372"/>
                    </a:cubicBezTo>
                    <a:cubicBezTo>
                      <a:pt x="3554" y="1372"/>
                      <a:pt x="4580" y="1113"/>
                      <a:pt x="5485" y="605"/>
                    </a:cubicBezTo>
                    <a:lnTo>
                      <a:pt x="5426" y="537"/>
                    </a:lnTo>
                    <a:cubicBezTo>
                      <a:pt x="4748" y="133"/>
                      <a:pt x="3926" y="0"/>
                      <a:pt x="3127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 rot="5213517">
                <a:off x="-203799" y="4892223"/>
                <a:ext cx="680508" cy="18239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1491" extrusionOk="0">
                    <a:moveTo>
                      <a:pt x="3146" y="1"/>
                    </a:moveTo>
                    <a:cubicBezTo>
                      <a:pt x="3071" y="1"/>
                      <a:pt x="2995" y="2"/>
                      <a:pt x="2918" y="5"/>
                    </a:cubicBezTo>
                    <a:cubicBezTo>
                      <a:pt x="2762" y="14"/>
                      <a:pt x="2605" y="24"/>
                      <a:pt x="2439" y="44"/>
                    </a:cubicBezTo>
                    <a:cubicBezTo>
                      <a:pt x="2282" y="53"/>
                      <a:pt x="2115" y="73"/>
                      <a:pt x="1949" y="103"/>
                    </a:cubicBezTo>
                    <a:cubicBezTo>
                      <a:pt x="1616" y="151"/>
                      <a:pt x="1273" y="210"/>
                      <a:pt x="931" y="288"/>
                    </a:cubicBezTo>
                    <a:cubicBezTo>
                      <a:pt x="755" y="327"/>
                      <a:pt x="588" y="367"/>
                      <a:pt x="411" y="406"/>
                    </a:cubicBezTo>
                    <a:lnTo>
                      <a:pt x="284" y="435"/>
                    </a:lnTo>
                    <a:cubicBezTo>
                      <a:pt x="235" y="455"/>
                      <a:pt x="196" y="455"/>
                      <a:pt x="147" y="475"/>
                    </a:cubicBezTo>
                    <a:cubicBezTo>
                      <a:pt x="118" y="484"/>
                      <a:pt x="89" y="494"/>
                      <a:pt x="69" y="514"/>
                    </a:cubicBezTo>
                    <a:cubicBezTo>
                      <a:pt x="39" y="533"/>
                      <a:pt x="20" y="573"/>
                      <a:pt x="10" y="602"/>
                    </a:cubicBezTo>
                    <a:cubicBezTo>
                      <a:pt x="0" y="680"/>
                      <a:pt x="30" y="729"/>
                      <a:pt x="49" y="768"/>
                    </a:cubicBezTo>
                    <a:cubicBezTo>
                      <a:pt x="98" y="866"/>
                      <a:pt x="176" y="934"/>
                      <a:pt x="255" y="993"/>
                    </a:cubicBezTo>
                    <a:cubicBezTo>
                      <a:pt x="333" y="1043"/>
                      <a:pt x="422" y="1082"/>
                      <a:pt x="509" y="1111"/>
                    </a:cubicBezTo>
                    <a:lnTo>
                      <a:pt x="568" y="1141"/>
                    </a:lnTo>
                    <a:lnTo>
                      <a:pt x="637" y="1160"/>
                    </a:lnTo>
                    <a:lnTo>
                      <a:pt x="764" y="1199"/>
                    </a:lnTo>
                    <a:cubicBezTo>
                      <a:pt x="803" y="1219"/>
                      <a:pt x="842" y="1228"/>
                      <a:pt x="892" y="1238"/>
                    </a:cubicBezTo>
                    <a:lnTo>
                      <a:pt x="1019" y="1278"/>
                    </a:lnTo>
                    <a:cubicBezTo>
                      <a:pt x="1195" y="1326"/>
                      <a:pt x="1362" y="1365"/>
                      <a:pt x="1538" y="1395"/>
                    </a:cubicBezTo>
                    <a:cubicBezTo>
                      <a:pt x="1626" y="1405"/>
                      <a:pt x="1704" y="1424"/>
                      <a:pt x="1792" y="1434"/>
                    </a:cubicBezTo>
                    <a:cubicBezTo>
                      <a:pt x="1880" y="1444"/>
                      <a:pt x="1959" y="1454"/>
                      <a:pt x="2047" y="1463"/>
                    </a:cubicBezTo>
                    <a:cubicBezTo>
                      <a:pt x="2246" y="1481"/>
                      <a:pt x="2439" y="1491"/>
                      <a:pt x="2627" y="1491"/>
                    </a:cubicBezTo>
                    <a:cubicBezTo>
                      <a:pt x="2762" y="1491"/>
                      <a:pt x="2895" y="1486"/>
                      <a:pt x="3026" y="1473"/>
                    </a:cubicBezTo>
                    <a:cubicBezTo>
                      <a:pt x="3105" y="1473"/>
                      <a:pt x="3183" y="1463"/>
                      <a:pt x="3251" y="1454"/>
                    </a:cubicBezTo>
                    <a:cubicBezTo>
                      <a:pt x="3329" y="1444"/>
                      <a:pt x="3408" y="1434"/>
                      <a:pt x="3477" y="1424"/>
                    </a:cubicBezTo>
                    <a:cubicBezTo>
                      <a:pt x="3623" y="1395"/>
                      <a:pt x="3760" y="1376"/>
                      <a:pt x="3897" y="1346"/>
                    </a:cubicBezTo>
                    <a:cubicBezTo>
                      <a:pt x="3956" y="1326"/>
                      <a:pt x="4025" y="1317"/>
                      <a:pt x="4084" y="1297"/>
                    </a:cubicBezTo>
                    <a:cubicBezTo>
                      <a:pt x="4152" y="1278"/>
                      <a:pt x="4211" y="1258"/>
                      <a:pt x="4270" y="1248"/>
                    </a:cubicBezTo>
                    <a:cubicBezTo>
                      <a:pt x="4387" y="1209"/>
                      <a:pt x="4495" y="1169"/>
                      <a:pt x="4602" y="1130"/>
                    </a:cubicBezTo>
                    <a:cubicBezTo>
                      <a:pt x="4711" y="1101"/>
                      <a:pt x="4798" y="1052"/>
                      <a:pt x="4887" y="1023"/>
                    </a:cubicBezTo>
                    <a:cubicBezTo>
                      <a:pt x="4975" y="984"/>
                      <a:pt x="5053" y="945"/>
                      <a:pt x="5122" y="905"/>
                    </a:cubicBezTo>
                    <a:cubicBezTo>
                      <a:pt x="5268" y="837"/>
                      <a:pt x="5376" y="778"/>
                      <a:pt x="5445" y="729"/>
                    </a:cubicBezTo>
                    <a:lnTo>
                      <a:pt x="5562" y="670"/>
                    </a:lnTo>
                    <a:lnTo>
                      <a:pt x="5523" y="602"/>
                    </a:lnTo>
                    <a:lnTo>
                      <a:pt x="5405" y="660"/>
                    </a:lnTo>
                    <a:cubicBezTo>
                      <a:pt x="5337" y="699"/>
                      <a:pt x="5229" y="758"/>
                      <a:pt x="5083" y="808"/>
                    </a:cubicBezTo>
                    <a:cubicBezTo>
                      <a:pt x="5014" y="847"/>
                      <a:pt x="4935" y="876"/>
                      <a:pt x="4848" y="905"/>
                    </a:cubicBezTo>
                    <a:cubicBezTo>
                      <a:pt x="4759" y="934"/>
                      <a:pt x="4661" y="974"/>
                      <a:pt x="4563" y="1013"/>
                    </a:cubicBezTo>
                    <a:cubicBezTo>
                      <a:pt x="4456" y="1043"/>
                      <a:pt x="4348" y="1082"/>
                      <a:pt x="4230" y="1101"/>
                    </a:cubicBezTo>
                    <a:cubicBezTo>
                      <a:pt x="4172" y="1121"/>
                      <a:pt x="4113" y="1141"/>
                      <a:pt x="4054" y="1150"/>
                    </a:cubicBezTo>
                    <a:cubicBezTo>
                      <a:pt x="3986" y="1169"/>
                      <a:pt x="3927" y="1180"/>
                      <a:pt x="3858" y="1189"/>
                    </a:cubicBezTo>
                    <a:cubicBezTo>
                      <a:pt x="3731" y="1228"/>
                      <a:pt x="3594" y="1238"/>
                      <a:pt x="3457" y="1267"/>
                    </a:cubicBezTo>
                    <a:cubicBezTo>
                      <a:pt x="3388" y="1278"/>
                      <a:pt x="3310" y="1278"/>
                      <a:pt x="3242" y="1287"/>
                    </a:cubicBezTo>
                    <a:cubicBezTo>
                      <a:pt x="3163" y="1297"/>
                      <a:pt x="3094" y="1307"/>
                      <a:pt x="3016" y="1307"/>
                    </a:cubicBezTo>
                    <a:cubicBezTo>
                      <a:pt x="2880" y="1320"/>
                      <a:pt x="2739" y="1325"/>
                      <a:pt x="2596" y="1325"/>
                    </a:cubicBezTo>
                    <a:cubicBezTo>
                      <a:pt x="2422" y="1325"/>
                      <a:pt x="2244" y="1317"/>
                      <a:pt x="2067" y="1307"/>
                    </a:cubicBezTo>
                    <a:cubicBezTo>
                      <a:pt x="1734" y="1278"/>
                      <a:pt x="1391" y="1219"/>
                      <a:pt x="1058" y="1141"/>
                    </a:cubicBezTo>
                    <a:lnTo>
                      <a:pt x="931" y="1101"/>
                    </a:lnTo>
                    <a:cubicBezTo>
                      <a:pt x="892" y="1091"/>
                      <a:pt x="842" y="1082"/>
                      <a:pt x="803" y="1072"/>
                    </a:cubicBezTo>
                    <a:lnTo>
                      <a:pt x="676" y="1032"/>
                    </a:lnTo>
                    <a:lnTo>
                      <a:pt x="617" y="1013"/>
                    </a:lnTo>
                    <a:lnTo>
                      <a:pt x="548" y="984"/>
                    </a:lnTo>
                    <a:cubicBezTo>
                      <a:pt x="470" y="954"/>
                      <a:pt x="392" y="925"/>
                      <a:pt x="324" y="876"/>
                    </a:cubicBezTo>
                    <a:cubicBezTo>
                      <a:pt x="255" y="837"/>
                      <a:pt x="196" y="778"/>
                      <a:pt x="157" y="719"/>
                    </a:cubicBezTo>
                    <a:cubicBezTo>
                      <a:pt x="157" y="710"/>
                      <a:pt x="147" y="699"/>
                      <a:pt x="147" y="690"/>
                    </a:cubicBezTo>
                    <a:lnTo>
                      <a:pt x="137" y="680"/>
                    </a:lnTo>
                    <a:lnTo>
                      <a:pt x="137" y="660"/>
                    </a:lnTo>
                    <a:cubicBezTo>
                      <a:pt x="128" y="651"/>
                      <a:pt x="128" y="631"/>
                      <a:pt x="128" y="631"/>
                    </a:cubicBezTo>
                    <a:cubicBezTo>
                      <a:pt x="128" y="621"/>
                      <a:pt x="137" y="621"/>
                      <a:pt x="147" y="612"/>
                    </a:cubicBezTo>
                    <a:cubicBezTo>
                      <a:pt x="147" y="602"/>
                      <a:pt x="167" y="592"/>
                      <a:pt x="187" y="592"/>
                    </a:cubicBezTo>
                    <a:cubicBezTo>
                      <a:pt x="216" y="573"/>
                      <a:pt x="265" y="562"/>
                      <a:pt x="304" y="553"/>
                    </a:cubicBezTo>
                    <a:lnTo>
                      <a:pt x="441" y="523"/>
                    </a:lnTo>
                    <a:cubicBezTo>
                      <a:pt x="607" y="475"/>
                      <a:pt x="783" y="435"/>
                      <a:pt x="950" y="396"/>
                    </a:cubicBezTo>
                    <a:cubicBezTo>
                      <a:pt x="1293" y="308"/>
                      <a:pt x="1636" y="240"/>
                      <a:pt x="1959" y="181"/>
                    </a:cubicBezTo>
                    <a:cubicBezTo>
                      <a:pt x="2292" y="132"/>
                      <a:pt x="2615" y="92"/>
                      <a:pt x="2918" y="83"/>
                    </a:cubicBezTo>
                    <a:cubicBezTo>
                      <a:pt x="3030" y="79"/>
                      <a:pt x="3141" y="77"/>
                      <a:pt x="3250" y="77"/>
                    </a:cubicBezTo>
                    <a:cubicBezTo>
                      <a:pt x="3435" y="77"/>
                      <a:pt x="3613" y="84"/>
                      <a:pt x="3780" y="103"/>
                    </a:cubicBezTo>
                    <a:cubicBezTo>
                      <a:pt x="4045" y="122"/>
                      <a:pt x="4289" y="161"/>
                      <a:pt x="4495" y="210"/>
                    </a:cubicBezTo>
                    <a:cubicBezTo>
                      <a:pt x="4711" y="259"/>
                      <a:pt x="4887" y="327"/>
                      <a:pt x="5024" y="386"/>
                    </a:cubicBezTo>
                    <a:cubicBezTo>
                      <a:pt x="5170" y="445"/>
                      <a:pt x="5279" y="494"/>
                      <a:pt x="5347" y="543"/>
                    </a:cubicBezTo>
                    <a:lnTo>
                      <a:pt x="5464" y="602"/>
                    </a:lnTo>
                    <a:lnTo>
                      <a:pt x="5494" y="543"/>
                    </a:lnTo>
                    <a:cubicBezTo>
                      <a:pt x="5494" y="543"/>
                      <a:pt x="5455" y="523"/>
                      <a:pt x="5386" y="475"/>
                    </a:cubicBezTo>
                    <a:cubicBezTo>
                      <a:pt x="5308" y="435"/>
                      <a:pt x="5200" y="386"/>
                      <a:pt x="5053" y="318"/>
                    </a:cubicBezTo>
                    <a:cubicBezTo>
                      <a:pt x="4906" y="269"/>
                      <a:pt x="4720" y="200"/>
                      <a:pt x="4515" y="151"/>
                    </a:cubicBezTo>
                    <a:cubicBezTo>
                      <a:pt x="4299" y="92"/>
                      <a:pt x="4054" y="53"/>
                      <a:pt x="3780" y="34"/>
                    </a:cubicBezTo>
                    <a:cubicBezTo>
                      <a:pt x="3583" y="12"/>
                      <a:pt x="3369" y="1"/>
                      <a:pt x="3146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 rot="5213517">
                <a:off x="-455628" y="5167721"/>
                <a:ext cx="669743" cy="15229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245" extrusionOk="0">
                    <a:moveTo>
                      <a:pt x="3580" y="1"/>
                    </a:moveTo>
                    <a:cubicBezTo>
                      <a:pt x="3319" y="1"/>
                      <a:pt x="3058" y="17"/>
                      <a:pt x="2801" y="46"/>
                    </a:cubicBezTo>
                    <a:cubicBezTo>
                      <a:pt x="1920" y="144"/>
                      <a:pt x="1068" y="389"/>
                      <a:pt x="216" y="624"/>
                    </a:cubicBezTo>
                    <a:cubicBezTo>
                      <a:pt x="177" y="633"/>
                      <a:pt x="138" y="653"/>
                      <a:pt x="109" y="683"/>
                    </a:cubicBezTo>
                    <a:cubicBezTo>
                      <a:pt x="0" y="790"/>
                      <a:pt x="167" y="947"/>
                      <a:pt x="314" y="996"/>
                    </a:cubicBezTo>
                    <a:cubicBezTo>
                      <a:pt x="825" y="1170"/>
                      <a:pt x="1361" y="1245"/>
                      <a:pt x="1899" y="1245"/>
                    </a:cubicBezTo>
                    <a:cubicBezTo>
                      <a:pt x="2237" y="1245"/>
                      <a:pt x="2576" y="1215"/>
                      <a:pt x="2909" y="1162"/>
                    </a:cubicBezTo>
                    <a:cubicBezTo>
                      <a:pt x="3771" y="1025"/>
                      <a:pt x="4662" y="731"/>
                      <a:pt x="5475" y="389"/>
                    </a:cubicBezTo>
                    <a:lnTo>
                      <a:pt x="5406" y="320"/>
                    </a:lnTo>
                    <a:cubicBezTo>
                      <a:pt x="4826" y="92"/>
                      <a:pt x="4203" y="1"/>
                      <a:pt x="3580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 rot="5213517">
                <a:off x="-458249" y="5162361"/>
                <a:ext cx="669743" cy="165754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355" extrusionOk="0">
                    <a:moveTo>
                      <a:pt x="3692" y="0"/>
                    </a:moveTo>
                    <a:cubicBezTo>
                      <a:pt x="3428" y="0"/>
                      <a:pt x="3144" y="11"/>
                      <a:pt x="2840" y="40"/>
                    </a:cubicBezTo>
                    <a:cubicBezTo>
                      <a:pt x="2693" y="50"/>
                      <a:pt x="2536" y="69"/>
                      <a:pt x="2380" y="98"/>
                    </a:cubicBezTo>
                    <a:cubicBezTo>
                      <a:pt x="2223" y="118"/>
                      <a:pt x="2066" y="148"/>
                      <a:pt x="1910" y="177"/>
                    </a:cubicBezTo>
                    <a:cubicBezTo>
                      <a:pt x="1587" y="246"/>
                      <a:pt x="1254" y="324"/>
                      <a:pt x="921" y="412"/>
                    </a:cubicBezTo>
                    <a:cubicBezTo>
                      <a:pt x="754" y="451"/>
                      <a:pt x="588" y="500"/>
                      <a:pt x="412" y="539"/>
                    </a:cubicBezTo>
                    <a:cubicBezTo>
                      <a:pt x="334" y="559"/>
                      <a:pt x="245" y="588"/>
                      <a:pt x="167" y="608"/>
                    </a:cubicBezTo>
                    <a:cubicBezTo>
                      <a:pt x="138" y="618"/>
                      <a:pt x="118" y="627"/>
                      <a:pt x="88" y="637"/>
                    </a:cubicBezTo>
                    <a:lnTo>
                      <a:pt x="69" y="657"/>
                    </a:lnTo>
                    <a:lnTo>
                      <a:pt x="59" y="657"/>
                    </a:lnTo>
                    <a:lnTo>
                      <a:pt x="59" y="666"/>
                    </a:lnTo>
                    <a:cubicBezTo>
                      <a:pt x="49" y="666"/>
                      <a:pt x="59" y="666"/>
                      <a:pt x="49" y="676"/>
                    </a:cubicBezTo>
                    <a:lnTo>
                      <a:pt x="40" y="686"/>
                    </a:lnTo>
                    <a:cubicBezTo>
                      <a:pt x="30" y="686"/>
                      <a:pt x="30" y="696"/>
                      <a:pt x="20" y="705"/>
                    </a:cubicBezTo>
                    <a:cubicBezTo>
                      <a:pt x="1" y="735"/>
                      <a:pt x="1" y="774"/>
                      <a:pt x="1" y="803"/>
                    </a:cubicBezTo>
                    <a:cubicBezTo>
                      <a:pt x="1" y="843"/>
                      <a:pt x="10" y="872"/>
                      <a:pt x="30" y="892"/>
                    </a:cubicBezTo>
                    <a:cubicBezTo>
                      <a:pt x="88" y="990"/>
                      <a:pt x="167" y="1049"/>
                      <a:pt x="255" y="1088"/>
                    </a:cubicBezTo>
                    <a:cubicBezTo>
                      <a:pt x="284" y="1097"/>
                      <a:pt x="304" y="1097"/>
                      <a:pt x="323" y="1107"/>
                    </a:cubicBezTo>
                    <a:lnTo>
                      <a:pt x="392" y="1127"/>
                    </a:lnTo>
                    <a:cubicBezTo>
                      <a:pt x="432" y="1146"/>
                      <a:pt x="471" y="1156"/>
                      <a:pt x="519" y="1166"/>
                    </a:cubicBezTo>
                    <a:cubicBezTo>
                      <a:pt x="686" y="1215"/>
                      <a:pt x="852" y="1254"/>
                      <a:pt x="1028" y="1284"/>
                    </a:cubicBezTo>
                    <a:cubicBezTo>
                      <a:pt x="1314" y="1333"/>
                      <a:pt x="1600" y="1354"/>
                      <a:pt x="1880" y="1354"/>
                    </a:cubicBezTo>
                    <a:cubicBezTo>
                      <a:pt x="1936" y="1354"/>
                      <a:pt x="1991" y="1353"/>
                      <a:pt x="2047" y="1352"/>
                    </a:cubicBezTo>
                    <a:cubicBezTo>
                      <a:pt x="2380" y="1342"/>
                      <a:pt x="2703" y="1313"/>
                      <a:pt x="2997" y="1264"/>
                    </a:cubicBezTo>
                    <a:cubicBezTo>
                      <a:pt x="3300" y="1205"/>
                      <a:pt x="3574" y="1136"/>
                      <a:pt x="3829" y="1068"/>
                    </a:cubicBezTo>
                    <a:cubicBezTo>
                      <a:pt x="4084" y="999"/>
                      <a:pt x="4319" y="921"/>
                      <a:pt x="4515" y="853"/>
                    </a:cubicBezTo>
                    <a:cubicBezTo>
                      <a:pt x="4721" y="784"/>
                      <a:pt x="4897" y="716"/>
                      <a:pt x="5034" y="657"/>
                    </a:cubicBezTo>
                    <a:cubicBezTo>
                      <a:pt x="5171" y="588"/>
                      <a:pt x="5289" y="549"/>
                      <a:pt x="5357" y="510"/>
                    </a:cubicBezTo>
                    <a:cubicBezTo>
                      <a:pt x="5435" y="481"/>
                      <a:pt x="5474" y="461"/>
                      <a:pt x="5474" y="461"/>
                    </a:cubicBezTo>
                    <a:lnTo>
                      <a:pt x="5445" y="392"/>
                    </a:lnTo>
                    <a:cubicBezTo>
                      <a:pt x="5445" y="392"/>
                      <a:pt x="5406" y="412"/>
                      <a:pt x="5328" y="431"/>
                    </a:cubicBezTo>
                    <a:cubicBezTo>
                      <a:pt x="5249" y="461"/>
                      <a:pt x="5141" y="500"/>
                      <a:pt x="4995" y="559"/>
                    </a:cubicBezTo>
                    <a:cubicBezTo>
                      <a:pt x="4847" y="598"/>
                      <a:pt x="4681" y="666"/>
                      <a:pt x="4475" y="725"/>
                    </a:cubicBezTo>
                    <a:cubicBezTo>
                      <a:pt x="4270" y="794"/>
                      <a:pt x="4044" y="853"/>
                      <a:pt x="3790" y="921"/>
                    </a:cubicBezTo>
                    <a:cubicBezTo>
                      <a:pt x="3535" y="990"/>
                      <a:pt x="3261" y="1049"/>
                      <a:pt x="2967" y="1097"/>
                    </a:cubicBezTo>
                    <a:cubicBezTo>
                      <a:pt x="2684" y="1146"/>
                      <a:pt x="2370" y="1186"/>
                      <a:pt x="2047" y="1195"/>
                    </a:cubicBezTo>
                    <a:cubicBezTo>
                      <a:pt x="1992" y="1197"/>
                      <a:pt x="1936" y="1198"/>
                      <a:pt x="1880" y="1198"/>
                    </a:cubicBezTo>
                    <a:cubicBezTo>
                      <a:pt x="1610" y="1198"/>
                      <a:pt x="1332" y="1177"/>
                      <a:pt x="1048" y="1136"/>
                    </a:cubicBezTo>
                    <a:cubicBezTo>
                      <a:pt x="882" y="1117"/>
                      <a:pt x="715" y="1078"/>
                      <a:pt x="549" y="1038"/>
                    </a:cubicBezTo>
                    <a:cubicBezTo>
                      <a:pt x="510" y="1029"/>
                      <a:pt x="471" y="1009"/>
                      <a:pt x="432" y="999"/>
                    </a:cubicBezTo>
                    <a:lnTo>
                      <a:pt x="363" y="980"/>
                    </a:lnTo>
                    <a:cubicBezTo>
                      <a:pt x="343" y="970"/>
                      <a:pt x="323" y="970"/>
                      <a:pt x="304" y="960"/>
                    </a:cubicBezTo>
                    <a:cubicBezTo>
                      <a:pt x="245" y="940"/>
                      <a:pt x="167" y="882"/>
                      <a:pt x="138" y="833"/>
                    </a:cubicBezTo>
                    <a:cubicBezTo>
                      <a:pt x="128" y="814"/>
                      <a:pt x="128" y="803"/>
                      <a:pt x="128" y="794"/>
                    </a:cubicBezTo>
                    <a:lnTo>
                      <a:pt x="128" y="774"/>
                    </a:lnTo>
                    <a:lnTo>
                      <a:pt x="128" y="764"/>
                    </a:lnTo>
                    <a:lnTo>
                      <a:pt x="147" y="755"/>
                    </a:lnTo>
                    <a:lnTo>
                      <a:pt x="138" y="755"/>
                    </a:lnTo>
                    <a:lnTo>
                      <a:pt x="147" y="745"/>
                    </a:lnTo>
                    <a:cubicBezTo>
                      <a:pt x="167" y="735"/>
                      <a:pt x="177" y="725"/>
                      <a:pt x="197" y="725"/>
                    </a:cubicBezTo>
                    <a:cubicBezTo>
                      <a:pt x="284" y="696"/>
                      <a:pt x="363" y="676"/>
                      <a:pt x="451" y="647"/>
                    </a:cubicBezTo>
                    <a:cubicBezTo>
                      <a:pt x="617" y="608"/>
                      <a:pt x="784" y="559"/>
                      <a:pt x="950" y="510"/>
                    </a:cubicBezTo>
                    <a:cubicBezTo>
                      <a:pt x="1274" y="412"/>
                      <a:pt x="1607" y="333"/>
                      <a:pt x="1920" y="265"/>
                    </a:cubicBezTo>
                    <a:cubicBezTo>
                      <a:pt x="2243" y="196"/>
                      <a:pt x="2556" y="137"/>
                      <a:pt x="2850" y="109"/>
                    </a:cubicBezTo>
                    <a:cubicBezTo>
                      <a:pt x="3144" y="79"/>
                      <a:pt x="3428" y="69"/>
                      <a:pt x="3692" y="69"/>
                    </a:cubicBezTo>
                    <a:cubicBezTo>
                      <a:pt x="3947" y="79"/>
                      <a:pt x="4192" y="98"/>
                      <a:pt x="4397" y="128"/>
                    </a:cubicBezTo>
                    <a:cubicBezTo>
                      <a:pt x="4612" y="157"/>
                      <a:pt x="4789" y="196"/>
                      <a:pt x="4936" y="235"/>
                    </a:cubicBezTo>
                    <a:cubicBezTo>
                      <a:pt x="5082" y="275"/>
                      <a:pt x="5191" y="314"/>
                      <a:pt x="5269" y="344"/>
                    </a:cubicBezTo>
                    <a:cubicBezTo>
                      <a:pt x="5347" y="373"/>
                      <a:pt x="5386" y="392"/>
                      <a:pt x="5386" y="392"/>
                    </a:cubicBezTo>
                    <a:lnTo>
                      <a:pt x="5415" y="324"/>
                    </a:lnTo>
                    <a:cubicBezTo>
                      <a:pt x="5415" y="324"/>
                      <a:pt x="5367" y="304"/>
                      <a:pt x="5298" y="285"/>
                    </a:cubicBezTo>
                    <a:cubicBezTo>
                      <a:pt x="5220" y="255"/>
                      <a:pt x="5102" y="216"/>
                      <a:pt x="4956" y="177"/>
                    </a:cubicBezTo>
                    <a:cubicBezTo>
                      <a:pt x="4799" y="137"/>
                      <a:pt x="4623" y="98"/>
                      <a:pt x="4407" y="59"/>
                    </a:cubicBezTo>
                    <a:cubicBezTo>
                      <a:pt x="4201" y="30"/>
                      <a:pt x="3957" y="11"/>
                      <a:pt x="3692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 rot="5213517">
                <a:off x="64232" y="4681692"/>
                <a:ext cx="634879" cy="128077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1047" extrusionOk="0">
                    <a:moveTo>
                      <a:pt x="2571" y="1"/>
                    </a:moveTo>
                    <a:cubicBezTo>
                      <a:pt x="1690" y="1"/>
                      <a:pt x="810" y="150"/>
                      <a:pt x="0" y="460"/>
                    </a:cubicBezTo>
                    <a:cubicBezTo>
                      <a:pt x="69" y="695"/>
                      <a:pt x="333" y="793"/>
                      <a:pt x="568" y="852"/>
                    </a:cubicBezTo>
                    <a:cubicBezTo>
                      <a:pt x="1122" y="983"/>
                      <a:pt x="1705" y="1046"/>
                      <a:pt x="2293" y="1046"/>
                    </a:cubicBezTo>
                    <a:cubicBezTo>
                      <a:pt x="3283" y="1046"/>
                      <a:pt x="4287" y="866"/>
                      <a:pt x="5190" y="528"/>
                    </a:cubicBezTo>
                    <a:lnTo>
                      <a:pt x="5053" y="401"/>
                    </a:lnTo>
                    <a:cubicBezTo>
                      <a:pt x="4263" y="137"/>
                      <a:pt x="3416" y="1"/>
                      <a:pt x="2571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 rot="5213517">
                <a:off x="55876" y="4670159"/>
                <a:ext cx="645889" cy="143123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1170" extrusionOk="0">
                    <a:moveTo>
                      <a:pt x="2596" y="0"/>
                    </a:moveTo>
                    <a:lnTo>
                      <a:pt x="2272" y="10"/>
                    </a:lnTo>
                    <a:lnTo>
                      <a:pt x="1950" y="30"/>
                    </a:lnTo>
                    <a:lnTo>
                      <a:pt x="1626" y="59"/>
                    </a:lnTo>
                    <a:lnTo>
                      <a:pt x="1313" y="108"/>
                    </a:lnTo>
                    <a:lnTo>
                      <a:pt x="990" y="176"/>
                    </a:lnTo>
                    <a:lnTo>
                      <a:pt x="677" y="245"/>
                    </a:lnTo>
                    <a:lnTo>
                      <a:pt x="363" y="343"/>
                    </a:lnTo>
                    <a:lnTo>
                      <a:pt x="59" y="451"/>
                    </a:lnTo>
                    <a:lnTo>
                      <a:pt x="1" y="461"/>
                    </a:lnTo>
                    <a:lnTo>
                      <a:pt x="20" y="520"/>
                    </a:lnTo>
                    <a:cubicBezTo>
                      <a:pt x="50" y="646"/>
                      <a:pt x="148" y="755"/>
                      <a:pt x="255" y="813"/>
                    </a:cubicBezTo>
                    <a:cubicBezTo>
                      <a:pt x="363" y="881"/>
                      <a:pt x="471" y="921"/>
                      <a:pt x="588" y="950"/>
                    </a:cubicBezTo>
                    <a:cubicBezTo>
                      <a:pt x="706" y="979"/>
                      <a:pt x="804" y="999"/>
                      <a:pt x="921" y="1029"/>
                    </a:cubicBezTo>
                    <a:cubicBezTo>
                      <a:pt x="1029" y="1048"/>
                      <a:pt x="1147" y="1068"/>
                      <a:pt x="1254" y="1087"/>
                    </a:cubicBezTo>
                    <a:cubicBezTo>
                      <a:pt x="1372" y="1097"/>
                      <a:pt x="1480" y="1116"/>
                      <a:pt x="1597" y="1127"/>
                    </a:cubicBezTo>
                    <a:cubicBezTo>
                      <a:pt x="1715" y="1136"/>
                      <a:pt x="1822" y="1146"/>
                      <a:pt x="1940" y="1156"/>
                    </a:cubicBezTo>
                    <a:cubicBezTo>
                      <a:pt x="2048" y="1166"/>
                      <a:pt x="2165" y="1166"/>
                      <a:pt x="2283" y="1166"/>
                    </a:cubicBezTo>
                    <a:cubicBezTo>
                      <a:pt x="2318" y="1169"/>
                      <a:pt x="2355" y="1170"/>
                      <a:pt x="2393" y="1170"/>
                    </a:cubicBezTo>
                    <a:cubicBezTo>
                      <a:pt x="2468" y="1170"/>
                      <a:pt x="2547" y="1166"/>
                      <a:pt x="2625" y="1166"/>
                    </a:cubicBezTo>
                    <a:cubicBezTo>
                      <a:pt x="2733" y="1166"/>
                      <a:pt x="2851" y="1156"/>
                      <a:pt x="2968" y="1146"/>
                    </a:cubicBezTo>
                    <a:cubicBezTo>
                      <a:pt x="3075" y="1136"/>
                      <a:pt x="3193" y="1127"/>
                      <a:pt x="3301" y="1116"/>
                    </a:cubicBezTo>
                    <a:cubicBezTo>
                      <a:pt x="3419" y="1097"/>
                      <a:pt x="3526" y="1087"/>
                      <a:pt x="3643" y="1068"/>
                    </a:cubicBezTo>
                    <a:cubicBezTo>
                      <a:pt x="3752" y="1048"/>
                      <a:pt x="3869" y="1029"/>
                      <a:pt x="3976" y="999"/>
                    </a:cubicBezTo>
                    <a:cubicBezTo>
                      <a:pt x="4094" y="979"/>
                      <a:pt x="4202" y="950"/>
                      <a:pt x="4309" y="921"/>
                    </a:cubicBezTo>
                    <a:cubicBezTo>
                      <a:pt x="4417" y="901"/>
                      <a:pt x="4535" y="862"/>
                      <a:pt x="4642" y="833"/>
                    </a:cubicBezTo>
                    <a:cubicBezTo>
                      <a:pt x="4750" y="803"/>
                      <a:pt x="4858" y="764"/>
                      <a:pt x="4966" y="725"/>
                    </a:cubicBezTo>
                    <a:cubicBezTo>
                      <a:pt x="5073" y="686"/>
                      <a:pt x="5171" y="637"/>
                      <a:pt x="5279" y="598"/>
                    </a:cubicBezTo>
                    <a:lnTo>
                      <a:pt x="5260" y="529"/>
                    </a:lnTo>
                    <a:cubicBezTo>
                      <a:pt x="5151" y="568"/>
                      <a:pt x="5044" y="598"/>
                      <a:pt x="4936" y="627"/>
                    </a:cubicBezTo>
                    <a:cubicBezTo>
                      <a:pt x="4829" y="657"/>
                      <a:pt x="4721" y="696"/>
                      <a:pt x="4603" y="715"/>
                    </a:cubicBezTo>
                    <a:cubicBezTo>
                      <a:pt x="4496" y="744"/>
                      <a:pt x="4388" y="774"/>
                      <a:pt x="4280" y="794"/>
                    </a:cubicBezTo>
                    <a:cubicBezTo>
                      <a:pt x="4172" y="823"/>
                      <a:pt x="4065" y="842"/>
                      <a:pt x="3947" y="862"/>
                    </a:cubicBezTo>
                    <a:cubicBezTo>
                      <a:pt x="3839" y="881"/>
                      <a:pt x="3732" y="892"/>
                      <a:pt x="3624" y="911"/>
                    </a:cubicBezTo>
                    <a:cubicBezTo>
                      <a:pt x="3506" y="931"/>
                      <a:pt x="3399" y="940"/>
                      <a:pt x="3291" y="960"/>
                    </a:cubicBezTo>
                    <a:cubicBezTo>
                      <a:pt x="3173" y="970"/>
                      <a:pt x="3066" y="979"/>
                      <a:pt x="2949" y="979"/>
                    </a:cubicBezTo>
                    <a:cubicBezTo>
                      <a:pt x="2840" y="990"/>
                      <a:pt x="2733" y="999"/>
                      <a:pt x="2616" y="999"/>
                    </a:cubicBezTo>
                    <a:cubicBezTo>
                      <a:pt x="2507" y="999"/>
                      <a:pt x="2390" y="1009"/>
                      <a:pt x="2283" y="1009"/>
                    </a:cubicBezTo>
                    <a:cubicBezTo>
                      <a:pt x="2175" y="1009"/>
                      <a:pt x="2057" y="999"/>
                      <a:pt x="1950" y="999"/>
                    </a:cubicBezTo>
                    <a:cubicBezTo>
                      <a:pt x="1832" y="990"/>
                      <a:pt x="1724" y="979"/>
                      <a:pt x="1617" y="970"/>
                    </a:cubicBezTo>
                    <a:cubicBezTo>
                      <a:pt x="1499" y="960"/>
                      <a:pt x="1391" y="950"/>
                      <a:pt x="1284" y="931"/>
                    </a:cubicBezTo>
                    <a:cubicBezTo>
                      <a:pt x="1166" y="921"/>
                      <a:pt x="1058" y="901"/>
                      <a:pt x="951" y="881"/>
                    </a:cubicBezTo>
                    <a:cubicBezTo>
                      <a:pt x="843" y="862"/>
                      <a:pt x="725" y="842"/>
                      <a:pt x="618" y="813"/>
                    </a:cubicBezTo>
                    <a:cubicBezTo>
                      <a:pt x="520" y="794"/>
                      <a:pt x="412" y="755"/>
                      <a:pt x="324" y="705"/>
                    </a:cubicBezTo>
                    <a:cubicBezTo>
                      <a:pt x="252" y="657"/>
                      <a:pt x="194" y="603"/>
                      <a:pt x="158" y="537"/>
                    </a:cubicBezTo>
                    <a:lnTo>
                      <a:pt x="158" y="537"/>
                    </a:lnTo>
                    <a:lnTo>
                      <a:pt x="403" y="451"/>
                    </a:lnTo>
                    <a:lnTo>
                      <a:pt x="706" y="353"/>
                    </a:lnTo>
                    <a:lnTo>
                      <a:pt x="1010" y="274"/>
                    </a:lnTo>
                    <a:lnTo>
                      <a:pt x="1323" y="206"/>
                    </a:lnTo>
                    <a:lnTo>
                      <a:pt x="1646" y="147"/>
                    </a:lnTo>
                    <a:lnTo>
                      <a:pt x="1959" y="108"/>
                    </a:lnTo>
                    <a:lnTo>
                      <a:pt x="2283" y="89"/>
                    </a:lnTo>
                    <a:lnTo>
                      <a:pt x="2605" y="78"/>
                    </a:lnTo>
                    <a:lnTo>
                      <a:pt x="2919" y="78"/>
                    </a:lnTo>
                    <a:lnTo>
                      <a:pt x="3242" y="98"/>
                    </a:lnTo>
                    <a:lnTo>
                      <a:pt x="3565" y="128"/>
                    </a:lnTo>
                    <a:lnTo>
                      <a:pt x="3878" y="167"/>
                    </a:lnTo>
                    <a:lnTo>
                      <a:pt x="4192" y="226"/>
                    </a:lnTo>
                    <a:lnTo>
                      <a:pt x="4505" y="294"/>
                    </a:lnTo>
                    <a:lnTo>
                      <a:pt x="4818" y="372"/>
                    </a:lnTo>
                    <a:lnTo>
                      <a:pt x="5122" y="470"/>
                    </a:lnTo>
                    <a:lnTo>
                      <a:pt x="5151" y="402"/>
                    </a:lnTo>
                    <a:lnTo>
                      <a:pt x="4838" y="313"/>
                    </a:lnTo>
                    <a:lnTo>
                      <a:pt x="4525" y="226"/>
                    </a:lnTo>
                    <a:lnTo>
                      <a:pt x="4211" y="157"/>
                    </a:lnTo>
                    <a:lnTo>
                      <a:pt x="3889" y="98"/>
                    </a:lnTo>
                    <a:lnTo>
                      <a:pt x="3565" y="59"/>
                    </a:lnTo>
                    <a:lnTo>
                      <a:pt x="3252" y="30"/>
                    </a:lnTo>
                    <a:lnTo>
                      <a:pt x="2929" y="10"/>
                    </a:lnTo>
                    <a:lnTo>
                      <a:pt x="2596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 rot="5213517">
                <a:off x="588004" y="4659984"/>
                <a:ext cx="221780" cy="611026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49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" y="1792"/>
                      <a:pt x="509" y="3388"/>
                      <a:pt x="1469" y="4906"/>
                    </a:cubicBezTo>
                    <a:lnTo>
                      <a:pt x="1567" y="4994"/>
                    </a:lnTo>
                    <a:cubicBezTo>
                      <a:pt x="1812" y="3202"/>
                      <a:pt x="1254" y="1303"/>
                      <a:pt x="0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 rot="5213517">
                <a:off x="601770" y="4636539"/>
                <a:ext cx="214562" cy="632678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172" extrusionOk="0">
                    <a:moveTo>
                      <a:pt x="1" y="1"/>
                    </a:moveTo>
                    <a:lnTo>
                      <a:pt x="10" y="177"/>
                    </a:lnTo>
                    <a:lnTo>
                      <a:pt x="30" y="501"/>
                    </a:lnTo>
                    <a:lnTo>
                      <a:pt x="60" y="823"/>
                    </a:lnTo>
                    <a:lnTo>
                      <a:pt x="99" y="1147"/>
                    </a:lnTo>
                    <a:lnTo>
                      <a:pt x="138" y="1470"/>
                    </a:lnTo>
                    <a:lnTo>
                      <a:pt x="197" y="1793"/>
                    </a:lnTo>
                    <a:lnTo>
                      <a:pt x="265" y="2116"/>
                    </a:lnTo>
                    <a:lnTo>
                      <a:pt x="343" y="2429"/>
                    </a:lnTo>
                    <a:lnTo>
                      <a:pt x="432" y="2743"/>
                    </a:lnTo>
                    <a:lnTo>
                      <a:pt x="530" y="3056"/>
                    </a:lnTo>
                    <a:lnTo>
                      <a:pt x="637" y="3360"/>
                    </a:lnTo>
                    <a:lnTo>
                      <a:pt x="765" y="3663"/>
                    </a:lnTo>
                    <a:lnTo>
                      <a:pt x="892" y="3957"/>
                    </a:lnTo>
                    <a:lnTo>
                      <a:pt x="1029" y="4251"/>
                    </a:lnTo>
                    <a:lnTo>
                      <a:pt x="1185" y="4544"/>
                    </a:lnTo>
                    <a:lnTo>
                      <a:pt x="1342" y="4829"/>
                    </a:lnTo>
                    <a:lnTo>
                      <a:pt x="1509" y="5103"/>
                    </a:lnTo>
                    <a:lnTo>
                      <a:pt x="1568" y="5064"/>
                    </a:lnTo>
                    <a:lnTo>
                      <a:pt x="1401" y="4790"/>
                    </a:lnTo>
                    <a:lnTo>
                      <a:pt x="1244" y="4515"/>
                    </a:lnTo>
                    <a:cubicBezTo>
                      <a:pt x="1185" y="4417"/>
                      <a:pt x="1146" y="4320"/>
                      <a:pt x="1088" y="4222"/>
                    </a:cubicBezTo>
                    <a:lnTo>
                      <a:pt x="950" y="3928"/>
                    </a:lnTo>
                    <a:lnTo>
                      <a:pt x="824" y="3634"/>
                    </a:lnTo>
                    <a:lnTo>
                      <a:pt x="706" y="3330"/>
                    </a:lnTo>
                    <a:lnTo>
                      <a:pt x="598" y="3027"/>
                    </a:lnTo>
                    <a:lnTo>
                      <a:pt x="500" y="2723"/>
                    </a:lnTo>
                    <a:lnTo>
                      <a:pt x="422" y="2410"/>
                    </a:lnTo>
                    <a:lnTo>
                      <a:pt x="354" y="2096"/>
                    </a:lnTo>
                    <a:lnTo>
                      <a:pt x="285" y="1774"/>
                    </a:lnTo>
                    <a:lnTo>
                      <a:pt x="236" y="1460"/>
                    </a:lnTo>
                    <a:lnTo>
                      <a:pt x="197" y="1137"/>
                    </a:lnTo>
                    <a:lnTo>
                      <a:pt x="167" y="814"/>
                    </a:lnTo>
                    <a:lnTo>
                      <a:pt x="147" y="490"/>
                    </a:lnTo>
                    <a:lnTo>
                      <a:pt x="139" y="345"/>
                    </a:lnTo>
                    <a:lnTo>
                      <a:pt x="245" y="471"/>
                    </a:lnTo>
                    <a:lnTo>
                      <a:pt x="451" y="736"/>
                    </a:lnTo>
                    <a:lnTo>
                      <a:pt x="637" y="1010"/>
                    </a:lnTo>
                    <a:lnTo>
                      <a:pt x="813" y="1293"/>
                    </a:lnTo>
                    <a:lnTo>
                      <a:pt x="970" y="1587"/>
                    </a:lnTo>
                    <a:lnTo>
                      <a:pt x="1107" y="1891"/>
                    </a:lnTo>
                    <a:lnTo>
                      <a:pt x="1235" y="2204"/>
                    </a:lnTo>
                    <a:lnTo>
                      <a:pt x="1333" y="2518"/>
                    </a:lnTo>
                    <a:lnTo>
                      <a:pt x="1420" y="2841"/>
                    </a:lnTo>
                    <a:lnTo>
                      <a:pt x="1499" y="3164"/>
                    </a:lnTo>
                    <a:lnTo>
                      <a:pt x="1558" y="3497"/>
                    </a:lnTo>
                    <a:lnTo>
                      <a:pt x="1597" y="3830"/>
                    </a:lnTo>
                    <a:lnTo>
                      <a:pt x="1627" y="4163"/>
                    </a:lnTo>
                    <a:lnTo>
                      <a:pt x="1627" y="4496"/>
                    </a:lnTo>
                    <a:lnTo>
                      <a:pt x="1627" y="4829"/>
                    </a:lnTo>
                    <a:cubicBezTo>
                      <a:pt x="1616" y="4936"/>
                      <a:pt x="1607" y="5054"/>
                      <a:pt x="1597" y="5162"/>
                    </a:cubicBezTo>
                    <a:lnTo>
                      <a:pt x="1666" y="5171"/>
                    </a:lnTo>
                    <a:cubicBezTo>
                      <a:pt x="1685" y="5064"/>
                      <a:pt x="1705" y="4946"/>
                      <a:pt x="1714" y="4838"/>
                    </a:cubicBezTo>
                    <a:lnTo>
                      <a:pt x="1744" y="4496"/>
                    </a:lnTo>
                    <a:lnTo>
                      <a:pt x="1753" y="4153"/>
                    </a:lnTo>
                    <a:lnTo>
                      <a:pt x="1744" y="3810"/>
                    </a:lnTo>
                    <a:lnTo>
                      <a:pt x="1705" y="3477"/>
                    </a:lnTo>
                    <a:lnTo>
                      <a:pt x="1655" y="3134"/>
                    </a:lnTo>
                    <a:lnTo>
                      <a:pt x="1587" y="2801"/>
                    </a:lnTo>
                    <a:cubicBezTo>
                      <a:pt x="1558" y="2694"/>
                      <a:pt x="1518" y="2577"/>
                      <a:pt x="1489" y="2468"/>
                    </a:cubicBezTo>
                    <a:lnTo>
                      <a:pt x="1381" y="2146"/>
                    </a:lnTo>
                    <a:lnTo>
                      <a:pt x="1254" y="1832"/>
                    </a:lnTo>
                    <a:lnTo>
                      <a:pt x="1107" y="1519"/>
                    </a:lnTo>
                    <a:lnTo>
                      <a:pt x="941" y="1215"/>
                    </a:lnTo>
                    <a:lnTo>
                      <a:pt x="765" y="931"/>
                    </a:lnTo>
                    <a:lnTo>
                      <a:pt x="559" y="647"/>
                    </a:lnTo>
                    <a:lnTo>
                      <a:pt x="343" y="383"/>
                    </a:lnTo>
                    <a:lnTo>
                      <a:pt x="119" y="1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 rot="5213517">
                <a:off x="369720" y="4935442"/>
                <a:ext cx="232544" cy="633778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181" extrusionOk="0">
                    <a:moveTo>
                      <a:pt x="216" y="1"/>
                    </a:moveTo>
                    <a:cubicBezTo>
                      <a:pt x="1" y="1842"/>
                      <a:pt x="275" y="3477"/>
                      <a:pt x="1215" y="5073"/>
                    </a:cubicBezTo>
                    <a:lnTo>
                      <a:pt x="1333" y="5181"/>
                    </a:lnTo>
                    <a:cubicBezTo>
                      <a:pt x="1901" y="3418"/>
                      <a:pt x="1489" y="1342"/>
                      <a:pt x="216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 rot="5213517">
                <a:off x="398579" y="4916407"/>
                <a:ext cx="190586" cy="652984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338" extrusionOk="0">
                    <a:moveTo>
                      <a:pt x="69" y="1"/>
                    </a:moveTo>
                    <a:lnTo>
                      <a:pt x="59" y="138"/>
                    </a:lnTo>
                    <a:lnTo>
                      <a:pt x="20" y="471"/>
                    </a:lnTo>
                    <a:lnTo>
                      <a:pt x="1" y="794"/>
                    </a:lnTo>
                    <a:lnTo>
                      <a:pt x="1" y="1127"/>
                    </a:lnTo>
                    <a:lnTo>
                      <a:pt x="1" y="1460"/>
                    </a:lnTo>
                    <a:cubicBezTo>
                      <a:pt x="1" y="1567"/>
                      <a:pt x="10" y="1685"/>
                      <a:pt x="20" y="1793"/>
                    </a:cubicBezTo>
                    <a:cubicBezTo>
                      <a:pt x="20" y="1900"/>
                      <a:pt x="40" y="2008"/>
                      <a:pt x="49" y="2126"/>
                    </a:cubicBezTo>
                    <a:cubicBezTo>
                      <a:pt x="59" y="2233"/>
                      <a:pt x="79" y="2341"/>
                      <a:pt x="88" y="2449"/>
                    </a:cubicBezTo>
                    <a:lnTo>
                      <a:pt x="147" y="2772"/>
                    </a:lnTo>
                    <a:lnTo>
                      <a:pt x="216" y="3095"/>
                    </a:lnTo>
                    <a:lnTo>
                      <a:pt x="304" y="3418"/>
                    </a:lnTo>
                    <a:cubicBezTo>
                      <a:pt x="334" y="3526"/>
                      <a:pt x="363" y="3634"/>
                      <a:pt x="402" y="3732"/>
                    </a:cubicBezTo>
                    <a:cubicBezTo>
                      <a:pt x="441" y="3839"/>
                      <a:pt x="471" y="3937"/>
                      <a:pt x="510" y="4045"/>
                    </a:cubicBezTo>
                    <a:cubicBezTo>
                      <a:pt x="558" y="4143"/>
                      <a:pt x="598" y="4250"/>
                      <a:pt x="637" y="4348"/>
                    </a:cubicBezTo>
                    <a:lnTo>
                      <a:pt x="774" y="4652"/>
                    </a:lnTo>
                    <a:lnTo>
                      <a:pt x="931" y="4946"/>
                    </a:lnTo>
                    <a:lnTo>
                      <a:pt x="1087" y="5230"/>
                    </a:lnTo>
                    <a:lnTo>
                      <a:pt x="1146" y="5201"/>
                    </a:lnTo>
                    <a:lnTo>
                      <a:pt x="989" y="4916"/>
                    </a:lnTo>
                    <a:lnTo>
                      <a:pt x="833" y="4622"/>
                    </a:lnTo>
                    <a:cubicBezTo>
                      <a:pt x="784" y="4525"/>
                      <a:pt x="745" y="4427"/>
                      <a:pt x="696" y="4329"/>
                    </a:cubicBezTo>
                    <a:cubicBezTo>
                      <a:pt x="656" y="4221"/>
                      <a:pt x="617" y="4123"/>
                      <a:pt x="578" y="4026"/>
                    </a:cubicBezTo>
                    <a:cubicBezTo>
                      <a:pt x="539" y="3917"/>
                      <a:pt x="500" y="3820"/>
                      <a:pt x="461" y="3712"/>
                    </a:cubicBezTo>
                    <a:cubicBezTo>
                      <a:pt x="432" y="3604"/>
                      <a:pt x="402" y="3506"/>
                      <a:pt x="363" y="3399"/>
                    </a:cubicBezTo>
                    <a:lnTo>
                      <a:pt x="284" y="3085"/>
                    </a:lnTo>
                    <a:lnTo>
                      <a:pt x="216" y="2762"/>
                    </a:lnTo>
                    <a:lnTo>
                      <a:pt x="167" y="2439"/>
                    </a:lnTo>
                    <a:cubicBezTo>
                      <a:pt x="157" y="2331"/>
                      <a:pt x="138" y="2224"/>
                      <a:pt x="128" y="2116"/>
                    </a:cubicBezTo>
                    <a:cubicBezTo>
                      <a:pt x="118" y="2008"/>
                      <a:pt x="108" y="1891"/>
                      <a:pt x="108" y="1783"/>
                    </a:cubicBezTo>
                    <a:cubicBezTo>
                      <a:pt x="99" y="1675"/>
                      <a:pt x="99" y="1567"/>
                      <a:pt x="99" y="1460"/>
                    </a:cubicBezTo>
                    <a:lnTo>
                      <a:pt x="99" y="1127"/>
                    </a:lnTo>
                    <a:lnTo>
                      <a:pt x="118" y="803"/>
                    </a:lnTo>
                    <a:lnTo>
                      <a:pt x="138" y="481"/>
                    </a:lnTo>
                    <a:lnTo>
                      <a:pt x="160" y="294"/>
                    </a:lnTo>
                    <a:lnTo>
                      <a:pt x="294" y="451"/>
                    </a:lnTo>
                    <a:lnTo>
                      <a:pt x="500" y="725"/>
                    </a:lnTo>
                    <a:lnTo>
                      <a:pt x="676" y="1010"/>
                    </a:lnTo>
                    <a:lnTo>
                      <a:pt x="843" y="1313"/>
                    </a:lnTo>
                    <a:lnTo>
                      <a:pt x="980" y="1626"/>
                    </a:lnTo>
                    <a:lnTo>
                      <a:pt x="1107" y="1939"/>
                    </a:lnTo>
                    <a:lnTo>
                      <a:pt x="1205" y="2272"/>
                    </a:lnTo>
                    <a:lnTo>
                      <a:pt x="1283" y="2605"/>
                    </a:lnTo>
                    <a:lnTo>
                      <a:pt x="1342" y="2938"/>
                    </a:lnTo>
                    <a:lnTo>
                      <a:pt x="1381" y="3281"/>
                    </a:lnTo>
                    <a:lnTo>
                      <a:pt x="1401" y="3624"/>
                    </a:lnTo>
                    <a:lnTo>
                      <a:pt x="1401" y="3967"/>
                    </a:lnTo>
                    <a:lnTo>
                      <a:pt x="1381" y="4309"/>
                    </a:lnTo>
                    <a:lnTo>
                      <a:pt x="1342" y="4642"/>
                    </a:lnTo>
                    <a:lnTo>
                      <a:pt x="1283" y="4985"/>
                    </a:lnTo>
                    <a:cubicBezTo>
                      <a:pt x="1254" y="5093"/>
                      <a:pt x="1224" y="5210"/>
                      <a:pt x="1195" y="5318"/>
                    </a:cubicBezTo>
                    <a:lnTo>
                      <a:pt x="1264" y="5338"/>
                    </a:lnTo>
                    <a:cubicBezTo>
                      <a:pt x="1303" y="5230"/>
                      <a:pt x="1342" y="5122"/>
                      <a:pt x="1372" y="5005"/>
                    </a:cubicBezTo>
                    <a:lnTo>
                      <a:pt x="1459" y="4662"/>
                    </a:lnTo>
                    <a:lnTo>
                      <a:pt x="1518" y="4319"/>
                    </a:lnTo>
                    <a:lnTo>
                      <a:pt x="1548" y="3967"/>
                    </a:lnTo>
                    <a:lnTo>
                      <a:pt x="1557" y="3614"/>
                    </a:lnTo>
                    <a:lnTo>
                      <a:pt x="1548" y="3271"/>
                    </a:lnTo>
                    <a:lnTo>
                      <a:pt x="1509" y="2919"/>
                    </a:lnTo>
                    <a:lnTo>
                      <a:pt x="1450" y="2566"/>
                    </a:lnTo>
                    <a:lnTo>
                      <a:pt x="1361" y="2224"/>
                    </a:lnTo>
                    <a:lnTo>
                      <a:pt x="1254" y="1891"/>
                    </a:lnTo>
                    <a:lnTo>
                      <a:pt x="1126" y="1567"/>
                    </a:lnTo>
                    <a:lnTo>
                      <a:pt x="980" y="1245"/>
                    </a:lnTo>
                    <a:lnTo>
                      <a:pt x="804" y="941"/>
                    </a:lnTo>
                    <a:lnTo>
                      <a:pt x="608" y="647"/>
                    </a:lnTo>
                    <a:lnTo>
                      <a:pt x="392" y="363"/>
                    </a:lnTo>
                    <a:lnTo>
                      <a:pt x="157" y="98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 rot="5213517">
                <a:off x="110743" y="5217374"/>
                <a:ext cx="215786" cy="607478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4966" extrusionOk="0">
                    <a:moveTo>
                      <a:pt x="383" y="1"/>
                    </a:moveTo>
                    <a:lnTo>
                      <a:pt x="383" y="1"/>
                    </a:lnTo>
                    <a:cubicBezTo>
                      <a:pt x="1" y="1636"/>
                      <a:pt x="353" y="3448"/>
                      <a:pt x="1206" y="4897"/>
                    </a:cubicBezTo>
                    <a:lnTo>
                      <a:pt x="1254" y="4965"/>
                    </a:lnTo>
                    <a:cubicBezTo>
                      <a:pt x="1764" y="3555"/>
                      <a:pt x="1666" y="2008"/>
                      <a:pt x="971" y="676"/>
                    </a:cubicBezTo>
                    <a:cubicBezTo>
                      <a:pt x="834" y="402"/>
                      <a:pt x="657" y="128"/>
                      <a:pt x="383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 rot="5213517">
                <a:off x="133109" y="5215397"/>
                <a:ext cx="181045" cy="61946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064" extrusionOk="0">
                    <a:moveTo>
                      <a:pt x="157" y="0"/>
                    </a:moveTo>
                    <a:lnTo>
                      <a:pt x="137" y="79"/>
                    </a:lnTo>
                    <a:lnTo>
                      <a:pt x="79" y="392"/>
                    </a:lnTo>
                    <a:lnTo>
                      <a:pt x="39" y="705"/>
                    </a:lnTo>
                    <a:lnTo>
                      <a:pt x="10" y="1029"/>
                    </a:lnTo>
                    <a:lnTo>
                      <a:pt x="0" y="1352"/>
                    </a:lnTo>
                    <a:lnTo>
                      <a:pt x="10" y="1665"/>
                    </a:lnTo>
                    <a:lnTo>
                      <a:pt x="30" y="1988"/>
                    </a:lnTo>
                    <a:lnTo>
                      <a:pt x="69" y="2302"/>
                    </a:lnTo>
                    <a:lnTo>
                      <a:pt x="118" y="2625"/>
                    </a:lnTo>
                    <a:lnTo>
                      <a:pt x="176" y="2938"/>
                    </a:lnTo>
                    <a:lnTo>
                      <a:pt x="255" y="3242"/>
                    </a:lnTo>
                    <a:lnTo>
                      <a:pt x="353" y="3545"/>
                    </a:lnTo>
                    <a:lnTo>
                      <a:pt x="451" y="3849"/>
                    </a:lnTo>
                    <a:lnTo>
                      <a:pt x="568" y="4152"/>
                    </a:lnTo>
                    <a:lnTo>
                      <a:pt x="696" y="4436"/>
                    </a:lnTo>
                    <a:lnTo>
                      <a:pt x="842" y="4730"/>
                    </a:lnTo>
                    <a:lnTo>
                      <a:pt x="999" y="5004"/>
                    </a:lnTo>
                    <a:lnTo>
                      <a:pt x="1058" y="4975"/>
                    </a:lnTo>
                    <a:lnTo>
                      <a:pt x="901" y="4691"/>
                    </a:lnTo>
                    <a:lnTo>
                      <a:pt x="755" y="4417"/>
                    </a:lnTo>
                    <a:lnTo>
                      <a:pt x="627" y="4123"/>
                    </a:lnTo>
                    <a:lnTo>
                      <a:pt x="520" y="3829"/>
                    </a:lnTo>
                    <a:lnTo>
                      <a:pt x="411" y="3525"/>
                    </a:lnTo>
                    <a:lnTo>
                      <a:pt x="324" y="3222"/>
                    </a:lnTo>
                    <a:lnTo>
                      <a:pt x="255" y="2918"/>
                    </a:lnTo>
                    <a:lnTo>
                      <a:pt x="187" y="2605"/>
                    </a:lnTo>
                    <a:lnTo>
                      <a:pt x="147" y="2292"/>
                    </a:lnTo>
                    <a:lnTo>
                      <a:pt x="108" y="1978"/>
                    </a:lnTo>
                    <a:lnTo>
                      <a:pt x="98" y="1665"/>
                    </a:lnTo>
                    <a:lnTo>
                      <a:pt x="98" y="1352"/>
                    </a:lnTo>
                    <a:lnTo>
                      <a:pt x="118" y="1038"/>
                    </a:lnTo>
                    <a:lnTo>
                      <a:pt x="147" y="725"/>
                    </a:lnTo>
                    <a:lnTo>
                      <a:pt x="196" y="411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311" y="223"/>
                      <a:pt x="371" y="273"/>
                      <a:pt x="422" y="324"/>
                    </a:cubicBezTo>
                    <a:cubicBezTo>
                      <a:pt x="500" y="402"/>
                      <a:pt x="559" y="490"/>
                      <a:pt x="617" y="578"/>
                    </a:cubicBezTo>
                    <a:cubicBezTo>
                      <a:pt x="646" y="627"/>
                      <a:pt x="676" y="676"/>
                      <a:pt x="696" y="725"/>
                    </a:cubicBezTo>
                    <a:lnTo>
                      <a:pt x="735" y="794"/>
                    </a:lnTo>
                    <a:lnTo>
                      <a:pt x="774" y="872"/>
                    </a:lnTo>
                    <a:lnTo>
                      <a:pt x="842" y="1019"/>
                    </a:lnTo>
                    <a:cubicBezTo>
                      <a:pt x="862" y="1068"/>
                      <a:pt x="881" y="1117"/>
                      <a:pt x="901" y="1175"/>
                    </a:cubicBezTo>
                    <a:cubicBezTo>
                      <a:pt x="950" y="1273"/>
                      <a:pt x="979" y="1371"/>
                      <a:pt x="1019" y="1479"/>
                    </a:cubicBezTo>
                    <a:lnTo>
                      <a:pt x="1048" y="1558"/>
                    </a:lnTo>
                    <a:lnTo>
                      <a:pt x="1068" y="1636"/>
                    </a:lnTo>
                    <a:lnTo>
                      <a:pt x="1117" y="1793"/>
                    </a:lnTo>
                    <a:cubicBezTo>
                      <a:pt x="1146" y="1900"/>
                      <a:pt x="1175" y="2008"/>
                      <a:pt x="1195" y="2115"/>
                    </a:cubicBezTo>
                    <a:cubicBezTo>
                      <a:pt x="1214" y="2223"/>
                      <a:pt x="1244" y="2321"/>
                      <a:pt x="1254" y="2439"/>
                    </a:cubicBezTo>
                    <a:lnTo>
                      <a:pt x="1273" y="2596"/>
                    </a:lnTo>
                    <a:lnTo>
                      <a:pt x="1293" y="2762"/>
                    </a:lnTo>
                    <a:cubicBezTo>
                      <a:pt x="1303" y="2870"/>
                      <a:pt x="1312" y="2977"/>
                      <a:pt x="1312" y="3085"/>
                    </a:cubicBezTo>
                    <a:cubicBezTo>
                      <a:pt x="1323" y="3203"/>
                      <a:pt x="1312" y="3310"/>
                      <a:pt x="1312" y="3418"/>
                    </a:cubicBezTo>
                    <a:cubicBezTo>
                      <a:pt x="1312" y="3525"/>
                      <a:pt x="1303" y="3634"/>
                      <a:pt x="1293" y="3741"/>
                    </a:cubicBezTo>
                    <a:cubicBezTo>
                      <a:pt x="1283" y="3858"/>
                      <a:pt x="1283" y="3966"/>
                      <a:pt x="1264" y="4074"/>
                    </a:cubicBezTo>
                    <a:lnTo>
                      <a:pt x="1234" y="4241"/>
                    </a:lnTo>
                    <a:lnTo>
                      <a:pt x="1205" y="4397"/>
                    </a:lnTo>
                    <a:cubicBezTo>
                      <a:pt x="1185" y="4505"/>
                      <a:pt x="1156" y="4613"/>
                      <a:pt x="1136" y="4720"/>
                    </a:cubicBezTo>
                    <a:cubicBezTo>
                      <a:pt x="1127" y="4779"/>
                      <a:pt x="1107" y="4828"/>
                      <a:pt x="1097" y="4877"/>
                    </a:cubicBezTo>
                    <a:lnTo>
                      <a:pt x="1048" y="5044"/>
                    </a:lnTo>
                    <a:lnTo>
                      <a:pt x="1117" y="5063"/>
                    </a:lnTo>
                    <a:cubicBezTo>
                      <a:pt x="1156" y="4955"/>
                      <a:pt x="1195" y="4857"/>
                      <a:pt x="1234" y="4750"/>
                    </a:cubicBezTo>
                    <a:cubicBezTo>
                      <a:pt x="1264" y="4642"/>
                      <a:pt x="1303" y="4534"/>
                      <a:pt x="1323" y="4426"/>
                    </a:cubicBezTo>
                    <a:lnTo>
                      <a:pt x="1362" y="4260"/>
                    </a:lnTo>
                    <a:lnTo>
                      <a:pt x="1391" y="4093"/>
                    </a:lnTo>
                    <a:cubicBezTo>
                      <a:pt x="1420" y="3986"/>
                      <a:pt x="1430" y="3869"/>
                      <a:pt x="1440" y="3760"/>
                    </a:cubicBezTo>
                    <a:cubicBezTo>
                      <a:pt x="1460" y="3643"/>
                      <a:pt x="1460" y="3536"/>
                      <a:pt x="1469" y="3418"/>
                    </a:cubicBezTo>
                    <a:cubicBezTo>
                      <a:pt x="1469" y="3310"/>
                      <a:pt x="1479" y="3192"/>
                      <a:pt x="1469" y="3085"/>
                    </a:cubicBezTo>
                    <a:cubicBezTo>
                      <a:pt x="1469" y="2968"/>
                      <a:pt x="1469" y="2860"/>
                      <a:pt x="1460" y="2742"/>
                    </a:cubicBezTo>
                    <a:cubicBezTo>
                      <a:pt x="1449" y="2693"/>
                      <a:pt x="1449" y="2635"/>
                      <a:pt x="1440" y="2576"/>
                    </a:cubicBezTo>
                    <a:lnTo>
                      <a:pt x="1410" y="2409"/>
                    </a:lnTo>
                    <a:cubicBezTo>
                      <a:pt x="1401" y="2302"/>
                      <a:pt x="1371" y="2184"/>
                      <a:pt x="1352" y="2076"/>
                    </a:cubicBezTo>
                    <a:cubicBezTo>
                      <a:pt x="1332" y="1969"/>
                      <a:pt x="1303" y="1861"/>
                      <a:pt x="1273" y="1753"/>
                    </a:cubicBezTo>
                    <a:lnTo>
                      <a:pt x="1225" y="1587"/>
                    </a:lnTo>
                    <a:lnTo>
                      <a:pt x="1195" y="1508"/>
                    </a:lnTo>
                    <a:lnTo>
                      <a:pt x="1166" y="1430"/>
                    </a:lnTo>
                    <a:lnTo>
                      <a:pt x="1107" y="1264"/>
                    </a:lnTo>
                    <a:cubicBezTo>
                      <a:pt x="1088" y="1214"/>
                      <a:pt x="1068" y="1166"/>
                      <a:pt x="1038" y="1107"/>
                    </a:cubicBezTo>
                    <a:cubicBezTo>
                      <a:pt x="1019" y="1058"/>
                      <a:pt x="999" y="1009"/>
                      <a:pt x="970" y="960"/>
                    </a:cubicBezTo>
                    <a:lnTo>
                      <a:pt x="901" y="803"/>
                    </a:lnTo>
                    <a:lnTo>
                      <a:pt x="862" y="735"/>
                    </a:lnTo>
                    <a:lnTo>
                      <a:pt x="823" y="657"/>
                    </a:lnTo>
                    <a:lnTo>
                      <a:pt x="735" y="509"/>
                    </a:lnTo>
                    <a:cubicBezTo>
                      <a:pt x="676" y="411"/>
                      <a:pt x="598" y="324"/>
                      <a:pt x="520" y="235"/>
                    </a:cubicBezTo>
                    <a:cubicBezTo>
                      <a:pt x="431" y="157"/>
                      <a:pt x="333" y="79"/>
                      <a:pt x="226" y="30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 rot="5213517">
                <a:off x="454238" y="4557412"/>
                <a:ext cx="414568" cy="389491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31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5" y="764"/>
                      <a:pt x="755" y="1421"/>
                      <a:pt x="1371" y="1939"/>
                    </a:cubicBezTo>
                    <a:cubicBezTo>
                      <a:pt x="1988" y="2459"/>
                      <a:pt x="2674" y="2801"/>
                      <a:pt x="3388" y="3183"/>
                    </a:cubicBezTo>
                    <a:lnTo>
                      <a:pt x="3369" y="3164"/>
                    </a:lnTo>
                    <a:cubicBezTo>
                      <a:pt x="2957" y="2488"/>
                      <a:pt x="2527" y="1812"/>
                      <a:pt x="1988" y="1234"/>
                    </a:cubicBezTo>
                    <a:cubicBezTo>
                      <a:pt x="1449" y="647"/>
                      <a:pt x="774" y="167"/>
                      <a:pt x="0" y="0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 rot="5213517">
                <a:off x="451679" y="4545201"/>
                <a:ext cx="427657" cy="405026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311" extrusionOk="0">
                    <a:moveTo>
                      <a:pt x="183" y="180"/>
                    </a:moveTo>
                    <a:lnTo>
                      <a:pt x="216" y="187"/>
                    </a:lnTo>
                    <a:lnTo>
                      <a:pt x="362" y="226"/>
                    </a:lnTo>
                    <a:lnTo>
                      <a:pt x="499" y="275"/>
                    </a:lnTo>
                    <a:lnTo>
                      <a:pt x="637" y="333"/>
                    </a:lnTo>
                    <a:lnTo>
                      <a:pt x="764" y="392"/>
                    </a:lnTo>
                    <a:lnTo>
                      <a:pt x="901" y="451"/>
                    </a:lnTo>
                    <a:lnTo>
                      <a:pt x="1028" y="529"/>
                    </a:lnTo>
                    <a:lnTo>
                      <a:pt x="1156" y="598"/>
                    </a:lnTo>
                    <a:lnTo>
                      <a:pt x="1273" y="686"/>
                    </a:lnTo>
                    <a:lnTo>
                      <a:pt x="1391" y="764"/>
                    </a:lnTo>
                    <a:cubicBezTo>
                      <a:pt x="1469" y="823"/>
                      <a:pt x="1548" y="882"/>
                      <a:pt x="1626" y="951"/>
                    </a:cubicBezTo>
                    <a:cubicBezTo>
                      <a:pt x="1704" y="1009"/>
                      <a:pt x="1772" y="1078"/>
                      <a:pt x="1841" y="1146"/>
                    </a:cubicBezTo>
                    <a:cubicBezTo>
                      <a:pt x="1920" y="1215"/>
                      <a:pt x="1988" y="1284"/>
                      <a:pt x="2057" y="1352"/>
                    </a:cubicBezTo>
                    <a:cubicBezTo>
                      <a:pt x="2321" y="1646"/>
                      <a:pt x="2566" y="1959"/>
                      <a:pt x="2791" y="2282"/>
                    </a:cubicBezTo>
                    <a:cubicBezTo>
                      <a:pt x="2899" y="2439"/>
                      <a:pt x="3016" y="2605"/>
                      <a:pt x="3124" y="2772"/>
                    </a:cubicBezTo>
                    <a:cubicBezTo>
                      <a:pt x="3201" y="2903"/>
                      <a:pt x="3285" y="3041"/>
                      <a:pt x="3365" y="3175"/>
                    </a:cubicBezTo>
                    <a:lnTo>
                      <a:pt x="3365" y="3175"/>
                    </a:lnTo>
                    <a:cubicBezTo>
                      <a:pt x="3058" y="2997"/>
                      <a:pt x="2758" y="2825"/>
                      <a:pt x="2458" y="2644"/>
                    </a:cubicBezTo>
                    <a:cubicBezTo>
                      <a:pt x="2380" y="2596"/>
                      <a:pt x="2292" y="2537"/>
                      <a:pt x="2213" y="2488"/>
                    </a:cubicBezTo>
                    <a:cubicBezTo>
                      <a:pt x="2125" y="2429"/>
                      <a:pt x="2047" y="2380"/>
                      <a:pt x="1968" y="2322"/>
                    </a:cubicBezTo>
                    <a:cubicBezTo>
                      <a:pt x="1890" y="2263"/>
                      <a:pt x="1802" y="2204"/>
                      <a:pt x="1724" y="2145"/>
                    </a:cubicBezTo>
                    <a:cubicBezTo>
                      <a:pt x="1655" y="2087"/>
                      <a:pt x="1577" y="2028"/>
                      <a:pt x="1498" y="1959"/>
                    </a:cubicBezTo>
                    <a:cubicBezTo>
                      <a:pt x="1352" y="1832"/>
                      <a:pt x="1204" y="1704"/>
                      <a:pt x="1067" y="1558"/>
                    </a:cubicBezTo>
                    <a:cubicBezTo>
                      <a:pt x="999" y="1489"/>
                      <a:pt x="940" y="1421"/>
                      <a:pt x="872" y="1342"/>
                    </a:cubicBezTo>
                    <a:lnTo>
                      <a:pt x="695" y="1107"/>
                    </a:lnTo>
                    <a:lnTo>
                      <a:pt x="608" y="990"/>
                    </a:lnTo>
                    <a:lnTo>
                      <a:pt x="529" y="872"/>
                    </a:lnTo>
                    <a:lnTo>
                      <a:pt x="451" y="745"/>
                    </a:lnTo>
                    <a:lnTo>
                      <a:pt x="382" y="618"/>
                    </a:lnTo>
                    <a:lnTo>
                      <a:pt x="314" y="481"/>
                    </a:lnTo>
                    <a:lnTo>
                      <a:pt x="255" y="353"/>
                    </a:lnTo>
                    <a:lnTo>
                      <a:pt x="196" y="216"/>
                    </a:lnTo>
                    <a:lnTo>
                      <a:pt x="183" y="180"/>
                    </a:lnTo>
                    <a:close/>
                    <a:moveTo>
                      <a:pt x="0" y="0"/>
                    </a:moveTo>
                    <a:lnTo>
                      <a:pt x="29" y="109"/>
                    </a:lnTo>
                    <a:lnTo>
                      <a:pt x="79" y="255"/>
                    </a:lnTo>
                    <a:lnTo>
                      <a:pt x="127" y="402"/>
                    </a:lnTo>
                    <a:lnTo>
                      <a:pt x="186" y="539"/>
                    </a:lnTo>
                    <a:lnTo>
                      <a:pt x="255" y="676"/>
                    </a:lnTo>
                    <a:lnTo>
                      <a:pt x="323" y="814"/>
                    </a:lnTo>
                    <a:lnTo>
                      <a:pt x="402" y="951"/>
                    </a:lnTo>
                    <a:lnTo>
                      <a:pt x="480" y="1078"/>
                    </a:lnTo>
                    <a:lnTo>
                      <a:pt x="568" y="1205"/>
                    </a:lnTo>
                    <a:cubicBezTo>
                      <a:pt x="627" y="1284"/>
                      <a:pt x="686" y="1362"/>
                      <a:pt x="754" y="1440"/>
                    </a:cubicBezTo>
                    <a:cubicBezTo>
                      <a:pt x="823" y="1519"/>
                      <a:pt x="882" y="1597"/>
                      <a:pt x="950" y="1665"/>
                    </a:cubicBezTo>
                    <a:cubicBezTo>
                      <a:pt x="1097" y="1812"/>
                      <a:pt x="1244" y="1959"/>
                      <a:pt x="1391" y="2087"/>
                    </a:cubicBezTo>
                    <a:cubicBezTo>
                      <a:pt x="1469" y="2155"/>
                      <a:pt x="1548" y="2213"/>
                      <a:pt x="1626" y="2282"/>
                    </a:cubicBezTo>
                    <a:cubicBezTo>
                      <a:pt x="1714" y="2341"/>
                      <a:pt x="1792" y="2400"/>
                      <a:pt x="1870" y="2459"/>
                    </a:cubicBezTo>
                    <a:cubicBezTo>
                      <a:pt x="2037" y="2566"/>
                      <a:pt x="2213" y="2674"/>
                      <a:pt x="2390" y="2772"/>
                    </a:cubicBezTo>
                    <a:cubicBezTo>
                      <a:pt x="2566" y="2870"/>
                      <a:pt x="2742" y="2958"/>
                      <a:pt x="2919" y="3056"/>
                    </a:cubicBezTo>
                    <a:cubicBezTo>
                      <a:pt x="3095" y="3134"/>
                      <a:pt x="3280" y="3222"/>
                      <a:pt x="3457" y="3310"/>
                    </a:cubicBezTo>
                    <a:lnTo>
                      <a:pt x="3496" y="3251"/>
                    </a:lnTo>
                    <a:cubicBezTo>
                      <a:pt x="3492" y="3249"/>
                      <a:pt x="3488" y="3247"/>
                      <a:pt x="3483" y="3244"/>
                    </a:cubicBezTo>
                    <a:lnTo>
                      <a:pt x="3483" y="3244"/>
                    </a:lnTo>
                    <a:lnTo>
                      <a:pt x="3486" y="3242"/>
                    </a:lnTo>
                    <a:cubicBezTo>
                      <a:pt x="3389" y="3075"/>
                      <a:pt x="3280" y="2909"/>
                      <a:pt x="3173" y="2742"/>
                    </a:cubicBezTo>
                    <a:lnTo>
                      <a:pt x="3016" y="2488"/>
                    </a:lnTo>
                    <a:cubicBezTo>
                      <a:pt x="2958" y="2409"/>
                      <a:pt x="2899" y="2322"/>
                      <a:pt x="2850" y="2243"/>
                    </a:cubicBezTo>
                    <a:cubicBezTo>
                      <a:pt x="2615" y="1920"/>
                      <a:pt x="2380" y="1597"/>
                      <a:pt x="2105" y="1303"/>
                    </a:cubicBezTo>
                    <a:lnTo>
                      <a:pt x="2007" y="1195"/>
                    </a:lnTo>
                    <a:lnTo>
                      <a:pt x="1900" y="1088"/>
                    </a:lnTo>
                    <a:cubicBezTo>
                      <a:pt x="1831" y="1019"/>
                      <a:pt x="1753" y="951"/>
                      <a:pt x="1685" y="882"/>
                    </a:cubicBezTo>
                    <a:cubicBezTo>
                      <a:pt x="1606" y="823"/>
                      <a:pt x="1528" y="755"/>
                      <a:pt x="1450" y="696"/>
                    </a:cubicBezTo>
                    <a:lnTo>
                      <a:pt x="1332" y="608"/>
                    </a:lnTo>
                    <a:lnTo>
                      <a:pt x="1204" y="520"/>
                    </a:lnTo>
                    <a:lnTo>
                      <a:pt x="1078" y="441"/>
                    </a:lnTo>
                    <a:lnTo>
                      <a:pt x="950" y="363"/>
                    </a:lnTo>
                    <a:lnTo>
                      <a:pt x="813" y="294"/>
                    </a:lnTo>
                    <a:lnTo>
                      <a:pt x="676" y="226"/>
                    </a:lnTo>
                    <a:lnTo>
                      <a:pt x="539" y="167"/>
                    </a:lnTo>
                    <a:lnTo>
                      <a:pt x="392" y="118"/>
                    </a:lnTo>
                    <a:lnTo>
                      <a:pt x="255" y="69"/>
                    </a:lnTo>
                    <a:lnTo>
                      <a:pt x="10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 rot="5213517">
                <a:off x="158212" y="4724763"/>
                <a:ext cx="450532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04" extrusionOk="0">
                    <a:moveTo>
                      <a:pt x="2346" y="1"/>
                    </a:moveTo>
                    <a:cubicBezTo>
                      <a:pt x="2292" y="1"/>
                      <a:pt x="2238" y="3"/>
                      <a:pt x="2185" y="8"/>
                    </a:cubicBezTo>
                    <a:cubicBezTo>
                      <a:pt x="2067" y="8"/>
                      <a:pt x="1959" y="8"/>
                      <a:pt x="1841" y="18"/>
                    </a:cubicBezTo>
                    <a:cubicBezTo>
                      <a:pt x="1617" y="27"/>
                      <a:pt x="1391" y="37"/>
                      <a:pt x="1176" y="47"/>
                    </a:cubicBezTo>
                    <a:cubicBezTo>
                      <a:pt x="1078" y="57"/>
                      <a:pt x="970" y="66"/>
                      <a:pt x="872" y="66"/>
                    </a:cubicBezTo>
                    <a:cubicBezTo>
                      <a:pt x="774" y="77"/>
                      <a:pt x="686" y="86"/>
                      <a:pt x="598" y="86"/>
                    </a:cubicBezTo>
                    <a:cubicBezTo>
                      <a:pt x="265" y="116"/>
                      <a:pt x="40" y="135"/>
                      <a:pt x="40" y="135"/>
                    </a:cubicBezTo>
                    <a:cubicBezTo>
                      <a:pt x="20" y="135"/>
                      <a:pt x="0" y="155"/>
                      <a:pt x="11" y="174"/>
                    </a:cubicBezTo>
                    <a:cubicBezTo>
                      <a:pt x="11" y="194"/>
                      <a:pt x="30" y="203"/>
                      <a:pt x="40" y="203"/>
                    </a:cubicBezTo>
                    <a:cubicBezTo>
                      <a:pt x="40" y="203"/>
                      <a:pt x="98" y="194"/>
                      <a:pt x="196" y="184"/>
                    </a:cubicBezTo>
                    <a:cubicBezTo>
                      <a:pt x="294" y="174"/>
                      <a:pt x="442" y="164"/>
                      <a:pt x="608" y="155"/>
                    </a:cubicBezTo>
                    <a:cubicBezTo>
                      <a:pt x="774" y="145"/>
                      <a:pt x="970" y="135"/>
                      <a:pt x="1186" y="135"/>
                    </a:cubicBezTo>
                    <a:lnTo>
                      <a:pt x="1841" y="135"/>
                    </a:lnTo>
                    <a:cubicBezTo>
                      <a:pt x="1959" y="145"/>
                      <a:pt x="2067" y="145"/>
                      <a:pt x="2174" y="155"/>
                    </a:cubicBezTo>
                    <a:cubicBezTo>
                      <a:pt x="2292" y="155"/>
                      <a:pt x="2400" y="164"/>
                      <a:pt x="2507" y="164"/>
                    </a:cubicBezTo>
                    <a:cubicBezTo>
                      <a:pt x="2605" y="164"/>
                      <a:pt x="2713" y="174"/>
                      <a:pt x="2811" y="174"/>
                    </a:cubicBezTo>
                    <a:cubicBezTo>
                      <a:pt x="2899" y="184"/>
                      <a:pt x="2997" y="184"/>
                      <a:pt x="3075" y="184"/>
                    </a:cubicBezTo>
                    <a:cubicBezTo>
                      <a:pt x="3159" y="189"/>
                      <a:pt x="3237" y="191"/>
                      <a:pt x="3307" y="191"/>
                    </a:cubicBezTo>
                    <a:cubicBezTo>
                      <a:pt x="3376" y="191"/>
                      <a:pt x="3438" y="189"/>
                      <a:pt x="3487" y="184"/>
                    </a:cubicBezTo>
                    <a:lnTo>
                      <a:pt x="3643" y="184"/>
                    </a:lnTo>
                    <a:cubicBezTo>
                      <a:pt x="3653" y="184"/>
                      <a:pt x="3673" y="174"/>
                      <a:pt x="3673" y="155"/>
                    </a:cubicBezTo>
                    <a:cubicBezTo>
                      <a:pt x="3682" y="135"/>
                      <a:pt x="3663" y="116"/>
                      <a:pt x="3643" y="116"/>
                    </a:cubicBezTo>
                    <a:cubicBezTo>
                      <a:pt x="3643" y="116"/>
                      <a:pt x="3428" y="57"/>
                      <a:pt x="3085" y="27"/>
                    </a:cubicBezTo>
                    <a:cubicBezTo>
                      <a:pt x="3007" y="18"/>
                      <a:pt x="2909" y="18"/>
                      <a:pt x="2811" y="8"/>
                    </a:cubicBezTo>
                    <a:lnTo>
                      <a:pt x="2507" y="8"/>
                    </a:lnTo>
                    <a:cubicBezTo>
                      <a:pt x="2454" y="3"/>
                      <a:pt x="2400" y="1"/>
                      <a:pt x="2346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 rot="5213517">
                <a:off x="-115395" y="4950630"/>
                <a:ext cx="514142" cy="2776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27" extrusionOk="0">
                    <a:moveTo>
                      <a:pt x="3996" y="1"/>
                    </a:moveTo>
                    <a:cubicBezTo>
                      <a:pt x="3879" y="1"/>
                      <a:pt x="3722" y="11"/>
                      <a:pt x="3526" y="21"/>
                    </a:cubicBezTo>
                    <a:cubicBezTo>
                      <a:pt x="3330" y="21"/>
                      <a:pt x="3105" y="40"/>
                      <a:pt x="2860" y="50"/>
                    </a:cubicBezTo>
                    <a:cubicBezTo>
                      <a:pt x="2616" y="70"/>
                      <a:pt x="2361" y="79"/>
                      <a:pt x="2107" y="99"/>
                    </a:cubicBezTo>
                    <a:cubicBezTo>
                      <a:pt x="1842" y="118"/>
                      <a:pt x="1587" y="129"/>
                      <a:pt x="1343" y="138"/>
                    </a:cubicBezTo>
                    <a:lnTo>
                      <a:pt x="677" y="138"/>
                    </a:lnTo>
                    <a:cubicBezTo>
                      <a:pt x="491" y="138"/>
                      <a:pt x="324" y="138"/>
                      <a:pt x="207" y="129"/>
                    </a:cubicBezTo>
                    <a:cubicBezTo>
                      <a:pt x="99" y="129"/>
                      <a:pt x="31" y="118"/>
                      <a:pt x="31" y="118"/>
                    </a:cubicBezTo>
                    <a:cubicBezTo>
                      <a:pt x="11" y="118"/>
                      <a:pt x="1" y="138"/>
                      <a:pt x="1" y="158"/>
                    </a:cubicBezTo>
                    <a:cubicBezTo>
                      <a:pt x="1" y="177"/>
                      <a:pt x="11" y="197"/>
                      <a:pt x="31" y="197"/>
                    </a:cubicBezTo>
                    <a:cubicBezTo>
                      <a:pt x="31" y="197"/>
                      <a:pt x="295" y="197"/>
                      <a:pt x="677" y="207"/>
                    </a:cubicBezTo>
                    <a:cubicBezTo>
                      <a:pt x="873" y="207"/>
                      <a:pt x="1098" y="216"/>
                      <a:pt x="1343" y="216"/>
                    </a:cubicBezTo>
                    <a:cubicBezTo>
                      <a:pt x="1587" y="216"/>
                      <a:pt x="1852" y="227"/>
                      <a:pt x="2107" y="227"/>
                    </a:cubicBezTo>
                    <a:cubicBezTo>
                      <a:pt x="2371" y="227"/>
                      <a:pt x="2625" y="227"/>
                      <a:pt x="2870" y="216"/>
                    </a:cubicBezTo>
                    <a:cubicBezTo>
                      <a:pt x="3115" y="207"/>
                      <a:pt x="3340" y="187"/>
                      <a:pt x="3536" y="168"/>
                    </a:cubicBezTo>
                    <a:cubicBezTo>
                      <a:pt x="3918" y="138"/>
                      <a:pt x="4183" y="79"/>
                      <a:pt x="4183" y="79"/>
                    </a:cubicBezTo>
                    <a:cubicBezTo>
                      <a:pt x="4192" y="79"/>
                      <a:pt x="4202" y="60"/>
                      <a:pt x="4202" y="50"/>
                    </a:cubicBezTo>
                    <a:cubicBezTo>
                      <a:pt x="4202" y="31"/>
                      <a:pt x="4192" y="11"/>
                      <a:pt x="4172" y="11"/>
                    </a:cubicBezTo>
                    <a:cubicBezTo>
                      <a:pt x="4172" y="11"/>
                      <a:pt x="4104" y="1"/>
                      <a:pt x="3996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 rot="5213517">
                <a:off x="-358876" y="5197315"/>
                <a:ext cx="468514" cy="45628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373" extrusionOk="0">
                    <a:moveTo>
                      <a:pt x="3203" y="0"/>
                    </a:moveTo>
                    <a:cubicBezTo>
                      <a:pt x="3026" y="0"/>
                      <a:pt x="2820" y="10"/>
                      <a:pt x="2596" y="30"/>
                    </a:cubicBezTo>
                    <a:cubicBezTo>
                      <a:pt x="2380" y="39"/>
                      <a:pt x="2145" y="59"/>
                      <a:pt x="1910" y="89"/>
                    </a:cubicBezTo>
                    <a:cubicBezTo>
                      <a:pt x="1675" y="108"/>
                      <a:pt x="1440" y="137"/>
                      <a:pt x="1225" y="167"/>
                    </a:cubicBezTo>
                    <a:cubicBezTo>
                      <a:pt x="999" y="186"/>
                      <a:pt x="794" y="215"/>
                      <a:pt x="627" y="235"/>
                    </a:cubicBezTo>
                    <a:cubicBezTo>
                      <a:pt x="274" y="274"/>
                      <a:pt x="39" y="304"/>
                      <a:pt x="39" y="304"/>
                    </a:cubicBezTo>
                    <a:cubicBezTo>
                      <a:pt x="20" y="304"/>
                      <a:pt x="0" y="324"/>
                      <a:pt x="10" y="343"/>
                    </a:cubicBezTo>
                    <a:cubicBezTo>
                      <a:pt x="10" y="363"/>
                      <a:pt x="30" y="372"/>
                      <a:pt x="50" y="372"/>
                    </a:cubicBezTo>
                    <a:cubicBezTo>
                      <a:pt x="50" y="372"/>
                      <a:pt x="108" y="363"/>
                      <a:pt x="206" y="353"/>
                    </a:cubicBezTo>
                    <a:cubicBezTo>
                      <a:pt x="304" y="333"/>
                      <a:pt x="451" y="313"/>
                      <a:pt x="627" y="294"/>
                    </a:cubicBezTo>
                    <a:cubicBezTo>
                      <a:pt x="803" y="284"/>
                      <a:pt x="1009" y="265"/>
                      <a:pt x="1225" y="245"/>
                    </a:cubicBezTo>
                    <a:cubicBezTo>
                      <a:pt x="1449" y="235"/>
                      <a:pt x="1684" y="215"/>
                      <a:pt x="1919" y="206"/>
                    </a:cubicBezTo>
                    <a:cubicBezTo>
                      <a:pt x="2154" y="206"/>
                      <a:pt x="2390" y="196"/>
                      <a:pt x="2605" y="186"/>
                    </a:cubicBezTo>
                    <a:cubicBezTo>
                      <a:pt x="2831" y="176"/>
                      <a:pt x="3036" y="167"/>
                      <a:pt x="3212" y="157"/>
                    </a:cubicBezTo>
                    <a:cubicBezTo>
                      <a:pt x="3379" y="147"/>
                      <a:pt x="3525" y="137"/>
                      <a:pt x="3634" y="118"/>
                    </a:cubicBezTo>
                    <a:cubicBezTo>
                      <a:pt x="3731" y="108"/>
                      <a:pt x="3790" y="98"/>
                      <a:pt x="3790" y="98"/>
                    </a:cubicBezTo>
                    <a:cubicBezTo>
                      <a:pt x="3810" y="98"/>
                      <a:pt x="3819" y="89"/>
                      <a:pt x="3819" y="69"/>
                    </a:cubicBezTo>
                    <a:cubicBezTo>
                      <a:pt x="3829" y="49"/>
                      <a:pt x="3810" y="30"/>
                      <a:pt x="3790" y="30"/>
                    </a:cubicBezTo>
                    <a:cubicBezTo>
                      <a:pt x="3790" y="30"/>
                      <a:pt x="3555" y="0"/>
                      <a:pt x="3203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 rot="5213517">
                <a:off x="190867" y="5288301"/>
                <a:ext cx="92357" cy="46007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3761" extrusionOk="0">
                    <a:moveTo>
                      <a:pt x="30" y="0"/>
                    </a:moveTo>
                    <a:cubicBezTo>
                      <a:pt x="11" y="10"/>
                      <a:pt x="1" y="29"/>
                      <a:pt x="11" y="49"/>
                    </a:cubicBezTo>
                    <a:cubicBezTo>
                      <a:pt x="11" y="49"/>
                      <a:pt x="30" y="107"/>
                      <a:pt x="59" y="205"/>
                    </a:cubicBezTo>
                    <a:cubicBezTo>
                      <a:pt x="89" y="303"/>
                      <a:pt x="128" y="440"/>
                      <a:pt x="167" y="617"/>
                    </a:cubicBezTo>
                    <a:cubicBezTo>
                      <a:pt x="216" y="784"/>
                      <a:pt x="265" y="979"/>
                      <a:pt x="314" y="1195"/>
                    </a:cubicBezTo>
                    <a:cubicBezTo>
                      <a:pt x="333" y="1302"/>
                      <a:pt x="363" y="1410"/>
                      <a:pt x="383" y="1528"/>
                    </a:cubicBezTo>
                    <a:cubicBezTo>
                      <a:pt x="402" y="1645"/>
                      <a:pt x="422" y="1753"/>
                      <a:pt x="442" y="1870"/>
                    </a:cubicBezTo>
                    <a:cubicBezTo>
                      <a:pt x="451" y="1988"/>
                      <a:pt x="471" y="2105"/>
                      <a:pt x="490" y="2213"/>
                    </a:cubicBezTo>
                    <a:cubicBezTo>
                      <a:pt x="500" y="2331"/>
                      <a:pt x="520" y="2438"/>
                      <a:pt x="529" y="2546"/>
                    </a:cubicBezTo>
                    <a:cubicBezTo>
                      <a:pt x="540" y="2664"/>
                      <a:pt x="559" y="2762"/>
                      <a:pt x="568" y="2860"/>
                    </a:cubicBezTo>
                    <a:cubicBezTo>
                      <a:pt x="579" y="2967"/>
                      <a:pt x="579" y="3055"/>
                      <a:pt x="588" y="3143"/>
                    </a:cubicBezTo>
                    <a:cubicBezTo>
                      <a:pt x="608" y="3319"/>
                      <a:pt x="618" y="3467"/>
                      <a:pt x="627" y="3565"/>
                    </a:cubicBezTo>
                    <a:cubicBezTo>
                      <a:pt x="637" y="3662"/>
                      <a:pt x="647" y="3721"/>
                      <a:pt x="647" y="3721"/>
                    </a:cubicBezTo>
                    <a:lnTo>
                      <a:pt x="647" y="3731"/>
                    </a:lnTo>
                    <a:cubicBezTo>
                      <a:pt x="647" y="3741"/>
                      <a:pt x="666" y="3750"/>
                      <a:pt x="677" y="3760"/>
                    </a:cubicBezTo>
                    <a:cubicBezTo>
                      <a:pt x="696" y="3760"/>
                      <a:pt x="716" y="3741"/>
                      <a:pt x="716" y="3721"/>
                    </a:cubicBezTo>
                    <a:cubicBezTo>
                      <a:pt x="716" y="3721"/>
                      <a:pt x="725" y="3662"/>
                      <a:pt x="735" y="3565"/>
                    </a:cubicBezTo>
                    <a:cubicBezTo>
                      <a:pt x="745" y="3515"/>
                      <a:pt x="745" y="3447"/>
                      <a:pt x="745" y="3378"/>
                    </a:cubicBezTo>
                    <a:cubicBezTo>
                      <a:pt x="745" y="3300"/>
                      <a:pt x="755" y="3221"/>
                      <a:pt x="745" y="3134"/>
                    </a:cubicBezTo>
                    <a:cubicBezTo>
                      <a:pt x="745" y="3045"/>
                      <a:pt x="735" y="2947"/>
                      <a:pt x="725" y="2849"/>
                    </a:cubicBezTo>
                    <a:cubicBezTo>
                      <a:pt x="716" y="2742"/>
                      <a:pt x="706" y="2644"/>
                      <a:pt x="686" y="2527"/>
                    </a:cubicBezTo>
                    <a:cubicBezTo>
                      <a:pt x="677" y="2418"/>
                      <a:pt x="657" y="2311"/>
                      <a:pt x="637" y="2194"/>
                    </a:cubicBezTo>
                    <a:cubicBezTo>
                      <a:pt x="608" y="2076"/>
                      <a:pt x="588" y="1959"/>
                      <a:pt x="559" y="1851"/>
                    </a:cubicBezTo>
                    <a:cubicBezTo>
                      <a:pt x="510" y="1615"/>
                      <a:pt x="451" y="1391"/>
                      <a:pt x="392" y="1175"/>
                    </a:cubicBezTo>
                    <a:cubicBezTo>
                      <a:pt x="363" y="1067"/>
                      <a:pt x="333" y="969"/>
                      <a:pt x="314" y="871"/>
                    </a:cubicBezTo>
                    <a:cubicBezTo>
                      <a:pt x="285" y="773"/>
                      <a:pt x="255" y="675"/>
                      <a:pt x="236" y="597"/>
                    </a:cubicBezTo>
                    <a:cubicBezTo>
                      <a:pt x="138" y="255"/>
                      <a:pt x="79" y="29"/>
                      <a:pt x="79" y="29"/>
                    </a:cubicBezTo>
                    <a:cubicBezTo>
                      <a:pt x="69" y="10"/>
                      <a:pt x="50" y="0"/>
                      <a:pt x="30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 rot="5213517">
                <a:off x="427446" y="5012527"/>
                <a:ext cx="99697" cy="445761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644" extrusionOk="0">
                    <a:moveTo>
                      <a:pt x="31" y="1"/>
                    </a:moveTo>
                    <a:cubicBezTo>
                      <a:pt x="11" y="11"/>
                      <a:pt x="1" y="31"/>
                      <a:pt x="11" y="50"/>
                    </a:cubicBezTo>
                    <a:lnTo>
                      <a:pt x="70" y="197"/>
                    </a:lnTo>
                    <a:cubicBezTo>
                      <a:pt x="89" y="246"/>
                      <a:pt x="109" y="305"/>
                      <a:pt x="138" y="363"/>
                    </a:cubicBezTo>
                    <a:cubicBezTo>
                      <a:pt x="158" y="432"/>
                      <a:pt x="187" y="501"/>
                      <a:pt x="207" y="588"/>
                    </a:cubicBezTo>
                    <a:cubicBezTo>
                      <a:pt x="236" y="667"/>
                      <a:pt x="266" y="755"/>
                      <a:pt x="295" y="853"/>
                    </a:cubicBezTo>
                    <a:cubicBezTo>
                      <a:pt x="324" y="941"/>
                      <a:pt x="344" y="1039"/>
                      <a:pt x="373" y="1147"/>
                    </a:cubicBezTo>
                    <a:cubicBezTo>
                      <a:pt x="393" y="1254"/>
                      <a:pt x="422" y="1362"/>
                      <a:pt x="442" y="1470"/>
                    </a:cubicBezTo>
                    <a:cubicBezTo>
                      <a:pt x="471" y="1578"/>
                      <a:pt x="491" y="1695"/>
                      <a:pt x="510" y="1803"/>
                    </a:cubicBezTo>
                    <a:cubicBezTo>
                      <a:pt x="520" y="1920"/>
                      <a:pt x="540" y="2028"/>
                      <a:pt x="559" y="2135"/>
                    </a:cubicBezTo>
                    <a:cubicBezTo>
                      <a:pt x="569" y="2253"/>
                      <a:pt x="588" y="2361"/>
                      <a:pt x="599" y="2468"/>
                    </a:cubicBezTo>
                    <a:cubicBezTo>
                      <a:pt x="608" y="2566"/>
                      <a:pt x="618" y="2674"/>
                      <a:pt x="628" y="2772"/>
                    </a:cubicBezTo>
                    <a:cubicBezTo>
                      <a:pt x="638" y="2870"/>
                      <a:pt x="647" y="2958"/>
                      <a:pt x="657" y="3047"/>
                    </a:cubicBezTo>
                    <a:cubicBezTo>
                      <a:pt x="667" y="3125"/>
                      <a:pt x="677" y="3203"/>
                      <a:pt x="686" y="3271"/>
                    </a:cubicBezTo>
                    <a:cubicBezTo>
                      <a:pt x="686" y="3340"/>
                      <a:pt x="697" y="3408"/>
                      <a:pt x="706" y="3458"/>
                    </a:cubicBezTo>
                    <a:cubicBezTo>
                      <a:pt x="716" y="3556"/>
                      <a:pt x="726" y="3615"/>
                      <a:pt x="726" y="3615"/>
                    </a:cubicBezTo>
                    <a:cubicBezTo>
                      <a:pt x="726" y="3624"/>
                      <a:pt x="736" y="3634"/>
                      <a:pt x="755" y="3643"/>
                    </a:cubicBezTo>
                    <a:cubicBezTo>
                      <a:pt x="775" y="3643"/>
                      <a:pt x="794" y="3624"/>
                      <a:pt x="794" y="3604"/>
                    </a:cubicBezTo>
                    <a:cubicBezTo>
                      <a:pt x="794" y="3604"/>
                      <a:pt x="804" y="3556"/>
                      <a:pt x="814" y="3448"/>
                    </a:cubicBezTo>
                    <a:lnTo>
                      <a:pt x="814" y="3271"/>
                    </a:lnTo>
                    <a:lnTo>
                      <a:pt x="814" y="3036"/>
                    </a:lnTo>
                    <a:cubicBezTo>
                      <a:pt x="814" y="2949"/>
                      <a:pt x="804" y="2851"/>
                      <a:pt x="794" y="2753"/>
                    </a:cubicBezTo>
                    <a:cubicBezTo>
                      <a:pt x="784" y="2655"/>
                      <a:pt x="775" y="2547"/>
                      <a:pt x="755" y="2439"/>
                    </a:cubicBezTo>
                    <a:cubicBezTo>
                      <a:pt x="736" y="2342"/>
                      <a:pt x="726" y="2224"/>
                      <a:pt x="697" y="2116"/>
                    </a:cubicBezTo>
                    <a:cubicBezTo>
                      <a:pt x="677" y="1998"/>
                      <a:pt x="657" y="1891"/>
                      <a:pt x="628" y="1783"/>
                    </a:cubicBezTo>
                    <a:cubicBezTo>
                      <a:pt x="599" y="1665"/>
                      <a:pt x="569" y="1558"/>
                      <a:pt x="540" y="1450"/>
                    </a:cubicBezTo>
                    <a:cubicBezTo>
                      <a:pt x="510" y="1333"/>
                      <a:pt x="481" y="1225"/>
                      <a:pt x="451" y="1127"/>
                    </a:cubicBezTo>
                    <a:cubicBezTo>
                      <a:pt x="422" y="1019"/>
                      <a:pt x="393" y="921"/>
                      <a:pt x="364" y="833"/>
                    </a:cubicBezTo>
                    <a:cubicBezTo>
                      <a:pt x="334" y="736"/>
                      <a:pt x="305" y="647"/>
                      <a:pt x="275" y="569"/>
                    </a:cubicBezTo>
                    <a:cubicBezTo>
                      <a:pt x="216" y="403"/>
                      <a:pt x="168" y="266"/>
                      <a:pt x="129" y="177"/>
                    </a:cubicBezTo>
                    <a:cubicBezTo>
                      <a:pt x="99" y="79"/>
                      <a:pt x="79" y="20"/>
                      <a:pt x="79" y="20"/>
                    </a:cubicBezTo>
                    <a:cubicBezTo>
                      <a:pt x="70" y="11"/>
                      <a:pt x="50" y="1"/>
                      <a:pt x="31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 rot="5213517">
                <a:off x="595065" y="4732865"/>
                <a:ext cx="149851" cy="461052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769" extrusionOk="0">
                    <a:moveTo>
                      <a:pt x="46" y="0"/>
                    </a:moveTo>
                    <a:cubicBezTo>
                      <a:pt x="40" y="0"/>
                      <a:pt x="35" y="2"/>
                      <a:pt x="30" y="4"/>
                    </a:cubicBezTo>
                    <a:cubicBezTo>
                      <a:pt x="10" y="14"/>
                      <a:pt x="1" y="33"/>
                      <a:pt x="10" y="53"/>
                    </a:cubicBezTo>
                    <a:cubicBezTo>
                      <a:pt x="10" y="53"/>
                      <a:pt x="40" y="102"/>
                      <a:pt x="79" y="200"/>
                    </a:cubicBezTo>
                    <a:cubicBezTo>
                      <a:pt x="118" y="298"/>
                      <a:pt x="177" y="435"/>
                      <a:pt x="245" y="611"/>
                    </a:cubicBezTo>
                    <a:cubicBezTo>
                      <a:pt x="314" y="778"/>
                      <a:pt x="382" y="973"/>
                      <a:pt x="451" y="1189"/>
                    </a:cubicBezTo>
                    <a:cubicBezTo>
                      <a:pt x="491" y="1297"/>
                      <a:pt x="530" y="1414"/>
                      <a:pt x="559" y="1522"/>
                    </a:cubicBezTo>
                    <a:cubicBezTo>
                      <a:pt x="598" y="1639"/>
                      <a:pt x="628" y="1757"/>
                      <a:pt x="657" y="1874"/>
                    </a:cubicBezTo>
                    <a:cubicBezTo>
                      <a:pt x="686" y="1992"/>
                      <a:pt x="726" y="2109"/>
                      <a:pt x="745" y="2227"/>
                    </a:cubicBezTo>
                    <a:cubicBezTo>
                      <a:pt x="774" y="2335"/>
                      <a:pt x="804" y="2452"/>
                      <a:pt x="833" y="2560"/>
                    </a:cubicBezTo>
                    <a:cubicBezTo>
                      <a:pt x="892" y="2785"/>
                      <a:pt x="941" y="2991"/>
                      <a:pt x="990" y="3157"/>
                    </a:cubicBezTo>
                    <a:cubicBezTo>
                      <a:pt x="1029" y="3334"/>
                      <a:pt x="1068" y="3480"/>
                      <a:pt x="1098" y="3588"/>
                    </a:cubicBezTo>
                    <a:cubicBezTo>
                      <a:pt x="1127" y="3686"/>
                      <a:pt x="1146" y="3745"/>
                      <a:pt x="1146" y="3745"/>
                    </a:cubicBezTo>
                    <a:cubicBezTo>
                      <a:pt x="1154" y="3759"/>
                      <a:pt x="1161" y="3768"/>
                      <a:pt x="1172" y="3768"/>
                    </a:cubicBezTo>
                    <a:cubicBezTo>
                      <a:pt x="1176" y="3768"/>
                      <a:pt x="1180" y="3767"/>
                      <a:pt x="1185" y="3765"/>
                    </a:cubicBezTo>
                    <a:cubicBezTo>
                      <a:pt x="1205" y="3765"/>
                      <a:pt x="1225" y="3754"/>
                      <a:pt x="1215" y="3735"/>
                    </a:cubicBezTo>
                    <a:cubicBezTo>
                      <a:pt x="1215" y="3735"/>
                      <a:pt x="1205" y="3490"/>
                      <a:pt x="1137" y="3128"/>
                    </a:cubicBezTo>
                    <a:cubicBezTo>
                      <a:pt x="1117" y="3040"/>
                      <a:pt x="1098" y="2942"/>
                      <a:pt x="1078" y="2844"/>
                    </a:cubicBezTo>
                    <a:lnTo>
                      <a:pt x="990" y="2521"/>
                    </a:lnTo>
                    <a:cubicBezTo>
                      <a:pt x="961" y="2413"/>
                      <a:pt x="931" y="2296"/>
                      <a:pt x="892" y="2178"/>
                    </a:cubicBezTo>
                    <a:cubicBezTo>
                      <a:pt x="852" y="2070"/>
                      <a:pt x="813" y="1953"/>
                      <a:pt x="774" y="1835"/>
                    </a:cubicBezTo>
                    <a:cubicBezTo>
                      <a:pt x="696" y="1610"/>
                      <a:pt x="617" y="1375"/>
                      <a:pt x="530" y="1160"/>
                    </a:cubicBezTo>
                    <a:cubicBezTo>
                      <a:pt x="491" y="1062"/>
                      <a:pt x="451" y="954"/>
                      <a:pt x="412" y="856"/>
                    </a:cubicBezTo>
                    <a:cubicBezTo>
                      <a:pt x="373" y="758"/>
                      <a:pt x="343" y="670"/>
                      <a:pt x="304" y="582"/>
                    </a:cubicBezTo>
                    <a:cubicBezTo>
                      <a:pt x="236" y="416"/>
                      <a:pt x="177" y="279"/>
                      <a:pt x="138" y="170"/>
                    </a:cubicBezTo>
                    <a:lnTo>
                      <a:pt x="79" y="24"/>
                    </a:lnTo>
                    <a:cubicBezTo>
                      <a:pt x="72" y="10"/>
                      <a:pt x="59" y="0"/>
                      <a:pt x="46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 rot="5213517">
                <a:off x="549989" y="4618474"/>
                <a:ext cx="257744" cy="242698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984" extrusionOk="0">
                    <a:moveTo>
                      <a:pt x="39" y="0"/>
                    </a:moveTo>
                    <a:cubicBezTo>
                      <a:pt x="30" y="0"/>
                      <a:pt x="20" y="3"/>
                      <a:pt x="11" y="8"/>
                    </a:cubicBezTo>
                    <a:cubicBezTo>
                      <a:pt x="1" y="28"/>
                      <a:pt x="1" y="47"/>
                      <a:pt x="20" y="57"/>
                    </a:cubicBezTo>
                    <a:cubicBezTo>
                      <a:pt x="20" y="57"/>
                      <a:pt x="148" y="174"/>
                      <a:pt x="333" y="360"/>
                    </a:cubicBezTo>
                    <a:cubicBezTo>
                      <a:pt x="431" y="448"/>
                      <a:pt x="539" y="556"/>
                      <a:pt x="657" y="674"/>
                    </a:cubicBezTo>
                    <a:cubicBezTo>
                      <a:pt x="775" y="791"/>
                      <a:pt x="892" y="909"/>
                      <a:pt x="1010" y="1036"/>
                    </a:cubicBezTo>
                    <a:cubicBezTo>
                      <a:pt x="1136" y="1163"/>
                      <a:pt x="1254" y="1290"/>
                      <a:pt x="1371" y="1408"/>
                    </a:cubicBezTo>
                    <a:cubicBezTo>
                      <a:pt x="1489" y="1516"/>
                      <a:pt x="1597" y="1623"/>
                      <a:pt x="1704" y="1712"/>
                    </a:cubicBezTo>
                    <a:cubicBezTo>
                      <a:pt x="1802" y="1800"/>
                      <a:pt x="1881" y="1868"/>
                      <a:pt x="1950" y="1908"/>
                    </a:cubicBezTo>
                    <a:cubicBezTo>
                      <a:pt x="2008" y="1956"/>
                      <a:pt x="2048" y="1976"/>
                      <a:pt x="2048" y="1976"/>
                    </a:cubicBezTo>
                    <a:cubicBezTo>
                      <a:pt x="2052" y="1981"/>
                      <a:pt x="2059" y="1983"/>
                      <a:pt x="2067" y="1983"/>
                    </a:cubicBezTo>
                    <a:cubicBezTo>
                      <a:pt x="2074" y="1983"/>
                      <a:pt x="2082" y="1981"/>
                      <a:pt x="2087" y="1976"/>
                    </a:cubicBezTo>
                    <a:cubicBezTo>
                      <a:pt x="2106" y="1966"/>
                      <a:pt x="2106" y="1947"/>
                      <a:pt x="2096" y="1927"/>
                    </a:cubicBezTo>
                    <a:cubicBezTo>
                      <a:pt x="2096" y="1927"/>
                      <a:pt x="2067" y="1888"/>
                      <a:pt x="2018" y="1829"/>
                    </a:cubicBezTo>
                    <a:cubicBezTo>
                      <a:pt x="1969" y="1771"/>
                      <a:pt x="1900" y="1692"/>
                      <a:pt x="1812" y="1594"/>
                    </a:cubicBezTo>
                    <a:cubicBezTo>
                      <a:pt x="1715" y="1506"/>
                      <a:pt x="1606" y="1398"/>
                      <a:pt x="1480" y="1290"/>
                    </a:cubicBezTo>
                    <a:cubicBezTo>
                      <a:pt x="1362" y="1173"/>
                      <a:pt x="1234" y="1066"/>
                      <a:pt x="1097" y="948"/>
                    </a:cubicBezTo>
                    <a:cubicBezTo>
                      <a:pt x="970" y="831"/>
                      <a:pt x="833" y="722"/>
                      <a:pt x="716" y="615"/>
                    </a:cubicBezTo>
                    <a:cubicBezTo>
                      <a:pt x="588" y="507"/>
                      <a:pt x="481" y="400"/>
                      <a:pt x="383" y="311"/>
                    </a:cubicBezTo>
                    <a:cubicBezTo>
                      <a:pt x="187" y="135"/>
                      <a:pt x="69" y="8"/>
                      <a:pt x="69" y="8"/>
                    </a:cubicBezTo>
                    <a:lnTo>
                      <a:pt x="59" y="8"/>
                    </a:lnTo>
                    <a:cubicBezTo>
                      <a:pt x="55" y="3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2"/>
            <p:cNvSpPr/>
            <p:nvPr/>
          </p:nvSpPr>
          <p:spPr>
            <a:xfrm rot="5829758" flipH="1">
              <a:off x="5410353" y="542200"/>
              <a:ext cx="558301" cy="277683"/>
            </a:xfrm>
            <a:custGeom>
              <a:avLst/>
              <a:gdLst/>
              <a:ahLst/>
              <a:cxnLst/>
              <a:rect l="l" t="t" r="r" b="b"/>
              <a:pathLst>
                <a:path w="4564" h="2270" extrusionOk="0">
                  <a:moveTo>
                    <a:pt x="844" y="1"/>
                  </a:moveTo>
                  <a:cubicBezTo>
                    <a:pt x="772" y="1"/>
                    <a:pt x="700" y="7"/>
                    <a:pt x="627" y="22"/>
                  </a:cubicBezTo>
                  <a:cubicBezTo>
                    <a:pt x="304" y="101"/>
                    <a:pt x="0" y="414"/>
                    <a:pt x="79" y="737"/>
                  </a:cubicBezTo>
                  <a:cubicBezTo>
                    <a:pt x="108" y="914"/>
                    <a:pt x="235" y="1041"/>
                    <a:pt x="353" y="1158"/>
                  </a:cubicBezTo>
                  <a:cubicBezTo>
                    <a:pt x="1099" y="1878"/>
                    <a:pt x="2142" y="2270"/>
                    <a:pt x="3179" y="2270"/>
                  </a:cubicBezTo>
                  <a:cubicBezTo>
                    <a:pt x="3651" y="2270"/>
                    <a:pt x="4122" y="2189"/>
                    <a:pt x="4564" y="2020"/>
                  </a:cubicBezTo>
                  <a:lnTo>
                    <a:pt x="4505" y="1971"/>
                  </a:lnTo>
                  <a:cubicBezTo>
                    <a:pt x="3790" y="1060"/>
                    <a:pt x="2693" y="551"/>
                    <a:pt x="1606" y="169"/>
                  </a:cubicBezTo>
                  <a:cubicBezTo>
                    <a:pt x="1361" y="85"/>
                    <a:pt x="1104" y="1"/>
                    <a:pt x="844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 rot="5829758" flipH="1">
              <a:off x="5590521" y="420623"/>
              <a:ext cx="529554" cy="540930"/>
            </a:xfrm>
            <a:custGeom>
              <a:avLst/>
              <a:gdLst/>
              <a:ahLst/>
              <a:cxnLst/>
              <a:rect l="l" t="t" r="r" b="b"/>
              <a:pathLst>
                <a:path w="4329" h="4422" extrusionOk="0">
                  <a:moveTo>
                    <a:pt x="1052" y="0"/>
                  </a:moveTo>
                  <a:cubicBezTo>
                    <a:pt x="959" y="0"/>
                    <a:pt x="866" y="11"/>
                    <a:pt x="775" y="35"/>
                  </a:cubicBezTo>
                  <a:cubicBezTo>
                    <a:pt x="510" y="94"/>
                    <a:pt x="265" y="279"/>
                    <a:pt x="157" y="524"/>
                  </a:cubicBezTo>
                  <a:cubicBezTo>
                    <a:pt x="1" y="886"/>
                    <a:pt x="148" y="1298"/>
                    <a:pt x="324" y="1641"/>
                  </a:cubicBezTo>
                  <a:cubicBezTo>
                    <a:pt x="1108" y="3139"/>
                    <a:pt x="2645" y="4206"/>
                    <a:pt x="4329" y="4422"/>
                  </a:cubicBezTo>
                  <a:lnTo>
                    <a:pt x="4300" y="4372"/>
                  </a:lnTo>
                  <a:cubicBezTo>
                    <a:pt x="4270" y="3306"/>
                    <a:pt x="3693" y="2326"/>
                    <a:pt x="3066" y="1454"/>
                  </a:cubicBezTo>
                  <a:cubicBezTo>
                    <a:pt x="2674" y="906"/>
                    <a:pt x="2214" y="348"/>
                    <a:pt x="1578" y="103"/>
                  </a:cubicBezTo>
                  <a:cubicBezTo>
                    <a:pt x="1405" y="39"/>
                    <a:pt x="1227" y="0"/>
                    <a:pt x="1052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 rot="5829758" flipH="1">
              <a:off x="5769637" y="220014"/>
              <a:ext cx="233645" cy="560014"/>
            </a:xfrm>
            <a:custGeom>
              <a:avLst/>
              <a:gdLst/>
              <a:ahLst/>
              <a:cxnLst/>
              <a:rect l="l" t="t" r="r" b="b"/>
              <a:pathLst>
                <a:path w="1910" h="4578" extrusionOk="0">
                  <a:moveTo>
                    <a:pt x="436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236" y="24"/>
                    <a:pt x="118" y="151"/>
                    <a:pt x="60" y="298"/>
                  </a:cubicBezTo>
                  <a:cubicBezTo>
                    <a:pt x="1" y="435"/>
                    <a:pt x="1" y="592"/>
                    <a:pt x="1" y="748"/>
                  </a:cubicBezTo>
                  <a:cubicBezTo>
                    <a:pt x="30" y="2129"/>
                    <a:pt x="549" y="3510"/>
                    <a:pt x="1450" y="4567"/>
                  </a:cubicBezTo>
                  <a:lnTo>
                    <a:pt x="1518" y="4577"/>
                  </a:lnTo>
                  <a:cubicBezTo>
                    <a:pt x="1910" y="3706"/>
                    <a:pt x="1881" y="2687"/>
                    <a:pt x="1675" y="1757"/>
                  </a:cubicBezTo>
                  <a:cubicBezTo>
                    <a:pt x="1538" y="1131"/>
                    <a:pt x="1293" y="474"/>
                    <a:pt x="765" y="122"/>
                  </a:cubicBezTo>
                  <a:cubicBezTo>
                    <a:pt x="663" y="53"/>
                    <a:pt x="553" y="0"/>
                    <a:pt x="436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 rot="5829758" flipH="1">
              <a:off x="5600951" y="-243124"/>
              <a:ext cx="186916" cy="630229"/>
            </a:xfrm>
            <a:custGeom>
              <a:avLst/>
              <a:gdLst/>
              <a:ahLst/>
              <a:cxnLst/>
              <a:rect l="l" t="t" r="r" b="b"/>
              <a:pathLst>
                <a:path w="1528" h="5152" extrusionOk="0">
                  <a:moveTo>
                    <a:pt x="59" y="1"/>
                  </a:moveTo>
                  <a:cubicBezTo>
                    <a:pt x="137" y="882"/>
                    <a:pt x="0" y="1774"/>
                    <a:pt x="29" y="2664"/>
                  </a:cubicBezTo>
                  <a:cubicBezTo>
                    <a:pt x="49" y="3556"/>
                    <a:pt x="264" y="4496"/>
                    <a:pt x="891" y="5112"/>
                  </a:cubicBezTo>
                  <a:lnTo>
                    <a:pt x="930" y="5152"/>
                  </a:lnTo>
                  <a:cubicBezTo>
                    <a:pt x="1508" y="4124"/>
                    <a:pt x="1528" y="2801"/>
                    <a:pt x="980" y="1744"/>
                  </a:cubicBezTo>
                  <a:cubicBezTo>
                    <a:pt x="676" y="1156"/>
                    <a:pt x="206" y="638"/>
                    <a:pt x="5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 rot="5829758" flipH="1">
              <a:off x="5603160" y="-247348"/>
              <a:ext cx="185815" cy="647600"/>
            </a:xfrm>
            <a:custGeom>
              <a:avLst/>
              <a:gdLst/>
              <a:ahLst/>
              <a:cxnLst/>
              <a:rect l="l" t="t" r="r" b="b"/>
              <a:pathLst>
                <a:path w="1519" h="5294" extrusionOk="0">
                  <a:moveTo>
                    <a:pt x="189" y="630"/>
                  </a:moveTo>
                  <a:lnTo>
                    <a:pt x="255" y="775"/>
                  </a:lnTo>
                  <a:cubicBezTo>
                    <a:pt x="363" y="981"/>
                    <a:pt x="490" y="1177"/>
                    <a:pt x="618" y="1373"/>
                  </a:cubicBezTo>
                  <a:lnTo>
                    <a:pt x="794" y="1667"/>
                  </a:lnTo>
                  <a:cubicBezTo>
                    <a:pt x="814" y="1715"/>
                    <a:pt x="843" y="1765"/>
                    <a:pt x="872" y="1813"/>
                  </a:cubicBezTo>
                  <a:lnTo>
                    <a:pt x="912" y="1882"/>
                  </a:lnTo>
                  <a:lnTo>
                    <a:pt x="951" y="1961"/>
                  </a:lnTo>
                  <a:cubicBezTo>
                    <a:pt x="970" y="2019"/>
                    <a:pt x="999" y="2068"/>
                    <a:pt x="1019" y="2117"/>
                  </a:cubicBezTo>
                  <a:lnTo>
                    <a:pt x="1078" y="2274"/>
                  </a:lnTo>
                  <a:cubicBezTo>
                    <a:pt x="1117" y="2381"/>
                    <a:pt x="1147" y="2479"/>
                    <a:pt x="1176" y="2597"/>
                  </a:cubicBezTo>
                  <a:cubicBezTo>
                    <a:pt x="1205" y="2705"/>
                    <a:pt x="1225" y="2812"/>
                    <a:pt x="1245" y="2920"/>
                  </a:cubicBezTo>
                  <a:lnTo>
                    <a:pt x="1264" y="3086"/>
                  </a:lnTo>
                  <a:cubicBezTo>
                    <a:pt x="1274" y="3145"/>
                    <a:pt x="1274" y="3194"/>
                    <a:pt x="1284" y="3253"/>
                  </a:cubicBezTo>
                  <a:lnTo>
                    <a:pt x="1284" y="3341"/>
                  </a:lnTo>
                  <a:lnTo>
                    <a:pt x="1293" y="3419"/>
                  </a:lnTo>
                  <a:lnTo>
                    <a:pt x="1293" y="3586"/>
                  </a:lnTo>
                  <a:lnTo>
                    <a:pt x="1284" y="3752"/>
                  </a:lnTo>
                  <a:lnTo>
                    <a:pt x="1274" y="3919"/>
                  </a:lnTo>
                  <a:cubicBezTo>
                    <a:pt x="1274" y="3978"/>
                    <a:pt x="1264" y="4037"/>
                    <a:pt x="1254" y="4095"/>
                  </a:cubicBezTo>
                  <a:cubicBezTo>
                    <a:pt x="1245" y="4144"/>
                    <a:pt x="1234" y="4203"/>
                    <a:pt x="1225" y="4252"/>
                  </a:cubicBezTo>
                  <a:cubicBezTo>
                    <a:pt x="1215" y="4311"/>
                    <a:pt x="1205" y="4370"/>
                    <a:pt x="1195" y="4418"/>
                  </a:cubicBezTo>
                  <a:lnTo>
                    <a:pt x="1147" y="4585"/>
                  </a:lnTo>
                  <a:cubicBezTo>
                    <a:pt x="1136" y="4644"/>
                    <a:pt x="1117" y="4692"/>
                    <a:pt x="1097" y="4751"/>
                  </a:cubicBezTo>
                  <a:cubicBezTo>
                    <a:pt x="1088" y="4800"/>
                    <a:pt x="1068" y="4859"/>
                    <a:pt x="1049" y="4908"/>
                  </a:cubicBezTo>
                  <a:cubicBezTo>
                    <a:pt x="1018" y="4993"/>
                    <a:pt x="981" y="5071"/>
                    <a:pt x="943" y="5153"/>
                  </a:cubicBezTo>
                  <a:lnTo>
                    <a:pt x="943" y="5153"/>
                  </a:lnTo>
                  <a:lnTo>
                    <a:pt x="843" y="5045"/>
                  </a:lnTo>
                  <a:lnTo>
                    <a:pt x="745" y="4927"/>
                  </a:lnTo>
                  <a:lnTo>
                    <a:pt x="647" y="4790"/>
                  </a:lnTo>
                  <a:lnTo>
                    <a:pt x="559" y="4653"/>
                  </a:lnTo>
                  <a:cubicBezTo>
                    <a:pt x="540" y="4605"/>
                    <a:pt x="510" y="4555"/>
                    <a:pt x="481" y="4507"/>
                  </a:cubicBezTo>
                  <a:cubicBezTo>
                    <a:pt x="461" y="4457"/>
                    <a:pt x="442" y="4409"/>
                    <a:pt x="412" y="4359"/>
                  </a:cubicBezTo>
                  <a:cubicBezTo>
                    <a:pt x="392" y="4311"/>
                    <a:pt x="373" y="4261"/>
                    <a:pt x="353" y="4203"/>
                  </a:cubicBezTo>
                  <a:lnTo>
                    <a:pt x="305" y="4046"/>
                  </a:lnTo>
                  <a:lnTo>
                    <a:pt x="255" y="3889"/>
                  </a:lnTo>
                  <a:lnTo>
                    <a:pt x="216" y="3733"/>
                  </a:lnTo>
                  <a:lnTo>
                    <a:pt x="187" y="3567"/>
                  </a:lnTo>
                  <a:lnTo>
                    <a:pt x="157" y="3410"/>
                  </a:lnTo>
                  <a:lnTo>
                    <a:pt x="138" y="3243"/>
                  </a:lnTo>
                  <a:lnTo>
                    <a:pt x="128" y="3077"/>
                  </a:lnTo>
                  <a:lnTo>
                    <a:pt x="109" y="2910"/>
                  </a:lnTo>
                  <a:lnTo>
                    <a:pt x="109" y="2753"/>
                  </a:lnTo>
                  <a:lnTo>
                    <a:pt x="109" y="2420"/>
                  </a:lnTo>
                  <a:cubicBezTo>
                    <a:pt x="109" y="2303"/>
                    <a:pt x="118" y="2196"/>
                    <a:pt x="118" y="2088"/>
                  </a:cubicBezTo>
                  <a:cubicBezTo>
                    <a:pt x="128" y="1863"/>
                    <a:pt x="148" y="1647"/>
                    <a:pt x="157" y="1422"/>
                  </a:cubicBezTo>
                  <a:lnTo>
                    <a:pt x="177" y="1089"/>
                  </a:lnTo>
                  <a:cubicBezTo>
                    <a:pt x="177" y="971"/>
                    <a:pt x="187" y="864"/>
                    <a:pt x="187" y="756"/>
                  </a:cubicBezTo>
                  <a:cubicBezTo>
                    <a:pt x="187" y="713"/>
                    <a:pt x="188" y="672"/>
                    <a:pt x="189" y="630"/>
                  </a:cubicBezTo>
                  <a:close/>
                  <a:moveTo>
                    <a:pt x="98" y="0"/>
                  </a:moveTo>
                  <a:cubicBezTo>
                    <a:pt x="92" y="0"/>
                    <a:pt x="86" y="1"/>
                    <a:pt x="79" y="2"/>
                  </a:cubicBezTo>
                  <a:cubicBezTo>
                    <a:pt x="30" y="2"/>
                    <a:pt x="1" y="41"/>
                    <a:pt x="1" y="90"/>
                  </a:cubicBezTo>
                  <a:lnTo>
                    <a:pt x="20" y="257"/>
                  </a:lnTo>
                  <a:lnTo>
                    <a:pt x="30" y="423"/>
                  </a:lnTo>
                  <a:cubicBezTo>
                    <a:pt x="30" y="531"/>
                    <a:pt x="40" y="638"/>
                    <a:pt x="40" y="746"/>
                  </a:cubicBezTo>
                  <a:lnTo>
                    <a:pt x="40" y="1079"/>
                  </a:lnTo>
                  <a:lnTo>
                    <a:pt x="30" y="1412"/>
                  </a:lnTo>
                  <a:cubicBezTo>
                    <a:pt x="20" y="1637"/>
                    <a:pt x="11" y="1863"/>
                    <a:pt x="1" y="2078"/>
                  </a:cubicBezTo>
                  <a:lnTo>
                    <a:pt x="1" y="2420"/>
                  </a:lnTo>
                  <a:lnTo>
                    <a:pt x="1" y="2753"/>
                  </a:lnTo>
                  <a:lnTo>
                    <a:pt x="11" y="2920"/>
                  </a:lnTo>
                  <a:lnTo>
                    <a:pt x="20" y="3086"/>
                  </a:lnTo>
                  <a:lnTo>
                    <a:pt x="40" y="3253"/>
                  </a:lnTo>
                  <a:lnTo>
                    <a:pt x="59" y="3419"/>
                  </a:lnTo>
                  <a:lnTo>
                    <a:pt x="89" y="3586"/>
                  </a:lnTo>
                  <a:lnTo>
                    <a:pt x="128" y="3752"/>
                  </a:lnTo>
                  <a:lnTo>
                    <a:pt x="167" y="3919"/>
                  </a:lnTo>
                  <a:lnTo>
                    <a:pt x="216" y="4076"/>
                  </a:lnTo>
                  <a:cubicBezTo>
                    <a:pt x="226" y="4134"/>
                    <a:pt x="246" y="4183"/>
                    <a:pt x="265" y="4242"/>
                  </a:cubicBezTo>
                  <a:cubicBezTo>
                    <a:pt x="285" y="4291"/>
                    <a:pt x="305" y="4340"/>
                    <a:pt x="334" y="4398"/>
                  </a:cubicBezTo>
                  <a:cubicBezTo>
                    <a:pt x="353" y="4448"/>
                    <a:pt x="383" y="4496"/>
                    <a:pt x="402" y="4546"/>
                  </a:cubicBezTo>
                  <a:lnTo>
                    <a:pt x="481" y="4702"/>
                  </a:lnTo>
                  <a:lnTo>
                    <a:pt x="569" y="4840"/>
                  </a:lnTo>
                  <a:lnTo>
                    <a:pt x="666" y="4977"/>
                  </a:lnTo>
                  <a:lnTo>
                    <a:pt x="775" y="5114"/>
                  </a:lnTo>
                  <a:lnTo>
                    <a:pt x="892" y="5241"/>
                  </a:lnTo>
                  <a:cubicBezTo>
                    <a:pt x="897" y="5246"/>
                    <a:pt x="903" y="5249"/>
                    <a:pt x="908" y="5252"/>
                  </a:cubicBezTo>
                  <a:lnTo>
                    <a:pt x="908" y="5252"/>
                  </a:lnTo>
                  <a:cubicBezTo>
                    <a:pt x="911" y="5266"/>
                    <a:pt x="919" y="5278"/>
                    <a:pt x="931" y="5290"/>
                  </a:cubicBezTo>
                  <a:cubicBezTo>
                    <a:pt x="939" y="5292"/>
                    <a:pt x="947" y="5294"/>
                    <a:pt x="954" y="5294"/>
                  </a:cubicBezTo>
                  <a:cubicBezTo>
                    <a:pt x="975" y="5294"/>
                    <a:pt x="992" y="5285"/>
                    <a:pt x="999" y="5270"/>
                  </a:cubicBezTo>
                  <a:cubicBezTo>
                    <a:pt x="1058" y="5172"/>
                    <a:pt x="1127" y="5064"/>
                    <a:pt x="1176" y="4957"/>
                  </a:cubicBezTo>
                  <a:cubicBezTo>
                    <a:pt x="1195" y="4908"/>
                    <a:pt x="1225" y="4859"/>
                    <a:pt x="1245" y="4800"/>
                  </a:cubicBezTo>
                  <a:cubicBezTo>
                    <a:pt x="1264" y="4751"/>
                    <a:pt x="1293" y="4692"/>
                    <a:pt x="1313" y="4634"/>
                  </a:cubicBezTo>
                  <a:lnTo>
                    <a:pt x="1362" y="4467"/>
                  </a:lnTo>
                  <a:cubicBezTo>
                    <a:pt x="1382" y="4409"/>
                    <a:pt x="1401" y="4350"/>
                    <a:pt x="1411" y="4301"/>
                  </a:cubicBezTo>
                  <a:cubicBezTo>
                    <a:pt x="1430" y="4242"/>
                    <a:pt x="1440" y="4183"/>
                    <a:pt x="1450" y="4124"/>
                  </a:cubicBezTo>
                  <a:lnTo>
                    <a:pt x="1480" y="3948"/>
                  </a:lnTo>
                  <a:lnTo>
                    <a:pt x="1499" y="3772"/>
                  </a:lnTo>
                  <a:lnTo>
                    <a:pt x="1509" y="3596"/>
                  </a:lnTo>
                  <a:cubicBezTo>
                    <a:pt x="1519" y="3537"/>
                    <a:pt x="1519" y="3478"/>
                    <a:pt x="1519" y="3419"/>
                  </a:cubicBezTo>
                  <a:cubicBezTo>
                    <a:pt x="1519" y="3361"/>
                    <a:pt x="1519" y="3302"/>
                    <a:pt x="1509" y="3243"/>
                  </a:cubicBezTo>
                  <a:cubicBezTo>
                    <a:pt x="1509" y="3175"/>
                    <a:pt x="1499" y="3116"/>
                    <a:pt x="1499" y="3057"/>
                  </a:cubicBezTo>
                  <a:lnTo>
                    <a:pt x="1469" y="2881"/>
                  </a:lnTo>
                  <a:cubicBezTo>
                    <a:pt x="1450" y="2764"/>
                    <a:pt x="1430" y="2646"/>
                    <a:pt x="1401" y="2538"/>
                  </a:cubicBezTo>
                  <a:cubicBezTo>
                    <a:pt x="1371" y="2420"/>
                    <a:pt x="1332" y="2303"/>
                    <a:pt x="1293" y="2196"/>
                  </a:cubicBezTo>
                  <a:lnTo>
                    <a:pt x="1225" y="2029"/>
                  </a:lnTo>
                  <a:cubicBezTo>
                    <a:pt x="1205" y="1970"/>
                    <a:pt x="1176" y="1921"/>
                    <a:pt x="1147" y="1872"/>
                  </a:cubicBezTo>
                  <a:lnTo>
                    <a:pt x="1117" y="1794"/>
                  </a:lnTo>
                  <a:lnTo>
                    <a:pt x="1068" y="1706"/>
                  </a:lnTo>
                  <a:lnTo>
                    <a:pt x="980" y="1559"/>
                  </a:lnTo>
                  <a:cubicBezTo>
                    <a:pt x="921" y="1451"/>
                    <a:pt x="862" y="1353"/>
                    <a:pt x="794" y="1256"/>
                  </a:cubicBezTo>
                  <a:cubicBezTo>
                    <a:pt x="666" y="1069"/>
                    <a:pt x="540" y="873"/>
                    <a:pt x="431" y="677"/>
                  </a:cubicBezTo>
                  <a:cubicBezTo>
                    <a:pt x="373" y="579"/>
                    <a:pt x="324" y="482"/>
                    <a:pt x="285" y="384"/>
                  </a:cubicBezTo>
                  <a:cubicBezTo>
                    <a:pt x="236" y="276"/>
                    <a:pt x="207" y="168"/>
                    <a:pt x="177" y="70"/>
                  </a:cubicBezTo>
                  <a:lnTo>
                    <a:pt x="177" y="61"/>
                  </a:lnTo>
                  <a:cubicBezTo>
                    <a:pt x="169" y="27"/>
                    <a:pt x="138" y="0"/>
                    <a:pt x="9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 rot="5829758" flipH="1">
              <a:off x="5065832" y="233604"/>
              <a:ext cx="539218" cy="351935"/>
            </a:xfrm>
            <a:custGeom>
              <a:avLst/>
              <a:gdLst/>
              <a:ahLst/>
              <a:cxnLst/>
              <a:rect l="l" t="t" r="r" b="b"/>
              <a:pathLst>
                <a:path w="4408" h="2877" extrusionOk="0">
                  <a:moveTo>
                    <a:pt x="383" y="0"/>
                  </a:moveTo>
                  <a:cubicBezTo>
                    <a:pt x="256" y="0"/>
                    <a:pt x="128" y="9"/>
                    <a:pt x="1" y="27"/>
                  </a:cubicBezTo>
                  <a:cubicBezTo>
                    <a:pt x="461" y="830"/>
                    <a:pt x="1058" y="1564"/>
                    <a:pt x="1812" y="2093"/>
                  </a:cubicBezTo>
                  <a:cubicBezTo>
                    <a:pt x="2488" y="2574"/>
                    <a:pt x="3319" y="2876"/>
                    <a:pt x="4155" y="2876"/>
                  </a:cubicBezTo>
                  <a:cubicBezTo>
                    <a:pt x="4239" y="2876"/>
                    <a:pt x="4323" y="2873"/>
                    <a:pt x="4407" y="2867"/>
                  </a:cubicBezTo>
                  <a:lnTo>
                    <a:pt x="4348" y="2789"/>
                  </a:lnTo>
                  <a:cubicBezTo>
                    <a:pt x="3820" y="2054"/>
                    <a:pt x="3261" y="1329"/>
                    <a:pt x="2537" y="781"/>
                  </a:cubicBezTo>
                  <a:cubicBezTo>
                    <a:pt x="1914" y="319"/>
                    <a:pt x="1155" y="0"/>
                    <a:pt x="383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 rot="5829758" flipH="1">
              <a:off x="5057249" y="227556"/>
              <a:ext cx="557078" cy="370284"/>
            </a:xfrm>
            <a:custGeom>
              <a:avLst/>
              <a:gdLst/>
              <a:ahLst/>
              <a:cxnLst/>
              <a:rect l="l" t="t" r="r" b="b"/>
              <a:pathLst>
                <a:path w="4554" h="3027" extrusionOk="0">
                  <a:moveTo>
                    <a:pt x="608" y="167"/>
                  </a:moveTo>
                  <a:lnTo>
                    <a:pt x="774" y="176"/>
                  </a:lnTo>
                  <a:lnTo>
                    <a:pt x="931" y="196"/>
                  </a:lnTo>
                  <a:lnTo>
                    <a:pt x="1098" y="215"/>
                  </a:lnTo>
                  <a:lnTo>
                    <a:pt x="1264" y="255"/>
                  </a:lnTo>
                  <a:lnTo>
                    <a:pt x="1420" y="304"/>
                  </a:lnTo>
                  <a:lnTo>
                    <a:pt x="1577" y="353"/>
                  </a:lnTo>
                  <a:lnTo>
                    <a:pt x="1734" y="411"/>
                  </a:lnTo>
                  <a:lnTo>
                    <a:pt x="1890" y="480"/>
                  </a:lnTo>
                  <a:lnTo>
                    <a:pt x="2038" y="559"/>
                  </a:lnTo>
                  <a:lnTo>
                    <a:pt x="2184" y="637"/>
                  </a:lnTo>
                  <a:lnTo>
                    <a:pt x="2331" y="715"/>
                  </a:lnTo>
                  <a:lnTo>
                    <a:pt x="2468" y="813"/>
                  </a:lnTo>
                  <a:lnTo>
                    <a:pt x="2606" y="911"/>
                  </a:lnTo>
                  <a:lnTo>
                    <a:pt x="2732" y="1009"/>
                  </a:lnTo>
                  <a:lnTo>
                    <a:pt x="2870" y="1116"/>
                  </a:lnTo>
                  <a:lnTo>
                    <a:pt x="2997" y="1224"/>
                  </a:lnTo>
                  <a:lnTo>
                    <a:pt x="3115" y="1342"/>
                  </a:lnTo>
                  <a:cubicBezTo>
                    <a:pt x="3193" y="1420"/>
                    <a:pt x="3281" y="1499"/>
                    <a:pt x="3350" y="1577"/>
                  </a:cubicBezTo>
                  <a:cubicBezTo>
                    <a:pt x="3428" y="1655"/>
                    <a:pt x="3506" y="1743"/>
                    <a:pt x="3585" y="1832"/>
                  </a:cubicBezTo>
                  <a:cubicBezTo>
                    <a:pt x="3731" y="1998"/>
                    <a:pt x="3868" y="2174"/>
                    <a:pt x="4005" y="2350"/>
                  </a:cubicBezTo>
                  <a:cubicBezTo>
                    <a:pt x="4143" y="2526"/>
                    <a:pt x="4280" y="2713"/>
                    <a:pt x="4407" y="2899"/>
                  </a:cubicBezTo>
                  <a:lnTo>
                    <a:pt x="4329" y="2899"/>
                  </a:lnTo>
                  <a:lnTo>
                    <a:pt x="4162" y="2889"/>
                  </a:lnTo>
                  <a:lnTo>
                    <a:pt x="3986" y="2870"/>
                  </a:lnTo>
                  <a:lnTo>
                    <a:pt x="3820" y="2850"/>
                  </a:lnTo>
                  <a:lnTo>
                    <a:pt x="3653" y="2820"/>
                  </a:lnTo>
                  <a:lnTo>
                    <a:pt x="3496" y="2781"/>
                  </a:lnTo>
                  <a:lnTo>
                    <a:pt x="3330" y="2732"/>
                  </a:lnTo>
                  <a:lnTo>
                    <a:pt x="3173" y="2683"/>
                  </a:lnTo>
                  <a:lnTo>
                    <a:pt x="3007" y="2635"/>
                  </a:lnTo>
                  <a:lnTo>
                    <a:pt x="2850" y="2566"/>
                  </a:lnTo>
                  <a:lnTo>
                    <a:pt x="2703" y="2497"/>
                  </a:lnTo>
                  <a:lnTo>
                    <a:pt x="2547" y="2429"/>
                  </a:lnTo>
                  <a:lnTo>
                    <a:pt x="2400" y="2350"/>
                  </a:lnTo>
                  <a:lnTo>
                    <a:pt x="2253" y="2262"/>
                  </a:lnTo>
                  <a:lnTo>
                    <a:pt x="2116" y="2174"/>
                  </a:lnTo>
                  <a:lnTo>
                    <a:pt x="1969" y="2076"/>
                  </a:lnTo>
                  <a:lnTo>
                    <a:pt x="1832" y="1978"/>
                  </a:lnTo>
                  <a:lnTo>
                    <a:pt x="1705" y="1880"/>
                  </a:lnTo>
                  <a:lnTo>
                    <a:pt x="1568" y="1773"/>
                  </a:lnTo>
                  <a:lnTo>
                    <a:pt x="1440" y="1655"/>
                  </a:lnTo>
                  <a:lnTo>
                    <a:pt x="1322" y="1538"/>
                  </a:lnTo>
                  <a:lnTo>
                    <a:pt x="1205" y="1420"/>
                  </a:lnTo>
                  <a:cubicBezTo>
                    <a:pt x="1127" y="1342"/>
                    <a:pt x="1048" y="1253"/>
                    <a:pt x="970" y="1175"/>
                  </a:cubicBezTo>
                  <a:lnTo>
                    <a:pt x="863" y="1048"/>
                  </a:lnTo>
                  <a:lnTo>
                    <a:pt x="754" y="911"/>
                  </a:lnTo>
                  <a:cubicBezTo>
                    <a:pt x="686" y="823"/>
                    <a:pt x="617" y="735"/>
                    <a:pt x="549" y="637"/>
                  </a:cubicBezTo>
                  <a:cubicBezTo>
                    <a:pt x="490" y="548"/>
                    <a:pt x="421" y="450"/>
                    <a:pt x="363" y="353"/>
                  </a:cubicBezTo>
                  <a:cubicBezTo>
                    <a:pt x="320" y="298"/>
                    <a:pt x="282" y="240"/>
                    <a:pt x="245" y="180"/>
                  </a:cubicBezTo>
                  <a:lnTo>
                    <a:pt x="245" y="180"/>
                  </a:lnTo>
                  <a:lnTo>
                    <a:pt x="275" y="176"/>
                  </a:lnTo>
                  <a:lnTo>
                    <a:pt x="441" y="167"/>
                  </a:lnTo>
                  <a:close/>
                  <a:moveTo>
                    <a:pt x="441" y="0"/>
                  </a:moveTo>
                  <a:lnTo>
                    <a:pt x="265" y="10"/>
                  </a:lnTo>
                  <a:lnTo>
                    <a:pt x="89" y="20"/>
                  </a:lnTo>
                  <a:cubicBezTo>
                    <a:pt x="79" y="20"/>
                    <a:pt x="69" y="30"/>
                    <a:pt x="60" y="30"/>
                  </a:cubicBezTo>
                  <a:cubicBezTo>
                    <a:pt x="20" y="59"/>
                    <a:pt x="1" y="108"/>
                    <a:pt x="20" y="147"/>
                  </a:cubicBezTo>
                  <a:lnTo>
                    <a:pt x="30" y="157"/>
                  </a:lnTo>
                  <a:cubicBezTo>
                    <a:pt x="79" y="255"/>
                    <a:pt x="138" y="353"/>
                    <a:pt x="206" y="450"/>
                  </a:cubicBezTo>
                  <a:cubicBezTo>
                    <a:pt x="265" y="559"/>
                    <a:pt x="324" y="657"/>
                    <a:pt x="392" y="754"/>
                  </a:cubicBezTo>
                  <a:cubicBezTo>
                    <a:pt x="451" y="842"/>
                    <a:pt x="519" y="940"/>
                    <a:pt x="588" y="1038"/>
                  </a:cubicBezTo>
                  <a:lnTo>
                    <a:pt x="696" y="1175"/>
                  </a:lnTo>
                  <a:lnTo>
                    <a:pt x="813" y="1312"/>
                  </a:lnTo>
                  <a:lnTo>
                    <a:pt x="921" y="1449"/>
                  </a:lnTo>
                  <a:lnTo>
                    <a:pt x="1039" y="1577"/>
                  </a:lnTo>
                  <a:lnTo>
                    <a:pt x="1166" y="1704"/>
                  </a:lnTo>
                  <a:lnTo>
                    <a:pt x="1293" y="1821"/>
                  </a:lnTo>
                  <a:lnTo>
                    <a:pt x="1420" y="1939"/>
                  </a:lnTo>
                  <a:lnTo>
                    <a:pt x="1557" y="2056"/>
                  </a:lnTo>
                  <a:lnTo>
                    <a:pt x="1694" y="2165"/>
                  </a:lnTo>
                  <a:lnTo>
                    <a:pt x="1842" y="2272"/>
                  </a:lnTo>
                  <a:lnTo>
                    <a:pt x="1979" y="2370"/>
                  </a:lnTo>
                  <a:lnTo>
                    <a:pt x="2136" y="2468"/>
                  </a:lnTo>
                  <a:lnTo>
                    <a:pt x="2292" y="2546"/>
                  </a:lnTo>
                  <a:lnTo>
                    <a:pt x="2449" y="2635"/>
                  </a:lnTo>
                  <a:lnTo>
                    <a:pt x="2606" y="2703"/>
                  </a:lnTo>
                  <a:lnTo>
                    <a:pt x="2772" y="2772"/>
                  </a:lnTo>
                  <a:lnTo>
                    <a:pt x="2938" y="2830"/>
                  </a:lnTo>
                  <a:lnTo>
                    <a:pt x="3105" y="2889"/>
                  </a:lnTo>
                  <a:lnTo>
                    <a:pt x="3281" y="2928"/>
                  </a:lnTo>
                  <a:lnTo>
                    <a:pt x="3448" y="2967"/>
                  </a:lnTo>
                  <a:lnTo>
                    <a:pt x="3624" y="2996"/>
                  </a:lnTo>
                  <a:lnTo>
                    <a:pt x="3800" y="3016"/>
                  </a:lnTo>
                  <a:cubicBezTo>
                    <a:pt x="3859" y="3016"/>
                    <a:pt x="3918" y="3026"/>
                    <a:pt x="3976" y="3026"/>
                  </a:cubicBezTo>
                  <a:lnTo>
                    <a:pt x="4153" y="3026"/>
                  </a:lnTo>
                  <a:lnTo>
                    <a:pt x="4329" y="3016"/>
                  </a:lnTo>
                  <a:lnTo>
                    <a:pt x="4505" y="2996"/>
                  </a:lnTo>
                  <a:cubicBezTo>
                    <a:pt x="4534" y="2996"/>
                    <a:pt x="4554" y="2977"/>
                    <a:pt x="4554" y="2948"/>
                  </a:cubicBezTo>
                  <a:cubicBezTo>
                    <a:pt x="4554" y="2918"/>
                    <a:pt x="4525" y="2899"/>
                    <a:pt x="4505" y="2899"/>
                  </a:cubicBezTo>
                  <a:lnTo>
                    <a:pt x="4484" y="2899"/>
                  </a:lnTo>
                  <a:cubicBezTo>
                    <a:pt x="4498" y="2880"/>
                    <a:pt x="4502" y="2856"/>
                    <a:pt x="4486" y="2840"/>
                  </a:cubicBezTo>
                  <a:cubicBezTo>
                    <a:pt x="4358" y="2654"/>
                    <a:pt x="4221" y="2468"/>
                    <a:pt x="4084" y="2291"/>
                  </a:cubicBezTo>
                  <a:cubicBezTo>
                    <a:pt x="4005" y="2204"/>
                    <a:pt x="3937" y="2115"/>
                    <a:pt x="3868" y="2027"/>
                  </a:cubicBezTo>
                  <a:cubicBezTo>
                    <a:pt x="3800" y="1939"/>
                    <a:pt x="3722" y="1851"/>
                    <a:pt x="3653" y="1763"/>
                  </a:cubicBezTo>
                  <a:cubicBezTo>
                    <a:pt x="3575" y="1675"/>
                    <a:pt x="3506" y="1597"/>
                    <a:pt x="3428" y="1508"/>
                  </a:cubicBezTo>
                  <a:cubicBezTo>
                    <a:pt x="3350" y="1430"/>
                    <a:pt x="3271" y="1351"/>
                    <a:pt x="3183" y="1273"/>
                  </a:cubicBezTo>
                  <a:lnTo>
                    <a:pt x="3065" y="1156"/>
                  </a:lnTo>
                  <a:lnTo>
                    <a:pt x="2928" y="1038"/>
                  </a:lnTo>
                  <a:lnTo>
                    <a:pt x="2801" y="931"/>
                  </a:lnTo>
                  <a:lnTo>
                    <a:pt x="2664" y="823"/>
                  </a:lnTo>
                  <a:lnTo>
                    <a:pt x="2527" y="725"/>
                  </a:lnTo>
                  <a:lnTo>
                    <a:pt x="2390" y="627"/>
                  </a:lnTo>
                  <a:lnTo>
                    <a:pt x="2243" y="539"/>
                  </a:lnTo>
                  <a:lnTo>
                    <a:pt x="2086" y="450"/>
                  </a:lnTo>
                  <a:lnTo>
                    <a:pt x="1940" y="372"/>
                  </a:lnTo>
                  <a:lnTo>
                    <a:pt x="1783" y="304"/>
                  </a:lnTo>
                  <a:lnTo>
                    <a:pt x="1626" y="235"/>
                  </a:lnTo>
                  <a:lnTo>
                    <a:pt x="1459" y="176"/>
                  </a:lnTo>
                  <a:lnTo>
                    <a:pt x="1293" y="128"/>
                  </a:lnTo>
                  <a:lnTo>
                    <a:pt x="1127" y="78"/>
                  </a:lnTo>
                  <a:lnTo>
                    <a:pt x="960" y="49"/>
                  </a:lnTo>
                  <a:lnTo>
                    <a:pt x="784" y="20"/>
                  </a:lnTo>
                  <a:lnTo>
                    <a:pt x="617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 rot="5829758" flipH="1">
              <a:off x="4744399" y="-581864"/>
              <a:ext cx="669863" cy="1176053"/>
            </a:xfrm>
            <a:custGeom>
              <a:avLst/>
              <a:gdLst/>
              <a:ahLst/>
              <a:cxnLst/>
              <a:rect l="l" t="t" r="r" b="b"/>
              <a:pathLst>
                <a:path w="5476" h="9614" extrusionOk="0">
                  <a:moveTo>
                    <a:pt x="55" y="1"/>
                  </a:moveTo>
                  <a:cubicBezTo>
                    <a:pt x="42" y="1"/>
                    <a:pt x="30" y="6"/>
                    <a:pt x="20" y="16"/>
                  </a:cubicBezTo>
                  <a:cubicBezTo>
                    <a:pt x="1" y="35"/>
                    <a:pt x="1" y="65"/>
                    <a:pt x="20" y="85"/>
                  </a:cubicBezTo>
                  <a:lnTo>
                    <a:pt x="109" y="172"/>
                  </a:lnTo>
                  <a:cubicBezTo>
                    <a:pt x="168" y="222"/>
                    <a:pt x="255" y="309"/>
                    <a:pt x="353" y="418"/>
                  </a:cubicBezTo>
                  <a:cubicBezTo>
                    <a:pt x="569" y="633"/>
                    <a:pt x="853" y="946"/>
                    <a:pt x="1166" y="1358"/>
                  </a:cubicBezTo>
                  <a:cubicBezTo>
                    <a:pt x="1323" y="1563"/>
                    <a:pt x="1489" y="1778"/>
                    <a:pt x="1656" y="2023"/>
                  </a:cubicBezTo>
                  <a:cubicBezTo>
                    <a:pt x="1734" y="2150"/>
                    <a:pt x="1813" y="2278"/>
                    <a:pt x="1900" y="2405"/>
                  </a:cubicBezTo>
                  <a:cubicBezTo>
                    <a:pt x="1979" y="2533"/>
                    <a:pt x="2057" y="2679"/>
                    <a:pt x="2135" y="2816"/>
                  </a:cubicBezTo>
                  <a:cubicBezTo>
                    <a:pt x="2292" y="3101"/>
                    <a:pt x="2449" y="3384"/>
                    <a:pt x="2596" y="3688"/>
                  </a:cubicBezTo>
                  <a:cubicBezTo>
                    <a:pt x="2733" y="3991"/>
                    <a:pt x="2880" y="4305"/>
                    <a:pt x="3007" y="4628"/>
                  </a:cubicBezTo>
                  <a:cubicBezTo>
                    <a:pt x="3144" y="4942"/>
                    <a:pt x="3282" y="5255"/>
                    <a:pt x="3408" y="5568"/>
                  </a:cubicBezTo>
                  <a:cubicBezTo>
                    <a:pt x="3526" y="5882"/>
                    <a:pt x="3654" y="6195"/>
                    <a:pt x="3781" y="6489"/>
                  </a:cubicBezTo>
                  <a:cubicBezTo>
                    <a:pt x="3908" y="6783"/>
                    <a:pt x="4026" y="7076"/>
                    <a:pt x="4143" y="7340"/>
                  </a:cubicBezTo>
                  <a:cubicBezTo>
                    <a:pt x="4270" y="7614"/>
                    <a:pt x="4378" y="7869"/>
                    <a:pt x="4505" y="8104"/>
                  </a:cubicBezTo>
                  <a:cubicBezTo>
                    <a:pt x="4613" y="8330"/>
                    <a:pt x="4731" y="8545"/>
                    <a:pt x="4829" y="8731"/>
                  </a:cubicBezTo>
                  <a:cubicBezTo>
                    <a:pt x="4936" y="8907"/>
                    <a:pt x="5034" y="9064"/>
                    <a:pt x="5112" y="9191"/>
                  </a:cubicBezTo>
                  <a:cubicBezTo>
                    <a:pt x="5279" y="9446"/>
                    <a:pt x="5377" y="9593"/>
                    <a:pt x="5377" y="9593"/>
                  </a:cubicBezTo>
                  <a:cubicBezTo>
                    <a:pt x="5383" y="9605"/>
                    <a:pt x="5397" y="9613"/>
                    <a:pt x="5411" y="9613"/>
                  </a:cubicBezTo>
                  <a:cubicBezTo>
                    <a:pt x="5420" y="9613"/>
                    <a:pt x="5428" y="9610"/>
                    <a:pt x="5436" y="9603"/>
                  </a:cubicBezTo>
                  <a:cubicBezTo>
                    <a:pt x="5465" y="9593"/>
                    <a:pt x="5475" y="9564"/>
                    <a:pt x="5455" y="9544"/>
                  </a:cubicBezTo>
                  <a:lnTo>
                    <a:pt x="5455" y="9534"/>
                  </a:lnTo>
                  <a:cubicBezTo>
                    <a:pt x="5455" y="9534"/>
                    <a:pt x="5377" y="9387"/>
                    <a:pt x="5240" y="9122"/>
                  </a:cubicBezTo>
                  <a:cubicBezTo>
                    <a:pt x="5171" y="8985"/>
                    <a:pt x="5093" y="8829"/>
                    <a:pt x="4995" y="8643"/>
                  </a:cubicBezTo>
                  <a:cubicBezTo>
                    <a:pt x="4907" y="8447"/>
                    <a:pt x="4809" y="8241"/>
                    <a:pt x="4701" y="8006"/>
                  </a:cubicBezTo>
                  <a:cubicBezTo>
                    <a:pt x="4594" y="7771"/>
                    <a:pt x="4476" y="7517"/>
                    <a:pt x="4359" y="7253"/>
                  </a:cubicBezTo>
                  <a:cubicBezTo>
                    <a:pt x="4241" y="6978"/>
                    <a:pt x="4114" y="6694"/>
                    <a:pt x="3987" y="6400"/>
                  </a:cubicBezTo>
                  <a:cubicBezTo>
                    <a:pt x="3859" y="6106"/>
                    <a:pt x="3732" y="5803"/>
                    <a:pt x="3595" y="5490"/>
                  </a:cubicBezTo>
                  <a:cubicBezTo>
                    <a:pt x="3458" y="5177"/>
                    <a:pt x="3321" y="4863"/>
                    <a:pt x="3173" y="4550"/>
                  </a:cubicBezTo>
                  <a:cubicBezTo>
                    <a:pt x="3027" y="4237"/>
                    <a:pt x="2880" y="3933"/>
                    <a:pt x="2723" y="3629"/>
                  </a:cubicBezTo>
                  <a:cubicBezTo>
                    <a:pt x="2566" y="3325"/>
                    <a:pt x="2400" y="3032"/>
                    <a:pt x="2233" y="2757"/>
                  </a:cubicBezTo>
                  <a:cubicBezTo>
                    <a:pt x="2067" y="2483"/>
                    <a:pt x="1900" y="2209"/>
                    <a:pt x="1734" y="1965"/>
                  </a:cubicBezTo>
                  <a:cubicBezTo>
                    <a:pt x="1568" y="1720"/>
                    <a:pt x="1401" y="1495"/>
                    <a:pt x="1245" y="1299"/>
                  </a:cubicBezTo>
                  <a:cubicBezTo>
                    <a:pt x="1078" y="1093"/>
                    <a:pt x="931" y="907"/>
                    <a:pt x="794" y="750"/>
                  </a:cubicBezTo>
                  <a:cubicBezTo>
                    <a:pt x="647" y="594"/>
                    <a:pt x="530" y="457"/>
                    <a:pt x="422" y="349"/>
                  </a:cubicBezTo>
                  <a:cubicBezTo>
                    <a:pt x="324" y="241"/>
                    <a:pt x="236" y="153"/>
                    <a:pt x="177" y="94"/>
                  </a:cubicBezTo>
                  <a:cubicBezTo>
                    <a:pt x="128" y="45"/>
                    <a:pt x="89" y="16"/>
                    <a:pt x="89" y="16"/>
                  </a:cubicBezTo>
                  <a:cubicBezTo>
                    <a:pt x="80" y="6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 rot="5829758" flipH="1">
              <a:off x="5296813" y="-436022"/>
              <a:ext cx="135416" cy="854577"/>
            </a:xfrm>
            <a:custGeom>
              <a:avLst/>
              <a:gdLst/>
              <a:ahLst/>
              <a:cxnLst/>
              <a:rect l="l" t="t" r="r" b="b"/>
              <a:pathLst>
                <a:path w="1107" h="6986" extrusionOk="0">
                  <a:moveTo>
                    <a:pt x="49" y="1"/>
                  </a:moveTo>
                  <a:cubicBezTo>
                    <a:pt x="20" y="1"/>
                    <a:pt x="0" y="20"/>
                    <a:pt x="0" y="50"/>
                  </a:cubicBezTo>
                  <a:cubicBezTo>
                    <a:pt x="0" y="50"/>
                    <a:pt x="0" y="158"/>
                    <a:pt x="10" y="353"/>
                  </a:cubicBezTo>
                  <a:cubicBezTo>
                    <a:pt x="10" y="451"/>
                    <a:pt x="20" y="559"/>
                    <a:pt x="29" y="696"/>
                  </a:cubicBezTo>
                  <a:cubicBezTo>
                    <a:pt x="39" y="834"/>
                    <a:pt x="49" y="980"/>
                    <a:pt x="59" y="1147"/>
                  </a:cubicBezTo>
                  <a:cubicBezTo>
                    <a:pt x="78" y="1304"/>
                    <a:pt x="88" y="1480"/>
                    <a:pt x="107" y="1666"/>
                  </a:cubicBezTo>
                  <a:lnTo>
                    <a:pt x="166" y="2253"/>
                  </a:lnTo>
                  <a:cubicBezTo>
                    <a:pt x="186" y="2459"/>
                    <a:pt x="205" y="2675"/>
                    <a:pt x="225" y="2890"/>
                  </a:cubicBezTo>
                  <a:cubicBezTo>
                    <a:pt x="255" y="3095"/>
                    <a:pt x="274" y="3321"/>
                    <a:pt x="303" y="3536"/>
                  </a:cubicBezTo>
                  <a:cubicBezTo>
                    <a:pt x="323" y="3752"/>
                    <a:pt x="353" y="3967"/>
                    <a:pt x="382" y="4183"/>
                  </a:cubicBezTo>
                  <a:cubicBezTo>
                    <a:pt x="411" y="4398"/>
                    <a:pt x="440" y="4603"/>
                    <a:pt x="480" y="4809"/>
                  </a:cubicBezTo>
                  <a:cubicBezTo>
                    <a:pt x="509" y="5005"/>
                    <a:pt x="548" y="5201"/>
                    <a:pt x="577" y="5387"/>
                  </a:cubicBezTo>
                  <a:cubicBezTo>
                    <a:pt x="617" y="5573"/>
                    <a:pt x="646" y="5749"/>
                    <a:pt x="686" y="5906"/>
                  </a:cubicBezTo>
                  <a:cubicBezTo>
                    <a:pt x="725" y="6063"/>
                    <a:pt x="764" y="6209"/>
                    <a:pt x="803" y="6337"/>
                  </a:cubicBezTo>
                  <a:cubicBezTo>
                    <a:pt x="842" y="6474"/>
                    <a:pt x="871" y="6581"/>
                    <a:pt x="901" y="6670"/>
                  </a:cubicBezTo>
                  <a:cubicBezTo>
                    <a:pt x="969" y="6855"/>
                    <a:pt x="1008" y="6953"/>
                    <a:pt x="1008" y="6953"/>
                  </a:cubicBezTo>
                  <a:cubicBezTo>
                    <a:pt x="1017" y="6969"/>
                    <a:pt x="1031" y="6986"/>
                    <a:pt x="1053" y="6986"/>
                  </a:cubicBezTo>
                  <a:cubicBezTo>
                    <a:pt x="1057" y="6986"/>
                    <a:pt x="1062" y="6985"/>
                    <a:pt x="1067" y="6983"/>
                  </a:cubicBezTo>
                  <a:cubicBezTo>
                    <a:pt x="1087" y="6983"/>
                    <a:pt x="1106" y="6953"/>
                    <a:pt x="1106" y="6934"/>
                  </a:cubicBezTo>
                  <a:lnTo>
                    <a:pt x="1106" y="6924"/>
                  </a:lnTo>
                  <a:cubicBezTo>
                    <a:pt x="1106" y="6924"/>
                    <a:pt x="1087" y="6816"/>
                    <a:pt x="1048" y="6631"/>
                  </a:cubicBezTo>
                  <a:cubicBezTo>
                    <a:pt x="1008" y="6444"/>
                    <a:pt x="960" y="6180"/>
                    <a:pt x="901" y="5857"/>
                  </a:cubicBezTo>
                  <a:cubicBezTo>
                    <a:pt x="871" y="5700"/>
                    <a:pt x="842" y="5524"/>
                    <a:pt x="803" y="5347"/>
                  </a:cubicBezTo>
                  <a:cubicBezTo>
                    <a:pt x="773" y="5162"/>
                    <a:pt x="734" y="4966"/>
                    <a:pt x="705" y="4770"/>
                  </a:cubicBezTo>
                  <a:cubicBezTo>
                    <a:pt x="666" y="4564"/>
                    <a:pt x="627" y="4359"/>
                    <a:pt x="588" y="4143"/>
                  </a:cubicBezTo>
                  <a:cubicBezTo>
                    <a:pt x="548" y="3937"/>
                    <a:pt x="509" y="3722"/>
                    <a:pt x="470" y="3506"/>
                  </a:cubicBezTo>
                  <a:cubicBezTo>
                    <a:pt x="440" y="3291"/>
                    <a:pt x="401" y="3076"/>
                    <a:pt x="372" y="2870"/>
                  </a:cubicBezTo>
                  <a:cubicBezTo>
                    <a:pt x="333" y="2655"/>
                    <a:pt x="303" y="2449"/>
                    <a:pt x="284" y="2244"/>
                  </a:cubicBezTo>
                  <a:cubicBezTo>
                    <a:pt x="255" y="2038"/>
                    <a:pt x="225" y="1842"/>
                    <a:pt x="205" y="1656"/>
                  </a:cubicBezTo>
                  <a:cubicBezTo>
                    <a:pt x="186" y="1470"/>
                    <a:pt x="166" y="1293"/>
                    <a:pt x="147" y="1137"/>
                  </a:cubicBezTo>
                  <a:cubicBezTo>
                    <a:pt x="137" y="971"/>
                    <a:pt x="127" y="823"/>
                    <a:pt x="118" y="686"/>
                  </a:cubicBezTo>
                  <a:cubicBezTo>
                    <a:pt x="107" y="559"/>
                    <a:pt x="107" y="442"/>
                    <a:pt x="98" y="353"/>
                  </a:cubicBezTo>
                  <a:lnTo>
                    <a:pt x="98" y="50"/>
                  </a:lnTo>
                  <a:cubicBezTo>
                    <a:pt x="98" y="20"/>
                    <a:pt x="68" y="1"/>
                    <a:pt x="4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 rot="5829758" flipH="1">
              <a:off x="4980773" y="100860"/>
              <a:ext cx="620688" cy="398664"/>
            </a:xfrm>
            <a:custGeom>
              <a:avLst/>
              <a:gdLst/>
              <a:ahLst/>
              <a:cxnLst/>
              <a:rect l="l" t="t" r="r" b="b"/>
              <a:pathLst>
                <a:path w="5074" h="3259" extrusionOk="0">
                  <a:moveTo>
                    <a:pt x="54" y="1"/>
                  </a:moveTo>
                  <a:cubicBezTo>
                    <a:pt x="40" y="1"/>
                    <a:pt x="26" y="9"/>
                    <a:pt x="20" y="21"/>
                  </a:cubicBezTo>
                  <a:cubicBezTo>
                    <a:pt x="1" y="41"/>
                    <a:pt x="1" y="70"/>
                    <a:pt x="20" y="89"/>
                  </a:cubicBezTo>
                  <a:cubicBezTo>
                    <a:pt x="20" y="89"/>
                    <a:pt x="99" y="148"/>
                    <a:pt x="226" y="246"/>
                  </a:cubicBezTo>
                  <a:cubicBezTo>
                    <a:pt x="353" y="344"/>
                    <a:pt x="530" y="491"/>
                    <a:pt x="755" y="648"/>
                  </a:cubicBezTo>
                  <a:cubicBezTo>
                    <a:pt x="970" y="814"/>
                    <a:pt x="1235" y="1010"/>
                    <a:pt x="1509" y="1206"/>
                  </a:cubicBezTo>
                  <a:cubicBezTo>
                    <a:pt x="1793" y="1412"/>
                    <a:pt x="2096" y="1627"/>
                    <a:pt x="2400" y="1833"/>
                  </a:cubicBezTo>
                  <a:cubicBezTo>
                    <a:pt x="2556" y="1930"/>
                    <a:pt x="2713" y="2039"/>
                    <a:pt x="2870" y="2126"/>
                  </a:cubicBezTo>
                  <a:cubicBezTo>
                    <a:pt x="3026" y="2224"/>
                    <a:pt x="3183" y="2313"/>
                    <a:pt x="3340" y="2391"/>
                  </a:cubicBezTo>
                  <a:cubicBezTo>
                    <a:pt x="3496" y="2479"/>
                    <a:pt x="3644" y="2557"/>
                    <a:pt x="3790" y="2616"/>
                  </a:cubicBezTo>
                  <a:cubicBezTo>
                    <a:pt x="3927" y="2675"/>
                    <a:pt x="4064" y="2733"/>
                    <a:pt x="4192" y="2802"/>
                  </a:cubicBezTo>
                  <a:cubicBezTo>
                    <a:pt x="4319" y="2851"/>
                    <a:pt x="4427" y="2920"/>
                    <a:pt x="4525" y="2968"/>
                  </a:cubicBezTo>
                  <a:cubicBezTo>
                    <a:pt x="4623" y="3018"/>
                    <a:pt x="4711" y="3077"/>
                    <a:pt x="4780" y="3116"/>
                  </a:cubicBezTo>
                  <a:cubicBezTo>
                    <a:pt x="4848" y="3155"/>
                    <a:pt x="4897" y="3194"/>
                    <a:pt x="4936" y="3214"/>
                  </a:cubicBezTo>
                  <a:cubicBezTo>
                    <a:pt x="4965" y="3243"/>
                    <a:pt x="4985" y="3253"/>
                    <a:pt x="4985" y="3253"/>
                  </a:cubicBezTo>
                  <a:cubicBezTo>
                    <a:pt x="4996" y="3256"/>
                    <a:pt x="5006" y="3258"/>
                    <a:pt x="5016" y="3258"/>
                  </a:cubicBezTo>
                  <a:cubicBezTo>
                    <a:pt x="5033" y="3258"/>
                    <a:pt x="5047" y="3252"/>
                    <a:pt x="5054" y="3233"/>
                  </a:cubicBezTo>
                  <a:cubicBezTo>
                    <a:pt x="5073" y="3214"/>
                    <a:pt x="5063" y="3184"/>
                    <a:pt x="5044" y="3164"/>
                  </a:cubicBezTo>
                  <a:cubicBezTo>
                    <a:pt x="5044" y="3164"/>
                    <a:pt x="4965" y="3116"/>
                    <a:pt x="4828" y="3037"/>
                  </a:cubicBezTo>
                  <a:cubicBezTo>
                    <a:pt x="4760" y="2998"/>
                    <a:pt x="4671" y="2939"/>
                    <a:pt x="4574" y="2881"/>
                  </a:cubicBezTo>
                  <a:cubicBezTo>
                    <a:pt x="4476" y="2831"/>
                    <a:pt x="4368" y="2763"/>
                    <a:pt x="4251" y="2694"/>
                  </a:cubicBezTo>
                  <a:cubicBezTo>
                    <a:pt x="4123" y="2626"/>
                    <a:pt x="3996" y="2548"/>
                    <a:pt x="3859" y="2469"/>
                  </a:cubicBezTo>
                  <a:cubicBezTo>
                    <a:pt x="3722" y="2391"/>
                    <a:pt x="3575" y="2313"/>
                    <a:pt x="3428" y="2224"/>
                  </a:cubicBezTo>
                  <a:cubicBezTo>
                    <a:pt x="3281" y="2136"/>
                    <a:pt x="3134" y="2048"/>
                    <a:pt x="2978" y="1950"/>
                  </a:cubicBezTo>
                  <a:cubicBezTo>
                    <a:pt x="2830" y="1852"/>
                    <a:pt x="2674" y="1754"/>
                    <a:pt x="2527" y="1647"/>
                  </a:cubicBezTo>
                  <a:cubicBezTo>
                    <a:pt x="2223" y="1431"/>
                    <a:pt x="1930" y="1225"/>
                    <a:pt x="1646" y="1020"/>
                  </a:cubicBezTo>
                  <a:cubicBezTo>
                    <a:pt x="1362" y="824"/>
                    <a:pt x="1098" y="638"/>
                    <a:pt x="863" y="491"/>
                  </a:cubicBezTo>
                  <a:cubicBezTo>
                    <a:pt x="755" y="413"/>
                    <a:pt x="637" y="344"/>
                    <a:pt x="549" y="285"/>
                  </a:cubicBezTo>
                  <a:cubicBezTo>
                    <a:pt x="451" y="227"/>
                    <a:pt x="373" y="178"/>
                    <a:pt x="295" y="139"/>
                  </a:cubicBezTo>
                  <a:cubicBezTo>
                    <a:pt x="158" y="50"/>
                    <a:pt x="79" y="11"/>
                    <a:pt x="79" y="11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 rot="5829758" flipH="1">
              <a:off x="5512000" y="514066"/>
              <a:ext cx="387165" cy="228140"/>
            </a:xfrm>
            <a:custGeom>
              <a:avLst/>
              <a:gdLst/>
              <a:ahLst/>
              <a:cxnLst/>
              <a:rect l="l" t="t" r="r" b="b"/>
              <a:pathLst>
                <a:path w="3165" h="1865" extrusionOk="0">
                  <a:moveTo>
                    <a:pt x="21" y="0"/>
                  </a:moveTo>
                  <a:cubicBezTo>
                    <a:pt x="17" y="0"/>
                    <a:pt x="14" y="1"/>
                    <a:pt x="11" y="4"/>
                  </a:cubicBezTo>
                  <a:cubicBezTo>
                    <a:pt x="1" y="14"/>
                    <a:pt x="1" y="33"/>
                    <a:pt x="1" y="43"/>
                  </a:cubicBezTo>
                  <a:cubicBezTo>
                    <a:pt x="1" y="43"/>
                    <a:pt x="148" y="229"/>
                    <a:pt x="392" y="474"/>
                  </a:cubicBezTo>
                  <a:cubicBezTo>
                    <a:pt x="520" y="601"/>
                    <a:pt x="667" y="738"/>
                    <a:pt x="833" y="886"/>
                  </a:cubicBezTo>
                  <a:cubicBezTo>
                    <a:pt x="1000" y="1023"/>
                    <a:pt x="1176" y="1169"/>
                    <a:pt x="1372" y="1297"/>
                  </a:cubicBezTo>
                  <a:cubicBezTo>
                    <a:pt x="1470" y="1365"/>
                    <a:pt x="1567" y="1424"/>
                    <a:pt x="1676" y="1483"/>
                  </a:cubicBezTo>
                  <a:cubicBezTo>
                    <a:pt x="1774" y="1541"/>
                    <a:pt x="1871" y="1591"/>
                    <a:pt x="1979" y="1630"/>
                  </a:cubicBezTo>
                  <a:cubicBezTo>
                    <a:pt x="2077" y="1678"/>
                    <a:pt x="2175" y="1718"/>
                    <a:pt x="2273" y="1747"/>
                  </a:cubicBezTo>
                  <a:cubicBezTo>
                    <a:pt x="2322" y="1767"/>
                    <a:pt x="2370" y="1776"/>
                    <a:pt x="2420" y="1786"/>
                  </a:cubicBezTo>
                  <a:cubicBezTo>
                    <a:pt x="2468" y="1796"/>
                    <a:pt x="2508" y="1815"/>
                    <a:pt x="2557" y="1815"/>
                  </a:cubicBezTo>
                  <a:cubicBezTo>
                    <a:pt x="2635" y="1835"/>
                    <a:pt x="2723" y="1845"/>
                    <a:pt x="2792" y="1855"/>
                  </a:cubicBezTo>
                  <a:cubicBezTo>
                    <a:pt x="2860" y="1855"/>
                    <a:pt x="2929" y="1865"/>
                    <a:pt x="2978" y="1865"/>
                  </a:cubicBezTo>
                  <a:cubicBezTo>
                    <a:pt x="3086" y="1855"/>
                    <a:pt x="3144" y="1855"/>
                    <a:pt x="3144" y="1855"/>
                  </a:cubicBezTo>
                  <a:cubicBezTo>
                    <a:pt x="3154" y="1855"/>
                    <a:pt x="3164" y="1845"/>
                    <a:pt x="3164" y="1835"/>
                  </a:cubicBezTo>
                  <a:cubicBezTo>
                    <a:pt x="3164" y="1815"/>
                    <a:pt x="3154" y="1806"/>
                    <a:pt x="3144" y="1806"/>
                  </a:cubicBezTo>
                  <a:cubicBezTo>
                    <a:pt x="3144" y="1806"/>
                    <a:pt x="3086" y="1796"/>
                    <a:pt x="2988" y="1786"/>
                  </a:cubicBezTo>
                  <a:cubicBezTo>
                    <a:pt x="2929" y="1776"/>
                    <a:pt x="2870" y="1776"/>
                    <a:pt x="2801" y="1757"/>
                  </a:cubicBezTo>
                  <a:cubicBezTo>
                    <a:pt x="2733" y="1747"/>
                    <a:pt x="2655" y="1728"/>
                    <a:pt x="2576" y="1708"/>
                  </a:cubicBezTo>
                  <a:cubicBezTo>
                    <a:pt x="2537" y="1698"/>
                    <a:pt x="2488" y="1689"/>
                    <a:pt x="2449" y="1678"/>
                  </a:cubicBezTo>
                  <a:cubicBezTo>
                    <a:pt x="2400" y="1669"/>
                    <a:pt x="2361" y="1649"/>
                    <a:pt x="2312" y="1639"/>
                  </a:cubicBezTo>
                  <a:cubicBezTo>
                    <a:pt x="2214" y="1610"/>
                    <a:pt x="2116" y="1571"/>
                    <a:pt x="2018" y="1532"/>
                  </a:cubicBezTo>
                  <a:cubicBezTo>
                    <a:pt x="1969" y="1512"/>
                    <a:pt x="1920" y="1493"/>
                    <a:pt x="1871" y="1463"/>
                  </a:cubicBezTo>
                  <a:cubicBezTo>
                    <a:pt x="1822" y="1443"/>
                    <a:pt x="1774" y="1414"/>
                    <a:pt x="1724" y="1395"/>
                  </a:cubicBezTo>
                  <a:cubicBezTo>
                    <a:pt x="1617" y="1345"/>
                    <a:pt x="1519" y="1287"/>
                    <a:pt x="1421" y="1228"/>
                  </a:cubicBezTo>
                  <a:cubicBezTo>
                    <a:pt x="1323" y="1169"/>
                    <a:pt x="1225" y="1101"/>
                    <a:pt x="1137" y="1042"/>
                  </a:cubicBezTo>
                  <a:cubicBezTo>
                    <a:pt x="1039" y="973"/>
                    <a:pt x="951" y="905"/>
                    <a:pt x="862" y="836"/>
                  </a:cubicBezTo>
                  <a:lnTo>
                    <a:pt x="627" y="631"/>
                  </a:lnTo>
                  <a:cubicBezTo>
                    <a:pt x="559" y="572"/>
                    <a:pt x="490" y="503"/>
                    <a:pt x="432" y="445"/>
                  </a:cubicBezTo>
                  <a:cubicBezTo>
                    <a:pt x="305" y="318"/>
                    <a:pt x="207" y="210"/>
                    <a:pt x="148" y="131"/>
                  </a:cubicBezTo>
                  <a:cubicBezTo>
                    <a:pt x="79" y="53"/>
                    <a:pt x="40" y="14"/>
                    <a:pt x="40" y="14"/>
                  </a:cubicBezTo>
                  <a:cubicBezTo>
                    <a:pt x="40" y="7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 rot="5829758" flipH="1">
              <a:off x="5723934" y="330175"/>
              <a:ext cx="170279" cy="352791"/>
            </a:xfrm>
            <a:custGeom>
              <a:avLst/>
              <a:gdLst/>
              <a:ahLst/>
              <a:cxnLst/>
              <a:rect l="l" t="t" r="r" b="b"/>
              <a:pathLst>
                <a:path w="1392" h="2884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1" y="15"/>
                    <a:pt x="1" y="35"/>
                    <a:pt x="11" y="44"/>
                  </a:cubicBezTo>
                  <a:cubicBezTo>
                    <a:pt x="11" y="44"/>
                    <a:pt x="40" y="83"/>
                    <a:pt x="89" y="152"/>
                  </a:cubicBezTo>
                  <a:cubicBezTo>
                    <a:pt x="148" y="220"/>
                    <a:pt x="216" y="318"/>
                    <a:pt x="305" y="446"/>
                  </a:cubicBezTo>
                  <a:cubicBezTo>
                    <a:pt x="383" y="563"/>
                    <a:pt x="481" y="710"/>
                    <a:pt x="579" y="867"/>
                  </a:cubicBezTo>
                  <a:cubicBezTo>
                    <a:pt x="627" y="945"/>
                    <a:pt x="677" y="1033"/>
                    <a:pt x="725" y="1112"/>
                  </a:cubicBezTo>
                  <a:cubicBezTo>
                    <a:pt x="765" y="1200"/>
                    <a:pt x="814" y="1288"/>
                    <a:pt x="853" y="1376"/>
                  </a:cubicBezTo>
                  <a:cubicBezTo>
                    <a:pt x="902" y="1464"/>
                    <a:pt x="941" y="1552"/>
                    <a:pt x="971" y="1641"/>
                  </a:cubicBezTo>
                  <a:cubicBezTo>
                    <a:pt x="990" y="1689"/>
                    <a:pt x="1010" y="1728"/>
                    <a:pt x="1029" y="1778"/>
                  </a:cubicBezTo>
                  <a:cubicBezTo>
                    <a:pt x="1049" y="1817"/>
                    <a:pt x="1058" y="1865"/>
                    <a:pt x="1078" y="1905"/>
                  </a:cubicBezTo>
                  <a:cubicBezTo>
                    <a:pt x="1088" y="1954"/>
                    <a:pt x="1108" y="1993"/>
                    <a:pt x="1117" y="2032"/>
                  </a:cubicBezTo>
                  <a:cubicBezTo>
                    <a:pt x="1137" y="2071"/>
                    <a:pt x="1147" y="2120"/>
                    <a:pt x="1156" y="2159"/>
                  </a:cubicBezTo>
                  <a:cubicBezTo>
                    <a:pt x="1186" y="2238"/>
                    <a:pt x="1206" y="2316"/>
                    <a:pt x="1225" y="2385"/>
                  </a:cubicBezTo>
                  <a:cubicBezTo>
                    <a:pt x="1245" y="2453"/>
                    <a:pt x="1254" y="2522"/>
                    <a:pt x="1274" y="2581"/>
                  </a:cubicBezTo>
                  <a:cubicBezTo>
                    <a:pt x="1293" y="2639"/>
                    <a:pt x="1304" y="2688"/>
                    <a:pt x="1313" y="2727"/>
                  </a:cubicBezTo>
                  <a:cubicBezTo>
                    <a:pt x="1333" y="2816"/>
                    <a:pt x="1343" y="2864"/>
                    <a:pt x="1343" y="2864"/>
                  </a:cubicBezTo>
                  <a:cubicBezTo>
                    <a:pt x="1343" y="2874"/>
                    <a:pt x="1362" y="2884"/>
                    <a:pt x="1372" y="2884"/>
                  </a:cubicBezTo>
                  <a:cubicBezTo>
                    <a:pt x="1382" y="2884"/>
                    <a:pt x="1391" y="2864"/>
                    <a:pt x="1391" y="2855"/>
                  </a:cubicBezTo>
                  <a:cubicBezTo>
                    <a:pt x="1391" y="2855"/>
                    <a:pt x="1391" y="2805"/>
                    <a:pt x="1382" y="2718"/>
                  </a:cubicBezTo>
                  <a:cubicBezTo>
                    <a:pt x="1382" y="2668"/>
                    <a:pt x="1382" y="2620"/>
                    <a:pt x="1372" y="2561"/>
                  </a:cubicBezTo>
                  <a:cubicBezTo>
                    <a:pt x="1352" y="2502"/>
                    <a:pt x="1352" y="2433"/>
                    <a:pt x="1333" y="2355"/>
                  </a:cubicBezTo>
                  <a:cubicBezTo>
                    <a:pt x="1313" y="2287"/>
                    <a:pt x="1293" y="2209"/>
                    <a:pt x="1274" y="2120"/>
                  </a:cubicBezTo>
                  <a:cubicBezTo>
                    <a:pt x="1254" y="2081"/>
                    <a:pt x="1245" y="2042"/>
                    <a:pt x="1225" y="1993"/>
                  </a:cubicBezTo>
                  <a:cubicBezTo>
                    <a:pt x="1215" y="1954"/>
                    <a:pt x="1195" y="1915"/>
                    <a:pt x="1186" y="1865"/>
                  </a:cubicBezTo>
                  <a:lnTo>
                    <a:pt x="1069" y="1601"/>
                  </a:lnTo>
                  <a:cubicBezTo>
                    <a:pt x="1029" y="1513"/>
                    <a:pt x="980" y="1425"/>
                    <a:pt x="931" y="1337"/>
                  </a:cubicBezTo>
                  <a:cubicBezTo>
                    <a:pt x="882" y="1249"/>
                    <a:pt x="834" y="1160"/>
                    <a:pt x="784" y="1082"/>
                  </a:cubicBezTo>
                  <a:cubicBezTo>
                    <a:pt x="736" y="994"/>
                    <a:pt x="677" y="916"/>
                    <a:pt x="627" y="838"/>
                  </a:cubicBezTo>
                  <a:cubicBezTo>
                    <a:pt x="579" y="759"/>
                    <a:pt x="520" y="681"/>
                    <a:pt x="481" y="612"/>
                  </a:cubicBezTo>
                  <a:cubicBezTo>
                    <a:pt x="432" y="544"/>
                    <a:pt x="383" y="475"/>
                    <a:pt x="344" y="416"/>
                  </a:cubicBezTo>
                  <a:cubicBezTo>
                    <a:pt x="255" y="299"/>
                    <a:pt x="177" y="191"/>
                    <a:pt x="128" y="122"/>
                  </a:cubicBezTo>
                  <a:cubicBezTo>
                    <a:pt x="79" y="54"/>
                    <a:pt x="50" y="15"/>
                    <a:pt x="50" y="15"/>
                  </a:cubicBezTo>
                  <a:cubicBezTo>
                    <a:pt x="43" y="8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 rot="5829758" flipH="1">
              <a:off x="5638069" y="515646"/>
              <a:ext cx="390713" cy="400744"/>
            </a:xfrm>
            <a:custGeom>
              <a:avLst/>
              <a:gdLst/>
              <a:ahLst/>
              <a:cxnLst/>
              <a:rect l="l" t="t" r="r" b="b"/>
              <a:pathLst>
                <a:path w="3194" h="3276" extrusionOk="0">
                  <a:moveTo>
                    <a:pt x="30" y="1"/>
                  </a:moveTo>
                  <a:cubicBezTo>
                    <a:pt x="27" y="1"/>
                    <a:pt x="23" y="2"/>
                    <a:pt x="20" y="5"/>
                  </a:cubicBezTo>
                  <a:cubicBezTo>
                    <a:pt x="10" y="5"/>
                    <a:pt x="1" y="24"/>
                    <a:pt x="10" y="35"/>
                  </a:cubicBezTo>
                  <a:cubicBezTo>
                    <a:pt x="10" y="35"/>
                    <a:pt x="40" y="103"/>
                    <a:pt x="99" y="211"/>
                  </a:cubicBezTo>
                  <a:cubicBezTo>
                    <a:pt x="128" y="270"/>
                    <a:pt x="157" y="338"/>
                    <a:pt x="206" y="416"/>
                  </a:cubicBezTo>
                  <a:cubicBezTo>
                    <a:pt x="226" y="446"/>
                    <a:pt x="245" y="494"/>
                    <a:pt x="275" y="534"/>
                  </a:cubicBezTo>
                  <a:cubicBezTo>
                    <a:pt x="295" y="573"/>
                    <a:pt x="324" y="622"/>
                    <a:pt x="353" y="671"/>
                  </a:cubicBezTo>
                  <a:cubicBezTo>
                    <a:pt x="382" y="710"/>
                    <a:pt x="402" y="759"/>
                    <a:pt x="441" y="808"/>
                  </a:cubicBezTo>
                  <a:cubicBezTo>
                    <a:pt x="471" y="857"/>
                    <a:pt x="500" y="906"/>
                    <a:pt x="539" y="964"/>
                  </a:cubicBezTo>
                  <a:cubicBezTo>
                    <a:pt x="569" y="1014"/>
                    <a:pt x="608" y="1062"/>
                    <a:pt x="647" y="1121"/>
                  </a:cubicBezTo>
                  <a:cubicBezTo>
                    <a:pt x="686" y="1170"/>
                    <a:pt x="715" y="1229"/>
                    <a:pt x="754" y="1278"/>
                  </a:cubicBezTo>
                  <a:cubicBezTo>
                    <a:pt x="843" y="1386"/>
                    <a:pt x="921" y="1493"/>
                    <a:pt x="1019" y="1601"/>
                  </a:cubicBezTo>
                  <a:cubicBezTo>
                    <a:pt x="1107" y="1719"/>
                    <a:pt x="1205" y="1817"/>
                    <a:pt x="1303" y="1924"/>
                  </a:cubicBezTo>
                  <a:cubicBezTo>
                    <a:pt x="1401" y="2032"/>
                    <a:pt x="1499" y="2139"/>
                    <a:pt x="1607" y="2228"/>
                  </a:cubicBezTo>
                  <a:cubicBezTo>
                    <a:pt x="1705" y="2335"/>
                    <a:pt x="1812" y="2424"/>
                    <a:pt x="1910" y="2512"/>
                  </a:cubicBezTo>
                  <a:cubicBezTo>
                    <a:pt x="1969" y="2551"/>
                    <a:pt x="2018" y="2590"/>
                    <a:pt x="2067" y="2629"/>
                  </a:cubicBezTo>
                  <a:cubicBezTo>
                    <a:pt x="2125" y="2668"/>
                    <a:pt x="2175" y="2707"/>
                    <a:pt x="2223" y="2747"/>
                  </a:cubicBezTo>
                  <a:cubicBezTo>
                    <a:pt x="2321" y="2816"/>
                    <a:pt x="2419" y="2884"/>
                    <a:pt x="2517" y="2942"/>
                  </a:cubicBezTo>
                  <a:cubicBezTo>
                    <a:pt x="2556" y="2972"/>
                    <a:pt x="2606" y="2992"/>
                    <a:pt x="2645" y="3021"/>
                  </a:cubicBezTo>
                  <a:cubicBezTo>
                    <a:pt x="2693" y="3040"/>
                    <a:pt x="2732" y="3070"/>
                    <a:pt x="2772" y="3090"/>
                  </a:cubicBezTo>
                  <a:cubicBezTo>
                    <a:pt x="2850" y="3129"/>
                    <a:pt x="2909" y="3168"/>
                    <a:pt x="2967" y="3188"/>
                  </a:cubicBezTo>
                  <a:cubicBezTo>
                    <a:pt x="3085" y="3246"/>
                    <a:pt x="3154" y="3275"/>
                    <a:pt x="3154" y="3275"/>
                  </a:cubicBezTo>
                  <a:cubicBezTo>
                    <a:pt x="3163" y="3275"/>
                    <a:pt x="3173" y="3275"/>
                    <a:pt x="3183" y="3266"/>
                  </a:cubicBezTo>
                  <a:cubicBezTo>
                    <a:pt x="3193" y="3256"/>
                    <a:pt x="3183" y="3236"/>
                    <a:pt x="3173" y="3227"/>
                  </a:cubicBezTo>
                  <a:cubicBezTo>
                    <a:pt x="3173" y="3227"/>
                    <a:pt x="3115" y="3188"/>
                    <a:pt x="3007" y="3129"/>
                  </a:cubicBezTo>
                  <a:cubicBezTo>
                    <a:pt x="2958" y="3090"/>
                    <a:pt x="2889" y="3051"/>
                    <a:pt x="2821" y="3011"/>
                  </a:cubicBezTo>
                  <a:cubicBezTo>
                    <a:pt x="2782" y="2982"/>
                    <a:pt x="2743" y="2962"/>
                    <a:pt x="2703" y="2933"/>
                  </a:cubicBezTo>
                  <a:cubicBezTo>
                    <a:pt x="2664" y="2903"/>
                    <a:pt x="2615" y="2874"/>
                    <a:pt x="2576" y="2845"/>
                  </a:cubicBezTo>
                  <a:cubicBezTo>
                    <a:pt x="2527" y="2816"/>
                    <a:pt x="2488" y="2786"/>
                    <a:pt x="2439" y="2757"/>
                  </a:cubicBezTo>
                  <a:cubicBezTo>
                    <a:pt x="2390" y="2718"/>
                    <a:pt x="2341" y="2688"/>
                    <a:pt x="2292" y="2649"/>
                  </a:cubicBezTo>
                  <a:cubicBezTo>
                    <a:pt x="2194" y="2581"/>
                    <a:pt x="2096" y="2502"/>
                    <a:pt x="1988" y="2424"/>
                  </a:cubicBezTo>
                  <a:cubicBezTo>
                    <a:pt x="1881" y="2335"/>
                    <a:pt x="1773" y="2248"/>
                    <a:pt x="1675" y="2159"/>
                  </a:cubicBezTo>
                  <a:cubicBezTo>
                    <a:pt x="1568" y="2061"/>
                    <a:pt x="1470" y="1963"/>
                    <a:pt x="1362" y="1865"/>
                  </a:cubicBezTo>
                  <a:cubicBezTo>
                    <a:pt x="1264" y="1767"/>
                    <a:pt x="1166" y="1660"/>
                    <a:pt x="1068" y="1562"/>
                  </a:cubicBezTo>
                  <a:lnTo>
                    <a:pt x="804" y="1239"/>
                  </a:lnTo>
                  <a:cubicBezTo>
                    <a:pt x="725" y="1141"/>
                    <a:pt x="647" y="1033"/>
                    <a:pt x="578" y="935"/>
                  </a:cubicBezTo>
                  <a:cubicBezTo>
                    <a:pt x="549" y="877"/>
                    <a:pt x="510" y="827"/>
                    <a:pt x="480" y="788"/>
                  </a:cubicBezTo>
                  <a:lnTo>
                    <a:pt x="392" y="642"/>
                  </a:lnTo>
                  <a:cubicBezTo>
                    <a:pt x="363" y="592"/>
                    <a:pt x="334" y="553"/>
                    <a:pt x="314" y="514"/>
                  </a:cubicBezTo>
                  <a:cubicBezTo>
                    <a:pt x="284" y="465"/>
                    <a:pt x="265" y="426"/>
                    <a:pt x="245" y="387"/>
                  </a:cubicBezTo>
                  <a:cubicBezTo>
                    <a:pt x="206" y="318"/>
                    <a:pt x="167" y="250"/>
                    <a:pt x="138" y="191"/>
                  </a:cubicBezTo>
                  <a:cubicBezTo>
                    <a:pt x="89" y="74"/>
                    <a:pt x="49" y="15"/>
                    <a:pt x="49" y="15"/>
                  </a:cubicBezTo>
                  <a:cubicBezTo>
                    <a:pt x="49" y="8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 rot="5829758" flipH="1">
              <a:off x="5669592" y="432969"/>
              <a:ext cx="379826" cy="458115"/>
            </a:xfrm>
            <a:custGeom>
              <a:avLst/>
              <a:gdLst/>
              <a:ahLst/>
              <a:cxnLst/>
              <a:rect l="l" t="t" r="r" b="b"/>
              <a:pathLst>
                <a:path w="3105" h="3745" extrusionOk="0">
                  <a:moveTo>
                    <a:pt x="35" y="0"/>
                  </a:moveTo>
                  <a:cubicBezTo>
                    <a:pt x="24" y="0"/>
                    <a:pt x="18" y="7"/>
                    <a:pt x="10" y="14"/>
                  </a:cubicBezTo>
                  <a:cubicBezTo>
                    <a:pt x="1" y="24"/>
                    <a:pt x="10" y="43"/>
                    <a:pt x="21" y="43"/>
                  </a:cubicBezTo>
                  <a:cubicBezTo>
                    <a:pt x="21" y="43"/>
                    <a:pt x="89" y="93"/>
                    <a:pt x="197" y="161"/>
                  </a:cubicBezTo>
                  <a:cubicBezTo>
                    <a:pt x="314" y="230"/>
                    <a:pt x="471" y="337"/>
                    <a:pt x="657" y="474"/>
                  </a:cubicBezTo>
                  <a:cubicBezTo>
                    <a:pt x="833" y="611"/>
                    <a:pt x="1048" y="778"/>
                    <a:pt x="1254" y="974"/>
                  </a:cubicBezTo>
                  <a:cubicBezTo>
                    <a:pt x="1362" y="1072"/>
                    <a:pt x="1470" y="1170"/>
                    <a:pt x="1577" y="1277"/>
                  </a:cubicBezTo>
                  <a:cubicBezTo>
                    <a:pt x="1675" y="1385"/>
                    <a:pt x="1783" y="1503"/>
                    <a:pt x="1881" y="1620"/>
                  </a:cubicBezTo>
                  <a:cubicBezTo>
                    <a:pt x="1979" y="1738"/>
                    <a:pt x="2077" y="1855"/>
                    <a:pt x="2165" y="1973"/>
                  </a:cubicBezTo>
                  <a:cubicBezTo>
                    <a:pt x="2243" y="2100"/>
                    <a:pt x="2332" y="2217"/>
                    <a:pt x="2410" y="2345"/>
                  </a:cubicBezTo>
                  <a:cubicBezTo>
                    <a:pt x="2478" y="2462"/>
                    <a:pt x="2556" y="2580"/>
                    <a:pt x="2615" y="2697"/>
                  </a:cubicBezTo>
                  <a:cubicBezTo>
                    <a:pt x="2674" y="2805"/>
                    <a:pt x="2723" y="2922"/>
                    <a:pt x="2772" y="3020"/>
                  </a:cubicBezTo>
                  <a:cubicBezTo>
                    <a:pt x="2821" y="3128"/>
                    <a:pt x="2870" y="3226"/>
                    <a:pt x="2900" y="3304"/>
                  </a:cubicBezTo>
                  <a:cubicBezTo>
                    <a:pt x="2939" y="3392"/>
                    <a:pt x="2968" y="3471"/>
                    <a:pt x="2987" y="3529"/>
                  </a:cubicBezTo>
                  <a:cubicBezTo>
                    <a:pt x="3007" y="3598"/>
                    <a:pt x="3026" y="3647"/>
                    <a:pt x="3037" y="3677"/>
                  </a:cubicBezTo>
                  <a:cubicBezTo>
                    <a:pt x="3046" y="3716"/>
                    <a:pt x="3056" y="3725"/>
                    <a:pt x="3056" y="3725"/>
                  </a:cubicBezTo>
                  <a:cubicBezTo>
                    <a:pt x="3066" y="3745"/>
                    <a:pt x="3076" y="3745"/>
                    <a:pt x="3085" y="3745"/>
                  </a:cubicBezTo>
                  <a:cubicBezTo>
                    <a:pt x="3095" y="3745"/>
                    <a:pt x="3105" y="3735"/>
                    <a:pt x="3105" y="3716"/>
                  </a:cubicBezTo>
                  <a:cubicBezTo>
                    <a:pt x="3105" y="3716"/>
                    <a:pt x="3105" y="3696"/>
                    <a:pt x="3095" y="3666"/>
                  </a:cubicBezTo>
                  <a:cubicBezTo>
                    <a:pt x="3085" y="3627"/>
                    <a:pt x="3076" y="3579"/>
                    <a:pt x="3056" y="3510"/>
                  </a:cubicBezTo>
                  <a:cubicBezTo>
                    <a:pt x="3046" y="3442"/>
                    <a:pt x="3017" y="3363"/>
                    <a:pt x="2987" y="3275"/>
                  </a:cubicBezTo>
                  <a:cubicBezTo>
                    <a:pt x="2958" y="3187"/>
                    <a:pt x="2919" y="3089"/>
                    <a:pt x="2880" y="2981"/>
                  </a:cubicBezTo>
                  <a:cubicBezTo>
                    <a:pt x="2831" y="2874"/>
                    <a:pt x="2782" y="2756"/>
                    <a:pt x="2713" y="2639"/>
                  </a:cubicBezTo>
                  <a:cubicBezTo>
                    <a:pt x="2654" y="2521"/>
                    <a:pt x="2576" y="2404"/>
                    <a:pt x="2498" y="2276"/>
                  </a:cubicBezTo>
                  <a:cubicBezTo>
                    <a:pt x="2341" y="2031"/>
                    <a:pt x="2155" y="1786"/>
                    <a:pt x="1949" y="1561"/>
                  </a:cubicBezTo>
                  <a:cubicBezTo>
                    <a:pt x="1734" y="1336"/>
                    <a:pt x="1518" y="1120"/>
                    <a:pt x="1294" y="935"/>
                  </a:cubicBezTo>
                  <a:cubicBezTo>
                    <a:pt x="1185" y="837"/>
                    <a:pt x="1078" y="748"/>
                    <a:pt x="980" y="661"/>
                  </a:cubicBezTo>
                  <a:cubicBezTo>
                    <a:pt x="872" y="582"/>
                    <a:pt x="774" y="504"/>
                    <a:pt x="686" y="435"/>
                  </a:cubicBezTo>
                  <a:cubicBezTo>
                    <a:pt x="491" y="298"/>
                    <a:pt x="334" y="200"/>
                    <a:pt x="226" y="122"/>
                  </a:cubicBezTo>
                  <a:cubicBezTo>
                    <a:pt x="108" y="53"/>
                    <a:pt x="50" y="4"/>
                    <a:pt x="50" y="4"/>
                  </a:cubicBezTo>
                  <a:cubicBezTo>
                    <a:pt x="44" y="1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 rot="5829758" flipH="1">
              <a:off x="5467174" y="641268"/>
              <a:ext cx="373832" cy="172237"/>
            </a:xfrm>
            <a:custGeom>
              <a:avLst/>
              <a:gdLst/>
              <a:ahLst/>
              <a:cxnLst/>
              <a:rect l="l" t="t" r="r" b="b"/>
              <a:pathLst>
                <a:path w="3056" h="1408" extrusionOk="0">
                  <a:moveTo>
                    <a:pt x="30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1" y="17"/>
                    <a:pt x="1" y="27"/>
                    <a:pt x="11" y="37"/>
                  </a:cubicBezTo>
                  <a:lnTo>
                    <a:pt x="40" y="66"/>
                  </a:lnTo>
                  <a:cubicBezTo>
                    <a:pt x="60" y="86"/>
                    <a:pt x="79" y="106"/>
                    <a:pt x="118" y="135"/>
                  </a:cubicBezTo>
                  <a:cubicBezTo>
                    <a:pt x="148" y="174"/>
                    <a:pt x="197" y="204"/>
                    <a:pt x="246" y="252"/>
                  </a:cubicBezTo>
                  <a:cubicBezTo>
                    <a:pt x="295" y="291"/>
                    <a:pt x="344" y="341"/>
                    <a:pt x="412" y="389"/>
                  </a:cubicBezTo>
                  <a:cubicBezTo>
                    <a:pt x="471" y="428"/>
                    <a:pt x="540" y="478"/>
                    <a:pt x="618" y="526"/>
                  </a:cubicBezTo>
                  <a:cubicBezTo>
                    <a:pt x="696" y="585"/>
                    <a:pt x="775" y="634"/>
                    <a:pt x="862" y="683"/>
                  </a:cubicBezTo>
                  <a:cubicBezTo>
                    <a:pt x="1029" y="781"/>
                    <a:pt x="1215" y="869"/>
                    <a:pt x="1411" y="957"/>
                  </a:cubicBezTo>
                  <a:cubicBezTo>
                    <a:pt x="1607" y="1035"/>
                    <a:pt x="1803" y="1114"/>
                    <a:pt x="1989" y="1163"/>
                  </a:cubicBezTo>
                  <a:cubicBezTo>
                    <a:pt x="2185" y="1222"/>
                    <a:pt x="2361" y="1270"/>
                    <a:pt x="2508" y="1310"/>
                  </a:cubicBezTo>
                  <a:cubicBezTo>
                    <a:pt x="2664" y="1349"/>
                    <a:pt x="2792" y="1368"/>
                    <a:pt x="2880" y="1379"/>
                  </a:cubicBezTo>
                  <a:lnTo>
                    <a:pt x="3027" y="1408"/>
                  </a:lnTo>
                  <a:cubicBezTo>
                    <a:pt x="3036" y="1408"/>
                    <a:pt x="3047" y="1398"/>
                    <a:pt x="3056" y="1388"/>
                  </a:cubicBezTo>
                  <a:cubicBezTo>
                    <a:pt x="3056" y="1379"/>
                    <a:pt x="3047" y="1359"/>
                    <a:pt x="3036" y="1359"/>
                  </a:cubicBezTo>
                  <a:cubicBezTo>
                    <a:pt x="3036" y="1359"/>
                    <a:pt x="2988" y="1339"/>
                    <a:pt x="2899" y="1310"/>
                  </a:cubicBezTo>
                  <a:cubicBezTo>
                    <a:pt x="2812" y="1281"/>
                    <a:pt x="2684" y="1241"/>
                    <a:pt x="2537" y="1202"/>
                  </a:cubicBezTo>
                  <a:cubicBezTo>
                    <a:pt x="2390" y="1163"/>
                    <a:pt x="2214" y="1114"/>
                    <a:pt x="2028" y="1055"/>
                  </a:cubicBezTo>
                  <a:cubicBezTo>
                    <a:pt x="1930" y="1035"/>
                    <a:pt x="1832" y="1006"/>
                    <a:pt x="1734" y="977"/>
                  </a:cubicBezTo>
                  <a:cubicBezTo>
                    <a:pt x="1636" y="938"/>
                    <a:pt x="1548" y="909"/>
                    <a:pt x="1441" y="869"/>
                  </a:cubicBezTo>
                  <a:cubicBezTo>
                    <a:pt x="1352" y="840"/>
                    <a:pt x="1254" y="800"/>
                    <a:pt x="1156" y="761"/>
                  </a:cubicBezTo>
                  <a:cubicBezTo>
                    <a:pt x="1069" y="713"/>
                    <a:pt x="971" y="674"/>
                    <a:pt x="892" y="624"/>
                  </a:cubicBezTo>
                  <a:cubicBezTo>
                    <a:pt x="716" y="536"/>
                    <a:pt x="559" y="439"/>
                    <a:pt x="442" y="350"/>
                  </a:cubicBezTo>
                  <a:cubicBezTo>
                    <a:pt x="314" y="252"/>
                    <a:pt x="216" y="164"/>
                    <a:pt x="148" y="106"/>
                  </a:cubicBezTo>
                  <a:cubicBezTo>
                    <a:pt x="118" y="76"/>
                    <a:pt x="89" y="47"/>
                    <a:pt x="79" y="27"/>
                  </a:cubicBezTo>
                  <a:cubicBezTo>
                    <a:pt x="60" y="17"/>
                    <a:pt x="50" y="8"/>
                    <a:pt x="50" y="8"/>
                  </a:cubicBezTo>
                  <a:cubicBezTo>
                    <a:pt x="45" y="3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 rot="5829758" flipH="1">
              <a:off x="5857149" y="309618"/>
              <a:ext cx="146303" cy="359030"/>
            </a:xfrm>
            <a:custGeom>
              <a:avLst/>
              <a:gdLst/>
              <a:ahLst/>
              <a:cxnLst/>
              <a:rect l="l" t="t" r="r" b="b"/>
              <a:pathLst>
                <a:path w="1196" h="2935" extrusionOk="0">
                  <a:moveTo>
                    <a:pt x="26" y="0"/>
                  </a:moveTo>
                  <a:cubicBezTo>
                    <a:pt x="20" y="0"/>
                    <a:pt x="14" y="3"/>
                    <a:pt x="10" y="7"/>
                  </a:cubicBezTo>
                  <a:cubicBezTo>
                    <a:pt x="0" y="17"/>
                    <a:pt x="0" y="27"/>
                    <a:pt x="10" y="36"/>
                  </a:cubicBezTo>
                  <a:cubicBezTo>
                    <a:pt x="10" y="36"/>
                    <a:pt x="29" y="75"/>
                    <a:pt x="79" y="154"/>
                  </a:cubicBezTo>
                  <a:cubicBezTo>
                    <a:pt x="98" y="183"/>
                    <a:pt x="127" y="232"/>
                    <a:pt x="157" y="281"/>
                  </a:cubicBezTo>
                  <a:cubicBezTo>
                    <a:pt x="186" y="330"/>
                    <a:pt x="225" y="389"/>
                    <a:pt x="255" y="458"/>
                  </a:cubicBezTo>
                  <a:cubicBezTo>
                    <a:pt x="294" y="516"/>
                    <a:pt x="333" y="585"/>
                    <a:pt x="373" y="663"/>
                  </a:cubicBezTo>
                  <a:cubicBezTo>
                    <a:pt x="412" y="732"/>
                    <a:pt x="451" y="820"/>
                    <a:pt x="490" y="898"/>
                  </a:cubicBezTo>
                  <a:cubicBezTo>
                    <a:pt x="529" y="986"/>
                    <a:pt x="568" y="1065"/>
                    <a:pt x="597" y="1153"/>
                  </a:cubicBezTo>
                  <a:cubicBezTo>
                    <a:pt x="637" y="1241"/>
                    <a:pt x="666" y="1339"/>
                    <a:pt x="706" y="1427"/>
                  </a:cubicBezTo>
                  <a:cubicBezTo>
                    <a:pt x="735" y="1515"/>
                    <a:pt x="774" y="1613"/>
                    <a:pt x="803" y="1701"/>
                  </a:cubicBezTo>
                  <a:cubicBezTo>
                    <a:pt x="832" y="1789"/>
                    <a:pt x="852" y="1887"/>
                    <a:pt x="882" y="1966"/>
                  </a:cubicBezTo>
                  <a:cubicBezTo>
                    <a:pt x="911" y="2053"/>
                    <a:pt x="941" y="2142"/>
                    <a:pt x="960" y="2220"/>
                  </a:cubicBezTo>
                  <a:cubicBezTo>
                    <a:pt x="980" y="2299"/>
                    <a:pt x="999" y="2377"/>
                    <a:pt x="1019" y="2445"/>
                  </a:cubicBezTo>
                  <a:cubicBezTo>
                    <a:pt x="1058" y="2592"/>
                    <a:pt x="1087" y="2710"/>
                    <a:pt x="1107" y="2788"/>
                  </a:cubicBezTo>
                  <a:cubicBezTo>
                    <a:pt x="1136" y="2867"/>
                    <a:pt x="1146" y="2915"/>
                    <a:pt x="1146" y="2915"/>
                  </a:cubicBezTo>
                  <a:cubicBezTo>
                    <a:pt x="1156" y="2925"/>
                    <a:pt x="1165" y="2935"/>
                    <a:pt x="1176" y="2935"/>
                  </a:cubicBezTo>
                  <a:cubicBezTo>
                    <a:pt x="1185" y="2935"/>
                    <a:pt x="1195" y="2925"/>
                    <a:pt x="1195" y="2906"/>
                  </a:cubicBezTo>
                  <a:cubicBezTo>
                    <a:pt x="1195" y="2906"/>
                    <a:pt x="1195" y="2856"/>
                    <a:pt x="1185" y="2778"/>
                  </a:cubicBezTo>
                  <a:cubicBezTo>
                    <a:pt x="1176" y="2729"/>
                    <a:pt x="1176" y="2680"/>
                    <a:pt x="1165" y="2621"/>
                  </a:cubicBezTo>
                  <a:cubicBezTo>
                    <a:pt x="1156" y="2563"/>
                    <a:pt x="1146" y="2494"/>
                    <a:pt x="1126" y="2426"/>
                  </a:cubicBezTo>
                  <a:lnTo>
                    <a:pt x="1067" y="2191"/>
                  </a:lnTo>
                  <a:cubicBezTo>
                    <a:pt x="1048" y="2112"/>
                    <a:pt x="1019" y="2024"/>
                    <a:pt x="989" y="1936"/>
                  </a:cubicBezTo>
                  <a:lnTo>
                    <a:pt x="901" y="1672"/>
                  </a:lnTo>
                  <a:cubicBezTo>
                    <a:pt x="862" y="1574"/>
                    <a:pt x="823" y="1485"/>
                    <a:pt x="784" y="1398"/>
                  </a:cubicBezTo>
                  <a:cubicBezTo>
                    <a:pt x="745" y="1309"/>
                    <a:pt x="706" y="1211"/>
                    <a:pt x="666" y="1133"/>
                  </a:cubicBezTo>
                  <a:cubicBezTo>
                    <a:pt x="627" y="1045"/>
                    <a:pt x="578" y="957"/>
                    <a:pt x="539" y="869"/>
                  </a:cubicBezTo>
                  <a:cubicBezTo>
                    <a:pt x="499" y="791"/>
                    <a:pt x="460" y="712"/>
                    <a:pt x="421" y="643"/>
                  </a:cubicBezTo>
                  <a:cubicBezTo>
                    <a:pt x="382" y="565"/>
                    <a:pt x="343" y="497"/>
                    <a:pt x="304" y="428"/>
                  </a:cubicBezTo>
                  <a:cubicBezTo>
                    <a:pt x="225" y="301"/>
                    <a:pt x="167" y="203"/>
                    <a:pt x="118" y="125"/>
                  </a:cubicBezTo>
                  <a:cubicBezTo>
                    <a:pt x="69" y="56"/>
                    <a:pt x="49" y="17"/>
                    <a:pt x="49" y="17"/>
                  </a:cubicBezTo>
                  <a:cubicBezTo>
                    <a:pt x="44" y="5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"/>
            <p:cNvGrpSpPr/>
            <p:nvPr/>
          </p:nvGrpSpPr>
          <p:grpSpPr>
            <a:xfrm>
              <a:off x="4298423" y="49903"/>
              <a:ext cx="942656" cy="978620"/>
              <a:chOff x="4351810" y="-111197"/>
              <a:chExt cx="942656" cy="978620"/>
            </a:xfrm>
          </p:grpSpPr>
          <p:sp>
            <p:nvSpPr>
              <p:cNvPr id="689" name="Google Shape;689;p2"/>
              <p:cNvSpPr/>
              <p:nvPr/>
            </p:nvSpPr>
            <p:spPr>
              <a:xfrm rot="-5400000">
                <a:off x="4333828" y="-93215"/>
                <a:ext cx="978620" cy="942656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7706" extrusionOk="0">
                    <a:moveTo>
                      <a:pt x="4960" y="0"/>
                    </a:moveTo>
                    <a:cubicBezTo>
                      <a:pt x="4837" y="0"/>
                      <a:pt x="4713" y="14"/>
                      <a:pt x="4592" y="44"/>
                    </a:cubicBezTo>
                    <a:cubicBezTo>
                      <a:pt x="3995" y="190"/>
                      <a:pt x="3525" y="680"/>
                      <a:pt x="3358" y="1278"/>
                    </a:cubicBezTo>
                    <a:cubicBezTo>
                      <a:pt x="2857" y="714"/>
                      <a:pt x="2167" y="394"/>
                      <a:pt x="1590" y="394"/>
                    </a:cubicBezTo>
                    <a:cubicBezTo>
                      <a:pt x="1435" y="394"/>
                      <a:pt x="1288" y="417"/>
                      <a:pt x="1156" y="464"/>
                    </a:cubicBezTo>
                    <a:cubicBezTo>
                      <a:pt x="950" y="543"/>
                      <a:pt x="764" y="690"/>
                      <a:pt x="617" y="856"/>
                    </a:cubicBezTo>
                    <a:cubicBezTo>
                      <a:pt x="274" y="1228"/>
                      <a:pt x="59" y="1737"/>
                      <a:pt x="98" y="2247"/>
                    </a:cubicBezTo>
                    <a:cubicBezTo>
                      <a:pt x="147" y="2756"/>
                      <a:pt x="479" y="3245"/>
                      <a:pt x="960" y="3402"/>
                    </a:cubicBezTo>
                    <a:cubicBezTo>
                      <a:pt x="303" y="3578"/>
                      <a:pt x="0" y="4470"/>
                      <a:pt x="303" y="5086"/>
                    </a:cubicBezTo>
                    <a:cubicBezTo>
                      <a:pt x="594" y="5677"/>
                      <a:pt x="1278" y="5989"/>
                      <a:pt x="1946" y="5989"/>
                    </a:cubicBezTo>
                    <a:cubicBezTo>
                      <a:pt x="1976" y="5989"/>
                      <a:pt x="2007" y="5989"/>
                      <a:pt x="2037" y="5987"/>
                    </a:cubicBezTo>
                    <a:cubicBezTo>
                      <a:pt x="2252" y="5978"/>
                      <a:pt x="2477" y="5939"/>
                      <a:pt x="2683" y="5850"/>
                    </a:cubicBezTo>
                    <a:cubicBezTo>
                      <a:pt x="2742" y="6644"/>
                      <a:pt x="3310" y="7358"/>
                      <a:pt x="4054" y="7613"/>
                    </a:cubicBezTo>
                    <a:cubicBezTo>
                      <a:pt x="4238" y="7674"/>
                      <a:pt x="4434" y="7706"/>
                      <a:pt x="4630" y="7706"/>
                    </a:cubicBezTo>
                    <a:cubicBezTo>
                      <a:pt x="4995" y="7706"/>
                      <a:pt x="5360" y="7595"/>
                      <a:pt x="5640" y="7358"/>
                    </a:cubicBezTo>
                    <a:cubicBezTo>
                      <a:pt x="6071" y="6996"/>
                      <a:pt x="6237" y="6330"/>
                      <a:pt x="5954" y="5850"/>
                    </a:cubicBezTo>
                    <a:lnTo>
                      <a:pt x="5954" y="5850"/>
                    </a:lnTo>
                    <a:cubicBezTo>
                      <a:pt x="6088" y="5910"/>
                      <a:pt x="6232" y="5937"/>
                      <a:pt x="6377" y="5937"/>
                    </a:cubicBezTo>
                    <a:cubicBezTo>
                      <a:pt x="6591" y="5937"/>
                      <a:pt x="6809" y="5877"/>
                      <a:pt x="7001" y="5772"/>
                    </a:cubicBezTo>
                    <a:cubicBezTo>
                      <a:pt x="7315" y="5596"/>
                      <a:pt x="7560" y="5302"/>
                      <a:pt x="7716" y="4969"/>
                    </a:cubicBezTo>
                    <a:cubicBezTo>
                      <a:pt x="7922" y="4568"/>
                      <a:pt x="8000" y="4059"/>
                      <a:pt x="7775" y="3657"/>
                    </a:cubicBezTo>
                    <a:cubicBezTo>
                      <a:pt x="7569" y="3295"/>
                      <a:pt x="7031" y="2805"/>
                      <a:pt x="6228" y="2805"/>
                    </a:cubicBezTo>
                    <a:lnTo>
                      <a:pt x="6326" y="2511"/>
                    </a:lnTo>
                    <a:cubicBezTo>
                      <a:pt x="6590" y="1816"/>
                      <a:pt x="6688" y="1219"/>
                      <a:pt x="6248" y="621"/>
                    </a:cubicBezTo>
                    <a:cubicBezTo>
                      <a:pt x="5950" y="229"/>
                      <a:pt x="5457" y="0"/>
                      <a:pt x="4960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 rot="-5400000">
                <a:off x="4626925" y="248936"/>
                <a:ext cx="328327" cy="288448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358" extrusionOk="0">
                    <a:moveTo>
                      <a:pt x="1344" y="1"/>
                    </a:moveTo>
                    <a:cubicBezTo>
                      <a:pt x="909" y="1"/>
                      <a:pt x="489" y="246"/>
                      <a:pt x="285" y="667"/>
                    </a:cubicBezTo>
                    <a:cubicBezTo>
                      <a:pt x="1" y="1255"/>
                      <a:pt x="246" y="1960"/>
                      <a:pt x="834" y="2244"/>
                    </a:cubicBezTo>
                    <a:cubicBezTo>
                      <a:pt x="996" y="2321"/>
                      <a:pt x="1169" y="2358"/>
                      <a:pt x="1339" y="2358"/>
                    </a:cubicBezTo>
                    <a:cubicBezTo>
                      <a:pt x="1774" y="2358"/>
                      <a:pt x="2196" y="2117"/>
                      <a:pt x="2400" y="1695"/>
                    </a:cubicBezTo>
                    <a:cubicBezTo>
                      <a:pt x="2684" y="1108"/>
                      <a:pt x="2440" y="403"/>
                      <a:pt x="1852" y="119"/>
                    </a:cubicBezTo>
                    <a:cubicBezTo>
                      <a:pt x="1689" y="39"/>
                      <a:pt x="1515" y="1"/>
                      <a:pt x="1344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 rot="-5400000">
                <a:off x="4620013" y="457198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9" y="1"/>
                    </a:moveTo>
                    <a:cubicBezTo>
                      <a:pt x="1" y="1"/>
                      <a:pt x="1" y="167"/>
                      <a:pt x="109" y="167"/>
                    </a:cubicBezTo>
                    <a:cubicBezTo>
                      <a:pt x="216" y="167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 rot="-5400000">
                <a:off x="4642827" y="498973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8" y="0"/>
                    </a:moveTo>
                    <a:cubicBezTo>
                      <a:pt x="0" y="0"/>
                      <a:pt x="0" y="167"/>
                      <a:pt x="108" y="167"/>
                    </a:cubicBezTo>
                    <a:cubicBezTo>
                      <a:pt x="216" y="167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 rot="-5400000">
                <a:off x="4688333" y="524173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8" y="0"/>
                    </a:moveTo>
                    <a:cubicBezTo>
                      <a:pt x="0" y="0"/>
                      <a:pt x="0" y="167"/>
                      <a:pt x="108" y="167"/>
                    </a:cubicBezTo>
                    <a:cubicBezTo>
                      <a:pt x="216" y="167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 rot="-5400000">
                <a:off x="4738548" y="545763"/>
                <a:ext cx="26545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16" y="168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 rot="-5400000">
                <a:off x="4796715" y="555978"/>
                <a:ext cx="22875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67" extrusionOk="0">
                    <a:moveTo>
                      <a:pt x="87" y="0"/>
                    </a:moveTo>
                    <a:cubicBezTo>
                      <a:pt x="60" y="0"/>
                      <a:pt x="33" y="13"/>
                      <a:pt x="20" y="40"/>
                    </a:cubicBezTo>
                    <a:cubicBezTo>
                      <a:pt x="1" y="69"/>
                      <a:pt x="10" y="127"/>
                      <a:pt x="49" y="147"/>
                    </a:cubicBezTo>
                    <a:cubicBezTo>
                      <a:pt x="49" y="147"/>
                      <a:pt x="49" y="157"/>
                      <a:pt x="60" y="157"/>
                    </a:cubicBezTo>
                    <a:cubicBezTo>
                      <a:pt x="72" y="164"/>
                      <a:pt x="86" y="167"/>
                      <a:pt x="100" y="167"/>
                    </a:cubicBezTo>
                    <a:cubicBezTo>
                      <a:pt x="128" y="167"/>
                      <a:pt x="154" y="154"/>
                      <a:pt x="167" y="127"/>
                    </a:cubicBezTo>
                    <a:cubicBezTo>
                      <a:pt x="186" y="88"/>
                      <a:pt x="177" y="29"/>
                      <a:pt x="138" y="10"/>
                    </a:cubicBezTo>
                    <a:lnTo>
                      <a:pt x="128" y="10"/>
                    </a:lnTo>
                    <a:cubicBezTo>
                      <a:pt x="115" y="3"/>
                      <a:pt x="101" y="0"/>
                      <a:pt x="87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 rot="-5400000">
                <a:off x="4841059" y="540381"/>
                <a:ext cx="25199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7" extrusionOk="0">
                    <a:moveTo>
                      <a:pt x="98" y="0"/>
                    </a:moveTo>
                    <a:cubicBezTo>
                      <a:pt x="0" y="0"/>
                      <a:pt x="0" y="167"/>
                      <a:pt x="98" y="167"/>
                    </a:cubicBezTo>
                    <a:cubicBezTo>
                      <a:pt x="206" y="167"/>
                      <a:pt x="206" y="0"/>
                      <a:pt x="9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 rot="-5400000">
                <a:off x="4880571" y="519952"/>
                <a:ext cx="25322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8" extrusionOk="0">
                    <a:moveTo>
                      <a:pt x="108" y="0"/>
                    </a:moveTo>
                    <a:cubicBezTo>
                      <a:pt x="0" y="0"/>
                      <a:pt x="0" y="167"/>
                      <a:pt x="108" y="167"/>
                    </a:cubicBezTo>
                    <a:cubicBezTo>
                      <a:pt x="206" y="167"/>
                      <a:pt x="20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 rot="-5400000">
                <a:off x="4909868" y="481113"/>
                <a:ext cx="26545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7" extrusionOk="0">
                    <a:moveTo>
                      <a:pt x="109" y="0"/>
                    </a:moveTo>
                    <a:cubicBezTo>
                      <a:pt x="1" y="0"/>
                      <a:pt x="1" y="167"/>
                      <a:pt x="109" y="167"/>
                    </a:cubicBezTo>
                    <a:cubicBezTo>
                      <a:pt x="216" y="167"/>
                      <a:pt x="216" y="0"/>
                      <a:pt x="109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 rot="-5400000">
                <a:off x="4939777" y="435546"/>
                <a:ext cx="26545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16" y="168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 rot="-5400000">
                <a:off x="4947055" y="388756"/>
                <a:ext cx="26423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8" extrusionOk="0">
                    <a:moveTo>
                      <a:pt x="107" y="1"/>
                    </a:moveTo>
                    <a:cubicBezTo>
                      <a:pt x="0" y="1"/>
                      <a:pt x="0" y="167"/>
                      <a:pt x="107" y="167"/>
                    </a:cubicBezTo>
                    <a:cubicBezTo>
                      <a:pt x="216" y="167"/>
                      <a:pt x="216" y="1"/>
                      <a:pt x="107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 rot="-5400000">
                <a:off x="4943447" y="339764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 rot="-5400000">
                <a:off x="4926688" y="293035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1"/>
                    </a:moveTo>
                    <a:cubicBezTo>
                      <a:pt x="1" y="1"/>
                      <a:pt x="1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 rot="-5400000">
                <a:off x="4890663" y="259456"/>
                <a:ext cx="26545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7" extrusionOk="0">
                    <a:moveTo>
                      <a:pt x="108" y="1"/>
                    </a:moveTo>
                    <a:cubicBezTo>
                      <a:pt x="1" y="1"/>
                      <a:pt x="1" y="167"/>
                      <a:pt x="108" y="167"/>
                    </a:cubicBezTo>
                    <a:cubicBezTo>
                      <a:pt x="216" y="167"/>
                      <a:pt x="21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 rot="-5400000">
                <a:off x="4853536" y="234318"/>
                <a:ext cx="26545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16" y="168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 rot="-5400000">
                <a:off x="4811089" y="215724"/>
                <a:ext cx="26545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58" extrusionOk="0">
                    <a:moveTo>
                      <a:pt x="109" y="0"/>
                    </a:moveTo>
                    <a:cubicBezTo>
                      <a:pt x="11" y="0"/>
                      <a:pt x="1" y="157"/>
                      <a:pt x="109" y="157"/>
                    </a:cubicBezTo>
                    <a:cubicBezTo>
                      <a:pt x="216" y="157"/>
                      <a:pt x="216" y="0"/>
                      <a:pt x="109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 rot="-5400000">
                <a:off x="4773351" y="210403"/>
                <a:ext cx="26545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7" extrusionOk="0">
                    <a:moveTo>
                      <a:pt x="109" y="0"/>
                    </a:moveTo>
                    <a:cubicBezTo>
                      <a:pt x="1" y="0"/>
                      <a:pt x="1" y="166"/>
                      <a:pt x="109" y="166"/>
                    </a:cubicBezTo>
                    <a:cubicBezTo>
                      <a:pt x="216" y="166"/>
                      <a:pt x="216" y="0"/>
                      <a:pt x="109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 rot="-5400000">
                <a:off x="4723013" y="217559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1"/>
                    </a:moveTo>
                    <a:cubicBezTo>
                      <a:pt x="0" y="1"/>
                      <a:pt x="0" y="167"/>
                      <a:pt x="108" y="167"/>
                    </a:cubicBezTo>
                    <a:cubicBezTo>
                      <a:pt x="215" y="167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 rot="-5400000">
                <a:off x="4681055" y="239089"/>
                <a:ext cx="26545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8" extrusionOk="0">
                    <a:moveTo>
                      <a:pt x="109" y="1"/>
                    </a:moveTo>
                    <a:cubicBezTo>
                      <a:pt x="1" y="1"/>
                      <a:pt x="1" y="168"/>
                      <a:pt x="109" y="168"/>
                    </a:cubicBezTo>
                    <a:cubicBezTo>
                      <a:pt x="216" y="168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 rot="-5400000">
                <a:off x="4646436" y="282270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8" y="0"/>
                    </a:moveTo>
                    <a:cubicBezTo>
                      <a:pt x="0" y="0"/>
                      <a:pt x="0" y="166"/>
                      <a:pt x="108" y="166"/>
                    </a:cubicBezTo>
                    <a:cubicBezTo>
                      <a:pt x="206" y="166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 rot="-5400000">
                <a:off x="4620625" y="329611"/>
                <a:ext cx="25199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7" extrusionOk="0">
                    <a:moveTo>
                      <a:pt x="108" y="1"/>
                    </a:moveTo>
                    <a:cubicBezTo>
                      <a:pt x="1" y="1"/>
                      <a:pt x="1" y="167"/>
                      <a:pt x="108" y="167"/>
                    </a:cubicBezTo>
                    <a:cubicBezTo>
                      <a:pt x="206" y="167"/>
                      <a:pt x="206" y="1"/>
                      <a:pt x="108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 rot="-5400000">
                <a:off x="4609921" y="379826"/>
                <a:ext cx="26423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58" extrusionOk="0">
                    <a:moveTo>
                      <a:pt x="108" y="0"/>
                    </a:moveTo>
                    <a:cubicBezTo>
                      <a:pt x="0" y="0"/>
                      <a:pt x="0" y="157"/>
                      <a:pt x="108" y="157"/>
                    </a:cubicBezTo>
                    <a:cubicBezTo>
                      <a:pt x="216" y="157"/>
                      <a:pt x="216" y="0"/>
                      <a:pt x="108" y="0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 rot="-5400000">
                <a:off x="4615242" y="416463"/>
                <a:ext cx="26423" cy="204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7" extrusionOk="0">
                    <a:moveTo>
                      <a:pt x="109" y="1"/>
                    </a:moveTo>
                    <a:cubicBezTo>
                      <a:pt x="1" y="1"/>
                      <a:pt x="1" y="167"/>
                      <a:pt x="109" y="167"/>
                    </a:cubicBezTo>
                    <a:cubicBezTo>
                      <a:pt x="216" y="167"/>
                      <a:pt x="216" y="1"/>
                      <a:pt x="109" y="1"/>
                    </a:cubicBezTo>
                    <a:close/>
                  </a:path>
                </a:pathLst>
              </a:custGeom>
              <a:solidFill>
                <a:srgbClr val="E21F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 rot="-5400000">
                <a:off x="4751821" y="270221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18" y="1"/>
                    </a:moveTo>
                    <a:cubicBezTo>
                      <a:pt x="1" y="1"/>
                      <a:pt x="1" y="177"/>
                      <a:pt x="118" y="177"/>
                    </a:cubicBezTo>
                    <a:cubicBezTo>
                      <a:pt x="226" y="177"/>
                      <a:pt x="22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 rot="-5400000">
                <a:off x="4800813" y="295359"/>
                <a:ext cx="27768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118" y="1"/>
                    </a:moveTo>
                    <a:cubicBezTo>
                      <a:pt x="1" y="1"/>
                      <a:pt x="1" y="177"/>
                      <a:pt x="118" y="177"/>
                    </a:cubicBezTo>
                    <a:cubicBezTo>
                      <a:pt x="226" y="177"/>
                      <a:pt x="22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 rot="-5400000">
                <a:off x="4761485" y="318173"/>
                <a:ext cx="27524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7" extrusionOk="0">
                    <a:moveTo>
                      <a:pt x="118" y="0"/>
                    </a:moveTo>
                    <a:cubicBezTo>
                      <a:pt x="0" y="0"/>
                      <a:pt x="0" y="176"/>
                      <a:pt x="118" y="176"/>
                    </a:cubicBezTo>
                    <a:cubicBezTo>
                      <a:pt x="225" y="176"/>
                      <a:pt x="22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 rot="-5400000">
                <a:off x="4712187" y="304962"/>
                <a:ext cx="27768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09" y="0"/>
                    </a:moveTo>
                    <a:cubicBezTo>
                      <a:pt x="0" y="0"/>
                      <a:pt x="0" y="177"/>
                      <a:pt x="109" y="177"/>
                    </a:cubicBezTo>
                    <a:cubicBezTo>
                      <a:pt x="226" y="177"/>
                      <a:pt x="226" y="0"/>
                      <a:pt x="109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 rot="-5400000">
                <a:off x="4740995" y="354076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0" y="0"/>
                      <a:pt x="0" y="177"/>
                      <a:pt x="118" y="177"/>
                    </a:cubicBezTo>
                    <a:cubicBezTo>
                      <a:pt x="225" y="177"/>
                      <a:pt x="22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 rot="-5400000">
                <a:off x="4685886" y="354015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5" y="177"/>
                      <a:pt x="225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 rot="-5400000">
                <a:off x="4690718" y="406799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6"/>
                      <a:pt x="108" y="176"/>
                    </a:cubicBezTo>
                    <a:cubicBezTo>
                      <a:pt x="225" y="176"/>
                      <a:pt x="225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 rot="-5400000">
                <a:off x="4739221" y="401356"/>
                <a:ext cx="28869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8" extrusionOk="0">
                    <a:moveTo>
                      <a:pt x="118" y="1"/>
                    </a:moveTo>
                    <a:cubicBezTo>
                      <a:pt x="1" y="1"/>
                      <a:pt x="1" y="177"/>
                      <a:pt x="118" y="177"/>
                    </a:cubicBezTo>
                    <a:cubicBezTo>
                      <a:pt x="236" y="177"/>
                      <a:pt x="23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 rot="-5400000">
                <a:off x="4711025" y="460623"/>
                <a:ext cx="27768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6" y="177"/>
                      <a:pt x="22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"/>
              <p:cNvSpPr/>
              <p:nvPr/>
            </p:nvSpPr>
            <p:spPr>
              <a:xfrm rot="-5400000">
                <a:off x="4750475" y="463131"/>
                <a:ext cx="27768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09" y="1"/>
                    </a:moveTo>
                    <a:cubicBezTo>
                      <a:pt x="1" y="1"/>
                      <a:pt x="1" y="177"/>
                      <a:pt x="109" y="177"/>
                    </a:cubicBezTo>
                    <a:cubicBezTo>
                      <a:pt x="226" y="177"/>
                      <a:pt x="226" y="1"/>
                      <a:pt x="109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"/>
              <p:cNvSpPr/>
              <p:nvPr/>
            </p:nvSpPr>
            <p:spPr>
              <a:xfrm rot="-5400000">
                <a:off x="4779283" y="380499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1"/>
                    </a:moveTo>
                    <a:cubicBezTo>
                      <a:pt x="1" y="1"/>
                      <a:pt x="1" y="177"/>
                      <a:pt x="108" y="177"/>
                    </a:cubicBezTo>
                    <a:cubicBezTo>
                      <a:pt x="226" y="177"/>
                      <a:pt x="226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 rot="-5400000">
                <a:off x="4818306" y="340376"/>
                <a:ext cx="28869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7" extrusionOk="0">
                    <a:moveTo>
                      <a:pt x="118" y="0"/>
                    </a:moveTo>
                    <a:cubicBezTo>
                      <a:pt x="1" y="0"/>
                      <a:pt x="1" y="176"/>
                      <a:pt x="118" y="176"/>
                    </a:cubicBezTo>
                    <a:cubicBezTo>
                      <a:pt x="236" y="176"/>
                      <a:pt x="236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 rot="-5400000">
                <a:off x="4845830" y="295971"/>
                <a:ext cx="28869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7" extrusionOk="0">
                    <a:moveTo>
                      <a:pt x="118" y="0"/>
                    </a:moveTo>
                    <a:cubicBezTo>
                      <a:pt x="0" y="0"/>
                      <a:pt x="0" y="176"/>
                      <a:pt x="118" y="176"/>
                    </a:cubicBezTo>
                    <a:cubicBezTo>
                      <a:pt x="235" y="176"/>
                      <a:pt x="23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 rot="-5400000">
                <a:off x="4865524" y="334993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1"/>
                    </a:moveTo>
                    <a:cubicBezTo>
                      <a:pt x="1" y="1"/>
                      <a:pt x="1" y="177"/>
                      <a:pt x="108" y="177"/>
                    </a:cubicBezTo>
                    <a:cubicBezTo>
                      <a:pt x="226" y="177"/>
                      <a:pt x="226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 rot="-5400000">
                <a:off x="4895494" y="374383"/>
                <a:ext cx="27768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6" y="177"/>
                      <a:pt x="22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 rot="-5400000">
                <a:off x="4841609" y="379215"/>
                <a:ext cx="27646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8" extrusionOk="0">
                    <a:moveTo>
                      <a:pt x="108" y="1"/>
                    </a:moveTo>
                    <a:cubicBezTo>
                      <a:pt x="0" y="1"/>
                      <a:pt x="0" y="177"/>
                      <a:pt x="108" y="177"/>
                    </a:cubicBezTo>
                    <a:cubicBezTo>
                      <a:pt x="226" y="177"/>
                      <a:pt x="226" y="1"/>
                      <a:pt x="10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 rot="-5400000">
                <a:off x="4884730" y="420011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7"/>
                      <a:pt x="108" y="177"/>
                    </a:cubicBezTo>
                    <a:cubicBezTo>
                      <a:pt x="226" y="177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 rot="-5400000">
                <a:off x="4843995" y="430776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1" y="0"/>
                      <a:pt x="1" y="177"/>
                      <a:pt x="118" y="177"/>
                    </a:cubicBezTo>
                    <a:cubicBezTo>
                      <a:pt x="225" y="177"/>
                      <a:pt x="225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 rot="-5400000">
                <a:off x="4796042" y="431877"/>
                <a:ext cx="27768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118" y="1"/>
                    </a:moveTo>
                    <a:cubicBezTo>
                      <a:pt x="0" y="1"/>
                      <a:pt x="0" y="177"/>
                      <a:pt x="118" y="177"/>
                    </a:cubicBezTo>
                    <a:cubicBezTo>
                      <a:pt x="226" y="177"/>
                      <a:pt x="226" y="1"/>
                      <a:pt x="118" y="1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"/>
              <p:cNvSpPr/>
              <p:nvPr/>
            </p:nvSpPr>
            <p:spPr>
              <a:xfrm rot="-5400000">
                <a:off x="4788947" y="494264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08" y="0"/>
                    </a:moveTo>
                    <a:cubicBezTo>
                      <a:pt x="0" y="0"/>
                      <a:pt x="0" y="176"/>
                      <a:pt x="108" y="176"/>
                    </a:cubicBezTo>
                    <a:cubicBezTo>
                      <a:pt x="226" y="176"/>
                      <a:pt x="226" y="0"/>
                      <a:pt x="10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"/>
              <p:cNvSpPr/>
              <p:nvPr/>
            </p:nvSpPr>
            <p:spPr>
              <a:xfrm rot="-5400000">
                <a:off x="4840447" y="470287"/>
                <a:ext cx="27646" cy="2165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118" y="0"/>
                    </a:moveTo>
                    <a:cubicBezTo>
                      <a:pt x="0" y="0"/>
                      <a:pt x="0" y="177"/>
                      <a:pt x="118" y="177"/>
                    </a:cubicBezTo>
                    <a:cubicBezTo>
                      <a:pt x="226" y="177"/>
                      <a:pt x="226" y="0"/>
                      <a:pt x="118" y="0"/>
                    </a:cubicBezTo>
                    <a:close/>
                  </a:path>
                </a:pathLst>
              </a:custGeom>
              <a:solidFill>
                <a:srgbClr val="F05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2"/>
            <p:cNvGrpSpPr/>
            <p:nvPr/>
          </p:nvGrpSpPr>
          <p:grpSpPr>
            <a:xfrm rot="1285996">
              <a:off x="8090591" y="3322692"/>
              <a:ext cx="1207560" cy="1730363"/>
              <a:chOff x="8067575" y="3887947"/>
              <a:chExt cx="1207617" cy="1730444"/>
            </a:xfrm>
          </p:grpSpPr>
          <p:sp>
            <p:nvSpPr>
              <p:cNvPr id="735" name="Google Shape;735;p2"/>
              <p:cNvSpPr/>
              <p:nvPr/>
            </p:nvSpPr>
            <p:spPr>
              <a:xfrm rot="10800000" flipH="1">
                <a:off x="8067575" y="5026693"/>
                <a:ext cx="558303" cy="277683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2270" extrusionOk="0">
                    <a:moveTo>
                      <a:pt x="844" y="1"/>
                    </a:moveTo>
                    <a:cubicBezTo>
                      <a:pt x="772" y="1"/>
                      <a:pt x="700" y="7"/>
                      <a:pt x="627" y="22"/>
                    </a:cubicBezTo>
                    <a:cubicBezTo>
                      <a:pt x="304" y="101"/>
                      <a:pt x="0" y="414"/>
                      <a:pt x="79" y="737"/>
                    </a:cubicBezTo>
                    <a:cubicBezTo>
                      <a:pt x="108" y="914"/>
                      <a:pt x="235" y="1041"/>
                      <a:pt x="353" y="1158"/>
                    </a:cubicBezTo>
                    <a:cubicBezTo>
                      <a:pt x="1099" y="1878"/>
                      <a:pt x="2142" y="2270"/>
                      <a:pt x="3179" y="2270"/>
                    </a:cubicBezTo>
                    <a:cubicBezTo>
                      <a:pt x="3651" y="2270"/>
                      <a:pt x="4122" y="2189"/>
                      <a:pt x="4564" y="2020"/>
                    </a:cubicBezTo>
                    <a:lnTo>
                      <a:pt x="4505" y="1971"/>
                    </a:lnTo>
                    <a:cubicBezTo>
                      <a:pt x="3790" y="1060"/>
                      <a:pt x="2693" y="551"/>
                      <a:pt x="1606" y="169"/>
                    </a:cubicBezTo>
                    <a:cubicBezTo>
                      <a:pt x="1361" y="85"/>
                      <a:pt x="1104" y="1"/>
                      <a:pt x="844" y="1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 rot="10800000" flipH="1">
                <a:off x="8092652" y="5060822"/>
                <a:ext cx="529556" cy="540932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4422" extrusionOk="0">
                    <a:moveTo>
                      <a:pt x="1052" y="0"/>
                    </a:moveTo>
                    <a:cubicBezTo>
                      <a:pt x="959" y="0"/>
                      <a:pt x="866" y="11"/>
                      <a:pt x="775" y="35"/>
                    </a:cubicBezTo>
                    <a:cubicBezTo>
                      <a:pt x="510" y="94"/>
                      <a:pt x="265" y="279"/>
                      <a:pt x="157" y="524"/>
                    </a:cubicBezTo>
                    <a:cubicBezTo>
                      <a:pt x="1" y="886"/>
                      <a:pt x="148" y="1298"/>
                      <a:pt x="324" y="1641"/>
                    </a:cubicBezTo>
                    <a:cubicBezTo>
                      <a:pt x="1108" y="3139"/>
                      <a:pt x="2645" y="4206"/>
                      <a:pt x="4329" y="4422"/>
                    </a:cubicBezTo>
                    <a:lnTo>
                      <a:pt x="4300" y="4372"/>
                    </a:lnTo>
                    <a:cubicBezTo>
                      <a:pt x="4270" y="3306"/>
                      <a:pt x="3693" y="2326"/>
                      <a:pt x="3066" y="1454"/>
                    </a:cubicBezTo>
                    <a:cubicBezTo>
                      <a:pt x="2674" y="906"/>
                      <a:pt x="2214" y="348"/>
                      <a:pt x="1578" y="103"/>
                    </a:cubicBezTo>
                    <a:cubicBezTo>
                      <a:pt x="1405" y="39"/>
                      <a:pt x="1227" y="0"/>
                      <a:pt x="1052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 rot="10800000" flipH="1">
                <a:off x="8434068" y="5058376"/>
                <a:ext cx="233646" cy="56001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4578" extrusionOk="0">
                    <a:moveTo>
                      <a:pt x="436" y="0"/>
                    </a:moveTo>
                    <a:cubicBezTo>
                      <a:pt x="418" y="0"/>
                      <a:pt x="400" y="1"/>
                      <a:pt x="382" y="4"/>
                    </a:cubicBezTo>
                    <a:cubicBezTo>
                      <a:pt x="236" y="24"/>
                      <a:pt x="118" y="151"/>
                      <a:pt x="60" y="298"/>
                    </a:cubicBezTo>
                    <a:cubicBezTo>
                      <a:pt x="1" y="435"/>
                      <a:pt x="1" y="592"/>
                      <a:pt x="1" y="748"/>
                    </a:cubicBezTo>
                    <a:cubicBezTo>
                      <a:pt x="30" y="2129"/>
                      <a:pt x="549" y="3510"/>
                      <a:pt x="1450" y="4567"/>
                    </a:cubicBezTo>
                    <a:lnTo>
                      <a:pt x="1518" y="4577"/>
                    </a:lnTo>
                    <a:cubicBezTo>
                      <a:pt x="1910" y="3706"/>
                      <a:pt x="1881" y="2687"/>
                      <a:pt x="1675" y="1757"/>
                    </a:cubicBezTo>
                    <a:cubicBezTo>
                      <a:pt x="1538" y="1131"/>
                      <a:pt x="1293" y="474"/>
                      <a:pt x="765" y="122"/>
                    </a:cubicBezTo>
                    <a:cubicBezTo>
                      <a:pt x="663" y="53"/>
                      <a:pt x="553" y="0"/>
                      <a:pt x="436" y="0"/>
                    </a:cubicBezTo>
                    <a:close/>
                  </a:path>
                </a:pathLst>
              </a:custGeom>
              <a:solidFill>
                <a:srgbClr val="F6B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 rot="10800000" flipH="1">
                <a:off x="8858177" y="4779347"/>
                <a:ext cx="186916" cy="630231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5152" extrusionOk="0">
                    <a:moveTo>
                      <a:pt x="59" y="1"/>
                    </a:moveTo>
                    <a:cubicBezTo>
                      <a:pt x="137" y="882"/>
                      <a:pt x="0" y="1774"/>
                      <a:pt x="29" y="2664"/>
                    </a:cubicBezTo>
                    <a:cubicBezTo>
                      <a:pt x="49" y="3556"/>
                      <a:pt x="264" y="4496"/>
                      <a:pt x="891" y="5112"/>
                    </a:cubicBezTo>
                    <a:lnTo>
                      <a:pt x="930" y="5152"/>
                    </a:lnTo>
                    <a:cubicBezTo>
                      <a:pt x="1508" y="4124"/>
                      <a:pt x="1528" y="2801"/>
                      <a:pt x="980" y="1744"/>
                    </a:cubicBezTo>
                    <a:cubicBezTo>
                      <a:pt x="676" y="1156"/>
                      <a:pt x="206" y="638"/>
                      <a:pt x="59" y="1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 rot="10800000" flipH="1">
                <a:off x="8854507" y="4772864"/>
                <a:ext cx="185815" cy="647602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5294" extrusionOk="0">
                    <a:moveTo>
                      <a:pt x="189" y="630"/>
                    </a:moveTo>
                    <a:lnTo>
                      <a:pt x="255" y="775"/>
                    </a:lnTo>
                    <a:cubicBezTo>
                      <a:pt x="363" y="981"/>
                      <a:pt x="490" y="1177"/>
                      <a:pt x="618" y="1373"/>
                    </a:cubicBezTo>
                    <a:lnTo>
                      <a:pt x="794" y="1667"/>
                    </a:lnTo>
                    <a:cubicBezTo>
                      <a:pt x="814" y="1715"/>
                      <a:pt x="843" y="1765"/>
                      <a:pt x="872" y="1813"/>
                    </a:cubicBezTo>
                    <a:lnTo>
                      <a:pt x="912" y="1882"/>
                    </a:lnTo>
                    <a:lnTo>
                      <a:pt x="951" y="1961"/>
                    </a:lnTo>
                    <a:cubicBezTo>
                      <a:pt x="970" y="2019"/>
                      <a:pt x="999" y="2068"/>
                      <a:pt x="1019" y="2117"/>
                    </a:cubicBezTo>
                    <a:lnTo>
                      <a:pt x="1078" y="2274"/>
                    </a:lnTo>
                    <a:cubicBezTo>
                      <a:pt x="1117" y="2381"/>
                      <a:pt x="1147" y="2479"/>
                      <a:pt x="1176" y="2597"/>
                    </a:cubicBezTo>
                    <a:cubicBezTo>
                      <a:pt x="1205" y="2705"/>
                      <a:pt x="1225" y="2812"/>
                      <a:pt x="1245" y="2920"/>
                    </a:cubicBezTo>
                    <a:lnTo>
                      <a:pt x="1264" y="3086"/>
                    </a:lnTo>
                    <a:cubicBezTo>
                      <a:pt x="1274" y="3145"/>
                      <a:pt x="1274" y="3194"/>
                      <a:pt x="1284" y="3253"/>
                    </a:cubicBezTo>
                    <a:lnTo>
                      <a:pt x="1284" y="3341"/>
                    </a:lnTo>
                    <a:lnTo>
                      <a:pt x="1293" y="3419"/>
                    </a:lnTo>
                    <a:lnTo>
                      <a:pt x="1293" y="3586"/>
                    </a:lnTo>
                    <a:lnTo>
                      <a:pt x="1284" y="3752"/>
                    </a:lnTo>
                    <a:lnTo>
                      <a:pt x="1274" y="3919"/>
                    </a:lnTo>
                    <a:cubicBezTo>
                      <a:pt x="1274" y="3978"/>
                      <a:pt x="1264" y="4037"/>
                      <a:pt x="1254" y="4095"/>
                    </a:cubicBezTo>
                    <a:cubicBezTo>
                      <a:pt x="1245" y="4144"/>
                      <a:pt x="1234" y="4203"/>
                      <a:pt x="1225" y="4252"/>
                    </a:cubicBezTo>
                    <a:cubicBezTo>
                      <a:pt x="1215" y="4311"/>
                      <a:pt x="1205" y="4370"/>
                      <a:pt x="1195" y="4418"/>
                    </a:cubicBezTo>
                    <a:lnTo>
                      <a:pt x="1147" y="4585"/>
                    </a:lnTo>
                    <a:cubicBezTo>
                      <a:pt x="1136" y="4644"/>
                      <a:pt x="1117" y="4692"/>
                      <a:pt x="1097" y="4751"/>
                    </a:cubicBezTo>
                    <a:cubicBezTo>
                      <a:pt x="1088" y="4800"/>
                      <a:pt x="1068" y="4859"/>
                      <a:pt x="1049" y="4908"/>
                    </a:cubicBezTo>
                    <a:cubicBezTo>
                      <a:pt x="1018" y="4993"/>
                      <a:pt x="981" y="5071"/>
                      <a:pt x="943" y="5153"/>
                    </a:cubicBezTo>
                    <a:lnTo>
                      <a:pt x="943" y="5153"/>
                    </a:lnTo>
                    <a:lnTo>
                      <a:pt x="843" y="5045"/>
                    </a:lnTo>
                    <a:lnTo>
                      <a:pt x="745" y="4927"/>
                    </a:lnTo>
                    <a:lnTo>
                      <a:pt x="647" y="4790"/>
                    </a:lnTo>
                    <a:lnTo>
                      <a:pt x="559" y="4653"/>
                    </a:lnTo>
                    <a:cubicBezTo>
                      <a:pt x="540" y="4605"/>
                      <a:pt x="510" y="4555"/>
                      <a:pt x="481" y="4507"/>
                    </a:cubicBezTo>
                    <a:cubicBezTo>
                      <a:pt x="461" y="4457"/>
                      <a:pt x="442" y="4409"/>
                      <a:pt x="412" y="4359"/>
                    </a:cubicBezTo>
                    <a:cubicBezTo>
                      <a:pt x="392" y="4311"/>
                      <a:pt x="373" y="4261"/>
                      <a:pt x="353" y="4203"/>
                    </a:cubicBezTo>
                    <a:lnTo>
                      <a:pt x="305" y="4046"/>
                    </a:lnTo>
                    <a:lnTo>
                      <a:pt x="255" y="3889"/>
                    </a:lnTo>
                    <a:lnTo>
                      <a:pt x="216" y="3733"/>
                    </a:lnTo>
                    <a:lnTo>
                      <a:pt x="187" y="3567"/>
                    </a:lnTo>
                    <a:lnTo>
                      <a:pt x="157" y="3410"/>
                    </a:lnTo>
                    <a:lnTo>
                      <a:pt x="138" y="3243"/>
                    </a:lnTo>
                    <a:lnTo>
                      <a:pt x="128" y="3077"/>
                    </a:lnTo>
                    <a:lnTo>
                      <a:pt x="109" y="2910"/>
                    </a:lnTo>
                    <a:lnTo>
                      <a:pt x="109" y="2753"/>
                    </a:lnTo>
                    <a:lnTo>
                      <a:pt x="109" y="2420"/>
                    </a:lnTo>
                    <a:cubicBezTo>
                      <a:pt x="109" y="2303"/>
                      <a:pt x="118" y="2196"/>
                      <a:pt x="118" y="2088"/>
                    </a:cubicBezTo>
                    <a:cubicBezTo>
                      <a:pt x="128" y="1863"/>
                      <a:pt x="148" y="1647"/>
                      <a:pt x="157" y="1422"/>
                    </a:cubicBezTo>
                    <a:lnTo>
                      <a:pt x="177" y="1089"/>
                    </a:lnTo>
                    <a:cubicBezTo>
                      <a:pt x="177" y="971"/>
                      <a:pt x="187" y="864"/>
                      <a:pt x="187" y="756"/>
                    </a:cubicBezTo>
                    <a:cubicBezTo>
                      <a:pt x="187" y="713"/>
                      <a:pt x="188" y="672"/>
                      <a:pt x="189" y="630"/>
                    </a:cubicBezTo>
                    <a:close/>
                    <a:moveTo>
                      <a:pt x="98" y="0"/>
                    </a:moveTo>
                    <a:cubicBezTo>
                      <a:pt x="92" y="0"/>
                      <a:pt x="86" y="1"/>
                      <a:pt x="79" y="2"/>
                    </a:cubicBezTo>
                    <a:cubicBezTo>
                      <a:pt x="30" y="2"/>
                      <a:pt x="1" y="41"/>
                      <a:pt x="1" y="90"/>
                    </a:cubicBezTo>
                    <a:lnTo>
                      <a:pt x="20" y="257"/>
                    </a:lnTo>
                    <a:lnTo>
                      <a:pt x="30" y="423"/>
                    </a:lnTo>
                    <a:cubicBezTo>
                      <a:pt x="30" y="531"/>
                      <a:pt x="40" y="638"/>
                      <a:pt x="40" y="746"/>
                    </a:cubicBezTo>
                    <a:lnTo>
                      <a:pt x="40" y="1079"/>
                    </a:lnTo>
                    <a:lnTo>
                      <a:pt x="30" y="1412"/>
                    </a:lnTo>
                    <a:cubicBezTo>
                      <a:pt x="20" y="1637"/>
                      <a:pt x="11" y="1863"/>
                      <a:pt x="1" y="2078"/>
                    </a:cubicBezTo>
                    <a:lnTo>
                      <a:pt x="1" y="2420"/>
                    </a:lnTo>
                    <a:lnTo>
                      <a:pt x="1" y="2753"/>
                    </a:lnTo>
                    <a:lnTo>
                      <a:pt x="11" y="2920"/>
                    </a:lnTo>
                    <a:lnTo>
                      <a:pt x="20" y="3086"/>
                    </a:lnTo>
                    <a:lnTo>
                      <a:pt x="40" y="3253"/>
                    </a:lnTo>
                    <a:lnTo>
                      <a:pt x="59" y="3419"/>
                    </a:lnTo>
                    <a:lnTo>
                      <a:pt x="89" y="3586"/>
                    </a:lnTo>
                    <a:lnTo>
                      <a:pt x="128" y="3752"/>
                    </a:lnTo>
                    <a:lnTo>
                      <a:pt x="167" y="3919"/>
                    </a:lnTo>
                    <a:lnTo>
                      <a:pt x="216" y="4076"/>
                    </a:lnTo>
                    <a:cubicBezTo>
                      <a:pt x="226" y="4134"/>
                      <a:pt x="246" y="4183"/>
                      <a:pt x="265" y="4242"/>
                    </a:cubicBezTo>
                    <a:cubicBezTo>
                      <a:pt x="285" y="4291"/>
                      <a:pt x="305" y="4340"/>
                      <a:pt x="334" y="4398"/>
                    </a:cubicBezTo>
                    <a:cubicBezTo>
                      <a:pt x="353" y="4448"/>
                      <a:pt x="383" y="4496"/>
                      <a:pt x="402" y="4546"/>
                    </a:cubicBezTo>
                    <a:lnTo>
                      <a:pt x="481" y="4702"/>
                    </a:lnTo>
                    <a:lnTo>
                      <a:pt x="569" y="4840"/>
                    </a:lnTo>
                    <a:lnTo>
                      <a:pt x="666" y="4977"/>
                    </a:lnTo>
                    <a:lnTo>
                      <a:pt x="775" y="5114"/>
                    </a:lnTo>
                    <a:lnTo>
                      <a:pt x="892" y="5241"/>
                    </a:lnTo>
                    <a:cubicBezTo>
                      <a:pt x="897" y="5246"/>
                      <a:pt x="903" y="5249"/>
                      <a:pt x="908" y="5252"/>
                    </a:cubicBezTo>
                    <a:lnTo>
                      <a:pt x="908" y="5252"/>
                    </a:lnTo>
                    <a:cubicBezTo>
                      <a:pt x="911" y="5266"/>
                      <a:pt x="919" y="5278"/>
                      <a:pt x="931" y="5290"/>
                    </a:cubicBezTo>
                    <a:cubicBezTo>
                      <a:pt x="939" y="5292"/>
                      <a:pt x="947" y="5294"/>
                      <a:pt x="954" y="5294"/>
                    </a:cubicBezTo>
                    <a:cubicBezTo>
                      <a:pt x="975" y="5294"/>
                      <a:pt x="992" y="5285"/>
                      <a:pt x="999" y="5270"/>
                    </a:cubicBezTo>
                    <a:cubicBezTo>
                      <a:pt x="1058" y="5172"/>
                      <a:pt x="1127" y="5064"/>
                      <a:pt x="1176" y="4957"/>
                    </a:cubicBezTo>
                    <a:cubicBezTo>
                      <a:pt x="1195" y="4908"/>
                      <a:pt x="1225" y="4859"/>
                      <a:pt x="1245" y="4800"/>
                    </a:cubicBezTo>
                    <a:cubicBezTo>
                      <a:pt x="1264" y="4751"/>
                      <a:pt x="1293" y="4692"/>
                      <a:pt x="1313" y="4634"/>
                    </a:cubicBezTo>
                    <a:lnTo>
                      <a:pt x="1362" y="4467"/>
                    </a:lnTo>
                    <a:cubicBezTo>
                      <a:pt x="1382" y="4409"/>
                      <a:pt x="1401" y="4350"/>
                      <a:pt x="1411" y="4301"/>
                    </a:cubicBezTo>
                    <a:cubicBezTo>
                      <a:pt x="1430" y="4242"/>
                      <a:pt x="1440" y="4183"/>
                      <a:pt x="1450" y="4124"/>
                    </a:cubicBezTo>
                    <a:lnTo>
                      <a:pt x="1480" y="3948"/>
                    </a:lnTo>
                    <a:lnTo>
                      <a:pt x="1499" y="3772"/>
                    </a:lnTo>
                    <a:lnTo>
                      <a:pt x="1509" y="3596"/>
                    </a:lnTo>
                    <a:cubicBezTo>
                      <a:pt x="1519" y="3537"/>
                      <a:pt x="1519" y="3478"/>
                      <a:pt x="1519" y="3419"/>
                    </a:cubicBezTo>
                    <a:cubicBezTo>
                      <a:pt x="1519" y="3361"/>
                      <a:pt x="1519" y="3302"/>
                      <a:pt x="1509" y="3243"/>
                    </a:cubicBezTo>
                    <a:cubicBezTo>
                      <a:pt x="1509" y="3175"/>
                      <a:pt x="1499" y="3116"/>
                      <a:pt x="1499" y="3057"/>
                    </a:cubicBezTo>
                    <a:lnTo>
                      <a:pt x="1469" y="2881"/>
                    </a:lnTo>
                    <a:cubicBezTo>
                      <a:pt x="1450" y="2764"/>
                      <a:pt x="1430" y="2646"/>
                      <a:pt x="1401" y="2538"/>
                    </a:cubicBezTo>
                    <a:cubicBezTo>
                      <a:pt x="1371" y="2420"/>
                      <a:pt x="1332" y="2303"/>
                      <a:pt x="1293" y="2196"/>
                    </a:cubicBezTo>
                    <a:lnTo>
                      <a:pt x="1225" y="2029"/>
                    </a:lnTo>
                    <a:cubicBezTo>
                      <a:pt x="1205" y="1970"/>
                      <a:pt x="1176" y="1921"/>
                      <a:pt x="1147" y="1872"/>
                    </a:cubicBezTo>
                    <a:lnTo>
                      <a:pt x="1117" y="1794"/>
                    </a:lnTo>
                    <a:lnTo>
                      <a:pt x="1068" y="1706"/>
                    </a:lnTo>
                    <a:lnTo>
                      <a:pt x="980" y="1559"/>
                    </a:lnTo>
                    <a:cubicBezTo>
                      <a:pt x="921" y="1451"/>
                      <a:pt x="862" y="1353"/>
                      <a:pt x="794" y="1256"/>
                    </a:cubicBezTo>
                    <a:cubicBezTo>
                      <a:pt x="666" y="1069"/>
                      <a:pt x="540" y="873"/>
                      <a:pt x="431" y="677"/>
                    </a:cubicBezTo>
                    <a:cubicBezTo>
                      <a:pt x="373" y="579"/>
                      <a:pt x="324" y="482"/>
                      <a:pt x="285" y="384"/>
                    </a:cubicBezTo>
                    <a:cubicBezTo>
                      <a:pt x="236" y="276"/>
                      <a:pt x="207" y="168"/>
                      <a:pt x="177" y="70"/>
                    </a:cubicBezTo>
                    <a:lnTo>
                      <a:pt x="177" y="61"/>
                    </a:lnTo>
                    <a:cubicBezTo>
                      <a:pt x="169" y="27"/>
                      <a:pt x="138" y="0"/>
                      <a:pt x="98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 rot="10800000" flipH="1">
                <a:off x="8302321" y="4604419"/>
                <a:ext cx="539220" cy="351936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877" extrusionOk="0">
                    <a:moveTo>
                      <a:pt x="383" y="0"/>
                    </a:moveTo>
                    <a:cubicBezTo>
                      <a:pt x="256" y="0"/>
                      <a:pt x="128" y="9"/>
                      <a:pt x="1" y="27"/>
                    </a:cubicBezTo>
                    <a:cubicBezTo>
                      <a:pt x="461" y="830"/>
                      <a:pt x="1058" y="1564"/>
                      <a:pt x="1812" y="2093"/>
                    </a:cubicBezTo>
                    <a:cubicBezTo>
                      <a:pt x="2488" y="2574"/>
                      <a:pt x="3319" y="2876"/>
                      <a:pt x="4155" y="2876"/>
                    </a:cubicBezTo>
                    <a:cubicBezTo>
                      <a:pt x="4239" y="2876"/>
                      <a:pt x="4323" y="2873"/>
                      <a:pt x="4407" y="2867"/>
                    </a:cubicBezTo>
                    <a:lnTo>
                      <a:pt x="4348" y="2789"/>
                    </a:lnTo>
                    <a:cubicBezTo>
                      <a:pt x="3820" y="2054"/>
                      <a:pt x="3261" y="1329"/>
                      <a:pt x="2537" y="781"/>
                    </a:cubicBezTo>
                    <a:cubicBezTo>
                      <a:pt x="1914" y="319"/>
                      <a:pt x="1155" y="0"/>
                      <a:pt x="383" y="0"/>
                    </a:cubicBez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 rot="10800000" flipH="1">
                <a:off x="8290333" y="4595978"/>
                <a:ext cx="557079" cy="37028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3027" extrusionOk="0">
                    <a:moveTo>
                      <a:pt x="608" y="167"/>
                    </a:moveTo>
                    <a:lnTo>
                      <a:pt x="774" y="176"/>
                    </a:lnTo>
                    <a:lnTo>
                      <a:pt x="931" y="196"/>
                    </a:lnTo>
                    <a:lnTo>
                      <a:pt x="1098" y="215"/>
                    </a:lnTo>
                    <a:lnTo>
                      <a:pt x="1264" y="255"/>
                    </a:lnTo>
                    <a:lnTo>
                      <a:pt x="1420" y="304"/>
                    </a:lnTo>
                    <a:lnTo>
                      <a:pt x="1577" y="353"/>
                    </a:lnTo>
                    <a:lnTo>
                      <a:pt x="1734" y="411"/>
                    </a:lnTo>
                    <a:lnTo>
                      <a:pt x="1890" y="480"/>
                    </a:lnTo>
                    <a:lnTo>
                      <a:pt x="2038" y="559"/>
                    </a:lnTo>
                    <a:lnTo>
                      <a:pt x="2184" y="637"/>
                    </a:lnTo>
                    <a:lnTo>
                      <a:pt x="2331" y="715"/>
                    </a:lnTo>
                    <a:lnTo>
                      <a:pt x="2468" y="813"/>
                    </a:lnTo>
                    <a:lnTo>
                      <a:pt x="2606" y="911"/>
                    </a:lnTo>
                    <a:lnTo>
                      <a:pt x="2732" y="1009"/>
                    </a:lnTo>
                    <a:lnTo>
                      <a:pt x="2870" y="1116"/>
                    </a:lnTo>
                    <a:lnTo>
                      <a:pt x="2997" y="1224"/>
                    </a:lnTo>
                    <a:lnTo>
                      <a:pt x="3115" y="1342"/>
                    </a:lnTo>
                    <a:cubicBezTo>
                      <a:pt x="3193" y="1420"/>
                      <a:pt x="3281" y="1499"/>
                      <a:pt x="3350" y="1577"/>
                    </a:cubicBezTo>
                    <a:cubicBezTo>
                      <a:pt x="3428" y="1655"/>
                      <a:pt x="3506" y="1743"/>
                      <a:pt x="3585" y="1832"/>
                    </a:cubicBezTo>
                    <a:cubicBezTo>
                      <a:pt x="3731" y="1998"/>
                      <a:pt x="3868" y="2174"/>
                      <a:pt x="4005" y="2350"/>
                    </a:cubicBezTo>
                    <a:cubicBezTo>
                      <a:pt x="4143" y="2526"/>
                      <a:pt x="4280" y="2713"/>
                      <a:pt x="4407" y="2899"/>
                    </a:cubicBezTo>
                    <a:lnTo>
                      <a:pt x="4329" y="2899"/>
                    </a:lnTo>
                    <a:lnTo>
                      <a:pt x="4162" y="2889"/>
                    </a:lnTo>
                    <a:lnTo>
                      <a:pt x="3986" y="2870"/>
                    </a:lnTo>
                    <a:lnTo>
                      <a:pt x="3820" y="2850"/>
                    </a:lnTo>
                    <a:lnTo>
                      <a:pt x="3653" y="2820"/>
                    </a:lnTo>
                    <a:lnTo>
                      <a:pt x="3496" y="2781"/>
                    </a:lnTo>
                    <a:lnTo>
                      <a:pt x="3330" y="2732"/>
                    </a:lnTo>
                    <a:lnTo>
                      <a:pt x="3173" y="2683"/>
                    </a:lnTo>
                    <a:lnTo>
                      <a:pt x="3007" y="2635"/>
                    </a:lnTo>
                    <a:lnTo>
                      <a:pt x="2850" y="2566"/>
                    </a:lnTo>
                    <a:lnTo>
                      <a:pt x="2703" y="2497"/>
                    </a:lnTo>
                    <a:lnTo>
                      <a:pt x="2547" y="2429"/>
                    </a:lnTo>
                    <a:lnTo>
                      <a:pt x="2400" y="2350"/>
                    </a:lnTo>
                    <a:lnTo>
                      <a:pt x="2253" y="2262"/>
                    </a:lnTo>
                    <a:lnTo>
                      <a:pt x="2116" y="2174"/>
                    </a:lnTo>
                    <a:lnTo>
                      <a:pt x="1969" y="2076"/>
                    </a:lnTo>
                    <a:lnTo>
                      <a:pt x="1832" y="1978"/>
                    </a:lnTo>
                    <a:lnTo>
                      <a:pt x="1705" y="1880"/>
                    </a:lnTo>
                    <a:lnTo>
                      <a:pt x="1568" y="1773"/>
                    </a:lnTo>
                    <a:lnTo>
                      <a:pt x="1440" y="1655"/>
                    </a:lnTo>
                    <a:lnTo>
                      <a:pt x="1322" y="1538"/>
                    </a:lnTo>
                    <a:lnTo>
                      <a:pt x="1205" y="1420"/>
                    </a:lnTo>
                    <a:cubicBezTo>
                      <a:pt x="1127" y="1342"/>
                      <a:pt x="1048" y="1253"/>
                      <a:pt x="970" y="1175"/>
                    </a:cubicBezTo>
                    <a:lnTo>
                      <a:pt x="863" y="1048"/>
                    </a:lnTo>
                    <a:lnTo>
                      <a:pt x="754" y="911"/>
                    </a:lnTo>
                    <a:cubicBezTo>
                      <a:pt x="686" y="823"/>
                      <a:pt x="617" y="735"/>
                      <a:pt x="549" y="637"/>
                    </a:cubicBezTo>
                    <a:cubicBezTo>
                      <a:pt x="490" y="548"/>
                      <a:pt x="421" y="450"/>
                      <a:pt x="363" y="353"/>
                    </a:cubicBezTo>
                    <a:cubicBezTo>
                      <a:pt x="320" y="298"/>
                      <a:pt x="282" y="240"/>
                      <a:pt x="245" y="180"/>
                    </a:cubicBezTo>
                    <a:lnTo>
                      <a:pt x="245" y="180"/>
                    </a:lnTo>
                    <a:lnTo>
                      <a:pt x="275" y="176"/>
                    </a:lnTo>
                    <a:lnTo>
                      <a:pt x="441" y="167"/>
                    </a:lnTo>
                    <a:close/>
                    <a:moveTo>
                      <a:pt x="441" y="0"/>
                    </a:moveTo>
                    <a:lnTo>
                      <a:pt x="265" y="10"/>
                    </a:lnTo>
                    <a:lnTo>
                      <a:pt x="89" y="20"/>
                    </a:lnTo>
                    <a:cubicBezTo>
                      <a:pt x="79" y="20"/>
                      <a:pt x="69" y="30"/>
                      <a:pt x="60" y="30"/>
                    </a:cubicBezTo>
                    <a:cubicBezTo>
                      <a:pt x="20" y="59"/>
                      <a:pt x="1" y="108"/>
                      <a:pt x="20" y="147"/>
                    </a:cubicBezTo>
                    <a:lnTo>
                      <a:pt x="30" y="157"/>
                    </a:lnTo>
                    <a:cubicBezTo>
                      <a:pt x="79" y="255"/>
                      <a:pt x="138" y="353"/>
                      <a:pt x="206" y="450"/>
                    </a:cubicBezTo>
                    <a:cubicBezTo>
                      <a:pt x="265" y="559"/>
                      <a:pt x="324" y="657"/>
                      <a:pt x="392" y="754"/>
                    </a:cubicBezTo>
                    <a:cubicBezTo>
                      <a:pt x="451" y="842"/>
                      <a:pt x="519" y="940"/>
                      <a:pt x="588" y="1038"/>
                    </a:cubicBezTo>
                    <a:lnTo>
                      <a:pt x="696" y="1175"/>
                    </a:lnTo>
                    <a:lnTo>
                      <a:pt x="813" y="1312"/>
                    </a:lnTo>
                    <a:lnTo>
                      <a:pt x="921" y="1449"/>
                    </a:lnTo>
                    <a:lnTo>
                      <a:pt x="1039" y="1577"/>
                    </a:lnTo>
                    <a:lnTo>
                      <a:pt x="1166" y="1704"/>
                    </a:lnTo>
                    <a:lnTo>
                      <a:pt x="1293" y="1821"/>
                    </a:lnTo>
                    <a:lnTo>
                      <a:pt x="1420" y="1939"/>
                    </a:lnTo>
                    <a:lnTo>
                      <a:pt x="1557" y="2056"/>
                    </a:lnTo>
                    <a:lnTo>
                      <a:pt x="1694" y="2165"/>
                    </a:lnTo>
                    <a:lnTo>
                      <a:pt x="1842" y="2272"/>
                    </a:lnTo>
                    <a:lnTo>
                      <a:pt x="1979" y="2370"/>
                    </a:lnTo>
                    <a:lnTo>
                      <a:pt x="2136" y="2468"/>
                    </a:lnTo>
                    <a:lnTo>
                      <a:pt x="2292" y="2546"/>
                    </a:lnTo>
                    <a:lnTo>
                      <a:pt x="2449" y="2635"/>
                    </a:lnTo>
                    <a:lnTo>
                      <a:pt x="2606" y="2703"/>
                    </a:lnTo>
                    <a:lnTo>
                      <a:pt x="2772" y="2772"/>
                    </a:lnTo>
                    <a:lnTo>
                      <a:pt x="2938" y="2830"/>
                    </a:lnTo>
                    <a:lnTo>
                      <a:pt x="3105" y="2889"/>
                    </a:lnTo>
                    <a:lnTo>
                      <a:pt x="3281" y="2928"/>
                    </a:lnTo>
                    <a:lnTo>
                      <a:pt x="3448" y="2967"/>
                    </a:lnTo>
                    <a:lnTo>
                      <a:pt x="3624" y="2996"/>
                    </a:lnTo>
                    <a:lnTo>
                      <a:pt x="3800" y="3016"/>
                    </a:lnTo>
                    <a:cubicBezTo>
                      <a:pt x="3859" y="3016"/>
                      <a:pt x="3918" y="3026"/>
                      <a:pt x="3976" y="3026"/>
                    </a:cubicBezTo>
                    <a:lnTo>
                      <a:pt x="4153" y="3026"/>
                    </a:lnTo>
                    <a:lnTo>
                      <a:pt x="4329" y="3016"/>
                    </a:lnTo>
                    <a:lnTo>
                      <a:pt x="4505" y="2996"/>
                    </a:lnTo>
                    <a:cubicBezTo>
                      <a:pt x="4534" y="2996"/>
                      <a:pt x="4554" y="2977"/>
                      <a:pt x="4554" y="2948"/>
                    </a:cubicBezTo>
                    <a:cubicBezTo>
                      <a:pt x="4554" y="2918"/>
                      <a:pt x="4525" y="2899"/>
                      <a:pt x="4505" y="2899"/>
                    </a:cubicBezTo>
                    <a:lnTo>
                      <a:pt x="4484" y="2899"/>
                    </a:lnTo>
                    <a:cubicBezTo>
                      <a:pt x="4498" y="2880"/>
                      <a:pt x="4502" y="2856"/>
                      <a:pt x="4486" y="2840"/>
                    </a:cubicBezTo>
                    <a:cubicBezTo>
                      <a:pt x="4358" y="2654"/>
                      <a:pt x="4221" y="2468"/>
                      <a:pt x="4084" y="2291"/>
                    </a:cubicBezTo>
                    <a:cubicBezTo>
                      <a:pt x="4005" y="2204"/>
                      <a:pt x="3937" y="2115"/>
                      <a:pt x="3868" y="2027"/>
                    </a:cubicBezTo>
                    <a:cubicBezTo>
                      <a:pt x="3800" y="1939"/>
                      <a:pt x="3722" y="1851"/>
                      <a:pt x="3653" y="1763"/>
                    </a:cubicBezTo>
                    <a:cubicBezTo>
                      <a:pt x="3575" y="1675"/>
                      <a:pt x="3506" y="1597"/>
                      <a:pt x="3428" y="1508"/>
                    </a:cubicBezTo>
                    <a:cubicBezTo>
                      <a:pt x="3350" y="1430"/>
                      <a:pt x="3271" y="1351"/>
                      <a:pt x="3183" y="1273"/>
                    </a:cubicBezTo>
                    <a:lnTo>
                      <a:pt x="3065" y="1156"/>
                    </a:lnTo>
                    <a:lnTo>
                      <a:pt x="2928" y="1038"/>
                    </a:lnTo>
                    <a:lnTo>
                      <a:pt x="2801" y="931"/>
                    </a:lnTo>
                    <a:lnTo>
                      <a:pt x="2664" y="823"/>
                    </a:lnTo>
                    <a:lnTo>
                      <a:pt x="2527" y="725"/>
                    </a:lnTo>
                    <a:lnTo>
                      <a:pt x="2390" y="627"/>
                    </a:lnTo>
                    <a:lnTo>
                      <a:pt x="2243" y="539"/>
                    </a:lnTo>
                    <a:lnTo>
                      <a:pt x="2086" y="450"/>
                    </a:lnTo>
                    <a:lnTo>
                      <a:pt x="1940" y="372"/>
                    </a:lnTo>
                    <a:lnTo>
                      <a:pt x="1783" y="304"/>
                    </a:lnTo>
                    <a:lnTo>
                      <a:pt x="1626" y="235"/>
                    </a:lnTo>
                    <a:lnTo>
                      <a:pt x="1459" y="176"/>
                    </a:lnTo>
                    <a:lnTo>
                      <a:pt x="1293" y="128"/>
                    </a:lnTo>
                    <a:lnTo>
                      <a:pt x="1127" y="78"/>
                    </a:lnTo>
                    <a:lnTo>
                      <a:pt x="960" y="49"/>
                    </a:lnTo>
                    <a:lnTo>
                      <a:pt x="784" y="20"/>
                    </a:lnTo>
                    <a:lnTo>
                      <a:pt x="617" y="10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2AA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"/>
              <p:cNvSpPr/>
              <p:nvPr/>
            </p:nvSpPr>
            <p:spPr>
              <a:xfrm rot="10800000" flipH="1">
                <a:off x="8605326" y="3887947"/>
                <a:ext cx="669865" cy="1176057"/>
              </a:xfrm>
              <a:custGeom>
                <a:avLst/>
                <a:gdLst/>
                <a:ahLst/>
                <a:cxnLst/>
                <a:rect l="l" t="t" r="r" b="b"/>
                <a:pathLst>
                  <a:path w="5476" h="9614" extrusionOk="0">
                    <a:moveTo>
                      <a:pt x="55" y="1"/>
                    </a:moveTo>
                    <a:cubicBezTo>
                      <a:pt x="42" y="1"/>
                      <a:pt x="30" y="6"/>
                      <a:pt x="20" y="16"/>
                    </a:cubicBezTo>
                    <a:cubicBezTo>
                      <a:pt x="1" y="35"/>
                      <a:pt x="1" y="65"/>
                      <a:pt x="20" y="85"/>
                    </a:cubicBezTo>
                    <a:lnTo>
                      <a:pt x="109" y="172"/>
                    </a:lnTo>
                    <a:cubicBezTo>
                      <a:pt x="168" y="222"/>
                      <a:pt x="255" y="309"/>
                      <a:pt x="353" y="418"/>
                    </a:cubicBezTo>
                    <a:cubicBezTo>
                      <a:pt x="569" y="633"/>
                      <a:pt x="853" y="946"/>
                      <a:pt x="1166" y="1358"/>
                    </a:cubicBezTo>
                    <a:cubicBezTo>
                      <a:pt x="1323" y="1563"/>
                      <a:pt x="1489" y="1778"/>
                      <a:pt x="1656" y="2023"/>
                    </a:cubicBezTo>
                    <a:cubicBezTo>
                      <a:pt x="1734" y="2150"/>
                      <a:pt x="1813" y="2278"/>
                      <a:pt x="1900" y="2405"/>
                    </a:cubicBezTo>
                    <a:cubicBezTo>
                      <a:pt x="1979" y="2533"/>
                      <a:pt x="2057" y="2679"/>
                      <a:pt x="2135" y="2816"/>
                    </a:cubicBezTo>
                    <a:cubicBezTo>
                      <a:pt x="2292" y="3101"/>
                      <a:pt x="2449" y="3384"/>
                      <a:pt x="2596" y="3688"/>
                    </a:cubicBezTo>
                    <a:cubicBezTo>
                      <a:pt x="2733" y="3991"/>
                      <a:pt x="2880" y="4305"/>
                      <a:pt x="3007" y="4628"/>
                    </a:cubicBezTo>
                    <a:cubicBezTo>
                      <a:pt x="3144" y="4942"/>
                      <a:pt x="3282" y="5255"/>
                      <a:pt x="3408" y="5568"/>
                    </a:cubicBezTo>
                    <a:cubicBezTo>
                      <a:pt x="3526" y="5882"/>
                      <a:pt x="3654" y="6195"/>
                      <a:pt x="3781" y="6489"/>
                    </a:cubicBezTo>
                    <a:cubicBezTo>
                      <a:pt x="3908" y="6783"/>
                      <a:pt x="4026" y="7076"/>
                      <a:pt x="4143" y="7340"/>
                    </a:cubicBezTo>
                    <a:cubicBezTo>
                      <a:pt x="4270" y="7614"/>
                      <a:pt x="4378" y="7869"/>
                      <a:pt x="4505" y="8104"/>
                    </a:cubicBezTo>
                    <a:cubicBezTo>
                      <a:pt x="4613" y="8330"/>
                      <a:pt x="4731" y="8545"/>
                      <a:pt x="4829" y="8731"/>
                    </a:cubicBezTo>
                    <a:cubicBezTo>
                      <a:pt x="4936" y="8907"/>
                      <a:pt x="5034" y="9064"/>
                      <a:pt x="5112" y="9191"/>
                    </a:cubicBezTo>
                    <a:cubicBezTo>
                      <a:pt x="5279" y="9446"/>
                      <a:pt x="5377" y="9593"/>
                      <a:pt x="5377" y="9593"/>
                    </a:cubicBezTo>
                    <a:cubicBezTo>
                      <a:pt x="5383" y="9605"/>
                      <a:pt x="5397" y="9613"/>
                      <a:pt x="5411" y="9613"/>
                    </a:cubicBezTo>
                    <a:cubicBezTo>
                      <a:pt x="5420" y="9613"/>
                      <a:pt x="5428" y="9610"/>
                      <a:pt x="5436" y="9603"/>
                    </a:cubicBezTo>
                    <a:cubicBezTo>
                      <a:pt x="5465" y="9593"/>
                      <a:pt x="5475" y="9564"/>
                      <a:pt x="5455" y="9544"/>
                    </a:cubicBezTo>
                    <a:lnTo>
                      <a:pt x="5455" y="9534"/>
                    </a:lnTo>
                    <a:cubicBezTo>
                      <a:pt x="5455" y="9534"/>
                      <a:pt x="5377" y="9387"/>
                      <a:pt x="5240" y="9122"/>
                    </a:cubicBezTo>
                    <a:cubicBezTo>
                      <a:pt x="5171" y="8985"/>
                      <a:pt x="5093" y="8829"/>
                      <a:pt x="4995" y="8643"/>
                    </a:cubicBezTo>
                    <a:cubicBezTo>
                      <a:pt x="4907" y="8447"/>
                      <a:pt x="4809" y="8241"/>
                      <a:pt x="4701" y="8006"/>
                    </a:cubicBezTo>
                    <a:cubicBezTo>
                      <a:pt x="4594" y="7771"/>
                      <a:pt x="4476" y="7517"/>
                      <a:pt x="4359" y="7253"/>
                    </a:cubicBezTo>
                    <a:cubicBezTo>
                      <a:pt x="4241" y="6978"/>
                      <a:pt x="4114" y="6694"/>
                      <a:pt x="3987" y="6400"/>
                    </a:cubicBezTo>
                    <a:cubicBezTo>
                      <a:pt x="3859" y="6106"/>
                      <a:pt x="3732" y="5803"/>
                      <a:pt x="3595" y="5490"/>
                    </a:cubicBezTo>
                    <a:cubicBezTo>
                      <a:pt x="3458" y="5177"/>
                      <a:pt x="3321" y="4863"/>
                      <a:pt x="3173" y="4550"/>
                    </a:cubicBezTo>
                    <a:cubicBezTo>
                      <a:pt x="3027" y="4237"/>
                      <a:pt x="2880" y="3933"/>
                      <a:pt x="2723" y="3629"/>
                    </a:cubicBezTo>
                    <a:cubicBezTo>
                      <a:pt x="2566" y="3325"/>
                      <a:pt x="2400" y="3032"/>
                      <a:pt x="2233" y="2757"/>
                    </a:cubicBezTo>
                    <a:cubicBezTo>
                      <a:pt x="2067" y="2483"/>
                      <a:pt x="1900" y="2209"/>
                      <a:pt x="1734" y="1965"/>
                    </a:cubicBezTo>
                    <a:cubicBezTo>
                      <a:pt x="1568" y="1720"/>
                      <a:pt x="1401" y="1495"/>
                      <a:pt x="1245" y="1299"/>
                    </a:cubicBezTo>
                    <a:cubicBezTo>
                      <a:pt x="1078" y="1093"/>
                      <a:pt x="931" y="907"/>
                      <a:pt x="794" y="750"/>
                    </a:cubicBezTo>
                    <a:cubicBezTo>
                      <a:pt x="647" y="594"/>
                      <a:pt x="530" y="457"/>
                      <a:pt x="422" y="349"/>
                    </a:cubicBezTo>
                    <a:cubicBezTo>
                      <a:pt x="324" y="241"/>
                      <a:pt x="236" y="153"/>
                      <a:pt x="177" y="94"/>
                    </a:cubicBezTo>
                    <a:cubicBezTo>
                      <a:pt x="128" y="45"/>
                      <a:pt x="89" y="16"/>
                      <a:pt x="89" y="16"/>
                    </a:cubicBezTo>
                    <a:cubicBezTo>
                      <a:pt x="80" y="6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 rot="10800000" flipH="1">
                <a:off x="8922888" y="4329794"/>
                <a:ext cx="135417" cy="85458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6986" extrusionOk="0">
                    <a:moveTo>
                      <a:pt x="49" y="1"/>
                    </a:moveTo>
                    <a:cubicBezTo>
                      <a:pt x="20" y="1"/>
                      <a:pt x="0" y="20"/>
                      <a:pt x="0" y="50"/>
                    </a:cubicBezTo>
                    <a:cubicBezTo>
                      <a:pt x="0" y="50"/>
                      <a:pt x="0" y="158"/>
                      <a:pt x="10" y="353"/>
                    </a:cubicBezTo>
                    <a:cubicBezTo>
                      <a:pt x="10" y="451"/>
                      <a:pt x="20" y="559"/>
                      <a:pt x="29" y="696"/>
                    </a:cubicBezTo>
                    <a:cubicBezTo>
                      <a:pt x="39" y="834"/>
                      <a:pt x="49" y="980"/>
                      <a:pt x="59" y="1147"/>
                    </a:cubicBezTo>
                    <a:cubicBezTo>
                      <a:pt x="78" y="1304"/>
                      <a:pt x="88" y="1480"/>
                      <a:pt x="107" y="1666"/>
                    </a:cubicBezTo>
                    <a:lnTo>
                      <a:pt x="166" y="2253"/>
                    </a:lnTo>
                    <a:cubicBezTo>
                      <a:pt x="186" y="2459"/>
                      <a:pt x="205" y="2675"/>
                      <a:pt x="225" y="2890"/>
                    </a:cubicBezTo>
                    <a:cubicBezTo>
                      <a:pt x="255" y="3095"/>
                      <a:pt x="274" y="3321"/>
                      <a:pt x="303" y="3536"/>
                    </a:cubicBezTo>
                    <a:cubicBezTo>
                      <a:pt x="323" y="3752"/>
                      <a:pt x="353" y="3967"/>
                      <a:pt x="382" y="4183"/>
                    </a:cubicBezTo>
                    <a:cubicBezTo>
                      <a:pt x="411" y="4398"/>
                      <a:pt x="440" y="4603"/>
                      <a:pt x="480" y="4809"/>
                    </a:cubicBezTo>
                    <a:cubicBezTo>
                      <a:pt x="509" y="5005"/>
                      <a:pt x="548" y="5201"/>
                      <a:pt x="577" y="5387"/>
                    </a:cubicBezTo>
                    <a:cubicBezTo>
                      <a:pt x="617" y="5573"/>
                      <a:pt x="646" y="5749"/>
                      <a:pt x="686" y="5906"/>
                    </a:cubicBezTo>
                    <a:cubicBezTo>
                      <a:pt x="725" y="6063"/>
                      <a:pt x="764" y="6209"/>
                      <a:pt x="803" y="6337"/>
                    </a:cubicBezTo>
                    <a:cubicBezTo>
                      <a:pt x="842" y="6474"/>
                      <a:pt x="871" y="6581"/>
                      <a:pt x="901" y="6670"/>
                    </a:cubicBezTo>
                    <a:cubicBezTo>
                      <a:pt x="969" y="6855"/>
                      <a:pt x="1008" y="6953"/>
                      <a:pt x="1008" y="6953"/>
                    </a:cubicBezTo>
                    <a:cubicBezTo>
                      <a:pt x="1017" y="6969"/>
                      <a:pt x="1031" y="6986"/>
                      <a:pt x="1053" y="6986"/>
                    </a:cubicBezTo>
                    <a:cubicBezTo>
                      <a:pt x="1057" y="6986"/>
                      <a:pt x="1062" y="6985"/>
                      <a:pt x="1067" y="6983"/>
                    </a:cubicBezTo>
                    <a:cubicBezTo>
                      <a:pt x="1087" y="6983"/>
                      <a:pt x="1106" y="6953"/>
                      <a:pt x="1106" y="6934"/>
                    </a:cubicBezTo>
                    <a:lnTo>
                      <a:pt x="1106" y="6924"/>
                    </a:lnTo>
                    <a:cubicBezTo>
                      <a:pt x="1106" y="6924"/>
                      <a:pt x="1087" y="6816"/>
                      <a:pt x="1048" y="6631"/>
                    </a:cubicBezTo>
                    <a:cubicBezTo>
                      <a:pt x="1008" y="6444"/>
                      <a:pt x="960" y="6180"/>
                      <a:pt x="901" y="5857"/>
                    </a:cubicBezTo>
                    <a:cubicBezTo>
                      <a:pt x="871" y="5700"/>
                      <a:pt x="842" y="5524"/>
                      <a:pt x="803" y="5347"/>
                    </a:cubicBezTo>
                    <a:cubicBezTo>
                      <a:pt x="773" y="5162"/>
                      <a:pt x="734" y="4966"/>
                      <a:pt x="705" y="4770"/>
                    </a:cubicBezTo>
                    <a:cubicBezTo>
                      <a:pt x="666" y="4564"/>
                      <a:pt x="627" y="4359"/>
                      <a:pt x="588" y="4143"/>
                    </a:cubicBezTo>
                    <a:cubicBezTo>
                      <a:pt x="548" y="3937"/>
                      <a:pt x="509" y="3722"/>
                      <a:pt x="470" y="3506"/>
                    </a:cubicBezTo>
                    <a:cubicBezTo>
                      <a:pt x="440" y="3291"/>
                      <a:pt x="401" y="3076"/>
                      <a:pt x="372" y="2870"/>
                    </a:cubicBezTo>
                    <a:cubicBezTo>
                      <a:pt x="333" y="2655"/>
                      <a:pt x="303" y="2449"/>
                      <a:pt x="284" y="2244"/>
                    </a:cubicBezTo>
                    <a:cubicBezTo>
                      <a:pt x="255" y="2038"/>
                      <a:pt x="225" y="1842"/>
                      <a:pt x="205" y="1656"/>
                    </a:cubicBezTo>
                    <a:cubicBezTo>
                      <a:pt x="186" y="1470"/>
                      <a:pt x="166" y="1293"/>
                      <a:pt x="147" y="1137"/>
                    </a:cubicBezTo>
                    <a:cubicBezTo>
                      <a:pt x="137" y="971"/>
                      <a:pt x="127" y="823"/>
                      <a:pt x="118" y="686"/>
                    </a:cubicBezTo>
                    <a:cubicBezTo>
                      <a:pt x="107" y="559"/>
                      <a:pt x="107" y="442"/>
                      <a:pt x="98" y="353"/>
                    </a:cubicBezTo>
                    <a:lnTo>
                      <a:pt x="98" y="50"/>
                    </a:lnTo>
                    <a:cubicBezTo>
                      <a:pt x="98" y="20"/>
                      <a:pt x="68" y="1"/>
                      <a:pt x="49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 rot="10800000" flipH="1">
                <a:off x="8364586" y="4523438"/>
                <a:ext cx="620690" cy="398665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59" extrusionOk="0">
                    <a:moveTo>
                      <a:pt x="54" y="1"/>
                    </a:moveTo>
                    <a:cubicBezTo>
                      <a:pt x="40" y="1"/>
                      <a:pt x="26" y="9"/>
                      <a:pt x="20" y="21"/>
                    </a:cubicBezTo>
                    <a:cubicBezTo>
                      <a:pt x="1" y="41"/>
                      <a:pt x="1" y="70"/>
                      <a:pt x="20" y="89"/>
                    </a:cubicBezTo>
                    <a:cubicBezTo>
                      <a:pt x="20" y="89"/>
                      <a:pt x="99" y="148"/>
                      <a:pt x="226" y="246"/>
                    </a:cubicBezTo>
                    <a:cubicBezTo>
                      <a:pt x="353" y="344"/>
                      <a:pt x="530" y="491"/>
                      <a:pt x="755" y="648"/>
                    </a:cubicBezTo>
                    <a:cubicBezTo>
                      <a:pt x="970" y="814"/>
                      <a:pt x="1235" y="1010"/>
                      <a:pt x="1509" y="1206"/>
                    </a:cubicBezTo>
                    <a:cubicBezTo>
                      <a:pt x="1793" y="1412"/>
                      <a:pt x="2096" y="1627"/>
                      <a:pt x="2400" y="1833"/>
                    </a:cubicBezTo>
                    <a:cubicBezTo>
                      <a:pt x="2556" y="1930"/>
                      <a:pt x="2713" y="2039"/>
                      <a:pt x="2870" y="2126"/>
                    </a:cubicBezTo>
                    <a:cubicBezTo>
                      <a:pt x="3026" y="2224"/>
                      <a:pt x="3183" y="2313"/>
                      <a:pt x="3340" y="2391"/>
                    </a:cubicBezTo>
                    <a:cubicBezTo>
                      <a:pt x="3496" y="2479"/>
                      <a:pt x="3644" y="2557"/>
                      <a:pt x="3790" y="2616"/>
                    </a:cubicBezTo>
                    <a:cubicBezTo>
                      <a:pt x="3927" y="2675"/>
                      <a:pt x="4064" y="2733"/>
                      <a:pt x="4192" y="2802"/>
                    </a:cubicBezTo>
                    <a:cubicBezTo>
                      <a:pt x="4319" y="2851"/>
                      <a:pt x="4427" y="2920"/>
                      <a:pt x="4525" y="2968"/>
                    </a:cubicBezTo>
                    <a:cubicBezTo>
                      <a:pt x="4623" y="3018"/>
                      <a:pt x="4711" y="3077"/>
                      <a:pt x="4780" y="3116"/>
                    </a:cubicBezTo>
                    <a:cubicBezTo>
                      <a:pt x="4848" y="3155"/>
                      <a:pt x="4897" y="3194"/>
                      <a:pt x="4936" y="3214"/>
                    </a:cubicBezTo>
                    <a:cubicBezTo>
                      <a:pt x="4965" y="3243"/>
                      <a:pt x="4985" y="3253"/>
                      <a:pt x="4985" y="3253"/>
                    </a:cubicBezTo>
                    <a:cubicBezTo>
                      <a:pt x="4996" y="3256"/>
                      <a:pt x="5006" y="3258"/>
                      <a:pt x="5016" y="3258"/>
                    </a:cubicBezTo>
                    <a:cubicBezTo>
                      <a:pt x="5033" y="3258"/>
                      <a:pt x="5047" y="3252"/>
                      <a:pt x="5054" y="3233"/>
                    </a:cubicBezTo>
                    <a:cubicBezTo>
                      <a:pt x="5073" y="3214"/>
                      <a:pt x="5063" y="3184"/>
                      <a:pt x="5044" y="3164"/>
                    </a:cubicBezTo>
                    <a:cubicBezTo>
                      <a:pt x="5044" y="3164"/>
                      <a:pt x="4965" y="3116"/>
                      <a:pt x="4828" y="3037"/>
                    </a:cubicBezTo>
                    <a:cubicBezTo>
                      <a:pt x="4760" y="2998"/>
                      <a:pt x="4671" y="2939"/>
                      <a:pt x="4574" y="2881"/>
                    </a:cubicBezTo>
                    <a:cubicBezTo>
                      <a:pt x="4476" y="2831"/>
                      <a:pt x="4368" y="2763"/>
                      <a:pt x="4251" y="2694"/>
                    </a:cubicBezTo>
                    <a:cubicBezTo>
                      <a:pt x="4123" y="2626"/>
                      <a:pt x="3996" y="2548"/>
                      <a:pt x="3859" y="2469"/>
                    </a:cubicBezTo>
                    <a:cubicBezTo>
                      <a:pt x="3722" y="2391"/>
                      <a:pt x="3575" y="2313"/>
                      <a:pt x="3428" y="2224"/>
                    </a:cubicBezTo>
                    <a:cubicBezTo>
                      <a:pt x="3281" y="2136"/>
                      <a:pt x="3134" y="2048"/>
                      <a:pt x="2978" y="1950"/>
                    </a:cubicBezTo>
                    <a:cubicBezTo>
                      <a:pt x="2830" y="1852"/>
                      <a:pt x="2674" y="1754"/>
                      <a:pt x="2527" y="1647"/>
                    </a:cubicBezTo>
                    <a:cubicBezTo>
                      <a:pt x="2223" y="1431"/>
                      <a:pt x="1930" y="1225"/>
                      <a:pt x="1646" y="1020"/>
                    </a:cubicBezTo>
                    <a:cubicBezTo>
                      <a:pt x="1362" y="824"/>
                      <a:pt x="1098" y="638"/>
                      <a:pt x="863" y="491"/>
                    </a:cubicBezTo>
                    <a:cubicBezTo>
                      <a:pt x="755" y="413"/>
                      <a:pt x="637" y="344"/>
                      <a:pt x="549" y="285"/>
                    </a:cubicBezTo>
                    <a:cubicBezTo>
                      <a:pt x="451" y="227"/>
                      <a:pt x="373" y="178"/>
                      <a:pt x="295" y="139"/>
                    </a:cubicBezTo>
                    <a:cubicBezTo>
                      <a:pt x="158" y="50"/>
                      <a:pt x="79" y="11"/>
                      <a:pt x="79" y="11"/>
                    </a:cubicBezTo>
                    <a:cubicBezTo>
                      <a:pt x="72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rgbClr val="087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 rot="10800000" flipH="1">
                <a:off x="8207640" y="5060823"/>
                <a:ext cx="387167" cy="228141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865" extrusionOk="0">
                    <a:moveTo>
                      <a:pt x="21" y="0"/>
                    </a:moveTo>
                    <a:cubicBezTo>
                      <a:pt x="17" y="0"/>
                      <a:pt x="14" y="1"/>
                      <a:pt x="11" y="4"/>
                    </a:cubicBezTo>
                    <a:cubicBezTo>
                      <a:pt x="1" y="14"/>
                      <a:pt x="1" y="33"/>
                      <a:pt x="1" y="43"/>
                    </a:cubicBezTo>
                    <a:cubicBezTo>
                      <a:pt x="1" y="43"/>
                      <a:pt x="148" y="229"/>
                      <a:pt x="392" y="474"/>
                    </a:cubicBezTo>
                    <a:cubicBezTo>
                      <a:pt x="520" y="601"/>
                      <a:pt x="667" y="738"/>
                      <a:pt x="833" y="886"/>
                    </a:cubicBezTo>
                    <a:cubicBezTo>
                      <a:pt x="1000" y="1023"/>
                      <a:pt x="1176" y="1169"/>
                      <a:pt x="1372" y="1297"/>
                    </a:cubicBezTo>
                    <a:cubicBezTo>
                      <a:pt x="1470" y="1365"/>
                      <a:pt x="1567" y="1424"/>
                      <a:pt x="1676" y="1483"/>
                    </a:cubicBezTo>
                    <a:cubicBezTo>
                      <a:pt x="1774" y="1541"/>
                      <a:pt x="1871" y="1591"/>
                      <a:pt x="1979" y="1630"/>
                    </a:cubicBezTo>
                    <a:cubicBezTo>
                      <a:pt x="2077" y="1678"/>
                      <a:pt x="2175" y="1718"/>
                      <a:pt x="2273" y="1747"/>
                    </a:cubicBezTo>
                    <a:cubicBezTo>
                      <a:pt x="2322" y="1767"/>
                      <a:pt x="2370" y="1776"/>
                      <a:pt x="2420" y="1786"/>
                    </a:cubicBezTo>
                    <a:cubicBezTo>
                      <a:pt x="2468" y="1796"/>
                      <a:pt x="2508" y="1815"/>
                      <a:pt x="2557" y="1815"/>
                    </a:cubicBezTo>
                    <a:cubicBezTo>
                      <a:pt x="2635" y="1835"/>
                      <a:pt x="2723" y="1845"/>
                      <a:pt x="2792" y="1855"/>
                    </a:cubicBezTo>
                    <a:cubicBezTo>
                      <a:pt x="2860" y="1855"/>
                      <a:pt x="2929" y="1865"/>
                      <a:pt x="2978" y="1865"/>
                    </a:cubicBezTo>
                    <a:cubicBezTo>
                      <a:pt x="3086" y="1855"/>
                      <a:pt x="3144" y="1855"/>
                      <a:pt x="3144" y="1855"/>
                    </a:cubicBezTo>
                    <a:cubicBezTo>
                      <a:pt x="3154" y="1855"/>
                      <a:pt x="3164" y="1845"/>
                      <a:pt x="3164" y="1835"/>
                    </a:cubicBezTo>
                    <a:cubicBezTo>
                      <a:pt x="3164" y="1815"/>
                      <a:pt x="3154" y="1806"/>
                      <a:pt x="3144" y="1806"/>
                    </a:cubicBezTo>
                    <a:cubicBezTo>
                      <a:pt x="3144" y="1806"/>
                      <a:pt x="3086" y="1796"/>
                      <a:pt x="2988" y="1786"/>
                    </a:cubicBezTo>
                    <a:cubicBezTo>
                      <a:pt x="2929" y="1776"/>
                      <a:pt x="2870" y="1776"/>
                      <a:pt x="2801" y="1757"/>
                    </a:cubicBezTo>
                    <a:cubicBezTo>
                      <a:pt x="2733" y="1747"/>
                      <a:pt x="2655" y="1728"/>
                      <a:pt x="2576" y="1708"/>
                    </a:cubicBezTo>
                    <a:cubicBezTo>
                      <a:pt x="2537" y="1698"/>
                      <a:pt x="2488" y="1689"/>
                      <a:pt x="2449" y="1678"/>
                    </a:cubicBezTo>
                    <a:cubicBezTo>
                      <a:pt x="2400" y="1669"/>
                      <a:pt x="2361" y="1649"/>
                      <a:pt x="2312" y="1639"/>
                    </a:cubicBezTo>
                    <a:cubicBezTo>
                      <a:pt x="2214" y="1610"/>
                      <a:pt x="2116" y="1571"/>
                      <a:pt x="2018" y="1532"/>
                    </a:cubicBezTo>
                    <a:cubicBezTo>
                      <a:pt x="1969" y="1512"/>
                      <a:pt x="1920" y="1493"/>
                      <a:pt x="1871" y="1463"/>
                    </a:cubicBezTo>
                    <a:cubicBezTo>
                      <a:pt x="1822" y="1443"/>
                      <a:pt x="1774" y="1414"/>
                      <a:pt x="1724" y="1395"/>
                    </a:cubicBezTo>
                    <a:cubicBezTo>
                      <a:pt x="1617" y="1345"/>
                      <a:pt x="1519" y="1287"/>
                      <a:pt x="1421" y="1228"/>
                    </a:cubicBezTo>
                    <a:cubicBezTo>
                      <a:pt x="1323" y="1169"/>
                      <a:pt x="1225" y="1101"/>
                      <a:pt x="1137" y="1042"/>
                    </a:cubicBezTo>
                    <a:cubicBezTo>
                      <a:pt x="1039" y="973"/>
                      <a:pt x="951" y="905"/>
                      <a:pt x="862" y="836"/>
                    </a:cubicBezTo>
                    <a:lnTo>
                      <a:pt x="627" y="631"/>
                    </a:lnTo>
                    <a:cubicBezTo>
                      <a:pt x="559" y="572"/>
                      <a:pt x="490" y="503"/>
                      <a:pt x="432" y="445"/>
                    </a:cubicBezTo>
                    <a:cubicBezTo>
                      <a:pt x="305" y="318"/>
                      <a:pt x="207" y="210"/>
                      <a:pt x="148" y="131"/>
                    </a:cubicBezTo>
                    <a:cubicBezTo>
                      <a:pt x="79" y="53"/>
                      <a:pt x="40" y="14"/>
                      <a:pt x="40" y="14"/>
                    </a:cubicBezTo>
                    <a:cubicBezTo>
                      <a:pt x="40" y="7"/>
                      <a:pt x="30" y="0"/>
                      <a:pt x="21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 rot="10800000" flipH="1">
                <a:off x="8449604" y="5086022"/>
                <a:ext cx="170280" cy="352793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2884" extrusionOk="0">
                    <a:moveTo>
                      <a:pt x="29" y="1"/>
                    </a:moveTo>
                    <a:cubicBezTo>
                      <a:pt x="26" y="1"/>
                      <a:pt x="23" y="2"/>
                      <a:pt x="20" y="5"/>
                    </a:cubicBezTo>
                    <a:cubicBezTo>
                      <a:pt x="11" y="15"/>
                      <a:pt x="1" y="35"/>
                      <a:pt x="11" y="44"/>
                    </a:cubicBezTo>
                    <a:cubicBezTo>
                      <a:pt x="11" y="44"/>
                      <a:pt x="40" y="83"/>
                      <a:pt x="89" y="152"/>
                    </a:cubicBezTo>
                    <a:cubicBezTo>
                      <a:pt x="148" y="220"/>
                      <a:pt x="216" y="318"/>
                      <a:pt x="305" y="446"/>
                    </a:cubicBezTo>
                    <a:cubicBezTo>
                      <a:pt x="383" y="563"/>
                      <a:pt x="481" y="710"/>
                      <a:pt x="579" y="867"/>
                    </a:cubicBezTo>
                    <a:cubicBezTo>
                      <a:pt x="627" y="945"/>
                      <a:pt x="677" y="1033"/>
                      <a:pt x="725" y="1112"/>
                    </a:cubicBezTo>
                    <a:cubicBezTo>
                      <a:pt x="765" y="1200"/>
                      <a:pt x="814" y="1288"/>
                      <a:pt x="853" y="1376"/>
                    </a:cubicBezTo>
                    <a:cubicBezTo>
                      <a:pt x="902" y="1464"/>
                      <a:pt x="941" y="1552"/>
                      <a:pt x="971" y="1641"/>
                    </a:cubicBezTo>
                    <a:cubicBezTo>
                      <a:pt x="990" y="1689"/>
                      <a:pt x="1010" y="1728"/>
                      <a:pt x="1029" y="1778"/>
                    </a:cubicBezTo>
                    <a:cubicBezTo>
                      <a:pt x="1049" y="1817"/>
                      <a:pt x="1058" y="1865"/>
                      <a:pt x="1078" y="1905"/>
                    </a:cubicBezTo>
                    <a:cubicBezTo>
                      <a:pt x="1088" y="1954"/>
                      <a:pt x="1108" y="1993"/>
                      <a:pt x="1117" y="2032"/>
                    </a:cubicBezTo>
                    <a:cubicBezTo>
                      <a:pt x="1137" y="2071"/>
                      <a:pt x="1147" y="2120"/>
                      <a:pt x="1156" y="2159"/>
                    </a:cubicBezTo>
                    <a:cubicBezTo>
                      <a:pt x="1186" y="2238"/>
                      <a:pt x="1206" y="2316"/>
                      <a:pt x="1225" y="2385"/>
                    </a:cubicBezTo>
                    <a:cubicBezTo>
                      <a:pt x="1245" y="2453"/>
                      <a:pt x="1254" y="2522"/>
                      <a:pt x="1274" y="2581"/>
                    </a:cubicBezTo>
                    <a:cubicBezTo>
                      <a:pt x="1293" y="2639"/>
                      <a:pt x="1304" y="2688"/>
                      <a:pt x="1313" y="2727"/>
                    </a:cubicBezTo>
                    <a:cubicBezTo>
                      <a:pt x="1333" y="2816"/>
                      <a:pt x="1343" y="2864"/>
                      <a:pt x="1343" y="2864"/>
                    </a:cubicBezTo>
                    <a:cubicBezTo>
                      <a:pt x="1343" y="2874"/>
                      <a:pt x="1362" y="2884"/>
                      <a:pt x="1372" y="2884"/>
                    </a:cubicBezTo>
                    <a:cubicBezTo>
                      <a:pt x="1382" y="2884"/>
                      <a:pt x="1391" y="2864"/>
                      <a:pt x="1391" y="2855"/>
                    </a:cubicBezTo>
                    <a:cubicBezTo>
                      <a:pt x="1391" y="2855"/>
                      <a:pt x="1391" y="2805"/>
                      <a:pt x="1382" y="2718"/>
                    </a:cubicBezTo>
                    <a:cubicBezTo>
                      <a:pt x="1382" y="2668"/>
                      <a:pt x="1382" y="2620"/>
                      <a:pt x="1372" y="2561"/>
                    </a:cubicBezTo>
                    <a:cubicBezTo>
                      <a:pt x="1352" y="2502"/>
                      <a:pt x="1352" y="2433"/>
                      <a:pt x="1333" y="2355"/>
                    </a:cubicBezTo>
                    <a:cubicBezTo>
                      <a:pt x="1313" y="2287"/>
                      <a:pt x="1293" y="2209"/>
                      <a:pt x="1274" y="2120"/>
                    </a:cubicBezTo>
                    <a:cubicBezTo>
                      <a:pt x="1254" y="2081"/>
                      <a:pt x="1245" y="2042"/>
                      <a:pt x="1225" y="1993"/>
                    </a:cubicBezTo>
                    <a:cubicBezTo>
                      <a:pt x="1215" y="1954"/>
                      <a:pt x="1195" y="1915"/>
                      <a:pt x="1186" y="1865"/>
                    </a:cubicBezTo>
                    <a:lnTo>
                      <a:pt x="1069" y="1601"/>
                    </a:lnTo>
                    <a:cubicBezTo>
                      <a:pt x="1029" y="1513"/>
                      <a:pt x="980" y="1425"/>
                      <a:pt x="931" y="1337"/>
                    </a:cubicBezTo>
                    <a:cubicBezTo>
                      <a:pt x="882" y="1249"/>
                      <a:pt x="834" y="1160"/>
                      <a:pt x="784" y="1082"/>
                    </a:cubicBezTo>
                    <a:cubicBezTo>
                      <a:pt x="736" y="994"/>
                      <a:pt x="677" y="916"/>
                      <a:pt x="627" y="838"/>
                    </a:cubicBezTo>
                    <a:cubicBezTo>
                      <a:pt x="579" y="759"/>
                      <a:pt x="520" y="681"/>
                      <a:pt x="481" y="612"/>
                    </a:cubicBezTo>
                    <a:cubicBezTo>
                      <a:pt x="432" y="544"/>
                      <a:pt x="383" y="475"/>
                      <a:pt x="344" y="416"/>
                    </a:cubicBezTo>
                    <a:cubicBezTo>
                      <a:pt x="255" y="299"/>
                      <a:pt x="177" y="191"/>
                      <a:pt x="128" y="122"/>
                    </a:cubicBezTo>
                    <a:cubicBezTo>
                      <a:pt x="79" y="54"/>
                      <a:pt x="50" y="15"/>
                      <a:pt x="50" y="15"/>
                    </a:cubicBezTo>
                    <a:cubicBezTo>
                      <a:pt x="43" y="8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 rot="10800000" flipH="1">
                <a:off x="8134611" y="5112322"/>
                <a:ext cx="390714" cy="40074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3276" extrusionOk="0">
                    <a:moveTo>
                      <a:pt x="30" y="1"/>
                    </a:moveTo>
                    <a:cubicBezTo>
                      <a:pt x="27" y="1"/>
                      <a:pt x="23" y="2"/>
                      <a:pt x="20" y="5"/>
                    </a:cubicBezTo>
                    <a:cubicBezTo>
                      <a:pt x="10" y="5"/>
                      <a:pt x="1" y="24"/>
                      <a:pt x="10" y="35"/>
                    </a:cubicBezTo>
                    <a:cubicBezTo>
                      <a:pt x="10" y="35"/>
                      <a:pt x="40" y="103"/>
                      <a:pt x="99" y="211"/>
                    </a:cubicBezTo>
                    <a:cubicBezTo>
                      <a:pt x="128" y="270"/>
                      <a:pt x="157" y="338"/>
                      <a:pt x="206" y="416"/>
                    </a:cubicBezTo>
                    <a:cubicBezTo>
                      <a:pt x="226" y="446"/>
                      <a:pt x="245" y="494"/>
                      <a:pt x="275" y="534"/>
                    </a:cubicBezTo>
                    <a:cubicBezTo>
                      <a:pt x="295" y="573"/>
                      <a:pt x="324" y="622"/>
                      <a:pt x="353" y="671"/>
                    </a:cubicBezTo>
                    <a:cubicBezTo>
                      <a:pt x="382" y="710"/>
                      <a:pt x="402" y="759"/>
                      <a:pt x="441" y="808"/>
                    </a:cubicBezTo>
                    <a:cubicBezTo>
                      <a:pt x="471" y="857"/>
                      <a:pt x="500" y="906"/>
                      <a:pt x="539" y="964"/>
                    </a:cubicBezTo>
                    <a:cubicBezTo>
                      <a:pt x="569" y="1014"/>
                      <a:pt x="608" y="1062"/>
                      <a:pt x="647" y="1121"/>
                    </a:cubicBezTo>
                    <a:cubicBezTo>
                      <a:pt x="686" y="1170"/>
                      <a:pt x="715" y="1229"/>
                      <a:pt x="754" y="1278"/>
                    </a:cubicBezTo>
                    <a:cubicBezTo>
                      <a:pt x="843" y="1386"/>
                      <a:pt x="921" y="1493"/>
                      <a:pt x="1019" y="1601"/>
                    </a:cubicBezTo>
                    <a:cubicBezTo>
                      <a:pt x="1107" y="1719"/>
                      <a:pt x="1205" y="1817"/>
                      <a:pt x="1303" y="1924"/>
                    </a:cubicBezTo>
                    <a:cubicBezTo>
                      <a:pt x="1401" y="2032"/>
                      <a:pt x="1499" y="2139"/>
                      <a:pt x="1607" y="2228"/>
                    </a:cubicBezTo>
                    <a:cubicBezTo>
                      <a:pt x="1705" y="2335"/>
                      <a:pt x="1812" y="2424"/>
                      <a:pt x="1910" y="2512"/>
                    </a:cubicBezTo>
                    <a:cubicBezTo>
                      <a:pt x="1969" y="2551"/>
                      <a:pt x="2018" y="2590"/>
                      <a:pt x="2067" y="2629"/>
                    </a:cubicBezTo>
                    <a:cubicBezTo>
                      <a:pt x="2125" y="2668"/>
                      <a:pt x="2175" y="2707"/>
                      <a:pt x="2223" y="2747"/>
                    </a:cubicBezTo>
                    <a:cubicBezTo>
                      <a:pt x="2321" y="2816"/>
                      <a:pt x="2419" y="2884"/>
                      <a:pt x="2517" y="2942"/>
                    </a:cubicBezTo>
                    <a:cubicBezTo>
                      <a:pt x="2556" y="2972"/>
                      <a:pt x="2606" y="2992"/>
                      <a:pt x="2645" y="3021"/>
                    </a:cubicBezTo>
                    <a:cubicBezTo>
                      <a:pt x="2693" y="3040"/>
                      <a:pt x="2732" y="3070"/>
                      <a:pt x="2772" y="3090"/>
                    </a:cubicBezTo>
                    <a:cubicBezTo>
                      <a:pt x="2850" y="3129"/>
                      <a:pt x="2909" y="3168"/>
                      <a:pt x="2967" y="3188"/>
                    </a:cubicBezTo>
                    <a:cubicBezTo>
                      <a:pt x="3085" y="3246"/>
                      <a:pt x="3154" y="3275"/>
                      <a:pt x="3154" y="3275"/>
                    </a:cubicBezTo>
                    <a:cubicBezTo>
                      <a:pt x="3163" y="3275"/>
                      <a:pt x="3173" y="3275"/>
                      <a:pt x="3183" y="3266"/>
                    </a:cubicBezTo>
                    <a:cubicBezTo>
                      <a:pt x="3193" y="3256"/>
                      <a:pt x="3183" y="3236"/>
                      <a:pt x="3173" y="3227"/>
                    </a:cubicBezTo>
                    <a:cubicBezTo>
                      <a:pt x="3173" y="3227"/>
                      <a:pt x="3115" y="3188"/>
                      <a:pt x="3007" y="3129"/>
                    </a:cubicBezTo>
                    <a:cubicBezTo>
                      <a:pt x="2958" y="3090"/>
                      <a:pt x="2889" y="3051"/>
                      <a:pt x="2821" y="3011"/>
                    </a:cubicBezTo>
                    <a:cubicBezTo>
                      <a:pt x="2782" y="2982"/>
                      <a:pt x="2743" y="2962"/>
                      <a:pt x="2703" y="2933"/>
                    </a:cubicBezTo>
                    <a:cubicBezTo>
                      <a:pt x="2664" y="2903"/>
                      <a:pt x="2615" y="2874"/>
                      <a:pt x="2576" y="2845"/>
                    </a:cubicBezTo>
                    <a:cubicBezTo>
                      <a:pt x="2527" y="2816"/>
                      <a:pt x="2488" y="2786"/>
                      <a:pt x="2439" y="2757"/>
                    </a:cubicBezTo>
                    <a:cubicBezTo>
                      <a:pt x="2390" y="2718"/>
                      <a:pt x="2341" y="2688"/>
                      <a:pt x="2292" y="2649"/>
                    </a:cubicBezTo>
                    <a:cubicBezTo>
                      <a:pt x="2194" y="2581"/>
                      <a:pt x="2096" y="2502"/>
                      <a:pt x="1988" y="2424"/>
                    </a:cubicBezTo>
                    <a:cubicBezTo>
                      <a:pt x="1881" y="2335"/>
                      <a:pt x="1773" y="2248"/>
                      <a:pt x="1675" y="2159"/>
                    </a:cubicBezTo>
                    <a:cubicBezTo>
                      <a:pt x="1568" y="2061"/>
                      <a:pt x="1470" y="1963"/>
                      <a:pt x="1362" y="1865"/>
                    </a:cubicBezTo>
                    <a:cubicBezTo>
                      <a:pt x="1264" y="1767"/>
                      <a:pt x="1166" y="1660"/>
                      <a:pt x="1068" y="1562"/>
                    </a:cubicBezTo>
                    <a:lnTo>
                      <a:pt x="804" y="1239"/>
                    </a:lnTo>
                    <a:cubicBezTo>
                      <a:pt x="725" y="1141"/>
                      <a:pt x="647" y="1033"/>
                      <a:pt x="578" y="935"/>
                    </a:cubicBezTo>
                    <a:cubicBezTo>
                      <a:pt x="549" y="877"/>
                      <a:pt x="510" y="827"/>
                      <a:pt x="480" y="788"/>
                    </a:cubicBezTo>
                    <a:lnTo>
                      <a:pt x="392" y="642"/>
                    </a:lnTo>
                    <a:cubicBezTo>
                      <a:pt x="363" y="592"/>
                      <a:pt x="334" y="553"/>
                      <a:pt x="314" y="514"/>
                    </a:cubicBezTo>
                    <a:cubicBezTo>
                      <a:pt x="284" y="465"/>
                      <a:pt x="265" y="426"/>
                      <a:pt x="245" y="387"/>
                    </a:cubicBezTo>
                    <a:cubicBezTo>
                      <a:pt x="206" y="318"/>
                      <a:pt x="167" y="250"/>
                      <a:pt x="138" y="191"/>
                    </a:cubicBezTo>
                    <a:cubicBezTo>
                      <a:pt x="89" y="74"/>
                      <a:pt x="49" y="15"/>
                      <a:pt x="49" y="15"/>
                    </a:cubicBezTo>
                    <a:cubicBezTo>
                      <a:pt x="49" y="8"/>
                      <a:pt x="40" y="1"/>
                      <a:pt x="30" y="1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 rot="10800000" flipH="1">
                <a:off x="8196875" y="5102781"/>
                <a:ext cx="379827" cy="4581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45" extrusionOk="0">
                    <a:moveTo>
                      <a:pt x="35" y="0"/>
                    </a:moveTo>
                    <a:cubicBezTo>
                      <a:pt x="24" y="0"/>
                      <a:pt x="18" y="7"/>
                      <a:pt x="10" y="14"/>
                    </a:cubicBezTo>
                    <a:cubicBezTo>
                      <a:pt x="1" y="24"/>
                      <a:pt x="10" y="43"/>
                      <a:pt x="21" y="43"/>
                    </a:cubicBezTo>
                    <a:cubicBezTo>
                      <a:pt x="21" y="43"/>
                      <a:pt x="89" y="93"/>
                      <a:pt x="197" y="161"/>
                    </a:cubicBezTo>
                    <a:cubicBezTo>
                      <a:pt x="314" y="230"/>
                      <a:pt x="471" y="337"/>
                      <a:pt x="657" y="474"/>
                    </a:cubicBezTo>
                    <a:cubicBezTo>
                      <a:pt x="833" y="611"/>
                      <a:pt x="1048" y="778"/>
                      <a:pt x="1254" y="974"/>
                    </a:cubicBezTo>
                    <a:cubicBezTo>
                      <a:pt x="1362" y="1072"/>
                      <a:pt x="1470" y="1170"/>
                      <a:pt x="1577" y="1277"/>
                    </a:cubicBezTo>
                    <a:cubicBezTo>
                      <a:pt x="1675" y="1385"/>
                      <a:pt x="1783" y="1503"/>
                      <a:pt x="1881" y="1620"/>
                    </a:cubicBezTo>
                    <a:cubicBezTo>
                      <a:pt x="1979" y="1738"/>
                      <a:pt x="2077" y="1855"/>
                      <a:pt x="2165" y="1973"/>
                    </a:cubicBezTo>
                    <a:cubicBezTo>
                      <a:pt x="2243" y="2100"/>
                      <a:pt x="2332" y="2217"/>
                      <a:pt x="2410" y="2345"/>
                    </a:cubicBezTo>
                    <a:cubicBezTo>
                      <a:pt x="2478" y="2462"/>
                      <a:pt x="2556" y="2580"/>
                      <a:pt x="2615" y="2697"/>
                    </a:cubicBezTo>
                    <a:cubicBezTo>
                      <a:pt x="2674" y="2805"/>
                      <a:pt x="2723" y="2922"/>
                      <a:pt x="2772" y="3020"/>
                    </a:cubicBezTo>
                    <a:cubicBezTo>
                      <a:pt x="2821" y="3128"/>
                      <a:pt x="2870" y="3226"/>
                      <a:pt x="2900" y="3304"/>
                    </a:cubicBezTo>
                    <a:cubicBezTo>
                      <a:pt x="2939" y="3392"/>
                      <a:pt x="2968" y="3471"/>
                      <a:pt x="2987" y="3529"/>
                    </a:cubicBezTo>
                    <a:cubicBezTo>
                      <a:pt x="3007" y="3598"/>
                      <a:pt x="3026" y="3647"/>
                      <a:pt x="3037" y="3677"/>
                    </a:cubicBezTo>
                    <a:cubicBezTo>
                      <a:pt x="3046" y="3716"/>
                      <a:pt x="3056" y="3725"/>
                      <a:pt x="3056" y="3725"/>
                    </a:cubicBezTo>
                    <a:cubicBezTo>
                      <a:pt x="3066" y="3745"/>
                      <a:pt x="3076" y="3745"/>
                      <a:pt x="3085" y="3745"/>
                    </a:cubicBezTo>
                    <a:cubicBezTo>
                      <a:pt x="3095" y="3745"/>
                      <a:pt x="3105" y="3735"/>
                      <a:pt x="3105" y="3716"/>
                    </a:cubicBezTo>
                    <a:cubicBezTo>
                      <a:pt x="3105" y="3716"/>
                      <a:pt x="3105" y="3696"/>
                      <a:pt x="3095" y="3666"/>
                    </a:cubicBezTo>
                    <a:cubicBezTo>
                      <a:pt x="3085" y="3627"/>
                      <a:pt x="3076" y="3579"/>
                      <a:pt x="3056" y="3510"/>
                    </a:cubicBezTo>
                    <a:cubicBezTo>
                      <a:pt x="3046" y="3442"/>
                      <a:pt x="3017" y="3363"/>
                      <a:pt x="2987" y="3275"/>
                    </a:cubicBezTo>
                    <a:cubicBezTo>
                      <a:pt x="2958" y="3187"/>
                      <a:pt x="2919" y="3089"/>
                      <a:pt x="2880" y="2981"/>
                    </a:cubicBezTo>
                    <a:cubicBezTo>
                      <a:pt x="2831" y="2874"/>
                      <a:pt x="2782" y="2756"/>
                      <a:pt x="2713" y="2639"/>
                    </a:cubicBezTo>
                    <a:cubicBezTo>
                      <a:pt x="2654" y="2521"/>
                      <a:pt x="2576" y="2404"/>
                      <a:pt x="2498" y="2276"/>
                    </a:cubicBezTo>
                    <a:cubicBezTo>
                      <a:pt x="2341" y="2031"/>
                      <a:pt x="2155" y="1786"/>
                      <a:pt x="1949" y="1561"/>
                    </a:cubicBezTo>
                    <a:cubicBezTo>
                      <a:pt x="1734" y="1336"/>
                      <a:pt x="1518" y="1120"/>
                      <a:pt x="1294" y="935"/>
                    </a:cubicBezTo>
                    <a:cubicBezTo>
                      <a:pt x="1185" y="837"/>
                      <a:pt x="1078" y="748"/>
                      <a:pt x="980" y="661"/>
                    </a:cubicBezTo>
                    <a:cubicBezTo>
                      <a:pt x="872" y="582"/>
                      <a:pt x="774" y="504"/>
                      <a:pt x="686" y="435"/>
                    </a:cubicBezTo>
                    <a:cubicBezTo>
                      <a:pt x="491" y="298"/>
                      <a:pt x="334" y="200"/>
                      <a:pt x="226" y="122"/>
                    </a:cubicBezTo>
                    <a:cubicBezTo>
                      <a:pt x="108" y="53"/>
                      <a:pt x="50" y="4"/>
                      <a:pt x="50" y="4"/>
                    </a:cubicBezTo>
                    <a:cubicBezTo>
                      <a:pt x="44" y="1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 rot="10800000" flipH="1">
                <a:off x="8109411" y="5050058"/>
                <a:ext cx="373833" cy="172237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1408" extrusionOk="0">
                    <a:moveTo>
                      <a:pt x="30" y="0"/>
                    </a:moveTo>
                    <a:cubicBezTo>
                      <a:pt x="23" y="0"/>
                      <a:pt x="16" y="3"/>
                      <a:pt x="11" y="8"/>
                    </a:cubicBezTo>
                    <a:cubicBezTo>
                      <a:pt x="1" y="17"/>
                      <a:pt x="1" y="27"/>
                      <a:pt x="11" y="37"/>
                    </a:cubicBezTo>
                    <a:lnTo>
                      <a:pt x="40" y="66"/>
                    </a:lnTo>
                    <a:cubicBezTo>
                      <a:pt x="60" y="86"/>
                      <a:pt x="79" y="106"/>
                      <a:pt x="118" y="135"/>
                    </a:cubicBezTo>
                    <a:cubicBezTo>
                      <a:pt x="148" y="174"/>
                      <a:pt x="197" y="204"/>
                      <a:pt x="246" y="252"/>
                    </a:cubicBezTo>
                    <a:cubicBezTo>
                      <a:pt x="295" y="291"/>
                      <a:pt x="344" y="341"/>
                      <a:pt x="412" y="389"/>
                    </a:cubicBezTo>
                    <a:cubicBezTo>
                      <a:pt x="471" y="428"/>
                      <a:pt x="540" y="478"/>
                      <a:pt x="618" y="526"/>
                    </a:cubicBezTo>
                    <a:cubicBezTo>
                      <a:pt x="696" y="585"/>
                      <a:pt x="775" y="634"/>
                      <a:pt x="862" y="683"/>
                    </a:cubicBezTo>
                    <a:cubicBezTo>
                      <a:pt x="1029" y="781"/>
                      <a:pt x="1215" y="869"/>
                      <a:pt x="1411" y="957"/>
                    </a:cubicBezTo>
                    <a:cubicBezTo>
                      <a:pt x="1607" y="1035"/>
                      <a:pt x="1803" y="1114"/>
                      <a:pt x="1989" y="1163"/>
                    </a:cubicBezTo>
                    <a:cubicBezTo>
                      <a:pt x="2185" y="1222"/>
                      <a:pt x="2361" y="1270"/>
                      <a:pt x="2508" y="1310"/>
                    </a:cubicBezTo>
                    <a:cubicBezTo>
                      <a:pt x="2664" y="1349"/>
                      <a:pt x="2792" y="1368"/>
                      <a:pt x="2880" y="1379"/>
                    </a:cubicBezTo>
                    <a:lnTo>
                      <a:pt x="3027" y="1408"/>
                    </a:lnTo>
                    <a:cubicBezTo>
                      <a:pt x="3036" y="1408"/>
                      <a:pt x="3047" y="1398"/>
                      <a:pt x="3056" y="1388"/>
                    </a:cubicBezTo>
                    <a:cubicBezTo>
                      <a:pt x="3056" y="1379"/>
                      <a:pt x="3047" y="1359"/>
                      <a:pt x="3036" y="1359"/>
                    </a:cubicBezTo>
                    <a:cubicBezTo>
                      <a:pt x="3036" y="1359"/>
                      <a:pt x="2988" y="1339"/>
                      <a:pt x="2899" y="1310"/>
                    </a:cubicBezTo>
                    <a:cubicBezTo>
                      <a:pt x="2812" y="1281"/>
                      <a:pt x="2684" y="1241"/>
                      <a:pt x="2537" y="1202"/>
                    </a:cubicBezTo>
                    <a:cubicBezTo>
                      <a:pt x="2390" y="1163"/>
                      <a:pt x="2214" y="1114"/>
                      <a:pt x="2028" y="1055"/>
                    </a:cubicBezTo>
                    <a:cubicBezTo>
                      <a:pt x="1930" y="1035"/>
                      <a:pt x="1832" y="1006"/>
                      <a:pt x="1734" y="977"/>
                    </a:cubicBezTo>
                    <a:cubicBezTo>
                      <a:pt x="1636" y="938"/>
                      <a:pt x="1548" y="909"/>
                      <a:pt x="1441" y="869"/>
                    </a:cubicBezTo>
                    <a:cubicBezTo>
                      <a:pt x="1352" y="840"/>
                      <a:pt x="1254" y="800"/>
                      <a:pt x="1156" y="761"/>
                    </a:cubicBezTo>
                    <a:cubicBezTo>
                      <a:pt x="1069" y="713"/>
                      <a:pt x="971" y="674"/>
                      <a:pt x="892" y="624"/>
                    </a:cubicBezTo>
                    <a:cubicBezTo>
                      <a:pt x="716" y="536"/>
                      <a:pt x="559" y="439"/>
                      <a:pt x="442" y="350"/>
                    </a:cubicBezTo>
                    <a:cubicBezTo>
                      <a:pt x="314" y="252"/>
                      <a:pt x="216" y="164"/>
                      <a:pt x="148" y="106"/>
                    </a:cubicBezTo>
                    <a:cubicBezTo>
                      <a:pt x="118" y="76"/>
                      <a:pt x="89" y="47"/>
                      <a:pt x="79" y="27"/>
                    </a:cubicBezTo>
                    <a:cubicBezTo>
                      <a:pt x="60" y="17"/>
                      <a:pt x="50" y="8"/>
                      <a:pt x="50" y="8"/>
                    </a:cubicBezTo>
                    <a:cubicBezTo>
                      <a:pt x="45" y="3"/>
                      <a:pt x="38" y="0"/>
                      <a:pt x="30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 rot="10800000" flipH="1">
                <a:off x="8494009" y="5201010"/>
                <a:ext cx="146304" cy="35903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935" extrusionOk="0">
                    <a:moveTo>
                      <a:pt x="26" y="0"/>
                    </a:moveTo>
                    <a:cubicBezTo>
                      <a:pt x="20" y="0"/>
                      <a:pt x="14" y="3"/>
                      <a:pt x="10" y="7"/>
                    </a:cubicBezTo>
                    <a:cubicBezTo>
                      <a:pt x="0" y="17"/>
                      <a:pt x="0" y="27"/>
                      <a:pt x="10" y="36"/>
                    </a:cubicBezTo>
                    <a:cubicBezTo>
                      <a:pt x="10" y="36"/>
                      <a:pt x="29" y="75"/>
                      <a:pt x="79" y="154"/>
                    </a:cubicBezTo>
                    <a:cubicBezTo>
                      <a:pt x="98" y="183"/>
                      <a:pt x="127" y="232"/>
                      <a:pt x="157" y="281"/>
                    </a:cubicBezTo>
                    <a:cubicBezTo>
                      <a:pt x="186" y="330"/>
                      <a:pt x="225" y="389"/>
                      <a:pt x="255" y="458"/>
                    </a:cubicBezTo>
                    <a:cubicBezTo>
                      <a:pt x="294" y="516"/>
                      <a:pt x="333" y="585"/>
                      <a:pt x="373" y="663"/>
                    </a:cubicBezTo>
                    <a:cubicBezTo>
                      <a:pt x="412" y="732"/>
                      <a:pt x="451" y="820"/>
                      <a:pt x="490" y="898"/>
                    </a:cubicBezTo>
                    <a:cubicBezTo>
                      <a:pt x="529" y="986"/>
                      <a:pt x="568" y="1065"/>
                      <a:pt x="597" y="1153"/>
                    </a:cubicBezTo>
                    <a:cubicBezTo>
                      <a:pt x="637" y="1241"/>
                      <a:pt x="666" y="1339"/>
                      <a:pt x="706" y="1427"/>
                    </a:cubicBezTo>
                    <a:cubicBezTo>
                      <a:pt x="735" y="1515"/>
                      <a:pt x="774" y="1613"/>
                      <a:pt x="803" y="1701"/>
                    </a:cubicBezTo>
                    <a:cubicBezTo>
                      <a:pt x="832" y="1789"/>
                      <a:pt x="852" y="1887"/>
                      <a:pt x="882" y="1966"/>
                    </a:cubicBezTo>
                    <a:cubicBezTo>
                      <a:pt x="911" y="2053"/>
                      <a:pt x="941" y="2142"/>
                      <a:pt x="960" y="2220"/>
                    </a:cubicBezTo>
                    <a:cubicBezTo>
                      <a:pt x="980" y="2299"/>
                      <a:pt x="999" y="2377"/>
                      <a:pt x="1019" y="2445"/>
                    </a:cubicBezTo>
                    <a:cubicBezTo>
                      <a:pt x="1058" y="2592"/>
                      <a:pt x="1087" y="2710"/>
                      <a:pt x="1107" y="2788"/>
                    </a:cubicBezTo>
                    <a:cubicBezTo>
                      <a:pt x="1136" y="2867"/>
                      <a:pt x="1146" y="2915"/>
                      <a:pt x="1146" y="2915"/>
                    </a:cubicBezTo>
                    <a:cubicBezTo>
                      <a:pt x="1156" y="2925"/>
                      <a:pt x="1165" y="2935"/>
                      <a:pt x="1176" y="2935"/>
                    </a:cubicBezTo>
                    <a:cubicBezTo>
                      <a:pt x="1185" y="2935"/>
                      <a:pt x="1195" y="2925"/>
                      <a:pt x="1195" y="2906"/>
                    </a:cubicBezTo>
                    <a:cubicBezTo>
                      <a:pt x="1195" y="2906"/>
                      <a:pt x="1195" y="2856"/>
                      <a:pt x="1185" y="2778"/>
                    </a:cubicBezTo>
                    <a:cubicBezTo>
                      <a:pt x="1176" y="2729"/>
                      <a:pt x="1176" y="2680"/>
                      <a:pt x="1165" y="2621"/>
                    </a:cubicBezTo>
                    <a:cubicBezTo>
                      <a:pt x="1156" y="2563"/>
                      <a:pt x="1146" y="2494"/>
                      <a:pt x="1126" y="2426"/>
                    </a:cubicBezTo>
                    <a:lnTo>
                      <a:pt x="1067" y="2191"/>
                    </a:lnTo>
                    <a:cubicBezTo>
                      <a:pt x="1048" y="2112"/>
                      <a:pt x="1019" y="2024"/>
                      <a:pt x="989" y="1936"/>
                    </a:cubicBezTo>
                    <a:lnTo>
                      <a:pt x="901" y="1672"/>
                    </a:lnTo>
                    <a:cubicBezTo>
                      <a:pt x="862" y="1574"/>
                      <a:pt x="823" y="1485"/>
                      <a:pt x="784" y="1398"/>
                    </a:cubicBezTo>
                    <a:cubicBezTo>
                      <a:pt x="745" y="1309"/>
                      <a:pt x="706" y="1211"/>
                      <a:pt x="666" y="1133"/>
                    </a:cubicBezTo>
                    <a:cubicBezTo>
                      <a:pt x="627" y="1045"/>
                      <a:pt x="578" y="957"/>
                      <a:pt x="539" y="869"/>
                    </a:cubicBezTo>
                    <a:cubicBezTo>
                      <a:pt x="499" y="791"/>
                      <a:pt x="460" y="712"/>
                      <a:pt x="421" y="643"/>
                    </a:cubicBezTo>
                    <a:cubicBezTo>
                      <a:pt x="382" y="565"/>
                      <a:pt x="343" y="497"/>
                      <a:pt x="304" y="428"/>
                    </a:cubicBezTo>
                    <a:cubicBezTo>
                      <a:pt x="225" y="301"/>
                      <a:pt x="167" y="203"/>
                      <a:pt x="118" y="125"/>
                    </a:cubicBezTo>
                    <a:cubicBezTo>
                      <a:pt x="69" y="56"/>
                      <a:pt x="49" y="17"/>
                      <a:pt x="49" y="17"/>
                    </a:cubicBezTo>
                    <a:cubicBezTo>
                      <a:pt x="44" y="5"/>
                      <a:pt x="35" y="0"/>
                      <a:pt x="26" y="0"/>
                    </a:cubicBezTo>
                    <a:close/>
                  </a:path>
                </a:pathLst>
              </a:custGeom>
              <a:solidFill>
                <a:srgbClr val="ED8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2"/>
            <p:cNvGrpSpPr/>
            <p:nvPr/>
          </p:nvGrpSpPr>
          <p:grpSpPr>
            <a:xfrm>
              <a:off x="876995" y="3104380"/>
              <a:ext cx="130646" cy="92235"/>
              <a:chOff x="4725182" y="2449880"/>
              <a:chExt cx="130646" cy="92235"/>
            </a:xfrm>
          </p:grpSpPr>
          <p:sp>
            <p:nvSpPr>
              <p:cNvPr id="752" name="Google Shape;752;p2"/>
              <p:cNvSpPr/>
              <p:nvPr/>
            </p:nvSpPr>
            <p:spPr>
              <a:xfrm>
                <a:off x="4809099" y="2510677"/>
                <a:ext cx="46729" cy="3143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7" extrusionOk="0">
                    <a:moveTo>
                      <a:pt x="166" y="0"/>
                    </a:moveTo>
                    <a:cubicBezTo>
                      <a:pt x="149" y="0"/>
                      <a:pt x="132" y="2"/>
                      <a:pt x="118" y="7"/>
                    </a:cubicBezTo>
                    <a:cubicBezTo>
                      <a:pt x="88" y="7"/>
                      <a:pt x="68" y="27"/>
                      <a:pt x="68" y="27"/>
                    </a:cubicBezTo>
                    <a:lnTo>
                      <a:pt x="59" y="27"/>
                    </a:lnTo>
                    <a:cubicBezTo>
                      <a:pt x="9" y="66"/>
                      <a:pt x="0" y="135"/>
                      <a:pt x="39" y="174"/>
                    </a:cubicBezTo>
                    <a:cubicBezTo>
                      <a:pt x="39" y="174"/>
                      <a:pt x="49" y="203"/>
                      <a:pt x="78" y="213"/>
                    </a:cubicBezTo>
                    <a:cubicBezTo>
                      <a:pt x="98" y="233"/>
                      <a:pt x="137" y="252"/>
                      <a:pt x="166" y="252"/>
                    </a:cubicBezTo>
                    <a:cubicBezTo>
                      <a:pt x="179" y="255"/>
                      <a:pt x="192" y="256"/>
                      <a:pt x="205" y="256"/>
                    </a:cubicBezTo>
                    <a:cubicBezTo>
                      <a:pt x="230" y="256"/>
                      <a:pt x="254" y="252"/>
                      <a:pt x="274" y="252"/>
                    </a:cubicBezTo>
                    <a:cubicBezTo>
                      <a:pt x="303" y="242"/>
                      <a:pt x="323" y="223"/>
                      <a:pt x="323" y="223"/>
                    </a:cubicBezTo>
                    <a:lnTo>
                      <a:pt x="333" y="223"/>
                    </a:lnTo>
                    <a:cubicBezTo>
                      <a:pt x="372" y="194"/>
                      <a:pt x="382" y="125"/>
                      <a:pt x="353" y="85"/>
                    </a:cubicBezTo>
                    <a:cubicBezTo>
                      <a:pt x="353" y="85"/>
                      <a:pt x="342" y="66"/>
                      <a:pt x="313" y="46"/>
                    </a:cubicBezTo>
                    <a:cubicBezTo>
                      <a:pt x="294" y="27"/>
                      <a:pt x="255" y="7"/>
                      <a:pt x="215" y="7"/>
                    </a:cubicBezTo>
                    <a:cubicBezTo>
                      <a:pt x="201" y="2"/>
                      <a:pt x="183" y="0"/>
                      <a:pt x="16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4725182" y="2492328"/>
                <a:ext cx="34863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6" extrusionOk="0">
                    <a:moveTo>
                      <a:pt x="157" y="0"/>
                    </a:moveTo>
                    <a:cubicBezTo>
                      <a:pt x="127" y="0"/>
                      <a:pt x="98" y="11"/>
                      <a:pt x="79" y="20"/>
                    </a:cubicBezTo>
                    <a:cubicBezTo>
                      <a:pt x="59" y="30"/>
                      <a:pt x="49" y="50"/>
                      <a:pt x="49" y="50"/>
                    </a:cubicBezTo>
                    <a:cubicBezTo>
                      <a:pt x="10" y="89"/>
                      <a:pt x="1" y="157"/>
                      <a:pt x="40" y="206"/>
                    </a:cubicBezTo>
                    <a:cubicBezTo>
                      <a:pt x="40" y="206"/>
                      <a:pt x="49" y="226"/>
                      <a:pt x="69" y="235"/>
                    </a:cubicBezTo>
                    <a:cubicBezTo>
                      <a:pt x="88" y="246"/>
                      <a:pt x="118" y="255"/>
                      <a:pt x="138" y="255"/>
                    </a:cubicBezTo>
                    <a:cubicBezTo>
                      <a:pt x="167" y="255"/>
                      <a:pt x="196" y="255"/>
                      <a:pt x="216" y="235"/>
                    </a:cubicBezTo>
                    <a:cubicBezTo>
                      <a:pt x="236" y="226"/>
                      <a:pt x="245" y="206"/>
                      <a:pt x="245" y="206"/>
                    </a:cubicBezTo>
                    <a:cubicBezTo>
                      <a:pt x="284" y="167"/>
                      <a:pt x="284" y="109"/>
                      <a:pt x="255" y="69"/>
                    </a:cubicBezTo>
                    <a:cubicBezTo>
                      <a:pt x="255" y="69"/>
                      <a:pt x="245" y="50"/>
                      <a:pt x="225" y="30"/>
                    </a:cubicBezTo>
                    <a:cubicBezTo>
                      <a:pt x="206" y="20"/>
                      <a:pt x="177" y="11"/>
                      <a:pt x="15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4746712" y="2449880"/>
                <a:ext cx="46851" cy="3266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7" extrusionOk="0">
                    <a:moveTo>
                      <a:pt x="151" y="1"/>
                    </a:moveTo>
                    <a:cubicBezTo>
                      <a:pt x="141" y="1"/>
                      <a:pt x="130" y="2"/>
                      <a:pt x="118" y="5"/>
                    </a:cubicBezTo>
                    <a:cubicBezTo>
                      <a:pt x="89" y="5"/>
                      <a:pt x="69" y="14"/>
                      <a:pt x="69" y="14"/>
                    </a:cubicBezTo>
                    <a:cubicBezTo>
                      <a:pt x="69" y="25"/>
                      <a:pt x="69" y="25"/>
                      <a:pt x="60" y="25"/>
                    </a:cubicBezTo>
                    <a:cubicBezTo>
                      <a:pt x="10" y="54"/>
                      <a:pt x="1" y="123"/>
                      <a:pt x="30" y="171"/>
                    </a:cubicBezTo>
                    <a:cubicBezTo>
                      <a:pt x="30" y="171"/>
                      <a:pt x="40" y="191"/>
                      <a:pt x="69" y="210"/>
                    </a:cubicBezTo>
                    <a:cubicBezTo>
                      <a:pt x="89" y="230"/>
                      <a:pt x="128" y="249"/>
                      <a:pt x="157" y="260"/>
                    </a:cubicBezTo>
                    <a:cubicBezTo>
                      <a:pt x="177" y="264"/>
                      <a:pt x="197" y="267"/>
                      <a:pt x="215" y="267"/>
                    </a:cubicBezTo>
                    <a:cubicBezTo>
                      <a:pt x="233" y="267"/>
                      <a:pt x="250" y="264"/>
                      <a:pt x="265" y="260"/>
                    </a:cubicBezTo>
                    <a:cubicBezTo>
                      <a:pt x="295" y="260"/>
                      <a:pt x="324" y="240"/>
                      <a:pt x="324" y="240"/>
                    </a:cubicBezTo>
                    <a:cubicBezTo>
                      <a:pt x="373" y="210"/>
                      <a:pt x="382" y="152"/>
                      <a:pt x="353" y="103"/>
                    </a:cubicBezTo>
                    <a:cubicBezTo>
                      <a:pt x="353" y="103"/>
                      <a:pt x="343" y="83"/>
                      <a:pt x="324" y="64"/>
                    </a:cubicBezTo>
                    <a:cubicBezTo>
                      <a:pt x="295" y="44"/>
                      <a:pt x="265" y="25"/>
                      <a:pt x="226" y="14"/>
                    </a:cubicBezTo>
                    <a:cubicBezTo>
                      <a:pt x="198" y="8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"/>
            <p:cNvGrpSpPr/>
            <p:nvPr/>
          </p:nvGrpSpPr>
          <p:grpSpPr>
            <a:xfrm>
              <a:off x="3650695" y="4324865"/>
              <a:ext cx="130646" cy="90522"/>
              <a:chOff x="3050520" y="2377340"/>
              <a:chExt cx="130646" cy="90522"/>
            </a:xfrm>
          </p:grpSpPr>
          <p:sp>
            <p:nvSpPr>
              <p:cNvPr id="756" name="Google Shape;756;p2"/>
              <p:cNvSpPr/>
              <p:nvPr/>
            </p:nvSpPr>
            <p:spPr>
              <a:xfrm>
                <a:off x="3050520" y="2377340"/>
                <a:ext cx="4685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5" extrusionOk="0">
                    <a:moveTo>
                      <a:pt x="206" y="0"/>
                    </a:moveTo>
                    <a:cubicBezTo>
                      <a:pt x="167" y="0"/>
                      <a:pt x="138" y="0"/>
                      <a:pt x="108" y="11"/>
                    </a:cubicBezTo>
                    <a:lnTo>
                      <a:pt x="50" y="30"/>
                    </a:lnTo>
                    <a:lnTo>
                      <a:pt x="50" y="40"/>
                    </a:lnTo>
                    <a:cubicBezTo>
                      <a:pt x="1" y="69"/>
                      <a:pt x="1" y="128"/>
                      <a:pt x="30" y="177"/>
                    </a:cubicBezTo>
                    <a:lnTo>
                      <a:pt x="69" y="216"/>
                    </a:lnTo>
                    <a:cubicBezTo>
                      <a:pt x="99" y="226"/>
                      <a:pt x="128" y="246"/>
                      <a:pt x="167" y="255"/>
                    </a:cubicBezTo>
                    <a:cubicBezTo>
                      <a:pt x="206" y="255"/>
                      <a:pt x="236" y="255"/>
                      <a:pt x="265" y="246"/>
                    </a:cubicBezTo>
                    <a:cubicBezTo>
                      <a:pt x="295" y="246"/>
                      <a:pt x="324" y="226"/>
                      <a:pt x="324" y="226"/>
                    </a:cubicBezTo>
                    <a:cubicBezTo>
                      <a:pt x="373" y="187"/>
                      <a:pt x="382" y="118"/>
                      <a:pt x="343" y="69"/>
                    </a:cubicBezTo>
                    <a:cubicBezTo>
                      <a:pt x="343" y="69"/>
                      <a:pt x="334" y="50"/>
                      <a:pt x="304" y="40"/>
                    </a:cubicBezTo>
                    <a:cubicBezTo>
                      <a:pt x="275" y="20"/>
                      <a:pt x="245" y="11"/>
                      <a:pt x="20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3146425" y="2392998"/>
                <a:ext cx="3474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5" extrusionOk="0">
                    <a:moveTo>
                      <a:pt x="147" y="0"/>
                    </a:moveTo>
                    <a:cubicBezTo>
                      <a:pt x="118" y="0"/>
                      <a:pt x="88" y="9"/>
                      <a:pt x="68" y="20"/>
                    </a:cubicBezTo>
                    <a:lnTo>
                      <a:pt x="39" y="49"/>
                    </a:lnTo>
                    <a:cubicBezTo>
                      <a:pt x="10" y="88"/>
                      <a:pt x="0" y="147"/>
                      <a:pt x="29" y="196"/>
                    </a:cubicBezTo>
                    <a:cubicBezTo>
                      <a:pt x="29" y="196"/>
                      <a:pt x="49" y="215"/>
                      <a:pt x="68" y="225"/>
                    </a:cubicBezTo>
                    <a:cubicBezTo>
                      <a:pt x="88" y="244"/>
                      <a:pt x="108" y="255"/>
                      <a:pt x="137" y="255"/>
                    </a:cubicBezTo>
                    <a:cubicBezTo>
                      <a:pt x="166" y="255"/>
                      <a:pt x="186" y="244"/>
                      <a:pt x="206" y="235"/>
                    </a:cubicBezTo>
                    <a:cubicBezTo>
                      <a:pt x="225" y="225"/>
                      <a:pt x="245" y="205"/>
                      <a:pt x="245" y="205"/>
                    </a:cubicBezTo>
                    <a:cubicBezTo>
                      <a:pt x="274" y="166"/>
                      <a:pt x="284" y="98"/>
                      <a:pt x="245" y="49"/>
                    </a:cubicBezTo>
                    <a:cubicBezTo>
                      <a:pt x="245" y="49"/>
                      <a:pt x="235" y="29"/>
                      <a:pt x="216" y="20"/>
                    </a:cubicBezTo>
                    <a:cubicBezTo>
                      <a:pt x="196" y="9"/>
                      <a:pt x="166" y="0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3114008" y="2435079"/>
                <a:ext cx="48075" cy="3278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68" extrusionOk="0">
                    <a:moveTo>
                      <a:pt x="169" y="1"/>
                    </a:moveTo>
                    <a:cubicBezTo>
                      <a:pt x="150" y="1"/>
                      <a:pt x="133" y="3"/>
                      <a:pt x="118" y="9"/>
                    </a:cubicBezTo>
                    <a:lnTo>
                      <a:pt x="59" y="28"/>
                    </a:lnTo>
                    <a:cubicBezTo>
                      <a:pt x="11" y="57"/>
                      <a:pt x="1" y="126"/>
                      <a:pt x="30" y="165"/>
                    </a:cubicBezTo>
                    <a:cubicBezTo>
                      <a:pt x="30" y="165"/>
                      <a:pt x="40" y="185"/>
                      <a:pt x="69" y="204"/>
                    </a:cubicBezTo>
                    <a:cubicBezTo>
                      <a:pt x="89" y="224"/>
                      <a:pt x="128" y="244"/>
                      <a:pt x="157" y="253"/>
                    </a:cubicBezTo>
                    <a:cubicBezTo>
                      <a:pt x="185" y="260"/>
                      <a:pt x="213" y="267"/>
                      <a:pt x="237" y="267"/>
                    </a:cubicBezTo>
                    <a:cubicBezTo>
                      <a:pt x="247" y="267"/>
                      <a:pt x="257" y="266"/>
                      <a:pt x="265" y="263"/>
                    </a:cubicBezTo>
                    <a:cubicBezTo>
                      <a:pt x="294" y="253"/>
                      <a:pt x="314" y="244"/>
                      <a:pt x="314" y="244"/>
                    </a:cubicBezTo>
                    <a:lnTo>
                      <a:pt x="324" y="244"/>
                    </a:lnTo>
                    <a:cubicBezTo>
                      <a:pt x="373" y="204"/>
                      <a:pt x="392" y="135"/>
                      <a:pt x="353" y="87"/>
                    </a:cubicBezTo>
                    <a:cubicBezTo>
                      <a:pt x="353" y="87"/>
                      <a:pt x="344" y="67"/>
                      <a:pt x="314" y="48"/>
                    </a:cubicBezTo>
                    <a:cubicBezTo>
                      <a:pt x="294" y="28"/>
                      <a:pt x="255" y="18"/>
                      <a:pt x="226" y="9"/>
                    </a:cubicBezTo>
                    <a:cubicBezTo>
                      <a:pt x="207" y="3"/>
                      <a:pt x="187" y="1"/>
                      <a:pt x="169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2"/>
            <p:cNvGrpSpPr/>
            <p:nvPr/>
          </p:nvGrpSpPr>
          <p:grpSpPr>
            <a:xfrm>
              <a:off x="6555457" y="4214993"/>
              <a:ext cx="130646" cy="92235"/>
              <a:chOff x="3566782" y="953668"/>
              <a:chExt cx="130646" cy="92235"/>
            </a:xfrm>
          </p:grpSpPr>
          <p:sp>
            <p:nvSpPr>
              <p:cNvPr id="760" name="Google Shape;760;p2"/>
              <p:cNvSpPr/>
              <p:nvPr/>
            </p:nvSpPr>
            <p:spPr>
              <a:xfrm>
                <a:off x="3650699" y="1014464"/>
                <a:ext cx="46729" cy="3143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7" extrusionOk="0">
                    <a:moveTo>
                      <a:pt x="166" y="0"/>
                    </a:moveTo>
                    <a:cubicBezTo>
                      <a:pt x="149" y="0"/>
                      <a:pt x="132" y="2"/>
                      <a:pt x="118" y="7"/>
                    </a:cubicBezTo>
                    <a:cubicBezTo>
                      <a:pt x="88" y="7"/>
                      <a:pt x="68" y="27"/>
                      <a:pt x="68" y="27"/>
                    </a:cubicBezTo>
                    <a:lnTo>
                      <a:pt x="59" y="27"/>
                    </a:lnTo>
                    <a:cubicBezTo>
                      <a:pt x="9" y="66"/>
                      <a:pt x="0" y="135"/>
                      <a:pt x="39" y="174"/>
                    </a:cubicBezTo>
                    <a:cubicBezTo>
                      <a:pt x="39" y="174"/>
                      <a:pt x="49" y="203"/>
                      <a:pt x="78" y="213"/>
                    </a:cubicBezTo>
                    <a:cubicBezTo>
                      <a:pt x="98" y="233"/>
                      <a:pt x="137" y="252"/>
                      <a:pt x="166" y="252"/>
                    </a:cubicBezTo>
                    <a:cubicBezTo>
                      <a:pt x="179" y="255"/>
                      <a:pt x="192" y="256"/>
                      <a:pt x="205" y="256"/>
                    </a:cubicBezTo>
                    <a:cubicBezTo>
                      <a:pt x="230" y="256"/>
                      <a:pt x="254" y="252"/>
                      <a:pt x="274" y="252"/>
                    </a:cubicBezTo>
                    <a:cubicBezTo>
                      <a:pt x="303" y="242"/>
                      <a:pt x="323" y="223"/>
                      <a:pt x="323" y="223"/>
                    </a:cubicBezTo>
                    <a:lnTo>
                      <a:pt x="333" y="223"/>
                    </a:lnTo>
                    <a:cubicBezTo>
                      <a:pt x="372" y="194"/>
                      <a:pt x="382" y="125"/>
                      <a:pt x="353" y="85"/>
                    </a:cubicBezTo>
                    <a:cubicBezTo>
                      <a:pt x="353" y="85"/>
                      <a:pt x="342" y="66"/>
                      <a:pt x="313" y="46"/>
                    </a:cubicBezTo>
                    <a:cubicBezTo>
                      <a:pt x="294" y="27"/>
                      <a:pt x="255" y="7"/>
                      <a:pt x="215" y="7"/>
                    </a:cubicBezTo>
                    <a:cubicBezTo>
                      <a:pt x="201" y="2"/>
                      <a:pt x="183" y="0"/>
                      <a:pt x="16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3566782" y="996115"/>
                <a:ext cx="34863" cy="31316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6" extrusionOk="0">
                    <a:moveTo>
                      <a:pt x="157" y="0"/>
                    </a:moveTo>
                    <a:cubicBezTo>
                      <a:pt x="127" y="0"/>
                      <a:pt x="98" y="11"/>
                      <a:pt x="79" y="20"/>
                    </a:cubicBezTo>
                    <a:cubicBezTo>
                      <a:pt x="59" y="30"/>
                      <a:pt x="49" y="50"/>
                      <a:pt x="49" y="50"/>
                    </a:cubicBezTo>
                    <a:cubicBezTo>
                      <a:pt x="10" y="89"/>
                      <a:pt x="1" y="157"/>
                      <a:pt x="40" y="206"/>
                    </a:cubicBezTo>
                    <a:cubicBezTo>
                      <a:pt x="40" y="206"/>
                      <a:pt x="49" y="226"/>
                      <a:pt x="69" y="235"/>
                    </a:cubicBezTo>
                    <a:cubicBezTo>
                      <a:pt x="88" y="246"/>
                      <a:pt x="118" y="255"/>
                      <a:pt x="138" y="255"/>
                    </a:cubicBezTo>
                    <a:cubicBezTo>
                      <a:pt x="167" y="255"/>
                      <a:pt x="196" y="255"/>
                      <a:pt x="216" y="235"/>
                    </a:cubicBezTo>
                    <a:cubicBezTo>
                      <a:pt x="236" y="226"/>
                      <a:pt x="245" y="206"/>
                      <a:pt x="245" y="206"/>
                    </a:cubicBezTo>
                    <a:cubicBezTo>
                      <a:pt x="284" y="167"/>
                      <a:pt x="284" y="109"/>
                      <a:pt x="255" y="69"/>
                    </a:cubicBezTo>
                    <a:cubicBezTo>
                      <a:pt x="255" y="69"/>
                      <a:pt x="245" y="50"/>
                      <a:pt x="225" y="30"/>
                    </a:cubicBezTo>
                    <a:cubicBezTo>
                      <a:pt x="206" y="20"/>
                      <a:pt x="177" y="11"/>
                      <a:pt x="15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>
                <a:off x="3588312" y="953668"/>
                <a:ext cx="46851" cy="3266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7" extrusionOk="0">
                    <a:moveTo>
                      <a:pt x="151" y="1"/>
                    </a:moveTo>
                    <a:cubicBezTo>
                      <a:pt x="141" y="1"/>
                      <a:pt x="130" y="2"/>
                      <a:pt x="118" y="5"/>
                    </a:cubicBezTo>
                    <a:cubicBezTo>
                      <a:pt x="89" y="5"/>
                      <a:pt x="69" y="14"/>
                      <a:pt x="69" y="14"/>
                    </a:cubicBezTo>
                    <a:cubicBezTo>
                      <a:pt x="69" y="25"/>
                      <a:pt x="69" y="25"/>
                      <a:pt x="60" y="25"/>
                    </a:cubicBezTo>
                    <a:cubicBezTo>
                      <a:pt x="10" y="54"/>
                      <a:pt x="1" y="123"/>
                      <a:pt x="30" y="171"/>
                    </a:cubicBezTo>
                    <a:cubicBezTo>
                      <a:pt x="30" y="171"/>
                      <a:pt x="40" y="191"/>
                      <a:pt x="69" y="210"/>
                    </a:cubicBezTo>
                    <a:cubicBezTo>
                      <a:pt x="89" y="230"/>
                      <a:pt x="128" y="249"/>
                      <a:pt x="157" y="260"/>
                    </a:cubicBezTo>
                    <a:cubicBezTo>
                      <a:pt x="177" y="264"/>
                      <a:pt x="197" y="267"/>
                      <a:pt x="215" y="267"/>
                    </a:cubicBezTo>
                    <a:cubicBezTo>
                      <a:pt x="233" y="267"/>
                      <a:pt x="250" y="264"/>
                      <a:pt x="265" y="260"/>
                    </a:cubicBezTo>
                    <a:cubicBezTo>
                      <a:pt x="295" y="260"/>
                      <a:pt x="324" y="240"/>
                      <a:pt x="324" y="240"/>
                    </a:cubicBezTo>
                    <a:cubicBezTo>
                      <a:pt x="373" y="210"/>
                      <a:pt x="382" y="152"/>
                      <a:pt x="353" y="103"/>
                    </a:cubicBezTo>
                    <a:cubicBezTo>
                      <a:pt x="353" y="103"/>
                      <a:pt x="343" y="83"/>
                      <a:pt x="324" y="64"/>
                    </a:cubicBezTo>
                    <a:cubicBezTo>
                      <a:pt x="295" y="44"/>
                      <a:pt x="265" y="25"/>
                      <a:pt x="226" y="14"/>
                    </a:cubicBezTo>
                    <a:cubicBezTo>
                      <a:pt x="198" y="8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"/>
            <p:cNvGrpSpPr/>
            <p:nvPr/>
          </p:nvGrpSpPr>
          <p:grpSpPr>
            <a:xfrm>
              <a:off x="8165020" y="3907078"/>
              <a:ext cx="130646" cy="90522"/>
              <a:chOff x="1892120" y="881128"/>
              <a:chExt cx="130646" cy="90522"/>
            </a:xfrm>
          </p:grpSpPr>
          <p:sp>
            <p:nvSpPr>
              <p:cNvPr id="764" name="Google Shape;764;p2"/>
              <p:cNvSpPr/>
              <p:nvPr/>
            </p:nvSpPr>
            <p:spPr>
              <a:xfrm>
                <a:off x="1892120" y="881128"/>
                <a:ext cx="4685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5" extrusionOk="0">
                    <a:moveTo>
                      <a:pt x="206" y="0"/>
                    </a:moveTo>
                    <a:cubicBezTo>
                      <a:pt x="167" y="0"/>
                      <a:pt x="138" y="0"/>
                      <a:pt x="108" y="11"/>
                    </a:cubicBezTo>
                    <a:lnTo>
                      <a:pt x="50" y="30"/>
                    </a:lnTo>
                    <a:lnTo>
                      <a:pt x="50" y="40"/>
                    </a:lnTo>
                    <a:cubicBezTo>
                      <a:pt x="1" y="69"/>
                      <a:pt x="1" y="128"/>
                      <a:pt x="30" y="177"/>
                    </a:cubicBezTo>
                    <a:lnTo>
                      <a:pt x="69" y="216"/>
                    </a:lnTo>
                    <a:cubicBezTo>
                      <a:pt x="99" y="226"/>
                      <a:pt x="128" y="246"/>
                      <a:pt x="167" y="255"/>
                    </a:cubicBezTo>
                    <a:cubicBezTo>
                      <a:pt x="206" y="255"/>
                      <a:pt x="236" y="255"/>
                      <a:pt x="265" y="246"/>
                    </a:cubicBezTo>
                    <a:cubicBezTo>
                      <a:pt x="295" y="246"/>
                      <a:pt x="324" y="226"/>
                      <a:pt x="324" y="226"/>
                    </a:cubicBezTo>
                    <a:cubicBezTo>
                      <a:pt x="373" y="187"/>
                      <a:pt x="382" y="118"/>
                      <a:pt x="343" y="69"/>
                    </a:cubicBezTo>
                    <a:cubicBezTo>
                      <a:pt x="343" y="69"/>
                      <a:pt x="334" y="50"/>
                      <a:pt x="304" y="40"/>
                    </a:cubicBezTo>
                    <a:cubicBezTo>
                      <a:pt x="275" y="20"/>
                      <a:pt x="245" y="11"/>
                      <a:pt x="206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1988025" y="896785"/>
                <a:ext cx="34741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5" extrusionOk="0">
                    <a:moveTo>
                      <a:pt x="147" y="0"/>
                    </a:moveTo>
                    <a:cubicBezTo>
                      <a:pt x="118" y="0"/>
                      <a:pt x="88" y="9"/>
                      <a:pt x="68" y="20"/>
                    </a:cubicBezTo>
                    <a:lnTo>
                      <a:pt x="39" y="49"/>
                    </a:lnTo>
                    <a:cubicBezTo>
                      <a:pt x="10" y="88"/>
                      <a:pt x="0" y="147"/>
                      <a:pt x="29" y="196"/>
                    </a:cubicBezTo>
                    <a:cubicBezTo>
                      <a:pt x="29" y="196"/>
                      <a:pt x="49" y="215"/>
                      <a:pt x="68" y="225"/>
                    </a:cubicBezTo>
                    <a:cubicBezTo>
                      <a:pt x="88" y="244"/>
                      <a:pt x="108" y="255"/>
                      <a:pt x="137" y="255"/>
                    </a:cubicBezTo>
                    <a:cubicBezTo>
                      <a:pt x="166" y="255"/>
                      <a:pt x="186" y="244"/>
                      <a:pt x="206" y="235"/>
                    </a:cubicBezTo>
                    <a:cubicBezTo>
                      <a:pt x="225" y="225"/>
                      <a:pt x="245" y="205"/>
                      <a:pt x="245" y="205"/>
                    </a:cubicBezTo>
                    <a:cubicBezTo>
                      <a:pt x="274" y="166"/>
                      <a:pt x="284" y="98"/>
                      <a:pt x="245" y="49"/>
                    </a:cubicBezTo>
                    <a:cubicBezTo>
                      <a:pt x="245" y="49"/>
                      <a:pt x="235" y="29"/>
                      <a:pt x="216" y="20"/>
                    </a:cubicBezTo>
                    <a:cubicBezTo>
                      <a:pt x="196" y="9"/>
                      <a:pt x="166" y="0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1955608" y="938866"/>
                <a:ext cx="48075" cy="3278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68" extrusionOk="0">
                    <a:moveTo>
                      <a:pt x="169" y="1"/>
                    </a:moveTo>
                    <a:cubicBezTo>
                      <a:pt x="150" y="1"/>
                      <a:pt x="133" y="3"/>
                      <a:pt x="118" y="9"/>
                    </a:cubicBezTo>
                    <a:lnTo>
                      <a:pt x="59" y="28"/>
                    </a:lnTo>
                    <a:cubicBezTo>
                      <a:pt x="11" y="57"/>
                      <a:pt x="1" y="126"/>
                      <a:pt x="30" y="165"/>
                    </a:cubicBezTo>
                    <a:cubicBezTo>
                      <a:pt x="30" y="165"/>
                      <a:pt x="40" y="185"/>
                      <a:pt x="69" y="204"/>
                    </a:cubicBezTo>
                    <a:cubicBezTo>
                      <a:pt x="89" y="224"/>
                      <a:pt x="128" y="244"/>
                      <a:pt x="157" y="253"/>
                    </a:cubicBezTo>
                    <a:cubicBezTo>
                      <a:pt x="185" y="260"/>
                      <a:pt x="213" y="267"/>
                      <a:pt x="237" y="267"/>
                    </a:cubicBezTo>
                    <a:cubicBezTo>
                      <a:pt x="247" y="267"/>
                      <a:pt x="257" y="266"/>
                      <a:pt x="265" y="263"/>
                    </a:cubicBezTo>
                    <a:cubicBezTo>
                      <a:pt x="294" y="253"/>
                      <a:pt x="314" y="244"/>
                      <a:pt x="314" y="244"/>
                    </a:cubicBezTo>
                    <a:lnTo>
                      <a:pt x="324" y="244"/>
                    </a:lnTo>
                    <a:cubicBezTo>
                      <a:pt x="373" y="204"/>
                      <a:pt x="392" y="135"/>
                      <a:pt x="353" y="87"/>
                    </a:cubicBezTo>
                    <a:cubicBezTo>
                      <a:pt x="353" y="87"/>
                      <a:pt x="344" y="67"/>
                      <a:pt x="314" y="48"/>
                    </a:cubicBezTo>
                    <a:cubicBezTo>
                      <a:pt x="294" y="28"/>
                      <a:pt x="255" y="18"/>
                      <a:pt x="226" y="9"/>
                    </a:cubicBezTo>
                    <a:cubicBezTo>
                      <a:pt x="207" y="3"/>
                      <a:pt x="187" y="1"/>
                      <a:pt x="169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2"/>
            <p:cNvGrpSpPr/>
            <p:nvPr/>
          </p:nvGrpSpPr>
          <p:grpSpPr>
            <a:xfrm>
              <a:off x="7788419" y="1134531"/>
              <a:ext cx="130646" cy="84528"/>
              <a:chOff x="792519" y="1504019"/>
              <a:chExt cx="130646" cy="84528"/>
            </a:xfrm>
          </p:grpSpPr>
          <p:sp>
            <p:nvSpPr>
              <p:cNvPr id="768" name="Google Shape;768;p2"/>
              <p:cNvSpPr/>
              <p:nvPr/>
            </p:nvSpPr>
            <p:spPr>
              <a:xfrm>
                <a:off x="792519" y="1552583"/>
                <a:ext cx="41958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94" extrusionOk="0">
                    <a:moveTo>
                      <a:pt x="222" y="1"/>
                    </a:moveTo>
                    <a:cubicBezTo>
                      <a:pt x="215" y="1"/>
                      <a:pt x="206" y="2"/>
                      <a:pt x="196" y="5"/>
                    </a:cubicBezTo>
                    <a:cubicBezTo>
                      <a:pt x="167" y="5"/>
                      <a:pt x="128" y="25"/>
                      <a:pt x="99" y="44"/>
                    </a:cubicBezTo>
                    <a:cubicBezTo>
                      <a:pt x="69" y="64"/>
                      <a:pt x="40" y="93"/>
                      <a:pt x="30" y="123"/>
                    </a:cubicBezTo>
                    <a:cubicBezTo>
                      <a:pt x="10" y="152"/>
                      <a:pt x="10" y="171"/>
                      <a:pt x="10" y="171"/>
                    </a:cubicBezTo>
                    <a:lnTo>
                      <a:pt x="10" y="181"/>
                    </a:lnTo>
                    <a:cubicBezTo>
                      <a:pt x="1" y="230"/>
                      <a:pt x="40" y="289"/>
                      <a:pt x="88" y="289"/>
                    </a:cubicBezTo>
                    <a:cubicBezTo>
                      <a:pt x="88" y="289"/>
                      <a:pt x="102" y="293"/>
                      <a:pt x="119" y="293"/>
                    </a:cubicBezTo>
                    <a:cubicBezTo>
                      <a:pt x="128" y="293"/>
                      <a:pt x="137" y="292"/>
                      <a:pt x="147" y="289"/>
                    </a:cubicBezTo>
                    <a:cubicBezTo>
                      <a:pt x="177" y="289"/>
                      <a:pt x="216" y="279"/>
                      <a:pt x="245" y="260"/>
                    </a:cubicBezTo>
                    <a:cubicBezTo>
                      <a:pt x="275" y="230"/>
                      <a:pt x="304" y="210"/>
                      <a:pt x="314" y="181"/>
                    </a:cubicBezTo>
                    <a:cubicBezTo>
                      <a:pt x="334" y="152"/>
                      <a:pt x="334" y="132"/>
                      <a:pt x="334" y="132"/>
                    </a:cubicBezTo>
                    <a:cubicBezTo>
                      <a:pt x="334" y="132"/>
                      <a:pt x="334" y="123"/>
                      <a:pt x="343" y="123"/>
                    </a:cubicBezTo>
                    <a:cubicBezTo>
                      <a:pt x="343" y="64"/>
                      <a:pt x="304" y="15"/>
                      <a:pt x="245" y="5"/>
                    </a:cubicBezTo>
                    <a:cubicBezTo>
                      <a:pt x="245" y="5"/>
                      <a:pt x="236" y="1"/>
                      <a:pt x="222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>
                <a:off x="873989" y="1504019"/>
                <a:ext cx="31316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55" extrusionOk="0">
                    <a:moveTo>
                      <a:pt x="108" y="0"/>
                    </a:moveTo>
                    <a:cubicBezTo>
                      <a:pt x="79" y="0"/>
                      <a:pt x="59" y="20"/>
                      <a:pt x="40" y="30"/>
                    </a:cubicBezTo>
                    <a:cubicBezTo>
                      <a:pt x="20" y="50"/>
                      <a:pt x="10" y="79"/>
                      <a:pt x="0" y="98"/>
                    </a:cubicBezTo>
                    <a:lnTo>
                      <a:pt x="0" y="148"/>
                    </a:lnTo>
                    <a:cubicBezTo>
                      <a:pt x="0" y="196"/>
                      <a:pt x="40" y="246"/>
                      <a:pt x="98" y="255"/>
                    </a:cubicBezTo>
                    <a:lnTo>
                      <a:pt x="138" y="255"/>
                    </a:lnTo>
                    <a:cubicBezTo>
                      <a:pt x="167" y="246"/>
                      <a:pt x="186" y="235"/>
                      <a:pt x="206" y="226"/>
                    </a:cubicBezTo>
                    <a:cubicBezTo>
                      <a:pt x="225" y="206"/>
                      <a:pt x="245" y="187"/>
                      <a:pt x="255" y="157"/>
                    </a:cubicBezTo>
                    <a:lnTo>
                      <a:pt x="255" y="118"/>
                    </a:lnTo>
                    <a:cubicBezTo>
                      <a:pt x="255" y="59"/>
                      <a:pt x="206" y="11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877537" y="1550748"/>
                <a:ext cx="45628" cy="3535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9" extrusionOk="0">
                    <a:moveTo>
                      <a:pt x="216" y="1"/>
                    </a:moveTo>
                    <a:cubicBezTo>
                      <a:pt x="187" y="1"/>
                      <a:pt x="148" y="20"/>
                      <a:pt x="118" y="40"/>
                    </a:cubicBezTo>
                    <a:cubicBezTo>
                      <a:pt x="89" y="59"/>
                      <a:pt x="59" y="88"/>
                      <a:pt x="40" y="108"/>
                    </a:cubicBezTo>
                    <a:cubicBezTo>
                      <a:pt x="30" y="138"/>
                      <a:pt x="20" y="157"/>
                      <a:pt x="20" y="157"/>
                    </a:cubicBezTo>
                    <a:lnTo>
                      <a:pt x="20" y="167"/>
                    </a:lnTo>
                    <a:cubicBezTo>
                      <a:pt x="0" y="216"/>
                      <a:pt x="40" y="275"/>
                      <a:pt x="89" y="284"/>
                    </a:cubicBezTo>
                    <a:cubicBezTo>
                      <a:pt x="89" y="284"/>
                      <a:pt x="102" y="289"/>
                      <a:pt x="119" y="289"/>
                    </a:cubicBezTo>
                    <a:cubicBezTo>
                      <a:pt x="128" y="289"/>
                      <a:pt x="138" y="288"/>
                      <a:pt x="148" y="284"/>
                    </a:cubicBezTo>
                    <a:cubicBezTo>
                      <a:pt x="177" y="284"/>
                      <a:pt x="216" y="275"/>
                      <a:pt x="246" y="255"/>
                    </a:cubicBezTo>
                    <a:cubicBezTo>
                      <a:pt x="285" y="236"/>
                      <a:pt x="314" y="216"/>
                      <a:pt x="324" y="186"/>
                    </a:cubicBezTo>
                    <a:cubicBezTo>
                      <a:pt x="344" y="167"/>
                      <a:pt x="353" y="138"/>
                      <a:pt x="353" y="138"/>
                    </a:cubicBezTo>
                    <a:lnTo>
                      <a:pt x="353" y="128"/>
                    </a:lnTo>
                    <a:cubicBezTo>
                      <a:pt x="373" y="69"/>
                      <a:pt x="333" y="20"/>
                      <a:pt x="275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" name="Google Shape;771;p2"/>
            <p:cNvGrpSpPr/>
            <p:nvPr/>
          </p:nvGrpSpPr>
          <p:grpSpPr>
            <a:xfrm>
              <a:off x="7653894" y="2375244"/>
              <a:ext cx="130646" cy="84528"/>
              <a:chOff x="792519" y="1504019"/>
              <a:chExt cx="130646" cy="84528"/>
            </a:xfrm>
          </p:grpSpPr>
          <p:sp>
            <p:nvSpPr>
              <p:cNvPr id="772" name="Google Shape;772;p2"/>
              <p:cNvSpPr/>
              <p:nvPr/>
            </p:nvSpPr>
            <p:spPr>
              <a:xfrm>
                <a:off x="792519" y="1552583"/>
                <a:ext cx="41958" cy="359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94" extrusionOk="0">
                    <a:moveTo>
                      <a:pt x="222" y="1"/>
                    </a:moveTo>
                    <a:cubicBezTo>
                      <a:pt x="215" y="1"/>
                      <a:pt x="206" y="2"/>
                      <a:pt x="196" y="5"/>
                    </a:cubicBezTo>
                    <a:cubicBezTo>
                      <a:pt x="167" y="5"/>
                      <a:pt x="128" y="25"/>
                      <a:pt x="99" y="44"/>
                    </a:cubicBezTo>
                    <a:cubicBezTo>
                      <a:pt x="69" y="64"/>
                      <a:pt x="40" y="93"/>
                      <a:pt x="30" y="123"/>
                    </a:cubicBezTo>
                    <a:cubicBezTo>
                      <a:pt x="10" y="152"/>
                      <a:pt x="10" y="171"/>
                      <a:pt x="10" y="171"/>
                    </a:cubicBezTo>
                    <a:lnTo>
                      <a:pt x="10" y="181"/>
                    </a:lnTo>
                    <a:cubicBezTo>
                      <a:pt x="1" y="230"/>
                      <a:pt x="40" y="289"/>
                      <a:pt x="88" y="289"/>
                    </a:cubicBezTo>
                    <a:cubicBezTo>
                      <a:pt x="88" y="289"/>
                      <a:pt x="102" y="293"/>
                      <a:pt x="119" y="293"/>
                    </a:cubicBezTo>
                    <a:cubicBezTo>
                      <a:pt x="128" y="293"/>
                      <a:pt x="137" y="292"/>
                      <a:pt x="147" y="289"/>
                    </a:cubicBezTo>
                    <a:cubicBezTo>
                      <a:pt x="177" y="289"/>
                      <a:pt x="216" y="279"/>
                      <a:pt x="245" y="260"/>
                    </a:cubicBezTo>
                    <a:cubicBezTo>
                      <a:pt x="275" y="230"/>
                      <a:pt x="304" y="210"/>
                      <a:pt x="314" y="181"/>
                    </a:cubicBezTo>
                    <a:cubicBezTo>
                      <a:pt x="334" y="152"/>
                      <a:pt x="334" y="132"/>
                      <a:pt x="334" y="132"/>
                    </a:cubicBezTo>
                    <a:cubicBezTo>
                      <a:pt x="334" y="132"/>
                      <a:pt x="334" y="123"/>
                      <a:pt x="343" y="123"/>
                    </a:cubicBezTo>
                    <a:cubicBezTo>
                      <a:pt x="343" y="64"/>
                      <a:pt x="304" y="15"/>
                      <a:pt x="245" y="5"/>
                    </a:cubicBezTo>
                    <a:cubicBezTo>
                      <a:pt x="245" y="5"/>
                      <a:pt x="236" y="1"/>
                      <a:pt x="222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>
                <a:off x="873989" y="1504019"/>
                <a:ext cx="31316" cy="31194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55" extrusionOk="0">
                    <a:moveTo>
                      <a:pt x="108" y="0"/>
                    </a:moveTo>
                    <a:cubicBezTo>
                      <a:pt x="79" y="0"/>
                      <a:pt x="59" y="20"/>
                      <a:pt x="40" y="30"/>
                    </a:cubicBezTo>
                    <a:cubicBezTo>
                      <a:pt x="20" y="50"/>
                      <a:pt x="10" y="79"/>
                      <a:pt x="0" y="98"/>
                    </a:cubicBezTo>
                    <a:lnTo>
                      <a:pt x="0" y="148"/>
                    </a:lnTo>
                    <a:cubicBezTo>
                      <a:pt x="0" y="196"/>
                      <a:pt x="40" y="246"/>
                      <a:pt x="98" y="255"/>
                    </a:cubicBezTo>
                    <a:lnTo>
                      <a:pt x="138" y="255"/>
                    </a:lnTo>
                    <a:cubicBezTo>
                      <a:pt x="167" y="246"/>
                      <a:pt x="186" y="235"/>
                      <a:pt x="206" y="226"/>
                    </a:cubicBezTo>
                    <a:cubicBezTo>
                      <a:pt x="225" y="206"/>
                      <a:pt x="245" y="187"/>
                      <a:pt x="255" y="157"/>
                    </a:cubicBezTo>
                    <a:lnTo>
                      <a:pt x="255" y="118"/>
                    </a:lnTo>
                    <a:cubicBezTo>
                      <a:pt x="255" y="59"/>
                      <a:pt x="206" y="11"/>
                      <a:pt x="147" y="0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>
                <a:off x="877537" y="1550748"/>
                <a:ext cx="45628" cy="3535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89" extrusionOk="0">
                    <a:moveTo>
                      <a:pt x="216" y="1"/>
                    </a:moveTo>
                    <a:cubicBezTo>
                      <a:pt x="187" y="1"/>
                      <a:pt x="148" y="20"/>
                      <a:pt x="118" y="40"/>
                    </a:cubicBezTo>
                    <a:cubicBezTo>
                      <a:pt x="89" y="59"/>
                      <a:pt x="59" y="88"/>
                      <a:pt x="40" y="108"/>
                    </a:cubicBezTo>
                    <a:cubicBezTo>
                      <a:pt x="30" y="138"/>
                      <a:pt x="20" y="157"/>
                      <a:pt x="20" y="157"/>
                    </a:cubicBezTo>
                    <a:lnTo>
                      <a:pt x="20" y="167"/>
                    </a:lnTo>
                    <a:cubicBezTo>
                      <a:pt x="0" y="216"/>
                      <a:pt x="40" y="275"/>
                      <a:pt x="89" y="284"/>
                    </a:cubicBezTo>
                    <a:cubicBezTo>
                      <a:pt x="89" y="284"/>
                      <a:pt x="102" y="289"/>
                      <a:pt x="119" y="289"/>
                    </a:cubicBezTo>
                    <a:cubicBezTo>
                      <a:pt x="128" y="289"/>
                      <a:pt x="138" y="288"/>
                      <a:pt x="148" y="284"/>
                    </a:cubicBezTo>
                    <a:cubicBezTo>
                      <a:pt x="177" y="284"/>
                      <a:pt x="216" y="275"/>
                      <a:pt x="246" y="255"/>
                    </a:cubicBezTo>
                    <a:cubicBezTo>
                      <a:pt x="285" y="236"/>
                      <a:pt x="314" y="216"/>
                      <a:pt x="324" y="186"/>
                    </a:cubicBezTo>
                    <a:cubicBezTo>
                      <a:pt x="344" y="167"/>
                      <a:pt x="353" y="138"/>
                      <a:pt x="353" y="138"/>
                    </a:cubicBezTo>
                    <a:lnTo>
                      <a:pt x="353" y="128"/>
                    </a:lnTo>
                    <a:cubicBezTo>
                      <a:pt x="373" y="69"/>
                      <a:pt x="333" y="20"/>
                      <a:pt x="275" y="1"/>
                    </a:cubicBezTo>
                    <a:close/>
                  </a:path>
                </a:pathLst>
              </a:custGeom>
              <a:solidFill>
                <a:srgbClr val="F4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5" name="Google Shape;775;p2"/>
          <p:cNvSpPr txBox="1">
            <a:spLocks noGrp="1"/>
          </p:cNvSpPr>
          <p:nvPr>
            <p:ph type="ctrTitle"/>
          </p:nvPr>
        </p:nvSpPr>
        <p:spPr>
          <a:xfrm>
            <a:off x="1603075" y="1512175"/>
            <a:ext cx="59379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6" name="Google Shape;776;p2"/>
          <p:cNvSpPr txBox="1">
            <a:spLocks noGrp="1"/>
          </p:cNvSpPr>
          <p:nvPr>
            <p:ph type="subTitle" idx="1"/>
          </p:nvPr>
        </p:nvSpPr>
        <p:spPr>
          <a:xfrm>
            <a:off x="2307775" y="3250063"/>
            <a:ext cx="45285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1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BB97-C82A-492E-A2EC-9E9C986D97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2968766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F9E5-41CA-4784-8326-FCE3AB93A1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4288974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6A13-E7A6-46CC-AC2C-C4EF429B0E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408573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"/>
          <p:cNvSpPr txBox="1">
            <a:spLocks noGrp="1"/>
          </p:cNvSpPr>
          <p:nvPr>
            <p:ph type="title"/>
          </p:nvPr>
        </p:nvSpPr>
        <p:spPr>
          <a:xfrm>
            <a:off x="1215425" y="445025"/>
            <a:ext cx="671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body" idx="1"/>
          </p:nvPr>
        </p:nvSpPr>
        <p:spPr>
          <a:xfrm>
            <a:off x="720000" y="966625"/>
            <a:ext cx="7704000" cy="3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9pPr>
          </a:lstStyle>
          <a:p>
            <a:endParaRPr/>
          </a:p>
        </p:txBody>
      </p:sp>
      <p:pic>
        <p:nvPicPr>
          <p:cNvPr id="803" name="Google Shape;80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6675" y="4145242"/>
            <a:ext cx="9785185" cy="99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9"/>
          <p:cNvGrpSpPr/>
          <p:nvPr/>
        </p:nvGrpSpPr>
        <p:grpSpPr>
          <a:xfrm rot="5400000">
            <a:off x="-226625" y="2512525"/>
            <a:ext cx="1893199" cy="118450"/>
            <a:chOff x="3625400" y="540000"/>
            <a:chExt cx="1893199" cy="118450"/>
          </a:xfrm>
        </p:grpSpPr>
        <p:sp>
          <p:nvSpPr>
            <p:cNvPr id="957" name="Google Shape;957;p9"/>
            <p:cNvSpPr/>
            <p:nvPr/>
          </p:nvSpPr>
          <p:spPr>
            <a:xfrm>
              <a:off x="3625400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62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2" y="715"/>
                  </a:cubicBezTo>
                  <a:cubicBezTo>
                    <a:pt x="558" y="715"/>
                    <a:pt x="715" y="558"/>
                    <a:pt x="715" y="353"/>
                  </a:cubicBezTo>
                  <a:cubicBezTo>
                    <a:pt x="715" y="157"/>
                    <a:pt x="558" y="1"/>
                    <a:pt x="362" y="1"/>
                  </a:cubicBezTo>
                  <a:close/>
                </a:path>
              </a:pathLst>
            </a:custGeom>
            <a:solidFill>
              <a:srgbClr val="F6C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4217481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6" y="558"/>
                    <a:pt x="716" y="353"/>
                  </a:cubicBezTo>
                  <a:cubicBezTo>
                    <a:pt x="716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F05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4807905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63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3" y="715"/>
                  </a:cubicBezTo>
                  <a:cubicBezTo>
                    <a:pt x="559" y="715"/>
                    <a:pt x="716" y="558"/>
                    <a:pt x="716" y="353"/>
                  </a:cubicBezTo>
                  <a:cubicBezTo>
                    <a:pt x="716" y="157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5400151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5" y="558"/>
                    <a:pt x="715" y="353"/>
                  </a:cubicBezTo>
                  <a:cubicBezTo>
                    <a:pt x="715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2BA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961;p9"/>
          <p:cNvSpPr/>
          <p:nvPr/>
        </p:nvSpPr>
        <p:spPr>
          <a:xfrm>
            <a:off x="720000" y="533275"/>
            <a:ext cx="7708128" cy="4057400"/>
          </a:xfrm>
          <a:custGeom>
            <a:avLst/>
            <a:gdLst/>
            <a:ahLst/>
            <a:cxnLst/>
            <a:rect l="l" t="t" r="r" b="b"/>
            <a:pathLst>
              <a:path w="307679" h="162296" extrusionOk="0">
                <a:moveTo>
                  <a:pt x="0" y="35986"/>
                </a:moveTo>
                <a:lnTo>
                  <a:pt x="0" y="0"/>
                </a:lnTo>
                <a:lnTo>
                  <a:pt x="307679" y="0"/>
                </a:lnTo>
                <a:lnTo>
                  <a:pt x="307679" y="162296"/>
                </a:lnTo>
                <a:lnTo>
                  <a:pt x="0" y="162296"/>
                </a:lnTo>
                <a:lnTo>
                  <a:pt x="0" y="12595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2" name="Google Shape;962;p9"/>
          <p:cNvSpPr txBox="1">
            <a:spLocks noGrp="1"/>
          </p:cNvSpPr>
          <p:nvPr>
            <p:ph type="title"/>
          </p:nvPr>
        </p:nvSpPr>
        <p:spPr>
          <a:xfrm>
            <a:off x="1284075" y="1331200"/>
            <a:ext cx="3778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3" name="Google Shape;963;p9"/>
          <p:cNvSpPr txBox="1">
            <a:spLocks noGrp="1"/>
          </p:cNvSpPr>
          <p:nvPr>
            <p:ph type="subTitle" idx="1"/>
          </p:nvPr>
        </p:nvSpPr>
        <p:spPr>
          <a:xfrm>
            <a:off x="1284075" y="2577213"/>
            <a:ext cx="37785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"/>
          <p:cNvSpPr txBox="1">
            <a:spLocks noGrp="1"/>
          </p:cNvSpPr>
          <p:nvPr>
            <p:ph type="body" idx="1"/>
          </p:nvPr>
        </p:nvSpPr>
        <p:spPr>
          <a:xfrm>
            <a:off x="1572600" y="897950"/>
            <a:ext cx="59988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latin typeface="Purple Purse"/>
                <a:ea typeface="Purple Purse"/>
                <a:cs typeface="Purple Purse"/>
                <a:sym typeface="Purple Purse"/>
              </a:defRPr>
            </a:lvl1pPr>
          </a:lstStyle>
          <a:p>
            <a:endParaRPr/>
          </a:p>
        </p:txBody>
      </p:sp>
      <p:sp>
        <p:nvSpPr>
          <p:cNvPr id="966" name="Google Shape;966;p10"/>
          <p:cNvSpPr/>
          <p:nvPr/>
        </p:nvSpPr>
        <p:spPr>
          <a:xfrm>
            <a:off x="725600" y="535900"/>
            <a:ext cx="7698300" cy="406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1"/>
          <p:cNvSpPr txBox="1">
            <a:spLocks noGrp="1"/>
          </p:cNvSpPr>
          <p:nvPr>
            <p:ph type="title" hasCustomPrompt="1"/>
          </p:nvPr>
        </p:nvSpPr>
        <p:spPr>
          <a:xfrm>
            <a:off x="2092500" y="1636475"/>
            <a:ext cx="4959000" cy="13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9" name="Google Shape;969;p11"/>
          <p:cNvSpPr txBox="1">
            <a:spLocks noGrp="1"/>
          </p:cNvSpPr>
          <p:nvPr>
            <p:ph type="subTitle" idx="1"/>
          </p:nvPr>
        </p:nvSpPr>
        <p:spPr>
          <a:xfrm>
            <a:off x="2967850" y="3090775"/>
            <a:ext cx="3230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70" name="Google Shape;970;p11"/>
          <p:cNvGrpSpPr/>
          <p:nvPr/>
        </p:nvGrpSpPr>
        <p:grpSpPr>
          <a:xfrm>
            <a:off x="3625400" y="480775"/>
            <a:ext cx="1893199" cy="118450"/>
            <a:chOff x="3625400" y="540000"/>
            <a:chExt cx="1893199" cy="118450"/>
          </a:xfrm>
        </p:grpSpPr>
        <p:sp>
          <p:nvSpPr>
            <p:cNvPr id="971" name="Google Shape;971;p11"/>
            <p:cNvSpPr/>
            <p:nvPr/>
          </p:nvSpPr>
          <p:spPr>
            <a:xfrm>
              <a:off x="3625400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62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2" y="715"/>
                  </a:cubicBezTo>
                  <a:cubicBezTo>
                    <a:pt x="558" y="715"/>
                    <a:pt x="715" y="558"/>
                    <a:pt x="715" y="353"/>
                  </a:cubicBezTo>
                  <a:cubicBezTo>
                    <a:pt x="715" y="157"/>
                    <a:pt x="558" y="1"/>
                    <a:pt x="362" y="1"/>
                  </a:cubicBezTo>
                  <a:close/>
                </a:path>
              </a:pathLst>
            </a:custGeom>
            <a:solidFill>
              <a:srgbClr val="F6C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4217481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6" y="558"/>
                    <a:pt x="716" y="353"/>
                  </a:cubicBezTo>
                  <a:cubicBezTo>
                    <a:pt x="716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F05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4807905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63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3" y="715"/>
                  </a:cubicBezTo>
                  <a:cubicBezTo>
                    <a:pt x="559" y="715"/>
                    <a:pt x="716" y="558"/>
                    <a:pt x="716" y="353"/>
                  </a:cubicBezTo>
                  <a:cubicBezTo>
                    <a:pt x="716" y="157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5400151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5" y="558"/>
                    <a:pt x="715" y="353"/>
                  </a:cubicBezTo>
                  <a:cubicBezTo>
                    <a:pt x="715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2BA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1"/>
          <p:cNvGrpSpPr/>
          <p:nvPr/>
        </p:nvGrpSpPr>
        <p:grpSpPr>
          <a:xfrm>
            <a:off x="3625400" y="4544275"/>
            <a:ext cx="1893199" cy="118450"/>
            <a:chOff x="3625400" y="540000"/>
            <a:chExt cx="1893199" cy="118450"/>
          </a:xfrm>
        </p:grpSpPr>
        <p:sp>
          <p:nvSpPr>
            <p:cNvPr id="976" name="Google Shape;976;p11"/>
            <p:cNvSpPr/>
            <p:nvPr/>
          </p:nvSpPr>
          <p:spPr>
            <a:xfrm>
              <a:off x="3625400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62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2" y="715"/>
                  </a:cubicBezTo>
                  <a:cubicBezTo>
                    <a:pt x="558" y="715"/>
                    <a:pt x="715" y="558"/>
                    <a:pt x="715" y="353"/>
                  </a:cubicBezTo>
                  <a:cubicBezTo>
                    <a:pt x="715" y="157"/>
                    <a:pt x="558" y="1"/>
                    <a:pt x="362" y="1"/>
                  </a:cubicBezTo>
                  <a:close/>
                </a:path>
              </a:pathLst>
            </a:custGeom>
            <a:solidFill>
              <a:srgbClr val="F6C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4217481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6" y="558"/>
                    <a:pt x="716" y="353"/>
                  </a:cubicBezTo>
                  <a:cubicBezTo>
                    <a:pt x="716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F05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4807905" y="540000"/>
              <a:ext cx="118614" cy="118450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63" y="1"/>
                  </a:moveTo>
                  <a:cubicBezTo>
                    <a:pt x="157" y="1"/>
                    <a:pt x="1" y="157"/>
                    <a:pt x="1" y="353"/>
                  </a:cubicBezTo>
                  <a:cubicBezTo>
                    <a:pt x="1" y="558"/>
                    <a:pt x="157" y="715"/>
                    <a:pt x="363" y="715"/>
                  </a:cubicBezTo>
                  <a:cubicBezTo>
                    <a:pt x="559" y="715"/>
                    <a:pt x="716" y="558"/>
                    <a:pt x="716" y="353"/>
                  </a:cubicBezTo>
                  <a:cubicBezTo>
                    <a:pt x="716" y="157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5400151" y="540000"/>
              <a:ext cx="118449" cy="11845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3" y="1"/>
                  </a:moveTo>
                  <a:cubicBezTo>
                    <a:pt x="157" y="1"/>
                    <a:pt x="0" y="157"/>
                    <a:pt x="0" y="353"/>
                  </a:cubicBezTo>
                  <a:cubicBezTo>
                    <a:pt x="0" y="558"/>
                    <a:pt x="157" y="715"/>
                    <a:pt x="353" y="715"/>
                  </a:cubicBezTo>
                  <a:cubicBezTo>
                    <a:pt x="549" y="715"/>
                    <a:pt x="715" y="558"/>
                    <a:pt x="715" y="353"/>
                  </a:cubicBezTo>
                  <a:cubicBezTo>
                    <a:pt x="715" y="157"/>
                    <a:pt x="549" y="1"/>
                    <a:pt x="353" y="1"/>
                  </a:cubicBezTo>
                  <a:close/>
                </a:path>
              </a:pathLst>
            </a:custGeom>
            <a:solidFill>
              <a:srgbClr val="2BA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3"/>
          <p:cNvSpPr txBox="1">
            <a:spLocks noGrp="1"/>
          </p:cNvSpPr>
          <p:nvPr>
            <p:ph type="title"/>
          </p:nvPr>
        </p:nvSpPr>
        <p:spPr>
          <a:xfrm>
            <a:off x="1215425" y="445025"/>
            <a:ext cx="671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73000"/>
            <a:ext cx="13149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4" name="Google Shape;984;p13"/>
          <p:cNvSpPr txBox="1">
            <a:spLocks noGrp="1"/>
          </p:cNvSpPr>
          <p:nvPr>
            <p:ph type="subTitle" idx="1"/>
          </p:nvPr>
        </p:nvSpPr>
        <p:spPr>
          <a:xfrm>
            <a:off x="2077400" y="15515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solidFill>
                  <a:schemeClr val="accent2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endParaRPr/>
          </a:p>
        </p:txBody>
      </p:sp>
      <p:sp>
        <p:nvSpPr>
          <p:cNvPr id="985" name="Google Shape;985;p13"/>
          <p:cNvSpPr txBox="1">
            <a:spLocks noGrp="1"/>
          </p:cNvSpPr>
          <p:nvPr>
            <p:ph type="subTitle" idx="3"/>
          </p:nvPr>
        </p:nvSpPr>
        <p:spPr>
          <a:xfrm>
            <a:off x="2077400" y="20225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3"/>
          <p:cNvSpPr txBox="1">
            <a:spLocks noGrp="1"/>
          </p:cNvSpPr>
          <p:nvPr>
            <p:ph type="title" idx="4" hasCustomPrompt="1"/>
          </p:nvPr>
        </p:nvSpPr>
        <p:spPr>
          <a:xfrm>
            <a:off x="4599888" y="1573000"/>
            <a:ext cx="13149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7" name="Google Shape;987;p13"/>
          <p:cNvSpPr txBox="1">
            <a:spLocks noGrp="1"/>
          </p:cNvSpPr>
          <p:nvPr>
            <p:ph type="subTitle" idx="5"/>
          </p:nvPr>
        </p:nvSpPr>
        <p:spPr>
          <a:xfrm>
            <a:off x="5971675" y="15515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solidFill>
                  <a:schemeClr val="accent4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endParaRPr/>
          </a:p>
        </p:txBody>
      </p:sp>
      <p:sp>
        <p:nvSpPr>
          <p:cNvPr id="988" name="Google Shape;988;p13"/>
          <p:cNvSpPr txBox="1">
            <a:spLocks noGrp="1"/>
          </p:cNvSpPr>
          <p:nvPr>
            <p:ph type="subTitle" idx="6"/>
          </p:nvPr>
        </p:nvSpPr>
        <p:spPr>
          <a:xfrm>
            <a:off x="5971675" y="20225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05900"/>
            <a:ext cx="13149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0" name="Google Shape;990;p13"/>
          <p:cNvSpPr txBox="1">
            <a:spLocks noGrp="1"/>
          </p:cNvSpPr>
          <p:nvPr>
            <p:ph type="subTitle" idx="8"/>
          </p:nvPr>
        </p:nvSpPr>
        <p:spPr>
          <a:xfrm>
            <a:off x="2077400" y="29844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solidFill>
                  <a:schemeClr val="dk2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endParaRPr/>
          </a:p>
        </p:txBody>
      </p:sp>
      <p:sp>
        <p:nvSpPr>
          <p:cNvPr id="991" name="Google Shape;991;p13"/>
          <p:cNvSpPr txBox="1">
            <a:spLocks noGrp="1"/>
          </p:cNvSpPr>
          <p:nvPr>
            <p:ph type="subTitle" idx="9"/>
          </p:nvPr>
        </p:nvSpPr>
        <p:spPr>
          <a:xfrm>
            <a:off x="2077400" y="34554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599888" y="3005900"/>
            <a:ext cx="13149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3" name="Google Shape;993;p13"/>
          <p:cNvSpPr txBox="1">
            <a:spLocks noGrp="1"/>
          </p:cNvSpPr>
          <p:nvPr>
            <p:ph type="subTitle" idx="14"/>
          </p:nvPr>
        </p:nvSpPr>
        <p:spPr>
          <a:xfrm>
            <a:off x="5971675" y="29844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solidFill>
                  <a:schemeClr val="accent3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urple Purse"/>
              <a:buNone/>
              <a:defRPr sz="2400"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endParaRPr/>
          </a:p>
        </p:txBody>
      </p:sp>
      <p:sp>
        <p:nvSpPr>
          <p:cNvPr id="994" name="Google Shape;994;p13"/>
          <p:cNvSpPr txBox="1">
            <a:spLocks noGrp="1"/>
          </p:cNvSpPr>
          <p:nvPr>
            <p:ph type="subTitle" idx="15"/>
          </p:nvPr>
        </p:nvSpPr>
        <p:spPr>
          <a:xfrm>
            <a:off x="5971675" y="3455475"/>
            <a:ext cx="23901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95" name="Google Shape;99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0612" y="4155267"/>
            <a:ext cx="9785185" cy="99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0612" y="4155267"/>
            <a:ext cx="9785185" cy="99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0612" y="4133813"/>
            <a:ext cx="9785185" cy="10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4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" name="Google Shape;157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6675" y="4145242"/>
            <a:ext cx="9785185" cy="99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5425" y="445025"/>
            <a:ext cx="671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rple Purse"/>
              <a:buNone/>
              <a:defRPr sz="32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74" r:id="rId7"/>
    <p:sldLayoutId id="2147483675" r:id="rId8"/>
    <p:sldLayoutId id="2147483676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35"/>
          <p:cNvSpPr txBox="1">
            <a:spLocks noGrp="1"/>
          </p:cNvSpPr>
          <p:nvPr>
            <p:ph type="ctrTitle"/>
          </p:nvPr>
        </p:nvSpPr>
        <p:spPr>
          <a:xfrm>
            <a:off x="395207" y="1349443"/>
            <a:ext cx="8136609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Địa lí</a:t>
            </a:r>
            <a:r>
              <a:rPr lang="e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DÃY HOÀNG LIÊN SƠN</a:t>
            </a:r>
            <a:endParaRPr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6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Nguyen Lam\Desktop\Trang Trí\320978239_72be918f8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Nguyen Lam\Desktop\leo-nui-fansipan-vietsensetravel_1407135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8842"/>
            <a:ext cx="3746500" cy="43858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vi-VN" sz="3100" b="1" dirty="0" err="1">
                <a:solidFill>
                  <a:srgbClr val="FF2121"/>
                </a:solidFill>
              </a:rPr>
              <a:t>Đỉnh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núi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smtClean="0">
                <a:solidFill>
                  <a:srgbClr val="FF2121"/>
                </a:solidFill>
              </a:rPr>
              <a:t>Phan-xi-</a:t>
            </a:r>
            <a:r>
              <a:rPr lang="en-US" altLang="vi-VN" sz="3100" b="1" dirty="0" err="1" smtClean="0">
                <a:solidFill>
                  <a:srgbClr val="FF2121"/>
                </a:solidFill>
              </a:rPr>
              <a:t>păng</a:t>
            </a:r>
            <a:r>
              <a:rPr lang="en-US" altLang="vi-VN" sz="31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 smtClean="0">
                <a:solidFill>
                  <a:srgbClr val="FF2121"/>
                </a:solidFill>
              </a:rPr>
              <a:t>cao</a:t>
            </a:r>
            <a:r>
              <a:rPr lang="en-US" altLang="vi-VN" sz="31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 smtClean="0">
                <a:solidFill>
                  <a:srgbClr val="FF2121"/>
                </a:solidFill>
              </a:rPr>
              <a:t>3143m</a:t>
            </a:r>
            <a:r>
              <a:rPr lang="en-US" altLang="vi-VN" sz="31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 smtClean="0">
                <a:solidFill>
                  <a:srgbClr val="FF2121"/>
                </a:solidFill>
              </a:rPr>
              <a:t>là</a:t>
            </a:r>
            <a:r>
              <a:rPr lang="en-US" altLang="vi-VN" sz="31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đỉnh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núi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cao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nhất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nước</a:t>
            </a:r>
            <a:r>
              <a:rPr lang="en-US" altLang="vi-VN" sz="3100" b="1" dirty="0">
                <a:solidFill>
                  <a:srgbClr val="FF2121"/>
                </a:solidFill>
              </a:rPr>
              <a:t> ta </a:t>
            </a:r>
            <a:r>
              <a:rPr lang="en-US" altLang="vi-VN" sz="3100" b="1" dirty="0" err="1">
                <a:solidFill>
                  <a:srgbClr val="FF2121"/>
                </a:solidFill>
              </a:rPr>
              <a:t>được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coi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là</a:t>
            </a:r>
            <a:r>
              <a:rPr lang="en-US" altLang="vi-VN" sz="3100" b="1" dirty="0">
                <a:solidFill>
                  <a:srgbClr val="FF2121"/>
                </a:solidFill>
              </a:rPr>
              <a:t> “</a:t>
            </a:r>
            <a:r>
              <a:rPr lang="en-US" altLang="vi-VN" sz="3100" b="1" dirty="0" err="1">
                <a:solidFill>
                  <a:srgbClr val="FF2121"/>
                </a:solidFill>
              </a:rPr>
              <a:t>nóc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nhà</a:t>
            </a:r>
            <a:r>
              <a:rPr lang="en-US" altLang="vi-VN" sz="3100" b="1" dirty="0">
                <a:solidFill>
                  <a:srgbClr val="FF2121"/>
                </a:solidFill>
              </a:rPr>
              <a:t>” </a:t>
            </a:r>
            <a:r>
              <a:rPr lang="en-US" altLang="vi-VN" sz="3100" b="1" dirty="0" err="1">
                <a:solidFill>
                  <a:srgbClr val="FF2121"/>
                </a:solidFill>
              </a:rPr>
              <a:t>của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Tổ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Quốc</a:t>
            </a:r>
            <a:r>
              <a:rPr lang="en-US" altLang="vi-VN" sz="3100" b="1" dirty="0">
                <a:solidFill>
                  <a:srgbClr val="FF2121"/>
                </a:solidFill>
              </a:rPr>
              <a:t>. </a:t>
            </a:r>
            <a:r>
              <a:rPr lang="en-US" altLang="vi-VN" sz="3100" b="1" dirty="0" err="1">
                <a:solidFill>
                  <a:srgbClr val="FF2121"/>
                </a:solidFill>
              </a:rPr>
              <a:t>Đỉnh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núi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này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nhọn</a:t>
            </a:r>
            <a:r>
              <a:rPr lang="en-US" altLang="vi-VN" sz="3100" b="1" dirty="0">
                <a:solidFill>
                  <a:srgbClr val="FF2121"/>
                </a:solidFill>
              </a:rPr>
              <a:t>, </a:t>
            </a:r>
            <a:r>
              <a:rPr lang="en-US" altLang="vi-VN" sz="3100" b="1" dirty="0" err="1">
                <a:solidFill>
                  <a:srgbClr val="FF2121"/>
                </a:solidFill>
              </a:rPr>
              <a:t>xung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quanh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thường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có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mây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che</a:t>
            </a:r>
            <a:r>
              <a:rPr lang="en-US" altLang="vi-VN" sz="3100" b="1" dirty="0">
                <a:solidFill>
                  <a:srgbClr val="FF2121"/>
                </a:solidFill>
              </a:rPr>
              <a:t> </a:t>
            </a:r>
            <a:r>
              <a:rPr lang="en-US" altLang="vi-VN" sz="3100" b="1" dirty="0" err="1">
                <a:solidFill>
                  <a:srgbClr val="FF2121"/>
                </a:solidFill>
              </a:rPr>
              <a:t>phủ</a:t>
            </a:r>
            <a:r>
              <a:rPr lang="en-US" altLang="vi-VN" sz="3100" b="1" dirty="0">
                <a:solidFill>
                  <a:srgbClr val="FF21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63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498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6" y="616"/>
            <a:ext cx="4683125" cy="51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66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" name="Rectangle 3"/>
          <p:cNvSpPr txBox="1">
            <a:spLocks noChangeArrowheads="1"/>
          </p:cNvSpPr>
          <p:nvPr/>
        </p:nvSpPr>
        <p:spPr>
          <a:xfrm>
            <a:off x="740528" y="707838"/>
            <a:ext cx="5924783" cy="392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ven Pro"/>
              <a:buNone/>
              <a:defRPr sz="21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just">
              <a:defRPr/>
            </a:pP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nơi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cao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Hoàng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Liên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Sơn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có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khí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hậu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lạnh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quanh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năm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nhất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là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vào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tháng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mùa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đông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đôi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khi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có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tuyết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 algn="just">
              <a:buFont typeface="Symbol"/>
              <a:buChar char="Þ"/>
              <a:defRPr/>
            </a:pPr>
            <a:endParaRPr lang="en-US" altLang="vi-VN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Từ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độ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cao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2000m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đến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2500m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thường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mưa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nhiều,rất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lạnh.Từ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độ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cao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2500m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trở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lên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khí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hậu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càng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lạnh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hơn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gió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thổi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mạnh</a:t>
            </a:r>
            <a:r>
              <a:rPr lang="en-US" altLang="vi-V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09600" indent="-609600" algn="just">
              <a:defRPr/>
            </a:pPr>
            <a:endParaRPr lang="en-US" altLang="vi-VN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78" name="Google Shape;1878;p39"/>
          <p:cNvGrpSpPr/>
          <p:nvPr/>
        </p:nvGrpSpPr>
        <p:grpSpPr>
          <a:xfrm>
            <a:off x="6430550" y="2364961"/>
            <a:ext cx="2678128" cy="2777403"/>
            <a:chOff x="4999950" y="1127025"/>
            <a:chExt cx="3349753" cy="3473926"/>
          </a:xfrm>
        </p:grpSpPr>
        <p:sp>
          <p:nvSpPr>
            <p:cNvPr id="1879" name="Google Shape;1879;p39"/>
            <p:cNvSpPr/>
            <p:nvPr/>
          </p:nvSpPr>
          <p:spPr>
            <a:xfrm>
              <a:off x="6939942" y="2584773"/>
              <a:ext cx="112563" cy="369089"/>
            </a:xfrm>
            <a:custGeom>
              <a:avLst/>
              <a:gdLst/>
              <a:ahLst/>
              <a:cxnLst/>
              <a:rect l="l" t="t" r="r" b="b"/>
              <a:pathLst>
                <a:path w="950" h="3115" extrusionOk="0">
                  <a:moveTo>
                    <a:pt x="676" y="0"/>
                  </a:moveTo>
                  <a:cubicBezTo>
                    <a:pt x="216" y="342"/>
                    <a:pt x="79" y="969"/>
                    <a:pt x="40" y="1547"/>
                  </a:cubicBezTo>
                  <a:cubicBezTo>
                    <a:pt x="0" y="2066"/>
                    <a:pt x="10" y="2595"/>
                    <a:pt x="69" y="3114"/>
                  </a:cubicBezTo>
                  <a:lnTo>
                    <a:pt x="88" y="3026"/>
                  </a:lnTo>
                  <a:cubicBezTo>
                    <a:pt x="225" y="2712"/>
                    <a:pt x="431" y="2438"/>
                    <a:pt x="588" y="2135"/>
                  </a:cubicBezTo>
                  <a:cubicBezTo>
                    <a:pt x="891" y="1518"/>
                    <a:pt x="950" y="803"/>
                    <a:pt x="764" y="147"/>
                  </a:cubicBezTo>
                  <a:cubicBezTo>
                    <a:pt x="745" y="88"/>
                    <a:pt x="725" y="29"/>
                    <a:pt x="676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6793728" y="3012037"/>
              <a:ext cx="388757" cy="99529"/>
            </a:xfrm>
            <a:custGeom>
              <a:avLst/>
              <a:gdLst/>
              <a:ahLst/>
              <a:cxnLst/>
              <a:rect l="l" t="t" r="r" b="b"/>
              <a:pathLst>
                <a:path w="3281" h="840" extrusionOk="0">
                  <a:moveTo>
                    <a:pt x="2605" y="1"/>
                  </a:moveTo>
                  <a:cubicBezTo>
                    <a:pt x="1683" y="1"/>
                    <a:pt x="760" y="286"/>
                    <a:pt x="1" y="820"/>
                  </a:cubicBezTo>
                  <a:lnTo>
                    <a:pt x="10" y="840"/>
                  </a:lnTo>
                  <a:cubicBezTo>
                    <a:pt x="320" y="795"/>
                    <a:pt x="636" y="792"/>
                    <a:pt x="953" y="792"/>
                  </a:cubicBezTo>
                  <a:cubicBezTo>
                    <a:pt x="1003" y="792"/>
                    <a:pt x="1054" y="792"/>
                    <a:pt x="1105" y="792"/>
                  </a:cubicBezTo>
                  <a:cubicBezTo>
                    <a:pt x="1289" y="792"/>
                    <a:pt x="1472" y="791"/>
                    <a:pt x="1655" y="781"/>
                  </a:cubicBezTo>
                  <a:cubicBezTo>
                    <a:pt x="2204" y="762"/>
                    <a:pt x="2771" y="653"/>
                    <a:pt x="3193" y="291"/>
                  </a:cubicBezTo>
                  <a:cubicBezTo>
                    <a:pt x="3232" y="252"/>
                    <a:pt x="3281" y="203"/>
                    <a:pt x="3271" y="135"/>
                  </a:cubicBezTo>
                  <a:cubicBezTo>
                    <a:pt x="3261" y="66"/>
                    <a:pt x="3163" y="37"/>
                    <a:pt x="3085" y="27"/>
                  </a:cubicBezTo>
                  <a:cubicBezTo>
                    <a:pt x="2926" y="9"/>
                    <a:pt x="2766" y="1"/>
                    <a:pt x="2605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6728797" y="2772693"/>
              <a:ext cx="97515" cy="367904"/>
            </a:xfrm>
            <a:custGeom>
              <a:avLst/>
              <a:gdLst/>
              <a:ahLst/>
              <a:cxnLst/>
              <a:rect l="l" t="t" r="r" b="b"/>
              <a:pathLst>
                <a:path w="823" h="3105" extrusionOk="0">
                  <a:moveTo>
                    <a:pt x="486" y="0"/>
                  </a:moveTo>
                  <a:cubicBezTo>
                    <a:pt x="387" y="0"/>
                    <a:pt x="215" y="354"/>
                    <a:pt x="186" y="421"/>
                  </a:cubicBezTo>
                  <a:cubicBezTo>
                    <a:pt x="39" y="754"/>
                    <a:pt x="0" y="1117"/>
                    <a:pt x="10" y="1479"/>
                  </a:cubicBezTo>
                  <a:cubicBezTo>
                    <a:pt x="20" y="2008"/>
                    <a:pt x="177" y="2536"/>
                    <a:pt x="353" y="3046"/>
                  </a:cubicBezTo>
                  <a:lnTo>
                    <a:pt x="401" y="3104"/>
                  </a:lnTo>
                  <a:cubicBezTo>
                    <a:pt x="734" y="2282"/>
                    <a:pt x="823" y="1371"/>
                    <a:pt x="647" y="500"/>
                  </a:cubicBezTo>
                  <a:cubicBezTo>
                    <a:pt x="627" y="412"/>
                    <a:pt x="588" y="10"/>
                    <a:pt x="490" y="1"/>
                  </a:cubicBezTo>
                  <a:cubicBezTo>
                    <a:pt x="489" y="0"/>
                    <a:pt x="487" y="0"/>
                    <a:pt x="486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6902855" y="1127025"/>
              <a:ext cx="526795" cy="431650"/>
            </a:xfrm>
            <a:custGeom>
              <a:avLst/>
              <a:gdLst/>
              <a:ahLst/>
              <a:cxnLst/>
              <a:rect l="l" t="t" r="r" b="b"/>
              <a:pathLst>
                <a:path w="4446" h="3643" extrusionOk="0">
                  <a:moveTo>
                    <a:pt x="1726" y="1"/>
                  </a:moveTo>
                  <a:cubicBezTo>
                    <a:pt x="1444" y="1"/>
                    <a:pt x="1160" y="193"/>
                    <a:pt x="1097" y="464"/>
                  </a:cubicBezTo>
                  <a:cubicBezTo>
                    <a:pt x="988" y="386"/>
                    <a:pt x="885" y="352"/>
                    <a:pt x="787" y="352"/>
                  </a:cubicBezTo>
                  <a:cubicBezTo>
                    <a:pt x="349" y="352"/>
                    <a:pt x="40" y="1037"/>
                    <a:pt x="0" y="1414"/>
                  </a:cubicBezTo>
                  <a:lnTo>
                    <a:pt x="3427" y="3617"/>
                  </a:lnTo>
                  <a:cubicBezTo>
                    <a:pt x="3472" y="3635"/>
                    <a:pt x="3518" y="3643"/>
                    <a:pt x="3563" y="3643"/>
                  </a:cubicBezTo>
                  <a:cubicBezTo>
                    <a:pt x="3744" y="3643"/>
                    <a:pt x="3922" y="3516"/>
                    <a:pt x="4064" y="3382"/>
                  </a:cubicBezTo>
                  <a:cubicBezTo>
                    <a:pt x="4191" y="3264"/>
                    <a:pt x="4309" y="3127"/>
                    <a:pt x="4377" y="2961"/>
                  </a:cubicBezTo>
                  <a:cubicBezTo>
                    <a:pt x="4446" y="2794"/>
                    <a:pt x="4446" y="2599"/>
                    <a:pt x="4338" y="2452"/>
                  </a:cubicBezTo>
                  <a:cubicBezTo>
                    <a:pt x="4270" y="2350"/>
                    <a:pt x="4145" y="2285"/>
                    <a:pt x="4022" y="2285"/>
                  </a:cubicBezTo>
                  <a:cubicBezTo>
                    <a:pt x="3968" y="2285"/>
                    <a:pt x="3915" y="2298"/>
                    <a:pt x="3868" y="2324"/>
                  </a:cubicBezTo>
                  <a:cubicBezTo>
                    <a:pt x="4064" y="2187"/>
                    <a:pt x="4122" y="1904"/>
                    <a:pt x="3995" y="1708"/>
                  </a:cubicBezTo>
                  <a:cubicBezTo>
                    <a:pt x="3904" y="1577"/>
                    <a:pt x="3747" y="1503"/>
                    <a:pt x="3592" y="1503"/>
                  </a:cubicBezTo>
                  <a:cubicBezTo>
                    <a:pt x="3514" y="1503"/>
                    <a:pt x="3437" y="1521"/>
                    <a:pt x="3369" y="1561"/>
                  </a:cubicBezTo>
                  <a:cubicBezTo>
                    <a:pt x="3447" y="1257"/>
                    <a:pt x="3467" y="914"/>
                    <a:pt x="3163" y="738"/>
                  </a:cubicBezTo>
                  <a:cubicBezTo>
                    <a:pt x="3070" y="680"/>
                    <a:pt x="2960" y="651"/>
                    <a:pt x="2851" y="651"/>
                  </a:cubicBezTo>
                  <a:cubicBezTo>
                    <a:pt x="2683" y="651"/>
                    <a:pt x="2516" y="719"/>
                    <a:pt x="2409" y="856"/>
                  </a:cubicBezTo>
                  <a:cubicBezTo>
                    <a:pt x="2458" y="513"/>
                    <a:pt x="2252" y="141"/>
                    <a:pt x="1919" y="33"/>
                  </a:cubicBezTo>
                  <a:cubicBezTo>
                    <a:pt x="1857" y="11"/>
                    <a:pt x="1792" y="1"/>
                    <a:pt x="1726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6226293" y="1737708"/>
              <a:ext cx="130099" cy="158062"/>
            </a:xfrm>
            <a:custGeom>
              <a:avLst/>
              <a:gdLst/>
              <a:ahLst/>
              <a:cxnLst/>
              <a:rect l="l" t="t" r="r" b="b"/>
              <a:pathLst>
                <a:path w="1098" h="1334" extrusionOk="0">
                  <a:moveTo>
                    <a:pt x="419" y="1"/>
                  </a:moveTo>
                  <a:cubicBezTo>
                    <a:pt x="355" y="1"/>
                    <a:pt x="289" y="15"/>
                    <a:pt x="226" y="49"/>
                  </a:cubicBezTo>
                  <a:cubicBezTo>
                    <a:pt x="118" y="108"/>
                    <a:pt x="50" y="216"/>
                    <a:pt x="31" y="314"/>
                  </a:cubicBezTo>
                  <a:cubicBezTo>
                    <a:pt x="1" y="421"/>
                    <a:pt x="20" y="530"/>
                    <a:pt x="50" y="627"/>
                  </a:cubicBezTo>
                  <a:cubicBezTo>
                    <a:pt x="138" y="882"/>
                    <a:pt x="324" y="1107"/>
                    <a:pt x="579" y="1244"/>
                  </a:cubicBezTo>
                  <a:cubicBezTo>
                    <a:pt x="669" y="1289"/>
                    <a:pt x="775" y="1334"/>
                    <a:pt x="889" y="1334"/>
                  </a:cubicBezTo>
                  <a:cubicBezTo>
                    <a:pt x="900" y="1334"/>
                    <a:pt x="911" y="1333"/>
                    <a:pt x="921" y="1333"/>
                  </a:cubicBezTo>
                  <a:lnTo>
                    <a:pt x="971" y="1322"/>
                  </a:lnTo>
                  <a:cubicBezTo>
                    <a:pt x="1098" y="921"/>
                    <a:pt x="1069" y="471"/>
                    <a:pt x="804" y="177"/>
                  </a:cubicBezTo>
                  <a:cubicBezTo>
                    <a:pt x="736" y="108"/>
                    <a:pt x="657" y="49"/>
                    <a:pt x="549" y="20"/>
                  </a:cubicBezTo>
                  <a:cubicBezTo>
                    <a:pt x="508" y="8"/>
                    <a:pt x="464" y="1"/>
                    <a:pt x="419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6447272" y="1883921"/>
              <a:ext cx="27489" cy="201310"/>
            </a:xfrm>
            <a:custGeom>
              <a:avLst/>
              <a:gdLst/>
              <a:ahLst/>
              <a:cxnLst/>
              <a:rect l="l" t="t" r="r" b="b"/>
              <a:pathLst>
                <a:path w="232" h="1699" extrusionOk="0">
                  <a:moveTo>
                    <a:pt x="151" y="0"/>
                  </a:moveTo>
                  <a:cubicBezTo>
                    <a:pt x="134" y="0"/>
                    <a:pt x="119" y="10"/>
                    <a:pt x="124" y="30"/>
                  </a:cubicBezTo>
                  <a:cubicBezTo>
                    <a:pt x="163" y="578"/>
                    <a:pt x="124" y="1126"/>
                    <a:pt x="7" y="1655"/>
                  </a:cubicBezTo>
                  <a:cubicBezTo>
                    <a:pt x="1" y="1684"/>
                    <a:pt x="21" y="1699"/>
                    <a:pt x="42" y="1699"/>
                  </a:cubicBezTo>
                  <a:cubicBezTo>
                    <a:pt x="56" y="1699"/>
                    <a:pt x="71" y="1691"/>
                    <a:pt x="75" y="1675"/>
                  </a:cubicBezTo>
                  <a:cubicBezTo>
                    <a:pt x="192" y="1137"/>
                    <a:pt x="231" y="588"/>
                    <a:pt x="192" y="30"/>
                  </a:cubicBezTo>
                  <a:cubicBezTo>
                    <a:pt x="188" y="10"/>
                    <a:pt x="168" y="0"/>
                    <a:pt x="15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6548697" y="1961412"/>
              <a:ext cx="32821" cy="232946"/>
            </a:xfrm>
            <a:custGeom>
              <a:avLst/>
              <a:gdLst/>
              <a:ahLst/>
              <a:cxnLst/>
              <a:rect l="l" t="t" r="r" b="b"/>
              <a:pathLst>
                <a:path w="277" h="1966" extrusionOk="0">
                  <a:moveTo>
                    <a:pt x="157" y="1"/>
                  </a:moveTo>
                  <a:cubicBezTo>
                    <a:pt x="138" y="1"/>
                    <a:pt x="114" y="17"/>
                    <a:pt x="120" y="41"/>
                  </a:cubicBezTo>
                  <a:cubicBezTo>
                    <a:pt x="218" y="668"/>
                    <a:pt x="178" y="1305"/>
                    <a:pt x="12" y="1922"/>
                  </a:cubicBezTo>
                  <a:cubicBezTo>
                    <a:pt x="1" y="1950"/>
                    <a:pt x="19" y="1965"/>
                    <a:pt x="38" y="1965"/>
                  </a:cubicBezTo>
                  <a:cubicBezTo>
                    <a:pt x="52" y="1965"/>
                    <a:pt x="67" y="1958"/>
                    <a:pt x="71" y="1941"/>
                  </a:cubicBezTo>
                  <a:cubicBezTo>
                    <a:pt x="247" y="1314"/>
                    <a:pt x="276" y="668"/>
                    <a:pt x="178" y="22"/>
                  </a:cubicBezTo>
                  <a:cubicBezTo>
                    <a:pt x="178" y="7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6420138" y="1822426"/>
              <a:ext cx="95264" cy="138156"/>
            </a:xfrm>
            <a:custGeom>
              <a:avLst/>
              <a:gdLst/>
              <a:ahLst/>
              <a:cxnLst/>
              <a:rect l="l" t="t" r="r" b="b"/>
              <a:pathLst>
                <a:path w="804" h="1166" extrusionOk="0">
                  <a:moveTo>
                    <a:pt x="353" y="0"/>
                  </a:moveTo>
                  <a:cubicBezTo>
                    <a:pt x="255" y="10"/>
                    <a:pt x="167" y="59"/>
                    <a:pt x="118" y="128"/>
                  </a:cubicBezTo>
                  <a:cubicBezTo>
                    <a:pt x="69" y="196"/>
                    <a:pt x="40" y="274"/>
                    <a:pt x="30" y="353"/>
                  </a:cubicBezTo>
                  <a:cubicBezTo>
                    <a:pt x="1" y="568"/>
                    <a:pt x="59" y="794"/>
                    <a:pt x="196" y="970"/>
                  </a:cubicBezTo>
                  <a:cubicBezTo>
                    <a:pt x="245" y="1048"/>
                    <a:pt x="314" y="1117"/>
                    <a:pt x="412" y="1156"/>
                  </a:cubicBezTo>
                  <a:lnTo>
                    <a:pt x="441" y="1166"/>
                  </a:lnTo>
                  <a:cubicBezTo>
                    <a:pt x="676" y="921"/>
                    <a:pt x="803" y="598"/>
                    <a:pt x="715" y="294"/>
                  </a:cubicBezTo>
                  <a:cubicBezTo>
                    <a:pt x="695" y="226"/>
                    <a:pt x="656" y="147"/>
                    <a:pt x="597" y="89"/>
                  </a:cubicBezTo>
                  <a:cubicBezTo>
                    <a:pt x="539" y="39"/>
                    <a:pt x="451" y="0"/>
                    <a:pt x="353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6525710" y="1916387"/>
              <a:ext cx="95264" cy="138156"/>
            </a:xfrm>
            <a:custGeom>
              <a:avLst/>
              <a:gdLst/>
              <a:ahLst/>
              <a:cxnLst/>
              <a:rect l="l" t="t" r="r" b="b"/>
              <a:pathLst>
                <a:path w="804" h="1166" extrusionOk="0">
                  <a:moveTo>
                    <a:pt x="353" y="1"/>
                  </a:moveTo>
                  <a:cubicBezTo>
                    <a:pt x="255" y="1"/>
                    <a:pt x="176" y="60"/>
                    <a:pt x="118" y="128"/>
                  </a:cubicBezTo>
                  <a:cubicBezTo>
                    <a:pt x="69" y="186"/>
                    <a:pt x="39" y="275"/>
                    <a:pt x="30" y="353"/>
                  </a:cubicBezTo>
                  <a:cubicBezTo>
                    <a:pt x="0" y="569"/>
                    <a:pt x="59" y="784"/>
                    <a:pt x="196" y="970"/>
                  </a:cubicBezTo>
                  <a:cubicBezTo>
                    <a:pt x="245" y="1048"/>
                    <a:pt x="314" y="1117"/>
                    <a:pt x="412" y="1156"/>
                  </a:cubicBezTo>
                  <a:lnTo>
                    <a:pt x="441" y="1166"/>
                  </a:lnTo>
                  <a:cubicBezTo>
                    <a:pt x="676" y="921"/>
                    <a:pt x="803" y="598"/>
                    <a:pt x="715" y="295"/>
                  </a:cubicBezTo>
                  <a:cubicBezTo>
                    <a:pt x="696" y="216"/>
                    <a:pt x="657" y="147"/>
                    <a:pt x="598" y="89"/>
                  </a:cubicBezTo>
                  <a:cubicBezTo>
                    <a:pt x="539" y="30"/>
                    <a:pt x="451" y="1"/>
                    <a:pt x="353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6311130" y="1853707"/>
              <a:ext cx="334253" cy="430584"/>
            </a:xfrm>
            <a:custGeom>
              <a:avLst/>
              <a:gdLst/>
              <a:ahLst/>
              <a:cxnLst/>
              <a:rect l="l" t="t" r="r" b="b"/>
              <a:pathLst>
                <a:path w="2821" h="3634" extrusionOk="0">
                  <a:moveTo>
                    <a:pt x="10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0" y="1"/>
                    <a:pt x="39" y="89"/>
                    <a:pt x="107" y="245"/>
                  </a:cubicBezTo>
                  <a:cubicBezTo>
                    <a:pt x="127" y="295"/>
                    <a:pt x="157" y="334"/>
                    <a:pt x="176" y="383"/>
                  </a:cubicBezTo>
                  <a:cubicBezTo>
                    <a:pt x="196" y="432"/>
                    <a:pt x="225" y="480"/>
                    <a:pt x="255" y="530"/>
                  </a:cubicBezTo>
                  <a:cubicBezTo>
                    <a:pt x="313" y="647"/>
                    <a:pt x="372" y="765"/>
                    <a:pt x="460" y="902"/>
                  </a:cubicBezTo>
                  <a:lnTo>
                    <a:pt x="577" y="1107"/>
                  </a:lnTo>
                  <a:cubicBezTo>
                    <a:pt x="627" y="1185"/>
                    <a:pt x="675" y="1254"/>
                    <a:pt x="725" y="1333"/>
                  </a:cubicBezTo>
                  <a:cubicBezTo>
                    <a:pt x="823" y="1489"/>
                    <a:pt x="940" y="1646"/>
                    <a:pt x="1058" y="1812"/>
                  </a:cubicBezTo>
                  <a:cubicBezTo>
                    <a:pt x="1302" y="2145"/>
                    <a:pt x="1596" y="2498"/>
                    <a:pt x="1919" y="2841"/>
                  </a:cubicBezTo>
                  <a:cubicBezTo>
                    <a:pt x="2203" y="3135"/>
                    <a:pt x="2487" y="3399"/>
                    <a:pt x="2761" y="3634"/>
                  </a:cubicBezTo>
                  <a:cubicBezTo>
                    <a:pt x="2771" y="3605"/>
                    <a:pt x="2790" y="3575"/>
                    <a:pt x="2820" y="3555"/>
                  </a:cubicBezTo>
                  <a:cubicBezTo>
                    <a:pt x="2555" y="3311"/>
                    <a:pt x="2281" y="3056"/>
                    <a:pt x="2007" y="2762"/>
                  </a:cubicBezTo>
                  <a:cubicBezTo>
                    <a:pt x="1684" y="2419"/>
                    <a:pt x="1391" y="2077"/>
                    <a:pt x="1145" y="1753"/>
                  </a:cubicBezTo>
                  <a:cubicBezTo>
                    <a:pt x="1028" y="1587"/>
                    <a:pt x="901" y="1431"/>
                    <a:pt x="803" y="1283"/>
                  </a:cubicBezTo>
                  <a:cubicBezTo>
                    <a:pt x="754" y="1205"/>
                    <a:pt x="705" y="1137"/>
                    <a:pt x="656" y="1068"/>
                  </a:cubicBezTo>
                  <a:cubicBezTo>
                    <a:pt x="607" y="990"/>
                    <a:pt x="568" y="921"/>
                    <a:pt x="529" y="863"/>
                  </a:cubicBezTo>
                  <a:cubicBezTo>
                    <a:pt x="201" y="342"/>
                    <a:pt x="34" y="1"/>
                    <a:pt x="1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6246436" y="2098383"/>
              <a:ext cx="246454" cy="31281"/>
            </a:xfrm>
            <a:custGeom>
              <a:avLst/>
              <a:gdLst/>
              <a:ahLst/>
              <a:cxnLst/>
              <a:rect l="l" t="t" r="r" b="b"/>
              <a:pathLst>
                <a:path w="2080" h="264" extrusionOk="0">
                  <a:moveTo>
                    <a:pt x="49" y="1"/>
                  </a:moveTo>
                  <a:cubicBezTo>
                    <a:pt x="15" y="1"/>
                    <a:pt x="1" y="61"/>
                    <a:pt x="46" y="71"/>
                  </a:cubicBezTo>
                  <a:cubicBezTo>
                    <a:pt x="433" y="202"/>
                    <a:pt x="839" y="264"/>
                    <a:pt x="1247" y="264"/>
                  </a:cubicBezTo>
                  <a:cubicBezTo>
                    <a:pt x="1509" y="264"/>
                    <a:pt x="1773" y="238"/>
                    <a:pt x="2034" y="188"/>
                  </a:cubicBezTo>
                  <a:cubicBezTo>
                    <a:pt x="2080" y="179"/>
                    <a:pt x="2066" y="118"/>
                    <a:pt x="2024" y="118"/>
                  </a:cubicBezTo>
                  <a:cubicBezTo>
                    <a:pt x="2021" y="118"/>
                    <a:pt x="2018" y="119"/>
                    <a:pt x="2015" y="119"/>
                  </a:cubicBezTo>
                  <a:cubicBezTo>
                    <a:pt x="1765" y="171"/>
                    <a:pt x="1514" y="197"/>
                    <a:pt x="1264" y="197"/>
                  </a:cubicBezTo>
                  <a:cubicBezTo>
                    <a:pt x="856" y="197"/>
                    <a:pt x="451" y="129"/>
                    <a:pt x="56" y="2"/>
                  </a:cubicBezTo>
                  <a:cubicBezTo>
                    <a:pt x="54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6214681" y="1996484"/>
              <a:ext cx="189343" cy="24408"/>
            </a:xfrm>
            <a:custGeom>
              <a:avLst/>
              <a:gdLst/>
              <a:ahLst/>
              <a:cxnLst/>
              <a:rect l="l" t="t" r="r" b="b"/>
              <a:pathLst>
                <a:path w="1598" h="206" extrusionOk="0">
                  <a:moveTo>
                    <a:pt x="60" y="0"/>
                  </a:moveTo>
                  <a:cubicBezTo>
                    <a:pt x="20" y="0"/>
                    <a:pt x="1" y="59"/>
                    <a:pt x="40" y="69"/>
                  </a:cubicBezTo>
                  <a:cubicBezTo>
                    <a:pt x="433" y="162"/>
                    <a:pt x="826" y="205"/>
                    <a:pt x="1224" y="205"/>
                  </a:cubicBezTo>
                  <a:cubicBezTo>
                    <a:pt x="1332" y="205"/>
                    <a:pt x="1440" y="202"/>
                    <a:pt x="1548" y="196"/>
                  </a:cubicBezTo>
                  <a:cubicBezTo>
                    <a:pt x="1597" y="196"/>
                    <a:pt x="1597" y="128"/>
                    <a:pt x="1548" y="128"/>
                  </a:cubicBezTo>
                  <a:cubicBezTo>
                    <a:pt x="1444" y="134"/>
                    <a:pt x="1339" y="137"/>
                    <a:pt x="1235" y="137"/>
                  </a:cubicBezTo>
                  <a:cubicBezTo>
                    <a:pt x="840" y="137"/>
                    <a:pt x="447" y="93"/>
                    <a:pt x="6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6137072" y="1929894"/>
              <a:ext cx="134720" cy="91354"/>
            </a:xfrm>
            <a:custGeom>
              <a:avLst/>
              <a:gdLst/>
              <a:ahLst/>
              <a:cxnLst/>
              <a:rect l="l" t="t" r="r" b="b"/>
              <a:pathLst>
                <a:path w="1137" h="771" extrusionOk="0">
                  <a:moveTo>
                    <a:pt x="386" y="0"/>
                  </a:moveTo>
                  <a:cubicBezTo>
                    <a:pt x="329" y="0"/>
                    <a:pt x="267" y="12"/>
                    <a:pt x="216" y="33"/>
                  </a:cubicBezTo>
                  <a:cubicBezTo>
                    <a:pt x="137" y="72"/>
                    <a:pt x="68" y="131"/>
                    <a:pt x="39" y="220"/>
                  </a:cubicBezTo>
                  <a:cubicBezTo>
                    <a:pt x="0" y="307"/>
                    <a:pt x="10" y="416"/>
                    <a:pt x="59" y="484"/>
                  </a:cubicBezTo>
                  <a:cubicBezTo>
                    <a:pt x="98" y="562"/>
                    <a:pt x="157" y="611"/>
                    <a:pt x="225" y="651"/>
                  </a:cubicBezTo>
                  <a:cubicBezTo>
                    <a:pt x="354" y="732"/>
                    <a:pt x="502" y="771"/>
                    <a:pt x="656" y="771"/>
                  </a:cubicBezTo>
                  <a:cubicBezTo>
                    <a:pt x="724" y="771"/>
                    <a:pt x="793" y="763"/>
                    <a:pt x="862" y="749"/>
                  </a:cubicBezTo>
                  <a:cubicBezTo>
                    <a:pt x="950" y="729"/>
                    <a:pt x="1048" y="699"/>
                    <a:pt x="1117" y="631"/>
                  </a:cubicBezTo>
                  <a:lnTo>
                    <a:pt x="1136" y="601"/>
                  </a:lnTo>
                  <a:cubicBezTo>
                    <a:pt x="1008" y="288"/>
                    <a:pt x="754" y="43"/>
                    <a:pt x="440" y="4"/>
                  </a:cubicBezTo>
                  <a:cubicBezTo>
                    <a:pt x="423" y="2"/>
                    <a:pt x="405" y="0"/>
                    <a:pt x="386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6185770" y="2044708"/>
              <a:ext cx="136972" cy="88984"/>
            </a:xfrm>
            <a:custGeom>
              <a:avLst/>
              <a:gdLst/>
              <a:ahLst/>
              <a:cxnLst/>
              <a:rect l="l" t="t" r="r" b="b"/>
              <a:pathLst>
                <a:path w="1156" h="751" extrusionOk="0">
                  <a:moveTo>
                    <a:pt x="361" y="1"/>
                  </a:moveTo>
                  <a:cubicBezTo>
                    <a:pt x="303" y="1"/>
                    <a:pt x="239" y="14"/>
                    <a:pt x="186" y="44"/>
                  </a:cubicBezTo>
                  <a:cubicBezTo>
                    <a:pt x="118" y="93"/>
                    <a:pt x="49" y="161"/>
                    <a:pt x="20" y="250"/>
                  </a:cubicBezTo>
                  <a:cubicBezTo>
                    <a:pt x="0" y="337"/>
                    <a:pt x="20" y="435"/>
                    <a:pt x="69" y="514"/>
                  </a:cubicBezTo>
                  <a:cubicBezTo>
                    <a:pt x="108" y="582"/>
                    <a:pt x="177" y="631"/>
                    <a:pt x="255" y="670"/>
                  </a:cubicBezTo>
                  <a:cubicBezTo>
                    <a:pt x="365" y="723"/>
                    <a:pt x="492" y="751"/>
                    <a:pt x="623" y="751"/>
                  </a:cubicBezTo>
                  <a:cubicBezTo>
                    <a:pt x="712" y="751"/>
                    <a:pt x="803" y="737"/>
                    <a:pt x="891" y="709"/>
                  </a:cubicBezTo>
                  <a:cubicBezTo>
                    <a:pt x="980" y="690"/>
                    <a:pt x="1067" y="641"/>
                    <a:pt x="1136" y="572"/>
                  </a:cubicBezTo>
                  <a:lnTo>
                    <a:pt x="1156" y="543"/>
                  </a:lnTo>
                  <a:cubicBezTo>
                    <a:pt x="999" y="239"/>
                    <a:pt x="735" y="15"/>
                    <a:pt x="412" y="4"/>
                  </a:cubicBez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6268119" y="1775979"/>
              <a:ext cx="55808" cy="101070"/>
            </a:xfrm>
            <a:custGeom>
              <a:avLst/>
              <a:gdLst/>
              <a:ahLst/>
              <a:cxnLst/>
              <a:rect l="l" t="t" r="r" b="b"/>
              <a:pathLst>
                <a:path w="471" h="853" extrusionOk="0">
                  <a:moveTo>
                    <a:pt x="0" y="1"/>
                  </a:moveTo>
                  <a:cubicBezTo>
                    <a:pt x="0" y="1"/>
                    <a:pt x="20" y="50"/>
                    <a:pt x="59" y="128"/>
                  </a:cubicBezTo>
                  <a:cubicBezTo>
                    <a:pt x="98" y="216"/>
                    <a:pt x="148" y="324"/>
                    <a:pt x="216" y="431"/>
                  </a:cubicBezTo>
                  <a:cubicBezTo>
                    <a:pt x="275" y="549"/>
                    <a:pt x="343" y="657"/>
                    <a:pt x="383" y="735"/>
                  </a:cubicBezTo>
                  <a:cubicBezTo>
                    <a:pt x="431" y="803"/>
                    <a:pt x="461" y="853"/>
                    <a:pt x="461" y="853"/>
                  </a:cubicBezTo>
                  <a:cubicBezTo>
                    <a:pt x="470" y="843"/>
                    <a:pt x="441" y="794"/>
                    <a:pt x="402" y="725"/>
                  </a:cubicBezTo>
                  <a:cubicBezTo>
                    <a:pt x="314" y="568"/>
                    <a:pt x="265" y="481"/>
                    <a:pt x="235" y="422"/>
                  </a:cubicBezTo>
                  <a:cubicBezTo>
                    <a:pt x="206" y="363"/>
                    <a:pt x="157" y="275"/>
                    <a:pt x="69" y="128"/>
                  </a:cubicBezTo>
                  <a:cubicBezTo>
                    <a:pt x="30" y="50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6247265" y="1813066"/>
              <a:ext cx="67419" cy="62798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0" y="40"/>
                    <a:pt x="49" y="109"/>
                  </a:cubicBezTo>
                  <a:cubicBezTo>
                    <a:pt x="78" y="168"/>
                    <a:pt x="137" y="255"/>
                    <a:pt x="216" y="324"/>
                  </a:cubicBezTo>
                  <a:cubicBezTo>
                    <a:pt x="304" y="403"/>
                    <a:pt x="382" y="462"/>
                    <a:pt x="451" y="490"/>
                  </a:cubicBezTo>
                  <a:cubicBezTo>
                    <a:pt x="519" y="520"/>
                    <a:pt x="559" y="530"/>
                    <a:pt x="559" y="530"/>
                  </a:cubicBezTo>
                  <a:cubicBezTo>
                    <a:pt x="568" y="520"/>
                    <a:pt x="392" y="462"/>
                    <a:pt x="235" y="314"/>
                  </a:cubicBezTo>
                  <a:cubicBezTo>
                    <a:pt x="82" y="172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6308760" y="1771358"/>
              <a:ext cx="23342" cy="97515"/>
            </a:xfrm>
            <a:custGeom>
              <a:avLst/>
              <a:gdLst/>
              <a:ahLst/>
              <a:cxnLst/>
              <a:rect l="l" t="t" r="r" b="b"/>
              <a:pathLst>
                <a:path w="197" h="823" extrusionOk="0">
                  <a:moveTo>
                    <a:pt x="10" y="0"/>
                  </a:moveTo>
                  <a:cubicBezTo>
                    <a:pt x="0" y="0"/>
                    <a:pt x="20" y="50"/>
                    <a:pt x="49" y="118"/>
                  </a:cubicBezTo>
                  <a:cubicBezTo>
                    <a:pt x="79" y="187"/>
                    <a:pt x="118" y="294"/>
                    <a:pt x="138" y="402"/>
                  </a:cubicBezTo>
                  <a:cubicBezTo>
                    <a:pt x="157" y="520"/>
                    <a:pt x="167" y="627"/>
                    <a:pt x="177" y="705"/>
                  </a:cubicBezTo>
                  <a:lnTo>
                    <a:pt x="177" y="823"/>
                  </a:lnTo>
                  <a:cubicBezTo>
                    <a:pt x="186" y="823"/>
                    <a:pt x="186" y="774"/>
                    <a:pt x="186" y="705"/>
                  </a:cubicBezTo>
                  <a:cubicBezTo>
                    <a:pt x="196" y="627"/>
                    <a:pt x="186" y="520"/>
                    <a:pt x="157" y="402"/>
                  </a:cubicBezTo>
                  <a:cubicBezTo>
                    <a:pt x="138" y="285"/>
                    <a:pt x="98" y="187"/>
                    <a:pt x="69" y="108"/>
                  </a:cubicBezTo>
                  <a:cubicBezTo>
                    <a:pt x="40" y="4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6438741" y="1873494"/>
              <a:ext cx="24408" cy="75477"/>
            </a:xfrm>
            <a:custGeom>
              <a:avLst/>
              <a:gdLst/>
              <a:ahLst/>
              <a:cxnLst/>
              <a:rect l="l" t="t" r="r" b="b"/>
              <a:pathLst>
                <a:path w="206" h="637" extrusionOk="0">
                  <a:moveTo>
                    <a:pt x="0" y="0"/>
                  </a:moveTo>
                  <a:lnTo>
                    <a:pt x="0" y="98"/>
                  </a:lnTo>
                  <a:cubicBezTo>
                    <a:pt x="0" y="157"/>
                    <a:pt x="10" y="245"/>
                    <a:pt x="39" y="343"/>
                  </a:cubicBezTo>
                  <a:cubicBezTo>
                    <a:pt x="59" y="431"/>
                    <a:pt x="98" y="509"/>
                    <a:pt x="127" y="559"/>
                  </a:cubicBezTo>
                  <a:cubicBezTo>
                    <a:pt x="166" y="617"/>
                    <a:pt x="196" y="637"/>
                    <a:pt x="196" y="637"/>
                  </a:cubicBezTo>
                  <a:cubicBezTo>
                    <a:pt x="205" y="637"/>
                    <a:pt x="176" y="607"/>
                    <a:pt x="147" y="548"/>
                  </a:cubicBezTo>
                  <a:cubicBezTo>
                    <a:pt x="118" y="500"/>
                    <a:pt x="79" y="422"/>
                    <a:pt x="59" y="333"/>
                  </a:cubicBezTo>
                  <a:cubicBezTo>
                    <a:pt x="39" y="245"/>
                    <a:pt x="20" y="157"/>
                    <a:pt x="20" y="98"/>
                  </a:cubicBezTo>
                  <a:cubicBezTo>
                    <a:pt x="10" y="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6460661" y="1847782"/>
              <a:ext cx="7109" cy="96567"/>
            </a:xfrm>
            <a:custGeom>
              <a:avLst/>
              <a:gdLst/>
              <a:ahLst/>
              <a:cxnLst/>
              <a:rect l="l" t="t" r="r" b="b"/>
              <a:pathLst>
                <a:path w="60" h="815" extrusionOk="0">
                  <a:moveTo>
                    <a:pt x="3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1" y="41"/>
                    <a:pt x="20" y="119"/>
                  </a:cubicBezTo>
                  <a:cubicBezTo>
                    <a:pt x="31" y="188"/>
                    <a:pt x="40" y="295"/>
                    <a:pt x="40" y="404"/>
                  </a:cubicBezTo>
                  <a:cubicBezTo>
                    <a:pt x="31" y="628"/>
                    <a:pt x="1" y="815"/>
                    <a:pt x="11" y="815"/>
                  </a:cubicBezTo>
                  <a:cubicBezTo>
                    <a:pt x="11" y="815"/>
                    <a:pt x="20" y="776"/>
                    <a:pt x="31" y="697"/>
                  </a:cubicBezTo>
                  <a:cubicBezTo>
                    <a:pt x="40" y="628"/>
                    <a:pt x="60" y="521"/>
                    <a:pt x="60" y="404"/>
                  </a:cubicBezTo>
                  <a:cubicBezTo>
                    <a:pt x="60" y="295"/>
                    <a:pt x="60" y="188"/>
                    <a:pt x="40" y="110"/>
                  </a:cubicBezTo>
                  <a:cubicBezTo>
                    <a:pt x="22" y="47"/>
                    <a:pt x="13" y="0"/>
                    <a:pt x="3" y="0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6476893" y="1852522"/>
              <a:ext cx="15285" cy="90643"/>
            </a:xfrm>
            <a:custGeom>
              <a:avLst/>
              <a:gdLst/>
              <a:ahLst/>
              <a:cxnLst/>
              <a:rect l="l" t="t" r="r" b="b"/>
              <a:pathLst>
                <a:path w="129" h="765" extrusionOk="0">
                  <a:moveTo>
                    <a:pt x="118" y="1"/>
                  </a:moveTo>
                  <a:cubicBezTo>
                    <a:pt x="109" y="1"/>
                    <a:pt x="109" y="50"/>
                    <a:pt x="109" y="118"/>
                  </a:cubicBezTo>
                  <a:cubicBezTo>
                    <a:pt x="109" y="187"/>
                    <a:pt x="99" y="285"/>
                    <a:pt x="79" y="383"/>
                  </a:cubicBezTo>
                  <a:cubicBezTo>
                    <a:pt x="70" y="490"/>
                    <a:pt x="50" y="579"/>
                    <a:pt x="31" y="647"/>
                  </a:cubicBezTo>
                  <a:cubicBezTo>
                    <a:pt x="11" y="716"/>
                    <a:pt x="1" y="755"/>
                    <a:pt x="11" y="765"/>
                  </a:cubicBezTo>
                  <a:cubicBezTo>
                    <a:pt x="11" y="765"/>
                    <a:pt x="31" y="725"/>
                    <a:pt x="50" y="657"/>
                  </a:cubicBezTo>
                  <a:cubicBezTo>
                    <a:pt x="70" y="588"/>
                    <a:pt x="89" y="490"/>
                    <a:pt x="109" y="393"/>
                  </a:cubicBezTo>
                  <a:cubicBezTo>
                    <a:pt x="118" y="285"/>
                    <a:pt x="129" y="187"/>
                    <a:pt x="129" y="118"/>
                  </a:cubicBezTo>
                  <a:cubicBezTo>
                    <a:pt x="129" y="50"/>
                    <a:pt x="118" y="1"/>
                    <a:pt x="118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6543128" y="1959279"/>
              <a:ext cx="33769" cy="83652"/>
            </a:xfrm>
            <a:custGeom>
              <a:avLst/>
              <a:gdLst/>
              <a:ahLst/>
              <a:cxnLst/>
              <a:rect l="l" t="t" r="r" b="b"/>
              <a:pathLst>
                <a:path w="285" h="706" extrusionOk="0">
                  <a:moveTo>
                    <a:pt x="10" y="1"/>
                  </a:moveTo>
                  <a:lnTo>
                    <a:pt x="10" y="1"/>
                  </a:lnTo>
                  <a:cubicBezTo>
                    <a:pt x="10" y="1"/>
                    <a:pt x="1" y="40"/>
                    <a:pt x="1" y="109"/>
                  </a:cubicBezTo>
                  <a:cubicBezTo>
                    <a:pt x="1" y="187"/>
                    <a:pt x="20" y="285"/>
                    <a:pt x="59" y="383"/>
                  </a:cubicBezTo>
                  <a:cubicBezTo>
                    <a:pt x="98" y="481"/>
                    <a:pt x="147" y="569"/>
                    <a:pt x="196" y="627"/>
                  </a:cubicBezTo>
                  <a:lnTo>
                    <a:pt x="275" y="706"/>
                  </a:lnTo>
                  <a:cubicBezTo>
                    <a:pt x="284" y="696"/>
                    <a:pt x="157" y="579"/>
                    <a:pt x="79" y="373"/>
                  </a:cubicBezTo>
                  <a:cubicBezTo>
                    <a:pt x="1" y="177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6568603" y="1939610"/>
              <a:ext cx="5924" cy="94079"/>
            </a:xfrm>
            <a:custGeom>
              <a:avLst/>
              <a:gdLst/>
              <a:ahLst/>
              <a:cxnLst/>
              <a:rect l="l" t="t" r="r" b="b"/>
              <a:pathLst>
                <a:path w="50" h="794" extrusionOk="0">
                  <a:moveTo>
                    <a:pt x="1" y="1"/>
                  </a:moveTo>
                  <a:lnTo>
                    <a:pt x="1" y="118"/>
                  </a:lnTo>
                  <a:cubicBezTo>
                    <a:pt x="10" y="186"/>
                    <a:pt x="10" y="284"/>
                    <a:pt x="21" y="392"/>
                  </a:cubicBezTo>
                  <a:lnTo>
                    <a:pt x="21" y="676"/>
                  </a:lnTo>
                  <a:cubicBezTo>
                    <a:pt x="21" y="745"/>
                    <a:pt x="30" y="793"/>
                    <a:pt x="30" y="793"/>
                  </a:cubicBezTo>
                  <a:cubicBezTo>
                    <a:pt x="30" y="793"/>
                    <a:pt x="40" y="745"/>
                    <a:pt x="40" y="676"/>
                  </a:cubicBezTo>
                  <a:cubicBezTo>
                    <a:pt x="40" y="598"/>
                    <a:pt x="50" y="500"/>
                    <a:pt x="40" y="392"/>
                  </a:cubicBezTo>
                  <a:cubicBezTo>
                    <a:pt x="40" y="284"/>
                    <a:pt x="30" y="186"/>
                    <a:pt x="21" y="108"/>
                  </a:cubicBezTo>
                  <a:cubicBezTo>
                    <a:pt x="10" y="4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6582584" y="1951222"/>
              <a:ext cx="17418" cy="80098"/>
            </a:xfrm>
            <a:custGeom>
              <a:avLst/>
              <a:gdLst/>
              <a:ahLst/>
              <a:cxnLst/>
              <a:rect l="l" t="t" r="r" b="b"/>
              <a:pathLst>
                <a:path w="147" h="676" extrusionOk="0">
                  <a:moveTo>
                    <a:pt x="108" y="1"/>
                  </a:moveTo>
                  <a:cubicBezTo>
                    <a:pt x="108" y="1"/>
                    <a:pt x="118" y="40"/>
                    <a:pt x="118" y="98"/>
                  </a:cubicBezTo>
                  <a:cubicBezTo>
                    <a:pt x="118" y="157"/>
                    <a:pt x="118" y="245"/>
                    <a:pt x="98" y="343"/>
                  </a:cubicBezTo>
                  <a:cubicBezTo>
                    <a:pt x="79" y="431"/>
                    <a:pt x="49" y="519"/>
                    <a:pt x="29" y="578"/>
                  </a:cubicBezTo>
                  <a:cubicBezTo>
                    <a:pt x="10" y="637"/>
                    <a:pt x="0" y="676"/>
                    <a:pt x="0" y="676"/>
                  </a:cubicBezTo>
                  <a:lnTo>
                    <a:pt x="49" y="578"/>
                  </a:lnTo>
                  <a:cubicBezTo>
                    <a:pt x="69" y="519"/>
                    <a:pt x="98" y="441"/>
                    <a:pt x="118" y="343"/>
                  </a:cubicBezTo>
                  <a:cubicBezTo>
                    <a:pt x="138" y="255"/>
                    <a:pt x="147" y="157"/>
                    <a:pt x="138" y="98"/>
                  </a:cubicBezTo>
                  <a:cubicBezTo>
                    <a:pt x="127" y="30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6174159" y="1999920"/>
              <a:ext cx="67419" cy="12915"/>
            </a:xfrm>
            <a:custGeom>
              <a:avLst/>
              <a:gdLst/>
              <a:ahLst/>
              <a:cxnLst/>
              <a:rect l="l" t="t" r="r" b="b"/>
              <a:pathLst>
                <a:path w="569" h="109" extrusionOk="0">
                  <a:moveTo>
                    <a:pt x="10" y="1"/>
                  </a:moveTo>
                  <a:cubicBezTo>
                    <a:pt x="1" y="10"/>
                    <a:pt x="118" y="79"/>
                    <a:pt x="275" y="99"/>
                  </a:cubicBezTo>
                  <a:cubicBezTo>
                    <a:pt x="353" y="108"/>
                    <a:pt x="431" y="108"/>
                    <a:pt x="480" y="108"/>
                  </a:cubicBezTo>
                  <a:lnTo>
                    <a:pt x="558" y="108"/>
                  </a:lnTo>
                  <a:cubicBezTo>
                    <a:pt x="569" y="99"/>
                    <a:pt x="431" y="99"/>
                    <a:pt x="284" y="79"/>
                  </a:cubicBezTo>
                  <a:cubicBezTo>
                    <a:pt x="127" y="49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6170604" y="1961649"/>
              <a:ext cx="77965" cy="39575"/>
            </a:xfrm>
            <a:custGeom>
              <a:avLst/>
              <a:gdLst/>
              <a:ahLst/>
              <a:cxnLst/>
              <a:rect l="l" t="t" r="r" b="b"/>
              <a:pathLst>
                <a:path w="658" h="3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38" y="89"/>
                    <a:pt x="324" y="177"/>
                  </a:cubicBezTo>
                  <a:cubicBezTo>
                    <a:pt x="501" y="265"/>
                    <a:pt x="647" y="333"/>
                    <a:pt x="647" y="333"/>
                  </a:cubicBezTo>
                  <a:cubicBezTo>
                    <a:pt x="657" y="324"/>
                    <a:pt x="510" y="245"/>
                    <a:pt x="334" y="157"/>
                  </a:cubicBezTo>
                  <a:cubicBezTo>
                    <a:pt x="148" y="6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6184585" y="1939610"/>
              <a:ext cx="66235" cy="55808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0" y="1"/>
                  </a:moveTo>
                  <a:cubicBezTo>
                    <a:pt x="0" y="10"/>
                    <a:pt x="137" y="79"/>
                    <a:pt x="294" y="216"/>
                  </a:cubicBezTo>
                  <a:cubicBezTo>
                    <a:pt x="451" y="343"/>
                    <a:pt x="549" y="471"/>
                    <a:pt x="549" y="471"/>
                  </a:cubicBezTo>
                  <a:cubicBezTo>
                    <a:pt x="559" y="471"/>
                    <a:pt x="529" y="431"/>
                    <a:pt x="490" y="382"/>
                  </a:cubicBezTo>
                  <a:cubicBezTo>
                    <a:pt x="451" y="334"/>
                    <a:pt x="383" y="265"/>
                    <a:pt x="304" y="196"/>
                  </a:cubicBezTo>
                  <a:cubicBezTo>
                    <a:pt x="235" y="128"/>
                    <a:pt x="157" y="79"/>
                    <a:pt x="98" y="49"/>
                  </a:cubicBezTo>
                  <a:cubicBezTo>
                    <a:pt x="39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6208994" y="2077648"/>
              <a:ext cx="82467" cy="28082"/>
            </a:xfrm>
            <a:custGeom>
              <a:avLst/>
              <a:gdLst/>
              <a:ahLst/>
              <a:cxnLst/>
              <a:rect l="l" t="t" r="r" b="b"/>
              <a:pathLst>
                <a:path w="696" h="237" extrusionOk="0">
                  <a:moveTo>
                    <a:pt x="0" y="1"/>
                  </a:moveTo>
                  <a:cubicBezTo>
                    <a:pt x="0" y="11"/>
                    <a:pt x="147" y="69"/>
                    <a:pt x="343" y="128"/>
                  </a:cubicBezTo>
                  <a:cubicBezTo>
                    <a:pt x="521" y="190"/>
                    <a:pt x="667" y="237"/>
                    <a:pt x="692" y="237"/>
                  </a:cubicBezTo>
                  <a:cubicBezTo>
                    <a:pt x="694" y="237"/>
                    <a:pt x="695" y="236"/>
                    <a:pt x="695" y="236"/>
                  </a:cubicBezTo>
                  <a:cubicBezTo>
                    <a:pt x="695" y="236"/>
                    <a:pt x="549" y="177"/>
                    <a:pt x="353" y="109"/>
                  </a:cubicBezTo>
                  <a:cubicBezTo>
                    <a:pt x="157" y="4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6218236" y="2106558"/>
              <a:ext cx="79031" cy="11849"/>
            </a:xfrm>
            <a:custGeom>
              <a:avLst/>
              <a:gdLst/>
              <a:ahLst/>
              <a:cxnLst/>
              <a:rect l="l" t="t" r="r" b="b"/>
              <a:pathLst>
                <a:path w="667" h="100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40" y="21"/>
                    <a:pt x="99" y="41"/>
                  </a:cubicBezTo>
                  <a:cubicBezTo>
                    <a:pt x="147" y="70"/>
                    <a:pt x="236" y="89"/>
                    <a:pt x="334" y="100"/>
                  </a:cubicBezTo>
                  <a:cubicBezTo>
                    <a:pt x="421" y="100"/>
                    <a:pt x="510" y="100"/>
                    <a:pt x="569" y="80"/>
                  </a:cubicBezTo>
                  <a:cubicBezTo>
                    <a:pt x="627" y="70"/>
                    <a:pt x="667" y="60"/>
                    <a:pt x="667" y="60"/>
                  </a:cubicBezTo>
                  <a:cubicBezTo>
                    <a:pt x="667" y="59"/>
                    <a:pt x="664" y="59"/>
                    <a:pt x="661" y="59"/>
                  </a:cubicBezTo>
                  <a:cubicBezTo>
                    <a:pt x="638" y="59"/>
                    <a:pt x="554" y="75"/>
                    <a:pt x="442" y="75"/>
                  </a:cubicBezTo>
                  <a:cubicBezTo>
                    <a:pt x="408" y="75"/>
                    <a:pt x="372" y="74"/>
                    <a:pt x="334" y="70"/>
                  </a:cubicBezTo>
                  <a:cubicBezTo>
                    <a:pt x="160" y="61"/>
                    <a:pt x="29" y="1"/>
                    <a:pt x="4" y="1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6226293" y="2056794"/>
              <a:ext cx="68604" cy="44196"/>
            </a:xfrm>
            <a:custGeom>
              <a:avLst/>
              <a:gdLst/>
              <a:ahLst/>
              <a:cxnLst/>
              <a:rect l="l" t="t" r="r" b="b"/>
              <a:pathLst>
                <a:path w="579" h="373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10"/>
                    <a:pt x="157" y="39"/>
                    <a:pt x="314" y="148"/>
                  </a:cubicBezTo>
                  <a:cubicBezTo>
                    <a:pt x="475" y="251"/>
                    <a:pt x="562" y="373"/>
                    <a:pt x="577" y="373"/>
                  </a:cubicBezTo>
                  <a:cubicBezTo>
                    <a:pt x="578" y="373"/>
                    <a:pt x="579" y="373"/>
                    <a:pt x="579" y="372"/>
                  </a:cubicBezTo>
                  <a:cubicBezTo>
                    <a:pt x="579" y="372"/>
                    <a:pt x="559" y="343"/>
                    <a:pt x="520" y="294"/>
                  </a:cubicBezTo>
                  <a:cubicBezTo>
                    <a:pt x="471" y="245"/>
                    <a:pt x="412" y="187"/>
                    <a:pt x="334" y="128"/>
                  </a:cubicBezTo>
                  <a:cubicBezTo>
                    <a:pt x="246" y="79"/>
                    <a:pt x="168" y="39"/>
                    <a:pt x="109" y="20"/>
                  </a:cubicBezTo>
                  <a:cubicBezTo>
                    <a:pt x="50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D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6203069" y="1940202"/>
              <a:ext cx="82586" cy="99766"/>
            </a:xfrm>
            <a:custGeom>
              <a:avLst/>
              <a:gdLst/>
              <a:ahLst/>
              <a:cxnLst/>
              <a:rect l="l" t="t" r="r" b="b"/>
              <a:pathLst>
                <a:path w="697" h="842" extrusionOk="0">
                  <a:moveTo>
                    <a:pt x="697" y="603"/>
                  </a:moveTo>
                  <a:cubicBezTo>
                    <a:pt x="696" y="603"/>
                    <a:pt x="696" y="603"/>
                    <a:pt x="695" y="603"/>
                  </a:cubicBezTo>
                  <a:lnTo>
                    <a:pt x="695" y="603"/>
                  </a:lnTo>
                  <a:cubicBezTo>
                    <a:pt x="696" y="603"/>
                    <a:pt x="696" y="603"/>
                    <a:pt x="697" y="603"/>
                  </a:cubicBezTo>
                  <a:close/>
                  <a:moveTo>
                    <a:pt x="336" y="0"/>
                  </a:moveTo>
                  <a:cubicBezTo>
                    <a:pt x="325" y="0"/>
                    <a:pt x="315" y="2"/>
                    <a:pt x="305" y="5"/>
                  </a:cubicBezTo>
                  <a:cubicBezTo>
                    <a:pt x="266" y="15"/>
                    <a:pt x="227" y="54"/>
                    <a:pt x="216" y="113"/>
                  </a:cubicBezTo>
                  <a:cubicBezTo>
                    <a:pt x="187" y="231"/>
                    <a:pt x="227" y="358"/>
                    <a:pt x="305" y="446"/>
                  </a:cubicBezTo>
                  <a:cubicBezTo>
                    <a:pt x="207" y="466"/>
                    <a:pt x="70" y="514"/>
                    <a:pt x="31" y="603"/>
                  </a:cubicBezTo>
                  <a:cubicBezTo>
                    <a:pt x="1" y="701"/>
                    <a:pt x="31" y="808"/>
                    <a:pt x="138" y="838"/>
                  </a:cubicBezTo>
                  <a:cubicBezTo>
                    <a:pt x="152" y="841"/>
                    <a:pt x="167" y="842"/>
                    <a:pt x="181" y="842"/>
                  </a:cubicBezTo>
                  <a:cubicBezTo>
                    <a:pt x="216" y="842"/>
                    <a:pt x="250" y="835"/>
                    <a:pt x="285" y="828"/>
                  </a:cubicBezTo>
                  <a:cubicBezTo>
                    <a:pt x="442" y="779"/>
                    <a:pt x="539" y="662"/>
                    <a:pt x="695" y="603"/>
                  </a:cubicBezTo>
                  <a:lnTo>
                    <a:pt x="695" y="603"/>
                  </a:lnTo>
                  <a:cubicBezTo>
                    <a:pt x="695" y="603"/>
                    <a:pt x="694" y="603"/>
                    <a:pt x="694" y="603"/>
                  </a:cubicBezTo>
                  <a:cubicBezTo>
                    <a:pt x="654" y="603"/>
                    <a:pt x="579" y="220"/>
                    <a:pt x="569" y="181"/>
                  </a:cubicBezTo>
                  <a:cubicBezTo>
                    <a:pt x="534" y="94"/>
                    <a:pt x="422" y="0"/>
                    <a:pt x="33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6255441" y="2049922"/>
              <a:ext cx="81282" cy="101425"/>
            </a:xfrm>
            <a:custGeom>
              <a:avLst/>
              <a:gdLst/>
              <a:ahLst/>
              <a:cxnLst/>
              <a:rect l="l" t="t" r="r" b="b"/>
              <a:pathLst>
                <a:path w="686" h="856" extrusionOk="0">
                  <a:moveTo>
                    <a:pt x="685" y="578"/>
                  </a:moveTo>
                  <a:cubicBezTo>
                    <a:pt x="685" y="578"/>
                    <a:pt x="685" y="578"/>
                    <a:pt x="685" y="578"/>
                  </a:cubicBezTo>
                  <a:lnTo>
                    <a:pt x="685" y="578"/>
                  </a:lnTo>
                  <a:cubicBezTo>
                    <a:pt x="685" y="578"/>
                    <a:pt x="685" y="578"/>
                    <a:pt x="685" y="578"/>
                  </a:cubicBezTo>
                  <a:close/>
                  <a:moveTo>
                    <a:pt x="289" y="1"/>
                  </a:moveTo>
                  <a:cubicBezTo>
                    <a:pt x="273" y="1"/>
                    <a:pt x="258" y="4"/>
                    <a:pt x="244" y="10"/>
                  </a:cubicBezTo>
                  <a:cubicBezTo>
                    <a:pt x="205" y="29"/>
                    <a:pt x="176" y="58"/>
                    <a:pt x="166" y="127"/>
                  </a:cubicBezTo>
                  <a:cubicBezTo>
                    <a:pt x="157" y="245"/>
                    <a:pt x="196" y="372"/>
                    <a:pt x="284" y="450"/>
                  </a:cubicBezTo>
                  <a:cubicBezTo>
                    <a:pt x="196" y="470"/>
                    <a:pt x="59" y="538"/>
                    <a:pt x="29" y="636"/>
                  </a:cubicBezTo>
                  <a:cubicBezTo>
                    <a:pt x="0" y="724"/>
                    <a:pt x="49" y="832"/>
                    <a:pt x="147" y="852"/>
                  </a:cubicBezTo>
                  <a:cubicBezTo>
                    <a:pt x="160" y="854"/>
                    <a:pt x="173" y="856"/>
                    <a:pt x="186" y="856"/>
                  </a:cubicBezTo>
                  <a:cubicBezTo>
                    <a:pt x="222" y="856"/>
                    <a:pt x="258" y="847"/>
                    <a:pt x="294" y="832"/>
                  </a:cubicBezTo>
                  <a:cubicBezTo>
                    <a:pt x="450" y="774"/>
                    <a:pt x="538" y="646"/>
                    <a:pt x="685" y="578"/>
                  </a:cubicBezTo>
                  <a:lnTo>
                    <a:pt x="685" y="578"/>
                  </a:lnTo>
                  <a:cubicBezTo>
                    <a:pt x="684" y="578"/>
                    <a:pt x="683" y="578"/>
                    <a:pt x="682" y="578"/>
                  </a:cubicBezTo>
                  <a:cubicBezTo>
                    <a:pt x="641" y="578"/>
                    <a:pt x="538" y="205"/>
                    <a:pt x="519" y="176"/>
                  </a:cubicBezTo>
                  <a:cubicBezTo>
                    <a:pt x="485" y="85"/>
                    <a:pt x="376" y="1"/>
                    <a:pt x="28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6249516" y="1808326"/>
              <a:ext cx="127730" cy="108179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870" y="0"/>
                  </a:moveTo>
                  <a:cubicBezTo>
                    <a:pt x="836" y="0"/>
                    <a:pt x="795" y="14"/>
                    <a:pt x="745" y="51"/>
                  </a:cubicBezTo>
                  <a:cubicBezTo>
                    <a:pt x="627" y="139"/>
                    <a:pt x="559" y="286"/>
                    <a:pt x="559" y="433"/>
                  </a:cubicBezTo>
                  <a:cubicBezTo>
                    <a:pt x="488" y="390"/>
                    <a:pt x="375" y="342"/>
                    <a:pt x="273" y="342"/>
                  </a:cubicBezTo>
                  <a:cubicBezTo>
                    <a:pt x="236" y="342"/>
                    <a:pt x="199" y="349"/>
                    <a:pt x="168" y="364"/>
                  </a:cubicBezTo>
                  <a:cubicBezTo>
                    <a:pt x="59" y="423"/>
                    <a:pt x="1" y="560"/>
                    <a:pt x="79" y="668"/>
                  </a:cubicBezTo>
                  <a:cubicBezTo>
                    <a:pt x="109" y="717"/>
                    <a:pt x="168" y="756"/>
                    <a:pt x="226" y="785"/>
                  </a:cubicBezTo>
                  <a:cubicBezTo>
                    <a:pt x="412" y="874"/>
                    <a:pt x="618" y="834"/>
                    <a:pt x="803" y="913"/>
                  </a:cubicBezTo>
                  <a:lnTo>
                    <a:pt x="803" y="913"/>
                  </a:lnTo>
                  <a:cubicBezTo>
                    <a:pt x="756" y="892"/>
                    <a:pt x="1010" y="452"/>
                    <a:pt x="1029" y="404"/>
                  </a:cubicBezTo>
                  <a:cubicBezTo>
                    <a:pt x="1078" y="276"/>
                    <a:pt x="1039" y="60"/>
                    <a:pt x="921" y="12"/>
                  </a:cubicBezTo>
                  <a:cubicBezTo>
                    <a:pt x="907" y="5"/>
                    <a:pt x="890" y="0"/>
                    <a:pt x="870" y="0"/>
                  </a:cubicBezTo>
                  <a:close/>
                  <a:moveTo>
                    <a:pt x="803" y="913"/>
                  </a:moveTo>
                  <a:cubicBezTo>
                    <a:pt x="803" y="913"/>
                    <a:pt x="804" y="913"/>
                    <a:pt x="804" y="913"/>
                  </a:cubicBezTo>
                  <a:cubicBezTo>
                    <a:pt x="804" y="913"/>
                    <a:pt x="803" y="913"/>
                    <a:pt x="803" y="913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6031381" y="2163551"/>
              <a:ext cx="150953" cy="257710"/>
            </a:xfrm>
            <a:custGeom>
              <a:avLst/>
              <a:gdLst/>
              <a:ahLst/>
              <a:cxnLst/>
              <a:rect l="l" t="t" r="r" b="b"/>
              <a:pathLst>
                <a:path w="1274" h="2175" extrusionOk="0">
                  <a:moveTo>
                    <a:pt x="246" y="0"/>
                  </a:moveTo>
                  <a:cubicBezTo>
                    <a:pt x="216" y="0"/>
                    <a:pt x="187" y="0"/>
                    <a:pt x="168" y="10"/>
                  </a:cubicBezTo>
                  <a:cubicBezTo>
                    <a:pt x="118" y="30"/>
                    <a:pt x="99" y="89"/>
                    <a:pt x="79" y="147"/>
                  </a:cubicBezTo>
                  <a:cubicBezTo>
                    <a:pt x="1" y="441"/>
                    <a:pt x="20" y="764"/>
                    <a:pt x="99" y="1058"/>
                  </a:cubicBezTo>
                  <a:cubicBezTo>
                    <a:pt x="177" y="1362"/>
                    <a:pt x="314" y="1645"/>
                    <a:pt x="481" y="1910"/>
                  </a:cubicBezTo>
                  <a:cubicBezTo>
                    <a:pt x="549" y="2008"/>
                    <a:pt x="618" y="2115"/>
                    <a:pt x="725" y="2174"/>
                  </a:cubicBezTo>
                  <a:lnTo>
                    <a:pt x="1274" y="617"/>
                  </a:lnTo>
                  <a:cubicBezTo>
                    <a:pt x="1058" y="255"/>
                    <a:pt x="657" y="20"/>
                    <a:pt x="246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6225227" y="2098620"/>
              <a:ext cx="164816" cy="262213"/>
            </a:xfrm>
            <a:custGeom>
              <a:avLst/>
              <a:gdLst/>
              <a:ahLst/>
              <a:cxnLst/>
              <a:rect l="l" t="t" r="r" b="b"/>
              <a:pathLst>
                <a:path w="1391" h="2213" extrusionOk="0">
                  <a:moveTo>
                    <a:pt x="1004" y="1"/>
                  </a:moveTo>
                  <a:cubicBezTo>
                    <a:pt x="967" y="1"/>
                    <a:pt x="927" y="10"/>
                    <a:pt x="882" y="30"/>
                  </a:cubicBezTo>
                  <a:cubicBezTo>
                    <a:pt x="499" y="206"/>
                    <a:pt x="225" y="626"/>
                    <a:pt x="108" y="1009"/>
                  </a:cubicBezTo>
                  <a:cubicBezTo>
                    <a:pt x="0" y="1400"/>
                    <a:pt x="20" y="1821"/>
                    <a:pt x="147" y="2213"/>
                  </a:cubicBezTo>
                  <a:lnTo>
                    <a:pt x="1302" y="1714"/>
                  </a:lnTo>
                  <a:cubicBezTo>
                    <a:pt x="1391" y="1459"/>
                    <a:pt x="1381" y="1185"/>
                    <a:pt x="1371" y="920"/>
                  </a:cubicBezTo>
                  <a:cubicBezTo>
                    <a:pt x="1354" y="709"/>
                    <a:pt x="1328" y="1"/>
                    <a:pt x="1004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6253071" y="2171134"/>
              <a:ext cx="209012" cy="370747"/>
            </a:xfrm>
            <a:custGeom>
              <a:avLst/>
              <a:gdLst/>
              <a:ahLst/>
              <a:cxnLst/>
              <a:rect l="l" t="t" r="r" b="b"/>
              <a:pathLst>
                <a:path w="1764" h="3129" extrusionOk="0">
                  <a:moveTo>
                    <a:pt x="1482" y="1"/>
                  </a:moveTo>
                  <a:cubicBezTo>
                    <a:pt x="1445" y="1"/>
                    <a:pt x="1406" y="8"/>
                    <a:pt x="1371" y="14"/>
                  </a:cubicBezTo>
                  <a:cubicBezTo>
                    <a:pt x="813" y="162"/>
                    <a:pt x="460" y="514"/>
                    <a:pt x="177" y="1013"/>
                  </a:cubicBezTo>
                  <a:cubicBezTo>
                    <a:pt x="118" y="1111"/>
                    <a:pt x="59" y="1219"/>
                    <a:pt x="29" y="1327"/>
                  </a:cubicBezTo>
                  <a:cubicBezTo>
                    <a:pt x="0" y="1444"/>
                    <a:pt x="10" y="1562"/>
                    <a:pt x="59" y="1670"/>
                  </a:cubicBezTo>
                  <a:lnTo>
                    <a:pt x="333" y="3128"/>
                  </a:lnTo>
                  <a:cubicBezTo>
                    <a:pt x="715" y="2854"/>
                    <a:pt x="1058" y="2521"/>
                    <a:pt x="1322" y="2130"/>
                  </a:cubicBezTo>
                  <a:cubicBezTo>
                    <a:pt x="1577" y="1729"/>
                    <a:pt x="1743" y="1268"/>
                    <a:pt x="1763" y="798"/>
                  </a:cubicBezTo>
                  <a:cubicBezTo>
                    <a:pt x="1763" y="612"/>
                    <a:pt x="1724" y="406"/>
                    <a:pt x="1675" y="221"/>
                  </a:cubicBezTo>
                  <a:cubicBezTo>
                    <a:pt x="1655" y="132"/>
                    <a:pt x="1606" y="34"/>
                    <a:pt x="1528" y="5"/>
                  </a:cubicBezTo>
                  <a:cubicBezTo>
                    <a:pt x="1513" y="2"/>
                    <a:pt x="1498" y="1"/>
                    <a:pt x="1482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978062" y="2279431"/>
              <a:ext cx="312215" cy="267071"/>
            </a:xfrm>
            <a:custGeom>
              <a:avLst/>
              <a:gdLst/>
              <a:ahLst/>
              <a:cxnLst/>
              <a:rect l="l" t="t" r="r" b="b"/>
              <a:pathLst>
                <a:path w="2635" h="2254" extrusionOk="0">
                  <a:moveTo>
                    <a:pt x="644" y="1"/>
                  </a:moveTo>
                  <a:cubicBezTo>
                    <a:pt x="499" y="1"/>
                    <a:pt x="351" y="20"/>
                    <a:pt x="196" y="60"/>
                  </a:cubicBezTo>
                  <a:cubicBezTo>
                    <a:pt x="148" y="80"/>
                    <a:pt x="89" y="99"/>
                    <a:pt x="59" y="138"/>
                  </a:cubicBezTo>
                  <a:cubicBezTo>
                    <a:pt x="0" y="197"/>
                    <a:pt x="10" y="305"/>
                    <a:pt x="30" y="393"/>
                  </a:cubicBezTo>
                  <a:cubicBezTo>
                    <a:pt x="89" y="569"/>
                    <a:pt x="148" y="775"/>
                    <a:pt x="245" y="941"/>
                  </a:cubicBezTo>
                  <a:cubicBezTo>
                    <a:pt x="490" y="1343"/>
                    <a:pt x="862" y="1657"/>
                    <a:pt x="1283" y="1872"/>
                  </a:cubicBezTo>
                  <a:cubicBezTo>
                    <a:pt x="1704" y="2088"/>
                    <a:pt x="2174" y="2205"/>
                    <a:pt x="2635" y="2254"/>
                  </a:cubicBezTo>
                  <a:lnTo>
                    <a:pt x="2155" y="854"/>
                  </a:lnTo>
                  <a:cubicBezTo>
                    <a:pt x="2145" y="736"/>
                    <a:pt x="2086" y="628"/>
                    <a:pt x="2008" y="540"/>
                  </a:cubicBezTo>
                  <a:cubicBezTo>
                    <a:pt x="1930" y="462"/>
                    <a:pt x="1832" y="393"/>
                    <a:pt x="1734" y="334"/>
                  </a:cubicBezTo>
                  <a:cubicBezTo>
                    <a:pt x="1372" y="129"/>
                    <a:pt x="1022" y="1"/>
                    <a:pt x="644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6255441" y="2171726"/>
              <a:ext cx="177494" cy="280815"/>
            </a:xfrm>
            <a:custGeom>
              <a:avLst/>
              <a:gdLst/>
              <a:ahLst/>
              <a:cxnLst/>
              <a:rect l="l" t="t" r="r" b="b"/>
              <a:pathLst>
                <a:path w="1498" h="2370" extrusionOk="0">
                  <a:moveTo>
                    <a:pt x="1478" y="0"/>
                  </a:moveTo>
                  <a:cubicBezTo>
                    <a:pt x="1449" y="29"/>
                    <a:pt x="1410" y="59"/>
                    <a:pt x="1380" y="88"/>
                  </a:cubicBezTo>
                  <a:cubicBezTo>
                    <a:pt x="1106" y="362"/>
                    <a:pt x="744" y="764"/>
                    <a:pt x="440" y="1282"/>
                  </a:cubicBezTo>
                  <a:cubicBezTo>
                    <a:pt x="215" y="1655"/>
                    <a:pt x="78" y="2037"/>
                    <a:pt x="0" y="2370"/>
                  </a:cubicBezTo>
                  <a:lnTo>
                    <a:pt x="20" y="2370"/>
                  </a:lnTo>
                  <a:cubicBezTo>
                    <a:pt x="98" y="2046"/>
                    <a:pt x="244" y="1665"/>
                    <a:pt x="460" y="1293"/>
                  </a:cubicBezTo>
                  <a:cubicBezTo>
                    <a:pt x="764" y="783"/>
                    <a:pt x="1116" y="382"/>
                    <a:pt x="1391" y="107"/>
                  </a:cubicBezTo>
                  <a:cubicBezTo>
                    <a:pt x="1430" y="68"/>
                    <a:pt x="1459" y="29"/>
                    <a:pt x="1498" y="0"/>
                  </a:cubicBezTo>
                  <a:close/>
                </a:path>
              </a:pathLst>
            </a:custGeom>
            <a:solidFill>
              <a:srgbClr val="ED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6301769" y="2184405"/>
              <a:ext cx="146332" cy="305342"/>
            </a:xfrm>
            <a:custGeom>
              <a:avLst/>
              <a:gdLst/>
              <a:ahLst/>
              <a:cxnLst/>
              <a:rect l="l" t="t" r="r" b="b"/>
              <a:pathLst>
                <a:path w="1235" h="2577" extrusionOk="0">
                  <a:moveTo>
                    <a:pt x="1224" y="0"/>
                  </a:moveTo>
                  <a:lnTo>
                    <a:pt x="1224" y="20"/>
                  </a:lnTo>
                  <a:cubicBezTo>
                    <a:pt x="1205" y="118"/>
                    <a:pt x="1176" y="216"/>
                    <a:pt x="1146" y="324"/>
                  </a:cubicBezTo>
                  <a:cubicBezTo>
                    <a:pt x="1126" y="431"/>
                    <a:pt x="1087" y="549"/>
                    <a:pt x="1048" y="666"/>
                  </a:cubicBezTo>
                  <a:cubicBezTo>
                    <a:pt x="970" y="901"/>
                    <a:pt x="862" y="1156"/>
                    <a:pt x="735" y="1421"/>
                  </a:cubicBezTo>
                  <a:cubicBezTo>
                    <a:pt x="608" y="1675"/>
                    <a:pt x="471" y="1910"/>
                    <a:pt x="323" y="2116"/>
                  </a:cubicBezTo>
                  <a:cubicBezTo>
                    <a:pt x="255" y="2224"/>
                    <a:pt x="186" y="2322"/>
                    <a:pt x="118" y="2409"/>
                  </a:cubicBezTo>
                  <a:lnTo>
                    <a:pt x="1" y="2557"/>
                  </a:lnTo>
                  <a:cubicBezTo>
                    <a:pt x="1" y="2557"/>
                    <a:pt x="10" y="2566"/>
                    <a:pt x="10" y="2576"/>
                  </a:cubicBezTo>
                  <a:cubicBezTo>
                    <a:pt x="49" y="2527"/>
                    <a:pt x="88" y="2478"/>
                    <a:pt x="138" y="2420"/>
                  </a:cubicBezTo>
                  <a:cubicBezTo>
                    <a:pt x="206" y="2331"/>
                    <a:pt x="275" y="2233"/>
                    <a:pt x="343" y="2135"/>
                  </a:cubicBezTo>
                  <a:cubicBezTo>
                    <a:pt x="490" y="1920"/>
                    <a:pt x="627" y="1685"/>
                    <a:pt x="765" y="1430"/>
                  </a:cubicBezTo>
                  <a:cubicBezTo>
                    <a:pt x="891" y="1166"/>
                    <a:pt x="989" y="911"/>
                    <a:pt x="1068" y="676"/>
                  </a:cubicBezTo>
                  <a:cubicBezTo>
                    <a:pt x="1107" y="549"/>
                    <a:pt x="1146" y="441"/>
                    <a:pt x="1166" y="333"/>
                  </a:cubicBezTo>
                  <a:cubicBezTo>
                    <a:pt x="1195" y="226"/>
                    <a:pt x="1215" y="118"/>
                    <a:pt x="1235" y="30"/>
                  </a:cubicBezTo>
                  <a:cubicBezTo>
                    <a:pt x="1235" y="20"/>
                    <a:pt x="1224" y="11"/>
                    <a:pt x="1224" y="0"/>
                  </a:cubicBezTo>
                  <a:close/>
                </a:path>
              </a:pathLst>
            </a:custGeom>
            <a:solidFill>
              <a:srgbClr val="ED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5986238" y="2293413"/>
              <a:ext cx="292427" cy="159129"/>
            </a:xfrm>
            <a:custGeom>
              <a:avLst/>
              <a:gdLst/>
              <a:ahLst/>
              <a:cxnLst/>
              <a:rect l="l" t="t" r="r" b="b"/>
              <a:pathLst>
                <a:path w="2468" h="1343" extrusionOk="0">
                  <a:moveTo>
                    <a:pt x="10" y="1"/>
                  </a:moveTo>
                  <a:lnTo>
                    <a:pt x="0" y="11"/>
                  </a:lnTo>
                  <a:cubicBezTo>
                    <a:pt x="39" y="20"/>
                    <a:pt x="88" y="31"/>
                    <a:pt x="137" y="50"/>
                  </a:cubicBezTo>
                  <a:cubicBezTo>
                    <a:pt x="509" y="158"/>
                    <a:pt x="1019" y="324"/>
                    <a:pt x="1537" y="618"/>
                  </a:cubicBezTo>
                  <a:cubicBezTo>
                    <a:pt x="1909" y="834"/>
                    <a:pt x="2223" y="1098"/>
                    <a:pt x="2448" y="1343"/>
                  </a:cubicBezTo>
                  <a:lnTo>
                    <a:pt x="2468" y="1323"/>
                  </a:lnTo>
                  <a:cubicBezTo>
                    <a:pt x="2233" y="1078"/>
                    <a:pt x="1919" y="814"/>
                    <a:pt x="1547" y="599"/>
                  </a:cubicBezTo>
                  <a:cubicBezTo>
                    <a:pt x="1028" y="305"/>
                    <a:pt x="519" y="138"/>
                    <a:pt x="137" y="31"/>
                  </a:cubicBezTo>
                  <a:cubicBezTo>
                    <a:pt x="98" y="20"/>
                    <a:pt x="49" y="11"/>
                    <a:pt x="10" y="1"/>
                  </a:cubicBezTo>
                  <a:close/>
                </a:path>
              </a:pathLst>
            </a:custGeom>
            <a:solidFill>
              <a:srgbClr val="ED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5979247" y="2313200"/>
              <a:ext cx="276313" cy="192779"/>
            </a:xfrm>
            <a:custGeom>
              <a:avLst/>
              <a:gdLst/>
              <a:ahLst/>
              <a:cxnLst/>
              <a:rect l="l" t="t" r="r" b="b"/>
              <a:pathLst>
                <a:path w="2332" h="1627" extrusionOk="0">
                  <a:moveTo>
                    <a:pt x="0" y="1"/>
                  </a:moveTo>
                  <a:cubicBezTo>
                    <a:pt x="0" y="10"/>
                    <a:pt x="10" y="20"/>
                    <a:pt x="10" y="30"/>
                  </a:cubicBezTo>
                  <a:cubicBezTo>
                    <a:pt x="69" y="99"/>
                    <a:pt x="138" y="177"/>
                    <a:pt x="216" y="255"/>
                  </a:cubicBezTo>
                  <a:cubicBezTo>
                    <a:pt x="294" y="334"/>
                    <a:pt x="382" y="412"/>
                    <a:pt x="470" y="500"/>
                  </a:cubicBezTo>
                  <a:cubicBezTo>
                    <a:pt x="656" y="667"/>
                    <a:pt x="872" y="843"/>
                    <a:pt x="1117" y="1009"/>
                  </a:cubicBezTo>
                  <a:cubicBezTo>
                    <a:pt x="1352" y="1166"/>
                    <a:pt x="1596" y="1303"/>
                    <a:pt x="1822" y="1411"/>
                  </a:cubicBezTo>
                  <a:cubicBezTo>
                    <a:pt x="1939" y="1470"/>
                    <a:pt x="2047" y="1518"/>
                    <a:pt x="2145" y="1557"/>
                  </a:cubicBezTo>
                  <a:cubicBezTo>
                    <a:pt x="2214" y="1587"/>
                    <a:pt x="2272" y="1607"/>
                    <a:pt x="2331" y="1626"/>
                  </a:cubicBezTo>
                  <a:lnTo>
                    <a:pt x="2331" y="1607"/>
                  </a:lnTo>
                  <a:cubicBezTo>
                    <a:pt x="2272" y="1587"/>
                    <a:pt x="2214" y="1568"/>
                    <a:pt x="2155" y="1538"/>
                  </a:cubicBezTo>
                  <a:cubicBezTo>
                    <a:pt x="2047" y="1499"/>
                    <a:pt x="1949" y="1450"/>
                    <a:pt x="1831" y="1391"/>
                  </a:cubicBezTo>
                  <a:cubicBezTo>
                    <a:pt x="1606" y="1283"/>
                    <a:pt x="1371" y="1146"/>
                    <a:pt x="1126" y="989"/>
                  </a:cubicBezTo>
                  <a:cubicBezTo>
                    <a:pt x="891" y="823"/>
                    <a:pt x="676" y="656"/>
                    <a:pt x="490" y="490"/>
                  </a:cubicBezTo>
                  <a:cubicBezTo>
                    <a:pt x="392" y="402"/>
                    <a:pt x="304" y="324"/>
                    <a:pt x="225" y="236"/>
                  </a:cubicBezTo>
                  <a:cubicBezTo>
                    <a:pt x="147" y="157"/>
                    <a:pt x="79" y="88"/>
                    <a:pt x="20" y="10"/>
                  </a:cubicBezTo>
                  <a:cubicBezTo>
                    <a:pt x="1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ED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6111479" y="2891417"/>
              <a:ext cx="352856" cy="101899"/>
            </a:xfrm>
            <a:custGeom>
              <a:avLst/>
              <a:gdLst/>
              <a:ahLst/>
              <a:cxnLst/>
              <a:rect l="l" t="t" r="r" b="b"/>
              <a:pathLst>
                <a:path w="2978" h="860" extrusionOk="0">
                  <a:moveTo>
                    <a:pt x="799" y="0"/>
                  </a:moveTo>
                  <a:cubicBezTo>
                    <a:pt x="634" y="0"/>
                    <a:pt x="472" y="17"/>
                    <a:pt x="314" y="56"/>
                  </a:cubicBezTo>
                  <a:cubicBezTo>
                    <a:pt x="186" y="95"/>
                    <a:pt x="49" y="154"/>
                    <a:pt x="30" y="281"/>
                  </a:cubicBezTo>
                  <a:cubicBezTo>
                    <a:pt x="1" y="428"/>
                    <a:pt x="147" y="536"/>
                    <a:pt x="284" y="604"/>
                  </a:cubicBezTo>
                  <a:cubicBezTo>
                    <a:pt x="671" y="789"/>
                    <a:pt x="1110" y="860"/>
                    <a:pt x="1536" y="860"/>
                  </a:cubicBezTo>
                  <a:cubicBezTo>
                    <a:pt x="1562" y="860"/>
                    <a:pt x="1589" y="860"/>
                    <a:pt x="1616" y="859"/>
                  </a:cubicBezTo>
                  <a:cubicBezTo>
                    <a:pt x="2077" y="849"/>
                    <a:pt x="2527" y="781"/>
                    <a:pt x="2978" y="702"/>
                  </a:cubicBezTo>
                  <a:lnTo>
                    <a:pt x="2958" y="653"/>
                  </a:lnTo>
                  <a:cubicBezTo>
                    <a:pt x="2527" y="477"/>
                    <a:pt x="2116" y="281"/>
                    <a:pt x="1675" y="144"/>
                  </a:cubicBezTo>
                  <a:cubicBezTo>
                    <a:pt x="1392" y="56"/>
                    <a:pt x="1093" y="0"/>
                    <a:pt x="799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6415517" y="2424460"/>
              <a:ext cx="111497" cy="359965"/>
            </a:xfrm>
            <a:custGeom>
              <a:avLst/>
              <a:gdLst/>
              <a:ahLst/>
              <a:cxnLst/>
              <a:rect l="l" t="t" r="r" b="b"/>
              <a:pathLst>
                <a:path w="941" h="3038" extrusionOk="0">
                  <a:moveTo>
                    <a:pt x="511" y="0"/>
                  </a:moveTo>
                  <a:cubicBezTo>
                    <a:pt x="504" y="0"/>
                    <a:pt x="497" y="1"/>
                    <a:pt x="490" y="2"/>
                  </a:cubicBezTo>
                  <a:cubicBezTo>
                    <a:pt x="382" y="11"/>
                    <a:pt x="314" y="119"/>
                    <a:pt x="264" y="227"/>
                  </a:cubicBezTo>
                  <a:cubicBezTo>
                    <a:pt x="69" y="668"/>
                    <a:pt x="0" y="1147"/>
                    <a:pt x="20" y="1627"/>
                  </a:cubicBezTo>
                  <a:cubicBezTo>
                    <a:pt x="40" y="2107"/>
                    <a:pt x="147" y="2577"/>
                    <a:pt x="294" y="3037"/>
                  </a:cubicBezTo>
                  <a:lnTo>
                    <a:pt x="353" y="3027"/>
                  </a:lnTo>
                  <a:cubicBezTo>
                    <a:pt x="412" y="2861"/>
                    <a:pt x="510" y="2714"/>
                    <a:pt x="597" y="2567"/>
                  </a:cubicBezTo>
                  <a:cubicBezTo>
                    <a:pt x="911" y="1980"/>
                    <a:pt x="940" y="1265"/>
                    <a:pt x="871" y="599"/>
                  </a:cubicBezTo>
                  <a:cubicBezTo>
                    <a:pt x="852" y="422"/>
                    <a:pt x="823" y="227"/>
                    <a:pt x="695" y="100"/>
                  </a:cubicBezTo>
                  <a:cubicBezTo>
                    <a:pt x="651" y="46"/>
                    <a:pt x="582" y="0"/>
                    <a:pt x="511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5987304" y="2631812"/>
              <a:ext cx="329632" cy="136616"/>
            </a:xfrm>
            <a:custGeom>
              <a:avLst/>
              <a:gdLst/>
              <a:ahLst/>
              <a:cxnLst/>
              <a:rect l="l" t="t" r="r" b="b"/>
              <a:pathLst>
                <a:path w="2782" h="1153" extrusionOk="0">
                  <a:moveTo>
                    <a:pt x="516" y="1"/>
                  </a:moveTo>
                  <a:cubicBezTo>
                    <a:pt x="354" y="1"/>
                    <a:pt x="186" y="24"/>
                    <a:pt x="70" y="141"/>
                  </a:cubicBezTo>
                  <a:cubicBezTo>
                    <a:pt x="40" y="171"/>
                    <a:pt x="11" y="220"/>
                    <a:pt x="1" y="269"/>
                  </a:cubicBezTo>
                  <a:cubicBezTo>
                    <a:pt x="1" y="318"/>
                    <a:pt x="11" y="357"/>
                    <a:pt x="30" y="396"/>
                  </a:cubicBezTo>
                  <a:cubicBezTo>
                    <a:pt x="138" y="670"/>
                    <a:pt x="412" y="827"/>
                    <a:pt x="677" y="925"/>
                  </a:cubicBezTo>
                  <a:cubicBezTo>
                    <a:pt x="1076" y="1077"/>
                    <a:pt x="1503" y="1153"/>
                    <a:pt x="1931" y="1153"/>
                  </a:cubicBezTo>
                  <a:cubicBezTo>
                    <a:pt x="2217" y="1153"/>
                    <a:pt x="2503" y="1119"/>
                    <a:pt x="2782" y="1052"/>
                  </a:cubicBezTo>
                  <a:lnTo>
                    <a:pt x="2782" y="983"/>
                  </a:lnTo>
                  <a:cubicBezTo>
                    <a:pt x="2204" y="426"/>
                    <a:pt x="1430" y="83"/>
                    <a:pt x="637" y="4"/>
                  </a:cubicBezTo>
                  <a:cubicBezTo>
                    <a:pt x="598" y="2"/>
                    <a:pt x="557" y="1"/>
                    <a:pt x="516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6036002" y="3210029"/>
              <a:ext cx="142896" cy="93013"/>
            </a:xfrm>
            <a:custGeom>
              <a:avLst/>
              <a:gdLst/>
              <a:ahLst/>
              <a:cxnLst/>
              <a:rect l="l" t="t" r="r" b="b"/>
              <a:pathLst>
                <a:path w="1206" h="785" extrusionOk="0">
                  <a:moveTo>
                    <a:pt x="1098" y="1"/>
                  </a:moveTo>
                  <a:cubicBezTo>
                    <a:pt x="667" y="1"/>
                    <a:pt x="255" y="246"/>
                    <a:pt x="40" y="618"/>
                  </a:cubicBezTo>
                  <a:cubicBezTo>
                    <a:pt x="20" y="657"/>
                    <a:pt x="1" y="696"/>
                    <a:pt x="20" y="736"/>
                  </a:cubicBezTo>
                  <a:cubicBezTo>
                    <a:pt x="40" y="784"/>
                    <a:pt x="109" y="784"/>
                    <a:pt x="168" y="784"/>
                  </a:cubicBezTo>
                  <a:cubicBezTo>
                    <a:pt x="608" y="725"/>
                    <a:pt x="1010" y="432"/>
                    <a:pt x="1206" y="20"/>
                  </a:cubicBezTo>
                  <a:lnTo>
                    <a:pt x="1098" y="1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6182216" y="3015829"/>
              <a:ext cx="119080" cy="110786"/>
            </a:xfrm>
            <a:custGeom>
              <a:avLst/>
              <a:gdLst/>
              <a:ahLst/>
              <a:cxnLst/>
              <a:rect l="l" t="t" r="r" b="b"/>
              <a:pathLst>
                <a:path w="1005" h="935" extrusionOk="0">
                  <a:moveTo>
                    <a:pt x="868" y="1"/>
                  </a:moveTo>
                  <a:cubicBezTo>
                    <a:pt x="857" y="1"/>
                    <a:pt x="846" y="2"/>
                    <a:pt x="833" y="5"/>
                  </a:cubicBezTo>
                  <a:cubicBezTo>
                    <a:pt x="677" y="34"/>
                    <a:pt x="501" y="151"/>
                    <a:pt x="383" y="259"/>
                  </a:cubicBezTo>
                  <a:cubicBezTo>
                    <a:pt x="216" y="426"/>
                    <a:pt x="89" y="632"/>
                    <a:pt x="50" y="867"/>
                  </a:cubicBezTo>
                  <a:lnTo>
                    <a:pt x="1" y="935"/>
                  </a:lnTo>
                  <a:cubicBezTo>
                    <a:pt x="157" y="886"/>
                    <a:pt x="314" y="837"/>
                    <a:pt x="461" y="759"/>
                  </a:cubicBezTo>
                  <a:cubicBezTo>
                    <a:pt x="579" y="700"/>
                    <a:pt x="677" y="632"/>
                    <a:pt x="745" y="523"/>
                  </a:cubicBezTo>
                  <a:cubicBezTo>
                    <a:pt x="794" y="445"/>
                    <a:pt x="833" y="377"/>
                    <a:pt x="873" y="308"/>
                  </a:cubicBezTo>
                  <a:cubicBezTo>
                    <a:pt x="909" y="235"/>
                    <a:pt x="1005" y="1"/>
                    <a:pt x="86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6166457" y="2933954"/>
              <a:ext cx="31044" cy="216951"/>
            </a:xfrm>
            <a:custGeom>
              <a:avLst/>
              <a:gdLst/>
              <a:ahLst/>
              <a:cxnLst/>
              <a:rect l="l" t="t" r="r" b="b"/>
              <a:pathLst>
                <a:path w="262" h="1831" extrusionOk="0">
                  <a:moveTo>
                    <a:pt x="42" y="1"/>
                  </a:moveTo>
                  <a:cubicBezTo>
                    <a:pt x="21" y="1"/>
                    <a:pt x="1" y="17"/>
                    <a:pt x="7" y="39"/>
                  </a:cubicBezTo>
                  <a:cubicBezTo>
                    <a:pt x="173" y="618"/>
                    <a:pt x="192" y="1205"/>
                    <a:pt x="75" y="1782"/>
                  </a:cubicBezTo>
                  <a:cubicBezTo>
                    <a:pt x="69" y="1812"/>
                    <a:pt x="88" y="1831"/>
                    <a:pt x="106" y="1831"/>
                  </a:cubicBezTo>
                  <a:cubicBezTo>
                    <a:pt x="118" y="1831"/>
                    <a:pt x="130" y="1822"/>
                    <a:pt x="134" y="1802"/>
                  </a:cubicBezTo>
                  <a:cubicBezTo>
                    <a:pt x="261" y="1214"/>
                    <a:pt x="242" y="607"/>
                    <a:pt x="75" y="30"/>
                  </a:cubicBezTo>
                  <a:cubicBezTo>
                    <a:pt x="71" y="9"/>
                    <a:pt x="56" y="1"/>
                    <a:pt x="42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6106858" y="2836676"/>
              <a:ext cx="143962" cy="158892"/>
            </a:xfrm>
            <a:custGeom>
              <a:avLst/>
              <a:gdLst/>
              <a:ahLst/>
              <a:cxnLst/>
              <a:rect l="l" t="t" r="r" b="b"/>
              <a:pathLst>
                <a:path w="1215" h="1341" extrusionOk="0">
                  <a:moveTo>
                    <a:pt x="497" y="0"/>
                  </a:moveTo>
                  <a:cubicBezTo>
                    <a:pt x="413" y="0"/>
                    <a:pt x="330" y="27"/>
                    <a:pt x="265" y="87"/>
                  </a:cubicBezTo>
                  <a:cubicBezTo>
                    <a:pt x="216" y="126"/>
                    <a:pt x="186" y="185"/>
                    <a:pt x="157" y="253"/>
                  </a:cubicBezTo>
                  <a:cubicBezTo>
                    <a:pt x="69" y="440"/>
                    <a:pt x="1" y="743"/>
                    <a:pt x="49" y="949"/>
                  </a:cubicBezTo>
                  <a:cubicBezTo>
                    <a:pt x="99" y="1174"/>
                    <a:pt x="353" y="1262"/>
                    <a:pt x="549" y="1330"/>
                  </a:cubicBezTo>
                  <a:cubicBezTo>
                    <a:pt x="569" y="1341"/>
                    <a:pt x="588" y="1341"/>
                    <a:pt x="617" y="1341"/>
                  </a:cubicBezTo>
                  <a:cubicBezTo>
                    <a:pt x="637" y="1341"/>
                    <a:pt x="647" y="1321"/>
                    <a:pt x="666" y="1311"/>
                  </a:cubicBezTo>
                  <a:cubicBezTo>
                    <a:pt x="1019" y="969"/>
                    <a:pt x="1215" y="606"/>
                    <a:pt x="833" y="185"/>
                  </a:cubicBezTo>
                  <a:cubicBezTo>
                    <a:pt x="784" y="126"/>
                    <a:pt x="754" y="77"/>
                    <a:pt x="686" y="48"/>
                  </a:cubicBezTo>
                  <a:cubicBezTo>
                    <a:pt x="629" y="17"/>
                    <a:pt x="563" y="0"/>
                    <a:pt x="497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6096431" y="2912864"/>
              <a:ext cx="87088" cy="102373"/>
            </a:xfrm>
            <a:custGeom>
              <a:avLst/>
              <a:gdLst/>
              <a:ahLst/>
              <a:cxnLst/>
              <a:rect l="l" t="t" r="r" b="b"/>
              <a:pathLst>
                <a:path w="735" h="864" extrusionOk="0">
                  <a:moveTo>
                    <a:pt x="79" y="1"/>
                  </a:moveTo>
                  <a:cubicBezTo>
                    <a:pt x="63" y="1"/>
                    <a:pt x="51" y="4"/>
                    <a:pt x="39" y="22"/>
                  </a:cubicBezTo>
                  <a:cubicBezTo>
                    <a:pt x="20" y="51"/>
                    <a:pt x="10" y="100"/>
                    <a:pt x="10" y="130"/>
                  </a:cubicBezTo>
                  <a:cubicBezTo>
                    <a:pt x="0" y="198"/>
                    <a:pt x="20" y="276"/>
                    <a:pt x="49" y="335"/>
                  </a:cubicBezTo>
                  <a:cubicBezTo>
                    <a:pt x="78" y="394"/>
                    <a:pt x="118" y="452"/>
                    <a:pt x="167" y="502"/>
                  </a:cubicBezTo>
                  <a:cubicBezTo>
                    <a:pt x="313" y="668"/>
                    <a:pt x="500" y="785"/>
                    <a:pt x="715" y="854"/>
                  </a:cubicBezTo>
                  <a:lnTo>
                    <a:pt x="735" y="864"/>
                  </a:lnTo>
                  <a:cubicBezTo>
                    <a:pt x="725" y="825"/>
                    <a:pt x="725" y="796"/>
                    <a:pt x="725" y="756"/>
                  </a:cubicBezTo>
                  <a:cubicBezTo>
                    <a:pt x="725" y="580"/>
                    <a:pt x="627" y="404"/>
                    <a:pt x="519" y="276"/>
                  </a:cubicBezTo>
                  <a:cubicBezTo>
                    <a:pt x="422" y="139"/>
                    <a:pt x="274" y="51"/>
                    <a:pt x="118" y="2"/>
                  </a:cubicBezTo>
                  <a:cubicBezTo>
                    <a:pt x="102" y="2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6178780" y="2895683"/>
              <a:ext cx="66235" cy="117303"/>
            </a:xfrm>
            <a:custGeom>
              <a:avLst/>
              <a:gdLst/>
              <a:ahLst/>
              <a:cxnLst/>
              <a:rect l="l" t="t" r="r" b="b"/>
              <a:pathLst>
                <a:path w="559" h="990" extrusionOk="0">
                  <a:moveTo>
                    <a:pt x="461" y="0"/>
                  </a:moveTo>
                  <a:cubicBezTo>
                    <a:pt x="451" y="0"/>
                    <a:pt x="441" y="0"/>
                    <a:pt x="432" y="10"/>
                  </a:cubicBezTo>
                  <a:cubicBezTo>
                    <a:pt x="245" y="88"/>
                    <a:pt x="108" y="264"/>
                    <a:pt x="49" y="451"/>
                  </a:cubicBezTo>
                  <a:cubicBezTo>
                    <a:pt x="20" y="529"/>
                    <a:pt x="10" y="608"/>
                    <a:pt x="10" y="695"/>
                  </a:cubicBezTo>
                  <a:cubicBezTo>
                    <a:pt x="10" y="793"/>
                    <a:pt x="1" y="882"/>
                    <a:pt x="30" y="989"/>
                  </a:cubicBezTo>
                  <a:lnTo>
                    <a:pt x="40" y="989"/>
                  </a:lnTo>
                  <a:cubicBezTo>
                    <a:pt x="118" y="941"/>
                    <a:pt x="197" y="882"/>
                    <a:pt x="275" y="832"/>
                  </a:cubicBezTo>
                  <a:cubicBezTo>
                    <a:pt x="353" y="784"/>
                    <a:pt x="421" y="676"/>
                    <a:pt x="461" y="597"/>
                  </a:cubicBezTo>
                  <a:cubicBezTo>
                    <a:pt x="549" y="421"/>
                    <a:pt x="558" y="216"/>
                    <a:pt x="490" y="40"/>
                  </a:cubicBezTo>
                  <a:cubicBezTo>
                    <a:pt x="490" y="20"/>
                    <a:pt x="480" y="10"/>
                    <a:pt x="46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5886472" y="3111685"/>
              <a:ext cx="160195" cy="122279"/>
            </a:xfrm>
            <a:custGeom>
              <a:avLst/>
              <a:gdLst/>
              <a:ahLst/>
              <a:cxnLst/>
              <a:rect l="l" t="t" r="r" b="b"/>
              <a:pathLst>
                <a:path w="1352" h="1032" extrusionOk="0">
                  <a:moveTo>
                    <a:pt x="705" y="1"/>
                  </a:moveTo>
                  <a:cubicBezTo>
                    <a:pt x="580" y="1"/>
                    <a:pt x="455" y="20"/>
                    <a:pt x="372" y="47"/>
                  </a:cubicBezTo>
                  <a:cubicBezTo>
                    <a:pt x="303" y="67"/>
                    <a:pt x="244" y="77"/>
                    <a:pt x="186" y="116"/>
                  </a:cubicBezTo>
                  <a:cubicBezTo>
                    <a:pt x="78" y="214"/>
                    <a:pt x="0" y="371"/>
                    <a:pt x="49" y="517"/>
                  </a:cubicBezTo>
                  <a:cubicBezTo>
                    <a:pt x="68" y="576"/>
                    <a:pt x="107" y="635"/>
                    <a:pt x="147" y="684"/>
                  </a:cubicBezTo>
                  <a:cubicBezTo>
                    <a:pt x="339" y="907"/>
                    <a:pt x="581" y="1032"/>
                    <a:pt x="838" y="1032"/>
                  </a:cubicBezTo>
                  <a:cubicBezTo>
                    <a:pt x="987" y="1032"/>
                    <a:pt x="1141" y="990"/>
                    <a:pt x="1293" y="900"/>
                  </a:cubicBezTo>
                  <a:cubicBezTo>
                    <a:pt x="1312" y="890"/>
                    <a:pt x="1341" y="870"/>
                    <a:pt x="1351" y="841"/>
                  </a:cubicBezTo>
                  <a:lnTo>
                    <a:pt x="1351" y="802"/>
                  </a:lnTo>
                  <a:cubicBezTo>
                    <a:pt x="1332" y="596"/>
                    <a:pt x="1253" y="224"/>
                    <a:pt x="1067" y="87"/>
                  </a:cubicBezTo>
                  <a:cubicBezTo>
                    <a:pt x="984" y="25"/>
                    <a:pt x="844" y="1"/>
                    <a:pt x="705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6023680" y="3194863"/>
              <a:ext cx="222164" cy="19076"/>
            </a:xfrm>
            <a:custGeom>
              <a:avLst/>
              <a:gdLst/>
              <a:ahLst/>
              <a:cxnLst/>
              <a:rect l="l" t="t" r="r" b="b"/>
              <a:pathLst>
                <a:path w="1875" h="161" extrusionOk="0">
                  <a:moveTo>
                    <a:pt x="1828" y="1"/>
                  </a:moveTo>
                  <a:cubicBezTo>
                    <a:pt x="1825" y="1"/>
                    <a:pt x="1822" y="1"/>
                    <a:pt x="1819" y="2"/>
                  </a:cubicBezTo>
                  <a:cubicBezTo>
                    <a:pt x="1520" y="62"/>
                    <a:pt x="1220" y="94"/>
                    <a:pt x="921" y="94"/>
                  </a:cubicBezTo>
                  <a:cubicBezTo>
                    <a:pt x="633" y="94"/>
                    <a:pt x="344" y="64"/>
                    <a:pt x="56" y="2"/>
                  </a:cubicBezTo>
                  <a:cubicBezTo>
                    <a:pt x="54" y="1"/>
                    <a:pt x="51" y="1"/>
                    <a:pt x="49" y="1"/>
                  </a:cubicBezTo>
                  <a:cubicBezTo>
                    <a:pt x="15" y="1"/>
                    <a:pt x="1" y="61"/>
                    <a:pt x="46" y="70"/>
                  </a:cubicBezTo>
                  <a:cubicBezTo>
                    <a:pt x="329" y="131"/>
                    <a:pt x="616" y="161"/>
                    <a:pt x="904" y="161"/>
                  </a:cubicBezTo>
                  <a:cubicBezTo>
                    <a:pt x="1215" y="161"/>
                    <a:pt x="1528" y="127"/>
                    <a:pt x="1839" y="61"/>
                  </a:cubicBezTo>
                  <a:cubicBezTo>
                    <a:pt x="1875" y="51"/>
                    <a:pt x="1861" y="1"/>
                    <a:pt x="182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5936236" y="3192493"/>
              <a:ext cx="127730" cy="58296"/>
            </a:xfrm>
            <a:custGeom>
              <a:avLst/>
              <a:gdLst/>
              <a:ahLst/>
              <a:cxnLst/>
              <a:rect l="l" t="t" r="r" b="b"/>
              <a:pathLst>
                <a:path w="1078" h="492" extrusionOk="0">
                  <a:moveTo>
                    <a:pt x="703" y="1"/>
                  </a:moveTo>
                  <a:cubicBezTo>
                    <a:pt x="617" y="1"/>
                    <a:pt x="531" y="13"/>
                    <a:pt x="451" y="31"/>
                  </a:cubicBezTo>
                  <a:cubicBezTo>
                    <a:pt x="285" y="70"/>
                    <a:pt x="148" y="159"/>
                    <a:pt x="40" y="286"/>
                  </a:cubicBezTo>
                  <a:cubicBezTo>
                    <a:pt x="20" y="316"/>
                    <a:pt x="1" y="335"/>
                    <a:pt x="20" y="364"/>
                  </a:cubicBezTo>
                  <a:cubicBezTo>
                    <a:pt x="40" y="403"/>
                    <a:pt x="79" y="423"/>
                    <a:pt x="109" y="443"/>
                  </a:cubicBezTo>
                  <a:cubicBezTo>
                    <a:pt x="168" y="472"/>
                    <a:pt x="246" y="492"/>
                    <a:pt x="314" y="492"/>
                  </a:cubicBezTo>
                  <a:cubicBezTo>
                    <a:pt x="383" y="492"/>
                    <a:pt x="451" y="472"/>
                    <a:pt x="510" y="453"/>
                  </a:cubicBezTo>
                  <a:cubicBezTo>
                    <a:pt x="725" y="394"/>
                    <a:pt x="912" y="266"/>
                    <a:pt x="1058" y="100"/>
                  </a:cubicBezTo>
                  <a:lnTo>
                    <a:pt x="1078" y="90"/>
                  </a:lnTo>
                  <a:cubicBezTo>
                    <a:pt x="1039" y="81"/>
                    <a:pt x="1010" y="61"/>
                    <a:pt x="980" y="51"/>
                  </a:cubicBezTo>
                  <a:cubicBezTo>
                    <a:pt x="893" y="15"/>
                    <a:pt x="798" y="1"/>
                    <a:pt x="703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5972256" y="3106827"/>
              <a:ext cx="87088" cy="96449"/>
            </a:xfrm>
            <a:custGeom>
              <a:avLst/>
              <a:gdLst/>
              <a:ahLst/>
              <a:cxnLst/>
              <a:rect l="l" t="t" r="r" b="b"/>
              <a:pathLst>
                <a:path w="735" h="814" extrusionOk="0">
                  <a:moveTo>
                    <a:pt x="59" y="1"/>
                  </a:moveTo>
                  <a:cubicBezTo>
                    <a:pt x="49" y="1"/>
                    <a:pt x="30" y="1"/>
                    <a:pt x="20" y="10"/>
                  </a:cubicBezTo>
                  <a:cubicBezTo>
                    <a:pt x="10" y="20"/>
                    <a:pt x="10" y="30"/>
                    <a:pt x="10" y="40"/>
                  </a:cubicBezTo>
                  <a:cubicBezTo>
                    <a:pt x="1" y="245"/>
                    <a:pt x="108" y="441"/>
                    <a:pt x="255" y="578"/>
                  </a:cubicBezTo>
                  <a:cubicBezTo>
                    <a:pt x="314" y="637"/>
                    <a:pt x="382" y="676"/>
                    <a:pt x="451" y="706"/>
                  </a:cubicBezTo>
                  <a:cubicBezTo>
                    <a:pt x="549" y="754"/>
                    <a:pt x="627" y="793"/>
                    <a:pt x="735" y="813"/>
                  </a:cubicBezTo>
                  <a:lnTo>
                    <a:pt x="735" y="804"/>
                  </a:lnTo>
                  <a:cubicBezTo>
                    <a:pt x="725" y="715"/>
                    <a:pt x="706" y="627"/>
                    <a:pt x="696" y="529"/>
                  </a:cubicBezTo>
                  <a:cubicBezTo>
                    <a:pt x="686" y="432"/>
                    <a:pt x="617" y="334"/>
                    <a:pt x="558" y="255"/>
                  </a:cubicBezTo>
                  <a:cubicBezTo>
                    <a:pt x="432" y="108"/>
                    <a:pt x="255" y="20"/>
                    <a:pt x="5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5887538" y="2984667"/>
              <a:ext cx="181167" cy="69671"/>
            </a:xfrm>
            <a:custGeom>
              <a:avLst/>
              <a:gdLst/>
              <a:ahLst/>
              <a:cxnLst/>
              <a:rect l="l" t="t" r="r" b="b"/>
              <a:pathLst>
                <a:path w="1529" h="588" extrusionOk="0">
                  <a:moveTo>
                    <a:pt x="208" y="1"/>
                  </a:moveTo>
                  <a:cubicBezTo>
                    <a:pt x="181" y="1"/>
                    <a:pt x="155" y="2"/>
                    <a:pt x="128" y="3"/>
                  </a:cubicBezTo>
                  <a:cubicBezTo>
                    <a:pt x="69" y="13"/>
                    <a:pt x="0" y="33"/>
                    <a:pt x="0" y="81"/>
                  </a:cubicBezTo>
                  <a:cubicBezTo>
                    <a:pt x="0" y="101"/>
                    <a:pt x="11" y="121"/>
                    <a:pt x="20" y="140"/>
                  </a:cubicBezTo>
                  <a:cubicBezTo>
                    <a:pt x="177" y="375"/>
                    <a:pt x="461" y="483"/>
                    <a:pt x="735" y="542"/>
                  </a:cubicBezTo>
                  <a:cubicBezTo>
                    <a:pt x="877" y="567"/>
                    <a:pt x="1011" y="587"/>
                    <a:pt x="1145" y="587"/>
                  </a:cubicBezTo>
                  <a:cubicBezTo>
                    <a:pt x="1270" y="587"/>
                    <a:pt x="1396" y="570"/>
                    <a:pt x="1528" y="522"/>
                  </a:cubicBezTo>
                  <a:lnTo>
                    <a:pt x="1499" y="503"/>
                  </a:lnTo>
                  <a:cubicBezTo>
                    <a:pt x="1110" y="234"/>
                    <a:pt x="669" y="1"/>
                    <a:pt x="208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6586020" y="3218205"/>
              <a:ext cx="106876" cy="251904"/>
            </a:xfrm>
            <a:custGeom>
              <a:avLst/>
              <a:gdLst/>
              <a:ahLst/>
              <a:cxnLst/>
              <a:rect l="l" t="t" r="r" b="b"/>
              <a:pathLst>
                <a:path w="902" h="2126" extrusionOk="0">
                  <a:moveTo>
                    <a:pt x="138" y="1"/>
                  </a:moveTo>
                  <a:cubicBezTo>
                    <a:pt x="0" y="245"/>
                    <a:pt x="50" y="549"/>
                    <a:pt x="128" y="813"/>
                  </a:cubicBezTo>
                  <a:cubicBezTo>
                    <a:pt x="265" y="1274"/>
                    <a:pt x="470" y="1724"/>
                    <a:pt x="735" y="2125"/>
                  </a:cubicBezTo>
                  <a:lnTo>
                    <a:pt x="784" y="2116"/>
                  </a:lnTo>
                  <a:lnTo>
                    <a:pt x="745" y="2116"/>
                  </a:lnTo>
                  <a:cubicBezTo>
                    <a:pt x="901" y="1420"/>
                    <a:pt x="716" y="647"/>
                    <a:pt x="265" y="88"/>
                  </a:cubicBezTo>
                  <a:cubicBezTo>
                    <a:pt x="226" y="49"/>
                    <a:pt x="196" y="10"/>
                    <a:pt x="13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6421204" y="3459208"/>
              <a:ext cx="256644" cy="84245"/>
            </a:xfrm>
            <a:custGeom>
              <a:avLst/>
              <a:gdLst/>
              <a:ahLst/>
              <a:cxnLst/>
              <a:rect l="l" t="t" r="r" b="b"/>
              <a:pathLst>
                <a:path w="2166" h="711" extrusionOk="0">
                  <a:moveTo>
                    <a:pt x="1522" y="0"/>
                  </a:moveTo>
                  <a:cubicBezTo>
                    <a:pt x="1187" y="0"/>
                    <a:pt x="846" y="77"/>
                    <a:pt x="520" y="180"/>
                  </a:cubicBezTo>
                  <a:cubicBezTo>
                    <a:pt x="344" y="239"/>
                    <a:pt x="148" y="317"/>
                    <a:pt x="31" y="463"/>
                  </a:cubicBezTo>
                  <a:cubicBezTo>
                    <a:pt x="21" y="483"/>
                    <a:pt x="1" y="513"/>
                    <a:pt x="1" y="532"/>
                  </a:cubicBezTo>
                  <a:cubicBezTo>
                    <a:pt x="1" y="561"/>
                    <a:pt x="31" y="581"/>
                    <a:pt x="50" y="601"/>
                  </a:cubicBezTo>
                  <a:cubicBezTo>
                    <a:pt x="159" y="684"/>
                    <a:pt x="304" y="711"/>
                    <a:pt x="448" y="711"/>
                  </a:cubicBezTo>
                  <a:cubicBezTo>
                    <a:pt x="472" y="711"/>
                    <a:pt x="496" y="710"/>
                    <a:pt x="520" y="709"/>
                  </a:cubicBezTo>
                  <a:cubicBezTo>
                    <a:pt x="1117" y="689"/>
                    <a:pt x="1705" y="463"/>
                    <a:pt x="2165" y="82"/>
                  </a:cubicBezTo>
                  <a:lnTo>
                    <a:pt x="2165" y="82"/>
                  </a:lnTo>
                  <a:lnTo>
                    <a:pt x="2136" y="101"/>
                  </a:lnTo>
                  <a:cubicBezTo>
                    <a:pt x="1937" y="30"/>
                    <a:pt x="1731" y="0"/>
                    <a:pt x="1522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6431750" y="3106827"/>
              <a:ext cx="74410" cy="246099"/>
            </a:xfrm>
            <a:custGeom>
              <a:avLst/>
              <a:gdLst/>
              <a:ahLst/>
              <a:cxnLst/>
              <a:rect l="l" t="t" r="r" b="b"/>
              <a:pathLst>
                <a:path w="628" h="2077" extrusionOk="0">
                  <a:moveTo>
                    <a:pt x="147" y="1"/>
                  </a:moveTo>
                  <a:cubicBezTo>
                    <a:pt x="0" y="334"/>
                    <a:pt x="0" y="725"/>
                    <a:pt x="88" y="1078"/>
                  </a:cubicBezTo>
                  <a:cubicBezTo>
                    <a:pt x="186" y="1430"/>
                    <a:pt x="362" y="1763"/>
                    <a:pt x="558" y="2077"/>
                  </a:cubicBezTo>
                  <a:lnTo>
                    <a:pt x="578" y="2057"/>
                  </a:lnTo>
                  <a:cubicBezTo>
                    <a:pt x="617" y="1802"/>
                    <a:pt x="627" y="1548"/>
                    <a:pt x="617" y="1283"/>
                  </a:cubicBezTo>
                  <a:cubicBezTo>
                    <a:pt x="617" y="1048"/>
                    <a:pt x="597" y="813"/>
                    <a:pt x="529" y="588"/>
                  </a:cubicBezTo>
                  <a:cubicBezTo>
                    <a:pt x="451" y="363"/>
                    <a:pt x="333" y="147"/>
                    <a:pt x="147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6248450" y="3327806"/>
              <a:ext cx="254156" cy="77728"/>
            </a:xfrm>
            <a:custGeom>
              <a:avLst/>
              <a:gdLst/>
              <a:ahLst/>
              <a:cxnLst/>
              <a:rect l="l" t="t" r="r" b="b"/>
              <a:pathLst>
                <a:path w="2145" h="656" extrusionOk="0">
                  <a:moveTo>
                    <a:pt x="1051" y="0"/>
                  </a:moveTo>
                  <a:cubicBezTo>
                    <a:pt x="739" y="0"/>
                    <a:pt x="425" y="64"/>
                    <a:pt x="137" y="192"/>
                  </a:cubicBezTo>
                  <a:cubicBezTo>
                    <a:pt x="68" y="221"/>
                    <a:pt x="0" y="270"/>
                    <a:pt x="10" y="349"/>
                  </a:cubicBezTo>
                  <a:cubicBezTo>
                    <a:pt x="20" y="378"/>
                    <a:pt x="49" y="397"/>
                    <a:pt x="68" y="417"/>
                  </a:cubicBezTo>
                  <a:cubicBezTo>
                    <a:pt x="275" y="589"/>
                    <a:pt x="551" y="655"/>
                    <a:pt x="821" y="655"/>
                  </a:cubicBezTo>
                  <a:cubicBezTo>
                    <a:pt x="857" y="655"/>
                    <a:pt x="894" y="654"/>
                    <a:pt x="930" y="652"/>
                  </a:cubicBezTo>
                  <a:cubicBezTo>
                    <a:pt x="1224" y="632"/>
                    <a:pt x="1518" y="545"/>
                    <a:pt x="1802" y="447"/>
                  </a:cubicBezTo>
                  <a:cubicBezTo>
                    <a:pt x="1929" y="408"/>
                    <a:pt x="2057" y="358"/>
                    <a:pt x="2144" y="260"/>
                  </a:cubicBezTo>
                  <a:lnTo>
                    <a:pt x="2076" y="251"/>
                  </a:lnTo>
                  <a:cubicBezTo>
                    <a:pt x="1763" y="84"/>
                    <a:pt x="1408" y="0"/>
                    <a:pt x="1051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6293594" y="3058129"/>
              <a:ext cx="68604" cy="205457"/>
            </a:xfrm>
            <a:custGeom>
              <a:avLst/>
              <a:gdLst/>
              <a:ahLst/>
              <a:cxnLst/>
              <a:rect l="l" t="t" r="r" b="b"/>
              <a:pathLst>
                <a:path w="579" h="1734" extrusionOk="0">
                  <a:moveTo>
                    <a:pt x="305" y="0"/>
                  </a:moveTo>
                  <a:cubicBezTo>
                    <a:pt x="275" y="0"/>
                    <a:pt x="255" y="10"/>
                    <a:pt x="236" y="29"/>
                  </a:cubicBezTo>
                  <a:cubicBezTo>
                    <a:pt x="89" y="157"/>
                    <a:pt x="40" y="362"/>
                    <a:pt x="31" y="558"/>
                  </a:cubicBezTo>
                  <a:cubicBezTo>
                    <a:pt x="1" y="960"/>
                    <a:pt x="128" y="1371"/>
                    <a:pt x="373" y="1694"/>
                  </a:cubicBezTo>
                  <a:lnTo>
                    <a:pt x="373" y="1733"/>
                  </a:lnTo>
                  <a:cubicBezTo>
                    <a:pt x="392" y="1557"/>
                    <a:pt x="451" y="1400"/>
                    <a:pt x="490" y="1234"/>
                  </a:cubicBezTo>
                  <a:cubicBezTo>
                    <a:pt x="579" y="843"/>
                    <a:pt x="530" y="421"/>
                    <a:pt x="353" y="59"/>
                  </a:cubicBezTo>
                  <a:cubicBezTo>
                    <a:pt x="344" y="29"/>
                    <a:pt x="324" y="10"/>
                    <a:pt x="305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6768254" y="1653345"/>
              <a:ext cx="85903" cy="344443"/>
            </a:xfrm>
            <a:custGeom>
              <a:avLst/>
              <a:gdLst/>
              <a:ahLst/>
              <a:cxnLst/>
              <a:rect l="l" t="t" r="r" b="b"/>
              <a:pathLst>
                <a:path w="725" h="2907" extrusionOk="0">
                  <a:moveTo>
                    <a:pt x="383" y="1"/>
                  </a:moveTo>
                  <a:cubicBezTo>
                    <a:pt x="250" y="1"/>
                    <a:pt x="184" y="414"/>
                    <a:pt x="147" y="556"/>
                  </a:cubicBezTo>
                  <a:cubicBezTo>
                    <a:pt x="88" y="811"/>
                    <a:pt x="49" y="1065"/>
                    <a:pt x="39" y="1329"/>
                  </a:cubicBezTo>
                  <a:cubicBezTo>
                    <a:pt x="0" y="1858"/>
                    <a:pt x="59" y="2397"/>
                    <a:pt x="216" y="2906"/>
                  </a:cubicBezTo>
                  <a:lnTo>
                    <a:pt x="353" y="2641"/>
                  </a:lnTo>
                  <a:cubicBezTo>
                    <a:pt x="499" y="2182"/>
                    <a:pt x="656" y="1731"/>
                    <a:pt x="695" y="1251"/>
                  </a:cubicBezTo>
                  <a:cubicBezTo>
                    <a:pt x="725" y="889"/>
                    <a:pt x="705" y="468"/>
                    <a:pt x="529" y="145"/>
                  </a:cubicBezTo>
                  <a:cubicBezTo>
                    <a:pt x="473" y="42"/>
                    <a:pt x="424" y="1"/>
                    <a:pt x="383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6761263" y="1906789"/>
              <a:ext cx="338874" cy="126900"/>
            </a:xfrm>
            <a:custGeom>
              <a:avLst/>
              <a:gdLst/>
              <a:ahLst/>
              <a:cxnLst/>
              <a:rect l="l" t="t" r="r" b="b"/>
              <a:pathLst>
                <a:path w="2860" h="1071" extrusionOk="0">
                  <a:moveTo>
                    <a:pt x="2681" y="0"/>
                  </a:moveTo>
                  <a:cubicBezTo>
                    <a:pt x="2662" y="0"/>
                    <a:pt x="2643" y="1"/>
                    <a:pt x="2625" y="3"/>
                  </a:cubicBezTo>
                  <a:cubicBezTo>
                    <a:pt x="1675" y="101"/>
                    <a:pt x="813" y="571"/>
                    <a:pt x="0" y="1070"/>
                  </a:cubicBezTo>
                  <a:cubicBezTo>
                    <a:pt x="470" y="992"/>
                    <a:pt x="950" y="992"/>
                    <a:pt x="1411" y="924"/>
                  </a:cubicBezTo>
                  <a:cubicBezTo>
                    <a:pt x="1988" y="826"/>
                    <a:pt x="2586" y="581"/>
                    <a:pt x="2860" y="72"/>
                  </a:cubicBezTo>
                  <a:cubicBezTo>
                    <a:pt x="2821" y="18"/>
                    <a:pt x="2751" y="0"/>
                    <a:pt x="2681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7290308" y="1672066"/>
              <a:ext cx="102255" cy="100596"/>
            </a:xfrm>
            <a:custGeom>
              <a:avLst/>
              <a:gdLst/>
              <a:ahLst/>
              <a:cxnLst/>
              <a:rect l="l" t="t" r="r" b="b"/>
              <a:pathLst>
                <a:path w="863" h="849" extrusionOk="0">
                  <a:moveTo>
                    <a:pt x="541" y="0"/>
                  </a:moveTo>
                  <a:cubicBezTo>
                    <a:pt x="524" y="0"/>
                    <a:pt x="507" y="2"/>
                    <a:pt x="490" y="6"/>
                  </a:cubicBezTo>
                  <a:cubicBezTo>
                    <a:pt x="421" y="26"/>
                    <a:pt x="373" y="85"/>
                    <a:pt x="334" y="133"/>
                  </a:cubicBezTo>
                  <a:cubicBezTo>
                    <a:pt x="167" y="339"/>
                    <a:pt x="49" y="574"/>
                    <a:pt x="1" y="829"/>
                  </a:cubicBezTo>
                  <a:lnTo>
                    <a:pt x="765" y="849"/>
                  </a:lnTo>
                  <a:cubicBezTo>
                    <a:pt x="813" y="662"/>
                    <a:pt x="862" y="466"/>
                    <a:pt x="823" y="281"/>
                  </a:cubicBezTo>
                  <a:cubicBezTo>
                    <a:pt x="804" y="202"/>
                    <a:pt x="765" y="124"/>
                    <a:pt x="715" y="75"/>
                  </a:cubicBezTo>
                  <a:cubicBezTo>
                    <a:pt x="669" y="28"/>
                    <a:pt x="604" y="0"/>
                    <a:pt x="541" y="0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7409743" y="1727400"/>
              <a:ext cx="93013" cy="95145"/>
            </a:xfrm>
            <a:custGeom>
              <a:avLst/>
              <a:gdLst/>
              <a:ahLst/>
              <a:cxnLst/>
              <a:rect l="l" t="t" r="r" b="b"/>
              <a:pathLst>
                <a:path w="785" h="803" extrusionOk="0">
                  <a:moveTo>
                    <a:pt x="466" y="1"/>
                  </a:moveTo>
                  <a:cubicBezTo>
                    <a:pt x="394" y="1"/>
                    <a:pt x="321" y="22"/>
                    <a:pt x="256" y="58"/>
                  </a:cubicBezTo>
                  <a:cubicBezTo>
                    <a:pt x="148" y="117"/>
                    <a:pt x="70" y="215"/>
                    <a:pt x="1" y="313"/>
                  </a:cubicBezTo>
                  <a:lnTo>
                    <a:pt x="295" y="802"/>
                  </a:lnTo>
                  <a:cubicBezTo>
                    <a:pt x="451" y="714"/>
                    <a:pt x="599" y="587"/>
                    <a:pt x="697" y="430"/>
                  </a:cubicBezTo>
                  <a:cubicBezTo>
                    <a:pt x="716" y="391"/>
                    <a:pt x="736" y="362"/>
                    <a:pt x="755" y="323"/>
                  </a:cubicBezTo>
                  <a:cubicBezTo>
                    <a:pt x="784" y="205"/>
                    <a:pt x="706" y="78"/>
                    <a:pt x="599" y="29"/>
                  </a:cubicBezTo>
                  <a:cubicBezTo>
                    <a:pt x="556" y="10"/>
                    <a:pt x="511" y="1"/>
                    <a:pt x="466" y="1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7022290" y="1784392"/>
              <a:ext cx="75595" cy="96093"/>
            </a:xfrm>
            <a:custGeom>
              <a:avLst/>
              <a:gdLst/>
              <a:ahLst/>
              <a:cxnLst/>
              <a:rect l="l" t="t" r="r" b="b"/>
              <a:pathLst>
                <a:path w="638" h="811" extrusionOk="0">
                  <a:moveTo>
                    <a:pt x="293" y="1"/>
                  </a:moveTo>
                  <a:cubicBezTo>
                    <a:pt x="259" y="1"/>
                    <a:pt x="225" y="8"/>
                    <a:pt x="196" y="27"/>
                  </a:cubicBezTo>
                  <a:cubicBezTo>
                    <a:pt x="157" y="67"/>
                    <a:pt x="128" y="116"/>
                    <a:pt x="108" y="175"/>
                  </a:cubicBezTo>
                  <a:cubicBezTo>
                    <a:pt x="30" y="380"/>
                    <a:pt x="0" y="595"/>
                    <a:pt x="30" y="811"/>
                  </a:cubicBezTo>
                  <a:lnTo>
                    <a:pt x="637" y="625"/>
                  </a:lnTo>
                  <a:cubicBezTo>
                    <a:pt x="627" y="468"/>
                    <a:pt x="618" y="302"/>
                    <a:pt x="529" y="165"/>
                  </a:cubicBezTo>
                  <a:cubicBezTo>
                    <a:pt x="500" y="106"/>
                    <a:pt x="451" y="47"/>
                    <a:pt x="392" y="18"/>
                  </a:cubicBezTo>
                  <a:cubicBezTo>
                    <a:pt x="362" y="8"/>
                    <a:pt x="328" y="1"/>
                    <a:pt x="293" y="1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7104639" y="1802520"/>
              <a:ext cx="70856" cy="81519"/>
            </a:xfrm>
            <a:custGeom>
              <a:avLst/>
              <a:gdLst/>
              <a:ahLst/>
              <a:cxnLst/>
              <a:rect l="l" t="t" r="r" b="b"/>
              <a:pathLst>
                <a:path w="598" h="688" extrusionOk="0">
                  <a:moveTo>
                    <a:pt x="376" y="1"/>
                  </a:moveTo>
                  <a:cubicBezTo>
                    <a:pt x="287" y="1"/>
                    <a:pt x="200" y="47"/>
                    <a:pt x="138" y="109"/>
                  </a:cubicBezTo>
                  <a:cubicBezTo>
                    <a:pt x="69" y="188"/>
                    <a:pt x="30" y="276"/>
                    <a:pt x="1" y="374"/>
                  </a:cubicBezTo>
                  <a:lnTo>
                    <a:pt x="353" y="688"/>
                  </a:lnTo>
                  <a:cubicBezTo>
                    <a:pt x="461" y="579"/>
                    <a:pt x="539" y="433"/>
                    <a:pt x="589" y="286"/>
                  </a:cubicBezTo>
                  <a:cubicBezTo>
                    <a:pt x="589" y="257"/>
                    <a:pt x="598" y="227"/>
                    <a:pt x="598" y="188"/>
                  </a:cubicBezTo>
                  <a:cubicBezTo>
                    <a:pt x="589" y="90"/>
                    <a:pt x="500" y="12"/>
                    <a:pt x="402" y="2"/>
                  </a:cubicBezTo>
                  <a:cubicBezTo>
                    <a:pt x="393" y="1"/>
                    <a:pt x="385" y="1"/>
                    <a:pt x="376" y="1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7492211" y="2045419"/>
              <a:ext cx="77846" cy="61377"/>
            </a:xfrm>
            <a:custGeom>
              <a:avLst/>
              <a:gdLst/>
              <a:ahLst/>
              <a:cxnLst/>
              <a:rect l="l" t="t" r="r" b="b"/>
              <a:pathLst>
                <a:path w="657" h="518" extrusionOk="0">
                  <a:moveTo>
                    <a:pt x="287" y="0"/>
                  </a:moveTo>
                  <a:cubicBezTo>
                    <a:pt x="217" y="0"/>
                    <a:pt x="148" y="14"/>
                    <a:pt x="79" y="28"/>
                  </a:cubicBezTo>
                  <a:lnTo>
                    <a:pt x="1" y="498"/>
                  </a:lnTo>
                  <a:cubicBezTo>
                    <a:pt x="69" y="511"/>
                    <a:pt x="137" y="518"/>
                    <a:pt x="205" y="518"/>
                  </a:cubicBezTo>
                  <a:cubicBezTo>
                    <a:pt x="294" y="518"/>
                    <a:pt x="382" y="506"/>
                    <a:pt x="471" y="479"/>
                  </a:cubicBezTo>
                  <a:cubicBezTo>
                    <a:pt x="500" y="468"/>
                    <a:pt x="529" y="459"/>
                    <a:pt x="558" y="439"/>
                  </a:cubicBezTo>
                  <a:cubicBezTo>
                    <a:pt x="637" y="381"/>
                    <a:pt x="656" y="253"/>
                    <a:pt x="608" y="165"/>
                  </a:cubicBezTo>
                  <a:cubicBezTo>
                    <a:pt x="569" y="77"/>
                    <a:pt x="471" y="18"/>
                    <a:pt x="373" y="9"/>
                  </a:cubicBezTo>
                  <a:cubicBezTo>
                    <a:pt x="344" y="3"/>
                    <a:pt x="315" y="0"/>
                    <a:pt x="287" y="0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7431901" y="1957976"/>
              <a:ext cx="103321" cy="83889"/>
            </a:xfrm>
            <a:custGeom>
              <a:avLst/>
              <a:gdLst/>
              <a:ahLst/>
              <a:cxnLst/>
              <a:rect l="l" t="t" r="r" b="b"/>
              <a:pathLst>
                <a:path w="872" h="708" extrusionOk="0">
                  <a:moveTo>
                    <a:pt x="680" y="1"/>
                  </a:moveTo>
                  <a:cubicBezTo>
                    <a:pt x="646" y="1"/>
                    <a:pt x="612" y="6"/>
                    <a:pt x="578" y="12"/>
                  </a:cubicBezTo>
                  <a:cubicBezTo>
                    <a:pt x="373" y="61"/>
                    <a:pt x="166" y="149"/>
                    <a:pt x="0" y="286"/>
                  </a:cubicBezTo>
                  <a:lnTo>
                    <a:pt x="480" y="707"/>
                  </a:lnTo>
                  <a:cubicBezTo>
                    <a:pt x="608" y="609"/>
                    <a:pt x="745" y="512"/>
                    <a:pt x="823" y="364"/>
                  </a:cubicBezTo>
                  <a:cubicBezTo>
                    <a:pt x="852" y="305"/>
                    <a:pt x="872" y="237"/>
                    <a:pt x="862" y="179"/>
                  </a:cubicBezTo>
                  <a:cubicBezTo>
                    <a:pt x="852" y="110"/>
                    <a:pt x="813" y="41"/>
                    <a:pt x="754" y="12"/>
                  </a:cubicBezTo>
                  <a:cubicBezTo>
                    <a:pt x="729" y="4"/>
                    <a:pt x="705" y="1"/>
                    <a:pt x="680" y="1"/>
                  </a:cubicBezTo>
                  <a:close/>
                </a:path>
              </a:pathLst>
            </a:custGeom>
            <a:solidFill>
              <a:srgbClr val="EF8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6662563" y="2259881"/>
              <a:ext cx="110430" cy="394563"/>
            </a:xfrm>
            <a:custGeom>
              <a:avLst/>
              <a:gdLst/>
              <a:ahLst/>
              <a:cxnLst/>
              <a:rect l="l" t="t" r="r" b="b"/>
              <a:pathLst>
                <a:path w="932" h="3330" extrusionOk="0">
                  <a:moveTo>
                    <a:pt x="618" y="0"/>
                  </a:moveTo>
                  <a:cubicBezTo>
                    <a:pt x="585" y="0"/>
                    <a:pt x="547" y="31"/>
                    <a:pt x="501" y="108"/>
                  </a:cubicBezTo>
                  <a:cubicBezTo>
                    <a:pt x="422" y="235"/>
                    <a:pt x="392" y="382"/>
                    <a:pt x="353" y="519"/>
                  </a:cubicBezTo>
                  <a:cubicBezTo>
                    <a:pt x="79" y="1410"/>
                    <a:pt x="1" y="2448"/>
                    <a:pt x="324" y="3330"/>
                  </a:cubicBezTo>
                  <a:cubicBezTo>
                    <a:pt x="353" y="3075"/>
                    <a:pt x="442" y="2840"/>
                    <a:pt x="540" y="2595"/>
                  </a:cubicBezTo>
                  <a:cubicBezTo>
                    <a:pt x="657" y="2292"/>
                    <a:pt x="775" y="1959"/>
                    <a:pt x="833" y="1635"/>
                  </a:cubicBezTo>
                  <a:cubicBezTo>
                    <a:pt x="921" y="1185"/>
                    <a:pt x="931" y="715"/>
                    <a:pt x="784" y="264"/>
                  </a:cubicBezTo>
                  <a:cubicBezTo>
                    <a:pt x="737" y="144"/>
                    <a:pt x="690" y="0"/>
                    <a:pt x="618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6650951" y="2583469"/>
              <a:ext cx="321575" cy="174177"/>
            </a:xfrm>
            <a:custGeom>
              <a:avLst/>
              <a:gdLst/>
              <a:ahLst/>
              <a:cxnLst/>
              <a:rect l="l" t="t" r="r" b="b"/>
              <a:pathLst>
                <a:path w="2714" h="1470" extrusionOk="0">
                  <a:moveTo>
                    <a:pt x="2336" y="0"/>
                  </a:moveTo>
                  <a:cubicBezTo>
                    <a:pt x="2048" y="0"/>
                    <a:pt x="1755" y="95"/>
                    <a:pt x="1480" y="207"/>
                  </a:cubicBezTo>
                  <a:cubicBezTo>
                    <a:pt x="1166" y="325"/>
                    <a:pt x="853" y="462"/>
                    <a:pt x="588" y="667"/>
                  </a:cubicBezTo>
                  <a:cubicBezTo>
                    <a:pt x="336" y="847"/>
                    <a:pt x="133" y="1094"/>
                    <a:pt x="34" y="1392"/>
                  </a:cubicBezTo>
                  <a:lnTo>
                    <a:pt x="34" y="1392"/>
                  </a:lnTo>
                  <a:cubicBezTo>
                    <a:pt x="23" y="1392"/>
                    <a:pt x="12" y="1392"/>
                    <a:pt x="1" y="1391"/>
                  </a:cubicBezTo>
                  <a:lnTo>
                    <a:pt x="1" y="1391"/>
                  </a:lnTo>
                  <a:lnTo>
                    <a:pt x="11" y="1470"/>
                  </a:lnTo>
                  <a:cubicBezTo>
                    <a:pt x="18" y="1444"/>
                    <a:pt x="26" y="1418"/>
                    <a:pt x="34" y="1392"/>
                  </a:cubicBezTo>
                  <a:lnTo>
                    <a:pt x="34" y="1392"/>
                  </a:lnTo>
                  <a:cubicBezTo>
                    <a:pt x="50" y="1392"/>
                    <a:pt x="66" y="1392"/>
                    <a:pt x="83" y="1392"/>
                  </a:cubicBezTo>
                  <a:cubicBezTo>
                    <a:pt x="897" y="1392"/>
                    <a:pt x="1707" y="1111"/>
                    <a:pt x="2351" y="608"/>
                  </a:cubicBezTo>
                  <a:cubicBezTo>
                    <a:pt x="2488" y="491"/>
                    <a:pt x="2635" y="364"/>
                    <a:pt x="2694" y="187"/>
                  </a:cubicBezTo>
                  <a:cubicBezTo>
                    <a:pt x="2703" y="158"/>
                    <a:pt x="2714" y="129"/>
                    <a:pt x="2703" y="109"/>
                  </a:cubicBezTo>
                  <a:cubicBezTo>
                    <a:pt x="2694" y="60"/>
                    <a:pt x="2645" y="40"/>
                    <a:pt x="2606" y="31"/>
                  </a:cubicBezTo>
                  <a:cubicBezTo>
                    <a:pt x="2516" y="10"/>
                    <a:pt x="2426" y="0"/>
                    <a:pt x="2336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6847166" y="2032504"/>
              <a:ext cx="143962" cy="377146"/>
            </a:xfrm>
            <a:custGeom>
              <a:avLst/>
              <a:gdLst/>
              <a:ahLst/>
              <a:cxnLst/>
              <a:rect l="l" t="t" r="r" b="b"/>
              <a:pathLst>
                <a:path w="1215" h="3183" extrusionOk="0">
                  <a:moveTo>
                    <a:pt x="871" y="0"/>
                  </a:moveTo>
                  <a:cubicBezTo>
                    <a:pt x="842" y="0"/>
                    <a:pt x="812" y="20"/>
                    <a:pt x="793" y="39"/>
                  </a:cubicBezTo>
                  <a:cubicBezTo>
                    <a:pt x="421" y="450"/>
                    <a:pt x="196" y="979"/>
                    <a:pt x="98" y="1528"/>
                  </a:cubicBezTo>
                  <a:cubicBezTo>
                    <a:pt x="0" y="2076"/>
                    <a:pt x="29" y="2634"/>
                    <a:pt x="137" y="3182"/>
                  </a:cubicBezTo>
                  <a:lnTo>
                    <a:pt x="166" y="3134"/>
                  </a:lnTo>
                  <a:cubicBezTo>
                    <a:pt x="382" y="2781"/>
                    <a:pt x="568" y="2429"/>
                    <a:pt x="725" y="2056"/>
                  </a:cubicBezTo>
                  <a:cubicBezTo>
                    <a:pt x="1008" y="1430"/>
                    <a:pt x="1214" y="705"/>
                    <a:pt x="940" y="68"/>
                  </a:cubicBezTo>
                  <a:cubicBezTo>
                    <a:pt x="930" y="39"/>
                    <a:pt x="910" y="0"/>
                    <a:pt x="871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6771690" y="2424104"/>
              <a:ext cx="340059" cy="93013"/>
            </a:xfrm>
            <a:custGeom>
              <a:avLst/>
              <a:gdLst/>
              <a:ahLst/>
              <a:cxnLst/>
              <a:rect l="l" t="t" r="r" b="b"/>
              <a:pathLst>
                <a:path w="2870" h="785" extrusionOk="0">
                  <a:moveTo>
                    <a:pt x="2246" y="1"/>
                  </a:moveTo>
                  <a:cubicBezTo>
                    <a:pt x="1470" y="1"/>
                    <a:pt x="692" y="248"/>
                    <a:pt x="69" y="710"/>
                  </a:cubicBezTo>
                  <a:lnTo>
                    <a:pt x="0" y="749"/>
                  </a:lnTo>
                  <a:lnTo>
                    <a:pt x="1205" y="778"/>
                  </a:lnTo>
                  <a:cubicBezTo>
                    <a:pt x="1306" y="781"/>
                    <a:pt x="1407" y="785"/>
                    <a:pt x="1508" y="785"/>
                  </a:cubicBezTo>
                  <a:cubicBezTo>
                    <a:pt x="1710" y="785"/>
                    <a:pt x="1910" y="771"/>
                    <a:pt x="2106" y="719"/>
                  </a:cubicBezTo>
                  <a:cubicBezTo>
                    <a:pt x="2400" y="651"/>
                    <a:pt x="2683" y="475"/>
                    <a:pt x="2831" y="210"/>
                  </a:cubicBezTo>
                  <a:cubicBezTo>
                    <a:pt x="2850" y="171"/>
                    <a:pt x="2870" y="132"/>
                    <a:pt x="2850" y="93"/>
                  </a:cubicBezTo>
                  <a:cubicBezTo>
                    <a:pt x="2831" y="53"/>
                    <a:pt x="2781" y="44"/>
                    <a:pt x="2733" y="34"/>
                  </a:cubicBezTo>
                  <a:cubicBezTo>
                    <a:pt x="2571" y="12"/>
                    <a:pt x="2409" y="1"/>
                    <a:pt x="2246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6913163" y="2232866"/>
              <a:ext cx="376079" cy="122279"/>
            </a:xfrm>
            <a:custGeom>
              <a:avLst/>
              <a:gdLst/>
              <a:ahLst/>
              <a:cxnLst/>
              <a:rect l="l" t="t" r="r" b="b"/>
              <a:pathLst>
                <a:path w="3174" h="1032" extrusionOk="0">
                  <a:moveTo>
                    <a:pt x="2590" y="0"/>
                  </a:moveTo>
                  <a:cubicBezTo>
                    <a:pt x="1706" y="0"/>
                    <a:pt x="824" y="369"/>
                    <a:pt x="109" y="904"/>
                  </a:cubicBezTo>
                  <a:lnTo>
                    <a:pt x="1" y="1031"/>
                  </a:lnTo>
                  <a:cubicBezTo>
                    <a:pt x="148" y="962"/>
                    <a:pt x="324" y="953"/>
                    <a:pt x="481" y="943"/>
                  </a:cubicBezTo>
                  <a:cubicBezTo>
                    <a:pt x="1127" y="904"/>
                    <a:pt x="1774" y="855"/>
                    <a:pt x="2390" y="649"/>
                  </a:cubicBezTo>
                  <a:cubicBezTo>
                    <a:pt x="2675" y="551"/>
                    <a:pt x="2958" y="414"/>
                    <a:pt x="3134" y="159"/>
                  </a:cubicBezTo>
                  <a:cubicBezTo>
                    <a:pt x="3154" y="140"/>
                    <a:pt x="3174" y="101"/>
                    <a:pt x="3154" y="72"/>
                  </a:cubicBezTo>
                  <a:cubicBezTo>
                    <a:pt x="3145" y="52"/>
                    <a:pt x="3115" y="42"/>
                    <a:pt x="3095" y="42"/>
                  </a:cubicBezTo>
                  <a:cubicBezTo>
                    <a:pt x="2928" y="14"/>
                    <a:pt x="2759" y="0"/>
                    <a:pt x="2590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7651102" y="2065799"/>
              <a:ext cx="446935" cy="420394"/>
            </a:xfrm>
            <a:custGeom>
              <a:avLst/>
              <a:gdLst/>
              <a:ahLst/>
              <a:cxnLst/>
              <a:rect l="l" t="t" r="r" b="b"/>
              <a:pathLst>
                <a:path w="3772" h="3548" extrusionOk="0">
                  <a:moveTo>
                    <a:pt x="2162" y="1"/>
                  </a:moveTo>
                  <a:cubicBezTo>
                    <a:pt x="2069" y="1"/>
                    <a:pt x="1976" y="19"/>
                    <a:pt x="1891" y="52"/>
                  </a:cubicBezTo>
                  <a:cubicBezTo>
                    <a:pt x="1665" y="140"/>
                    <a:pt x="1480" y="326"/>
                    <a:pt x="1323" y="502"/>
                  </a:cubicBezTo>
                  <a:cubicBezTo>
                    <a:pt x="1230" y="371"/>
                    <a:pt x="1073" y="313"/>
                    <a:pt x="909" y="313"/>
                  </a:cubicBezTo>
                  <a:cubicBezTo>
                    <a:pt x="780" y="313"/>
                    <a:pt x="648" y="349"/>
                    <a:pt x="540" y="414"/>
                  </a:cubicBezTo>
                  <a:cubicBezTo>
                    <a:pt x="295" y="571"/>
                    <a:pt x="138" y="835"/>
                    <a:pt x="1" y="1090"/>
                  </a:cubicBezTo>
                  <a:lnTo>
                    <a:pt x="2733" y="3547"/>
                  </a:lnTo>
                  <a:cubicBezTo>
                    <a:pt x="2978" y="3460"/>
                    <a:pt x="3232" y="3362"/>
                    <a:pt x="3428" y="3185"/>
                  </a:cubicBezTo>
                  <a:cubicBezTo>
                    <a:pt x="3634" y="3019"/>
                    <a:pt x="3771" y="2764"/>
                    <a:pt x="3732" y="2500"/>
                  </a:cubicBezTo>
                  <a:cubicBezTo>
                    <a:pt x="3698" y="2277"/>
                    <a:pt x="3490" y="2076"/>
                    <a:pt x="3268" y="2076"/>
                  </a:cubicBezTo>
                  <a:cubicBezTo>
                    <a:pt x="3237" y="2076"/>
                    <a:pt x="3205" y="2080"/>
                    <a:pt x="3173" y="2089"/>
                  </a:cubicBezTo>
                  <a:cubicBezTo>
                    <a:pt x="3350" y="1854"/>
                    <a:pt x="3477" y="1550"/>
                    <a:pt x="3389" y="1266"/>
                  </a:cubicBezTo>
                  <a:cubicBezTo>
                    <a:pt x="3326" y="1063"/>
                    <a:pt x="3113" y="915"/>
                    <a:pt x="2915" y="915"/>
                  </a:cubicBezTo>
                  <a:cubicBezTo>
                    <a:pt x="2835" y="915"/>
                    <a:pt x="2758" y="939"/>
                    <a:pt x="2694" y="992"/>
                  </a:cubicBezTo>
                  <a:cubicBezTo>
                    <a:pt x="2743" y="708"/>
                    <a:pt x="2762" y="365"/>
                    <a:pt x="2566" y="159"/>
                  </a:cubicBezTo>
                  <a:cubicBezTo>
                    <a:pt x="2463" y="50"/>
                    <a:pt x="2314" y="1"/>
                    <a:pt x="2162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7482969" y="2081084"/>
              <a:ext cx="302854" cy="571110"/>
            </a:xfrm>
            <a:custGeom>
              <a:avLst/>
              <a:gdLst/>
              <a:ahLst/>
              <a:cxnLst/>
              <a:rect l="l" t="t" r="r" b="b"/>
              <a:pathLst>
                <a:path w="2556" h="4820" extrusionOk="0">
                  <a:moveTo>
                    <a:pt x="1572" y="1"/>
                  </a:moveTo>
                  <a:cubicBezTo>
                    <a:pt x="1506" y="1"/>
                    <a:pt x="1437" y="28"/>
                    <a:pt x="1381" y="60"/>
                  </a:cubicBezTo>
                  <a:cubicBezTo>
                    <a:pt x="882" y="334"/>
                    <a:pt x="597" y="883"/>
                    <a:pt x="421" y="1431"/>
                  </a:cubicBezTo>
                  <a:cubicBezTo>
                    <a:pt x="59" y="2518"/>
                    <a:pt x="0" y="3703"/>
                    <a:pt x="235" y="4819"/>
                  </a:cubicBezTo>
                  <a:lnTo>
                    <a:pt x="1909" y="2655"/>
                  </a:lnTo>
                  <a:cubicBezTo>
                    <a:pt x="2144" y="2351"/>
                    <a:pt x="2390" y="2038"/>
                    <a:pt x="2497" y="1666"/>
                  </a:cubicBezTo>
                  <a:cubicBezTo>
                    <a:pt x="2556" y="1440"/>
                    <a:pt x="2556" y="1186"/>
                    <a:pt x="2438" y="990"/>
                  </a:cubicBezTo>
                  <a:cubicBezTo>
                    <a:pt x="2348" y="832"/>
                    <a:pt x="2175" y="726"/>
                    <a:pt x="2002" y="726"/>
                  </a:cubicBezTo>
                  <a:cubicBezTo>
                    <a:pt x="1951" y="726"/>
                    <a:pt x="1900" y="735"/>
                    <a:pt x="1851" y="755"/>
                  </a:cubicBezTo>
                  <a:cubicBezTo>
                    <a:pt x="1851" y="559"/>
                    <a:pt x="1811" y="363"/>
                    <a:pt x="1753" y="178"/>
                  </a:cubicBezTo>
                  <a:cubicBezTo>
                    <a:pt x="1743" y="119"/>
                    <a:pt x="1714" y="60"/>
                    <a:pt x="1674" y="30"/>
                  </a:cubicBezTo>
                  <a:cubicBezTo>
                    <a:pt x="1643" y="9"/>
                    <a:pt x="1608" y="1"/>
                    <a:pt x="1572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7503822" y="2323982"/>
              <a:ext cx="601087" cy="336860"/>
            </a:xfrm>
            <a:custGeom>
              <a:avLst/>
              <a:gdLst/>
              <a:ahLst/>
              <a:cxnLst/>
              <a:rect l="l" t="t" r="r" b="b"/>
              <a:pathLst>
                <a:path w="5073" h="2843" extrusionOk="0">
                  <a:moveTo>
                    <a:pt x="3659" y="0"/>
                  </a:moveTo>
                  <a:cubicBezTo>
                    <a:pt x="3400" y="0"/>
                    <a:pt x="3155" y="175"/>
                    <a:pt x="2919" y="262"/>
                  </a:cubicBezTo>
                  <a:lnTo>
                    <a:pt x="1" y="2779"/>
                  </a:lnTo>
                  <a:cubicBezTo>
                    <a:pt x="358" y="2821"/>
                    <a:pt x="719" y="2842"/>
                    <a:pt x="1081" y="2842"/>
                  </a:cubicBezTo>
                  <a:cubicBezTo>
                    <a:pt x="1639" y="2842"/>
                    <a:pt x="2199" y="2792"/>
                    <a:pt x="2752" y="2691"/>
                  </a:cubicBezTo>
                  <a:cubicBezTo>
                    <a:pt x="3222" y="2593"/>
                    <a:pt x="3702" y="2465"/>
                    <a:pt x="4103" y="2201"/>
                  </a:cubicBezTo>
                  <a:cubicBezTo>
                    <a:pt x="4446" y="1986"/>
                    <a:pt x="4720" y="1653"/>
                    <a:pt x="4926" y="1300"/>
                  </a:cubicBezTo>
                  <a:cubicBezTo>
                    <a:pt x="5014" y="1144"/>
                    <a:pt x="5073" y="928"/>
                    <a:pt x="4945" y="800"/>
                  </a:cubicBezTo>
                  <a:cubicBezTo>
                    <a:pt x="4897" y="742"/>
                    <a:pt x="4828" y="713"/>
                    <a:pt x="4749" y="693"/>
                  </a:cubicBezTo>
                  <a:cubicBezTo>
                    <a:pt x="4650" y="665"/>
                    <a:pt x="4548" y="653"/>
                    <a:pt x="4444" y="653"/>
                  </a:cubicBezTo>
                  <a:cubicBezTo>
                    <a:pt x="4365" y="653"/>
                    <a:pt x="4284" y="660"/>
                    <a:pt x="4204" y="673"/>
                  </a:cubicBezTo>
                  <a:lnTo>
                    <a:pt x="4204" y="673"/>
                  </a:lnTo>
                  <a:cubicBezTo>
                    <a:pt x="4337" y="650"/>
                    <a:pt x="4240" y="321"/>
                    <a:pt x="4192" y="262"/>
                  </a:cubicBezTo>
                  <a:cubicBezTo>
                    <a:pt x="4113" y="135"/>
                    <a:pt x="3898" y="37"/>
                    <a:pt x="3751" y="8"/>
                  </a:cubicBezTo>
                  <a:cubicBezTo>
                    <a:pt x="3720" y="3"/>
                    <a:pt x="3689" y="0"/>
                    <a:pt x="365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7118620" y="2343414"/>
              <a:ext cx="225245" cy="480467"/>
            </a:xfrm>
            <a:custGeom>
              <a:avLst/>
              <a:gdLst/>
              <a:ahLst/>
              <a:cxnLst/>
              <a:rect l="l" t="t" r="r" b="b"/>
              <a:pathLst>
                <a:path w="1901" h="4055" extrusionOk="0">
                  <a:moveTo>
                    <a:pt x="1626" y="0"/>
                  </a:moveTo>
                  <a:cubicBezTo>
                    <a:pt x="1067" y="372"/>
                    <a:pt x="745" y="1019"/>
                    <a:pt x="568" y="1665"/>
                  </a:cubicBezTo>
                  <a:cubicBezTo>
                    <a:pt x="392" y="2311"/>
                    <a:pt x="323" y="2997"/>
                    <a:pt x="127" y="3643"/>
                  </a:cubicBezTo>
                  <a:cubicBezTo>
                    <a:pt x="88" y="3780"/>
                    <a:pt x="49" y="3917"/>
                    <a:pt x="0" y="4054"/>
                  </a:cubicBezTo>
                  <a:cubicBezTo>
                    <a:pt x="333" y="3652"/>
                    <a:pt x="745" y="3310"/>
                    <a:pt x="1067" y="2899"/>
                  </a:cubicBezTo>
                  <a:cubicBezTo>
                    <a:pt x="1391" y="2488"/>
                    <a:pt x="1655" y="2027"/>
                    <a:pt x="1783" y="1518"/>
                  </a:cubicBezTo>
                  <a:cubicBezTo>
                    <a:pt x="1900" y="1009"/>
                    <a:pt x="1870" y="460"/>
                    <a:pt x="1626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7303105" y="2846985"/>
              <a:ext cx="594096" cy="117658"/>
            </a:xfrm>
            <a:custGeom>
              <a:avLst/>
              <a:gdLst/>
              <a:ahLst/>
              <a:cxnLst/>
              <a:rect l="l" t="t" r="r" b="b"/>
              <a:pathLst>
                <a:path w="5014" h="993" extrusionOk="0">
                  <a:moveTo>
                    <a:pt x="3778" y="0"/>
                  </a:moveTo>
                  <a:cubicBezTo>
                    <a:pt x="3309" y="0"/>
                    <a:pt x="2838" y="36"/>
                    <a:pt x="2370" y="68"/>
                  </a:cubicBezTo>
                  <a:cubicBezTo>
                    <a:pt x="1978" y="108"/>
                    <a:pt x="1577" y="108"/>
                    <a:pt x="1185" y="108"/>
                  </a:cubicBezTo>
                  <a:cubicBezTo>
                    <a:pt x="971" y="108"/>
                    <a:pt x="754" y="116"/>
                    <a:pt x="537" y="116"/>
                  </a:cubicBezTo>
                  <a:cubicBezTo>
                    <a:pt x="357" y="116"/>
                    <a:pt x="178" y="110"/>
                    <a:pt x="0" y="88"/>
                  </a:cubicBezTo>
                  <a:lnTo>
                    <a:pt x="0" y="88"/>
                  </a:lnTo>
                  <a:cubicBezTo>
                    <a:pt x="78" y="98"/>
                    <a:pt x="128" y="196"/>
                    <a:pt x="187" y="235"/>
                  </a:cubicBezTo>
                  <a:cubicBezTo>
                    <a:pt x="255" y="274"/>
                    <a:pt x="343" y="303"/>
                    <a:pt x="411" y="343"/>
                  </a:cubicBezTo>
                  <a:cubicBezTo>
                    <a:pt x="617" y="440"/>
                    <a:pt x="823" y="538"/>
                    <a:pt x="1038" y="607"/>
                  </a:cubicBezTo>
                  <a:cubicBezTo>
                    <a:pt x="1488" y="773"/>
                    <a:pt x="1969" y="862"/>
                    <a:pt x="2429" y="950"/>
                  </a:cubicBezTo>
                  <a:lnTo>
                    <a:pt x="2458" y="950"/>
                  </a:lnTo>
                  <a:cubicBezTo>
                    <a:pt x="2619" y="978"/>
                    <a:pt x="2785" y="992"/>
                    <a:pt x="2954" y="992"/>
                  </a:cubicBezTo>
                  <a:cubicBezTo>
                    <a:pt x="3308" y="992"/>
                    <a:pt x="3670" y="929"/>
                    <a:pt x="3995" y="803"/>
                  </a:cubicBezTo>
                  <a:cubicBezTo>
                    <a:pt x="4182" y="734"/>
                    <a:pt x="4358" y="636"/>
                    <a:pt x="4524" y="549"/>
                  </a:cubicBezTo>
                  <a:cubicBezTo>
                    <a:pt x="4691" y="460"/>
                    <a:pt x="4848" y="372"/>
                    <a:pt x="4975" y="235"/>
                  </a:cubicBezTo>
                  <a:cubicBezTo>
                    <a:pt x="4994" y="225"/>
                    <a:pt x="5014" y="196"/>
                    <a:pt x="5014" y="176"/>
                  </a:cubicBezTo>
                  <a:cubicBezTo>
                    <a:pt x="5014" y="118"/>
                    <a:pt x="4946" y="98"/>
                    <a:pt x="4896" y="88"/>
                  </a:cubicBezTo>
                  <a:cubicBezTo>
                    <a:pt x="4527" y="23"/>
                    <a:pt x="4153" y="0"/>
                    <a:pt x="377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7096582" y="2441996"/>
              <a:ext cx="171807" cy="411981"/>
            </a:xfrm>
            <a:custGeom>
              <a:avLst/>
              <a:gdLst/>
              <a:ahLst/>
              <a:cxnLst/>
              <a:rect l="l" t="t" r="r" b="b"/>
              <a:pathLst>
                <a:path w="1450" h="3477" extrusionOk="0">
                  <a:moveTo>
                    <a:pt x="1440" y="0"/>
                  </a:moveTo>
                  <a:cubicBezTo>
                    <a:pt x="1430" y="0"/>
                    <a:pt x="1391" y="216"/>
                    <a:pt x="1303" y="559"/>
                  </a:cubicBezTo>
                  <a:cubicBezTo>
                    <a:pt x="1214" y="901"/>
                    <a:pt x="1077" y="1362"/>
                    <a:pt x="862" y="1861"/>
                  </a:cubicBezTo>
                  <a:cubicBezTo>
                    <a:pt x="764" y="2106"/>
                    <a:pt x="657" y="2341"/>
                    <a:pt x="548" y="2546"/>
                  </a:cubicBezTo>
                  <a:cubicBezTo>
                    <a:pt x="441" y="2752"/>
                    <a:pt x="333" y="2938"/>
                    <a:pt x="245" y="3085"/>
                  </a:cubicBezTo>
                  <a:cubicBezTo>
                    <a:pt x="147" y="3242"/>
                    <a:pt x="89" y="3369"/>
                    <a:pt x="20" y="3428"/>
                  </a:cubicBezTo>
                  <a:lnTo>
                    <a:pt x="10" y="3438"/>
                  </a:lnTo>
                  <a:cubicBezTo>
                    <a:pt x="0" y="3457"/>
                    <a:pt x="0" y="3467"/>
                    <a:pt x="0" y="3477"/>
                  </a:cubicBezTo>
                  <a:cubicBezTo>
                    <a:pt x="10" y="3477"/>
                    <a:pt x="20" y="3467"/>
                    <a:pt x="39" y="3457"/>
                  </a:cubicBezTo>
                  <a:cubicBezTo>
                    <a:pt x="78" y="3428"/>
                    <a:pt x="118" y="3379"/>
                    <a:pt x="157" y="3320"/>
                  </a:cubicBezTo>
                  <a:cubicBezTo>
                    <a:pt x="196" y="3262"/>
                    <a:pt x="245" y="3193"/>
                    <a:pt x="294" y="3114"/>
                  </a:cubicBezTo>
                  <a:cubicBezTo>
                    <a:pt x="392" y="2968"/>
                    <a:pt x="500" y="2792"/>
                    <a:pt x="607" y="2585"/>
                  </a:cubicBezTo>
                  <a:cubicBezTo>
                    <a:pt x="725" y="2370"/>
                    <a:pt x="833" y="2145"/>
                    <a:pt x="940" y="1891"/>
                  </a:cubicBezTo>
                  <a:cubicBezTo>
                    <a:pt x="1146" y="1391"/>
                    <a:pt x="1283" y="911"/>
                    <a:pt x="1351" y="568"/>
                  </a:cubicBezTo>
                  <a:cubicBezTo>
                    <a:pt x="1371" y="481"/>
                    <a:pt x="1391" y="402"/>
                    <a:pt x="1401" y="333"/>
                  </a:cubicBezTo>
                  <a:cubicBezTo>
                    <a:pt x="1410" y="265"/>
                    <a:pt x="1420" y="206"/>
                    <a:pt x="1430" y="157"/>
                  </a:cubicBezTo>
                  <a:cubicBezTo>
                    <a:pt x="1440" y="59"/>
                    <a:pt x="1449" y="0"/>
                    <a:pt x="1440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7193978" y="2822221"/>
              <a:ext cx="530469" cy="86259"/>
            </a:xfrm>
            <a:custGeom>
              <a:avLst/>
              <a:gdLst/>
              <a:ahLst/>
              <a:cxnLst/>
              <a:rect l="l" t="t" r="r" b="b"/>
              <a:pathLst>
                <a:path w="4477" h="728" extrusionOk="0">
                  <a:moveTo>
                    <a:pt x="7" y="1"/>
                  </a:moveTo>
                  <a:cubicBezTo>
                    <a:pt x="4" y="1"/>
                    <a:pt x="1" y="2"/>
                    <a:pt x="1" y="3"/>
                  </a:cubicBezTo>
                  <a:lnTo>
                    <a:pt x="157" y="82"/>
                  </a:lnTo>
                  <a:cubicBezTo>
                    <a:pt x="216" y="111"/>
                    <a:pt x="275" y="140"/>
                    <a:pt x="353" y="170"/>
                  </a:cubicBezTo>
                  <a:cubicBezTo>
                    <a:pt x="431" y="199"/>
                    <a:pt x="520" y="238"/>
                    <a:pt x="618" y="268"/>
                  </a:cubicBezTo>
                  <a:cubicBezTo>
                    <a:pt x="716" y="307"/>
                    <a:pt x="823" y="346"/>
                    <a:pt x="941" y="375"/>
                  </a:cubicBezTo>
                  <a:cubicBezTo>
                    <a:pt x="1049" y="414"/>
                    <a:pt x="1176" y="454"/>
                    <a:pt x="1313" y="483"/>
                  </a:cubicBezTo>
                  <a:cubicBezTo>
                    <a:pt x="1578" y="552"/>
                    <a:pt x="1871" y="610"/>
                    <a:pt x="2185" y="660"/>
                  </a:cubicBezTo>
                  <a:cubicBezTo>
                    <a:pt x="2507" y="699"/>
                    <a:pt x="2801" y="718"/>
                    <a:pt x="3075" y="728"/>
                  </a:cubicBezTo>
                  <a:lnTo>
                    <a:pt x="3467" y="728"/>
                  </a:lnTo>
                  <a:cubicBezTo>
                    <a:pt x="3595" y="728"/>
                    <a:pt x="3702" y="718"/>
                    <a:pt x="3810" y="708"/>
                  </a:cubicBezTo>
                  <a:cubicBezTo>
                    <a:pt x="3918" y="708"/>
                    <a:pt x="4006" y="689"/>
                    <a:pt x="4084" y="679"/>
                  </a:cubicBezTo>
                  <a:cubicBezTo>
                    <a:pt x="4172" y="679"/>
                    <a:pt x="4241" y="660"/>
                    <a:pt x="4300" y="649"/>
                  </a:cubicBezTo>
                  <a:lnTo>
                    <a:pt x="4476" y="620"/>
                  </a:lnTo>
                  <a:cubicBezTo>
                    <a:pt x="4476" y="617"/>
                    <a:pt x="4466" y="615"/>
                    <a:pt x="4448" y="615"/>
                  </a:cubicBezTo>
                  <a:cubicBezTo>
                    <a:pt x="4371" y="615"/>
                    <a:pt x="4141" y="642"/>
                    <a:pt x="3810" y="649"/>
                  </a:cubicBezTo>
                  <a:cubicBezTo>
                    <a:pt x="3702" y="660"/>
                    <a:pt x="3595" y="660"/>
                    <a:pt x="3467" y="660"/>
                  </a:cubicBezTo>
                  <a:cubicBezTo>
                    <a:pt x="3428" y="663"/>
                    <a:pt x="3388" y="664"/>
                    <a:pt x="3346" y="664"/>
                  </a:cubicBezTo>
                  <a:cubicBezTo>
                    <a:pt x="3264" y="664"/>
                    <a:pt x="3177" y="660"/>
                    <a:pt x="3086" y="660"/>
                  </a:cubicBezTo>
                  <a:cubicBezTo>
                    <a:pt x="2811" y="649"/>
                    <a:pt x="2507" y="620"/>
                    <a:pt x="2204" y="581"/>
                  </a:cubicBezTo>
                  <a:cubicBezTo>
                    <a:pt x="1891" y="532"/>
                    <a:pt x="1597" y="473"/>
                    <a:pt x="1332" y="414"/>
                  </a:cubicBezTo>
                  <a:cubicBezTo>
                    <a:pt x="1195" y="385"/>
                    <a:pt x="1068" y="346"/>
                    <a:pt x="960" y="317"/>
                  </a:cubicBezTo>
                  <a:cubicBezTo>
                    <a:pt x="843" y="288"/>
                    <a:pt x="735" y="248"/>
                    <a:pt x="637" y="219"/>
                  </a:cubicBezTo>
                  <a:cubicBezTo>
                    <a:pt x="277" y="102"/>
                    <a:pt x="49" y="1"/>
                    <a:pt x="7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6338974" y="3510631"/>
              <a:ext cx="196097" cy="278564"/>
            </a:xfrm>
            <a:custGeom>
              <a:avLst/>
              <a:gdLst/>
              <a:ahLst/>
              <a:cxnLst/>
              <a:rect l="l" t="t" r="r" b="b"/>
              <a:pathLst>
                <a:path w="1655" h="2351" extrusionOk="0">
                  <a:moveTo>
                    <a:pt x="225" y="0"/>
                  </a:moveTo>
                  <a:cubicBezTo>
                    <a:pt x="0" y="451"/>
                    <a:pt x="107" y="1009"/>
                    <a:pt x="401" y="1420"/>
                  </a:cubicBezTo>
                  <a:cubicBezTo>
                    <a:pt x="686" y="1831"/>
                    <a:pt x="1116" y="2116"/>
                    <a:pt x="1567" y="2331"/>
                  </a:cubicBezTo>
                  <a:lnTo>
                    <a:pt x="1655" y="2351"/>
                  </a:lnTo>
                  <a:cubicBezTo>
                    <a:pt x="1391" y="2233"/>
                    <a:pt x="1234" y="1968"/>
                    <a:pt x="1116" y="1714"/>
                  </a:cubicBezTo>
                  <a:cubicBezTo>
                    <a:pt x="832" y="1136"/>
                    <a:pt x="617" y="510"/>
                    <a:pt x="225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6061596" y="3266903"/>
              <a:ext cx="183419" cy="212448"/>
            </a:xfrm>
            <a:custGeom>
              <a:avLst/>
              <a:gdLst/>
              <a:ahLst/>
              <a:cxnLst/>
              <a:rect l="l" t="t" r="r" b="b"/>
              <a:pathLst>
                <a:path w="1548" h="1793" extrusionOk="0">
                  <a:moveTo>
                    <a:pt x="441" y="1"/>
                  </a:moveTo>
                  <a:cubicBezTo>
                    <a:pt x="434" y="1"/>
                    <a:pt x="428" y="1"/>
                    <a:pt x="422" y="1"/>
                  </a:cubicBezTo>
                  <a:cubicBezTo>
                    <a:pt x="216" y="1"/>
                    <a:pt x="89" y="285"/>
                    <a:pt x="69" y="432"/>
                  </a:cubicBezTo>
                  <a:cubicBezTo>
                    <a:pt x="39" y="608"/>
                    <a:pt x="0" y="755"/>
                    <a:pt x="20" y="931"/>
                  </a:cubicBezTo>
                  <a:cubicBezTo>
                    <a:pt x="50" y="1127"/>
                    <a:pt x="118" y="1303"/>
                    <a:pt x="216" y="1470"/>
                  </a:cubicBezTo>
                  <a:cubicBezTo>
                    <a:pt x="304" y="1627"/>
                    <a:pt x="441" y="1695"/>
                    <a:pt x="588" y="1793"/>
                  </a:cubicBezTo>
                  <a:lnTo>
                    <a:pt x="1371" y="1518"/>
                  </a:lnTo>
                  <a:cubicBezTo>
                    <a:pt x="1547" y="1078"/>
                    <a:pt x="1371" y="539"/>
                    <a:pt x="960" y="226"/>
                  </a:cubicBezTo>
                  <a:cubicBezTo>
                    <a:pt x="828" y="131"/>
                    <a:pt x="614" y="1"/>
                    <a:pt x="441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5683384" y="3956143"/>
              <a:ext cx="219439" cy="218372"/>
            </a:xfrm>
            <a:custGeom>
              <a:avLst/>
              <a:gdLst/>
              <a:ahLst/>
              <a:cxnLst/>
              <a:rect l="l" t="t" r="r" b="b"/>
              <a:pathLst>
                <a:path w="1852" h="1843" extrusionOk="0">
                  <a:moveTo>
                    <a:pt x="1224" y="1"/>
                  </a:moveTo>
                  <a:cubicBezTo>
                    <a:pt x="696" y="20"/>
                    <a:pt x="226" y="432"/>
                    <a:pt x="89" y="999"/>
                  </a:cubicBezTo>
                  <a:cubicBezTo>
                    <a:pt x="39" y="1176"/>
                    <a:pt x="0" y="1470"/>
                    <a:pt x="89" y="1655"/>
                  </a:cubicBezTo>
                  <a:cubicBezTo>
                    <a:pt x="150" y="1799"/>
                    <a:pt x="339" y="1842"/>
                    <a:pt x="501" y="1842"/>
                  </a:cubicBezTo>
                  <a:cubicBezTo>
                    <a:pt x="572" y="1842"/>
                    <a:pt x="638" y="1834"/>
                    <a:pt x="685" y="1822"/>
                  </a:cubicBezTo>
                  <a:cubicBezTo>
                    <a:pt x="881" y="1773"/>
                    <a:pt x="1048" y="1753"/>
                    <a:pt x="1224" y="1646"/>
                  </a:cubicBezTo>
                  <a:cubicBezTo>
                    <a:pt x="1401" y="1528"/>
                    <a:pt x="1557" y="1381"/>
                    <a:pt x="1694" y="1205"/>
                  </a:cubicBezTo>
                  <a:cubicBezTo>
                    <a:pt x="1812" y="1048"/>
                    <a:pt x="1812" y="872"/>
                    <a:pt x="1851" y="686"/>
                  </a:cubicBezTo>
                  <a:lnTo>
                    <a:pt x="1224" y="1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5509327" y="3414183"/>
              <a:ext cx="276194" cy="261265"/>
            </a:xfrm>
            <a:custGeom>
              <a:avLst/>
              <a:gdLst/>
              <a:ahLst/>
              <a:cxnLst/>
              <a:rect l="l" t="t" r="r" b="b"/>
              <a:pathLst>
                <a:path w="2331" h="2205" extrusionOk="0">
                  <a:moveTo>
                    <a:pt x="642" y="0"/>
                  </a:moveTo>
                  <a:cubicBezTo>
                    <a:pt x="500" y="0"/>
                    <a:pt x="359" y="18"/>
                    <a:pt x="255" y="70"/>
                  </a:cubicBezTo>
                  <a:cubicBezTo>
                    <a:pt x="0" y="197"/>
                    <a:pt x="10" y="619"/>
                    <a:pt x="69" y="824"/>
                  </a:cubicBezTo>
                  <a:cubicBezTo>
                    <a:pt x="128" y="1059"/>
                    <a:pt x="176" y="1265"/>
                    <a:pt x="314" y="1470"/>
                  </a:cubicBezTo>
                  <a:cubicBezTo>
                    <a:pt x="451" y="1686"/>
                    <a:pt x="657" y="1872"/>
                    <a:pt x="872" y="2029"/>
                  </a:cubicBezTo>
                  <a:cubicBezTo>
                    <a:pt x="1068" y="2166"/>
                    <a:pt x="1283" y="2166"/>
                    <a:pt x="1518" y="2205"/>
                  </a:cubicBezTo>
                  <a:lnTo>
                    <a:pt x="2331" y="1402"/>
                  </a:lnTo>
                  <a:cubicBezTo>
                    <a:pt x="2282" y="745"/>
                    <a:pt x="1763" y="188"/>
                    <a:pt x="1058" y="40"/>
                  </a:cubicBezTo>
                  <a:cubicBezTo>
                    <a:pt x="947" y="20"/>
                    <a:pt x="794" y="0"/>
                    <a:pt x="642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6061596" y="3266903"/>
              <a:ext cx="183419" cy="212448"/>
            </a:xfrm>
            <a:custGeom>
              <a:avLst/>
              <a:gdLst/>
              <a:ahLst/>
              <a:cxnLst/>
              <a:rect l="l" t="t" r="r" b="b"/>
              <a:pathLst>
                <a:path w="1548" h="1793" extrusionOk="0">
                  <a:moveTo>
                    <a:pt x="441" y="1"/>
                  </a:moveTo>
                  <a:cubicBezTo>
                    <a:pt x="434" y="1"/>
                    <a:pt x="428" y="1"/>
                    <a:pt x="422" y="1"/>
                  </a:cubicBezTo>
                  <a:cubicBezTo>
                    <a:pt x="216" y="1"/>
                    <a:pt x="89" y="285"/>
                    <a:pt x="69" y="432"/>
                  </a:cubicBezTo>
                  <a:cubicBezTo>
                    <a:pt x="39" y="608"/>
                    <a:pt x="0" y="755"/>
                    <a:pt x="20" y="931"/>
                  </a:cubicBezTo>
                  <a:cubicBezTo>
                    <a:pt x="50" y="1127"/>
                    <a:pt x="118" y="1303"/>
                    <a:pt x="216" y="1470"/>
                  </a:cubicBezTo>
                  <a:cubicBezTo>
                    <a:pt x="304" y="1627"/>
                    <a:pt x="441" y="1695"/>
                    <a:pt x="588" y="1793"/>
                  </a:cubicBezTo>
                  <a:lnTo>
                    <a:pt x="1371" y="1518"/>
                  </a:lnTo>
                  <a:cubicBezTo>
                    <a:pt x="1547" y="1078"/>
                    <a:pt x="1371" y="539"/>
                    <a:pt x="960" y="226"/>
                  </a:cubicBezTo>
                  <a:cubicBezTo>
                    <a:pt x="828" y="131"/>
                    <a:pt x="614" y="1"/>
                    <a:pt x="441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5959460" y="3455179"/>
              <a:ext cx="185788" cy="291005"/>
            </a:xfrm>
            <a:custGeom>
              <a:avLst/>
              <a:gdLst/>
              <a:ahLst/>
              <a:cxnLst/>
              <a:rect l="l" t="t" r="r" b="b"/>
              <a:pathLst>
                <a:path w="1568" h="2456" extrusionOk="0">
                  <a:moveTo>
                    <a:pt x="87" y="0"/>
                  </a:moveTo>
                  <a:cubicBezTo>
                    <a:pt x="72" y="0"/>
                    <a:pt x="56" y="5"/>
                    <a:pt x="40" y="18"/>
                  </a:cubicBezTo>
                  <a:cubicBezTo>
                    <a:pt x="1" y="57"/>
                    <a:pt x="11" y="184"/>
                    <a:pt x="11" y="233"/>
                  </a:cubicBezTo>
                  <a:cubicBezTo>
                    <a:pt x="1" y="371"/>
                    <a:pt x="20" y="527"/>
                    <a:pt x="50" y="664"/>
                  </a:cubicBezTo>
                  <a:cubicBezTo>
                    <a:pt x="99" y="938"/>
                    <a:pt x="216" y="1202"/>
                    <a:pt x="373" y="1428"/>
                  </a:cubicBezTo>
                  <a:cubicBezTo>
                    <a:pt x="666" y="1859"/>
                    <a:pt x="1088" y="2182"/>
                    <a:pt x="1538" y="2456"/>
                  </a:cubicBezTo>
                  <a:lnTo>
                    <a:pt x="1567" y="2417"/>
                  </a:lnTo>
                  <a:cubicBezTo>
                    <a:pt x="1332" y="2240"/>
                    <a:pt x="1225" y="1957"/>
                    <a:pt x="1108" y="1683"/>
                  </a:cubicBezTo>
                  <a:cubicBezTo>
                    <a:pt x="892" y="1144"/>
                    <a:pt x="647" y="615"/>
                    <a:pt x="265" y="164"/>
                  </a:cubicBezTo>
                  <a:cubicBezTo>
                    <a:pt x="217" y="109"/>
                    <a:pt x="156" y="0"/>
                    <a:pt x="87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5717035" y="3732202"/>
              <a:ext cx="341244" cy="128203"/>
            </a:xfrm>
            <a:custGeom>
              <a:avLst/>
              <a:gdLst/>
              <a:ahLst/>
              <a:cxnLst/>
              <a:rect l="l" t="t" r="r" b="b"/>
              <a:pathLst>
                <a:path w="2880" h="1082" extrusionOk="0">
                  <a:moveTo>
                    <a:pt x="2879" y="0"/>
                  </a:moveTo>
                  <a:lnTo>
                    <a:pt x="2879" y="0"/>
                  </a:lnTo>
                  <a:cubicBezTo>
                    <a:pt x="2826" y="18"/>
                    <a:pt x="2774" y="37"/>
                    <a:pt x="2724" y="57"/>
                  </a:cubicBezTo>
                  <a:lnTo>
                    <a:pt x="2724" y="57"/>
                  </a:lnTo>
                  <a:cubicBezTo>
                    <a:pt x="2605" y="49"/>
                    <a:pt x="2486" y="45"/>
                    <a:pt x="2366" y="45"/>
                  </a:cubicBezTo>
                  <a:cubicBezTo>
                    <a:pt x="1654" y="45"/>
                    <a:pt x="933" y="193"/>
                    <a:pt x="353" y="607"/>
                  </a:cubicBezTo>
                  <a:cubicBezTo>
                    <a:pt x="206" y="716"/>
                    <a:pt x="49" y="862"/>
                    <a:pt x="0" y="1038"/>
                  </a:cubicBezTo>
                  <a:cubicBezTo>
                    <a:pt x="140" y="1067"/>
                    <a:pt x="282" y="1081"/>
                    <a:pt x="425" y="1081"/>
                  </a:cubicBezTo>
                  <a:cubicBezTo>
                    <a:pt x="822" y="1081"/>
                    <a:pt x="1219" y="971"/>
                    <a:pt x="1557" y="755"/>
                  </a:cubicBezTo>
                  <a:cubicBezTo>
                    <a:pt x="1952" y="509"/>
                    <a:pt x="2292" y="232"/>
                    <a:pt x="2724" y="57"/>
                  </a:cubicBezTo>
                  <a:lnTo>
                    <a:pt x="2724" y="57"/>
                  </a:lnTo>
                  <a:cubicBezTo>
                    <a:pt x="2733" y="58"/>
                    <a:pt x="2742" y="58"/>
                    <a:pt x="2752" y="59"/>
                  </a:cubicBezTo>
                  <a:lnTo>
                    <a:pt x="2879" y="0"/>
                  </a:ln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6032566" y="3789076"/>
              <a:ext cx="155693" cy="316836"/>
            </a:xfrm>
            <a:custGeom>
              <a:avLst/>
              <a:gdLst/>
              <a:ahLst/>
              <a:cxnLst/>
              <a:rect l="l" t="t" r="r" b="b"/>
              <a:pathLst>
                <a:path w="1314" h="2674" extrusionOk="0">
                  <a:moveTo>
                    <a:pt x="1313" y="1"/>
                  </a:moveTo>
                  <a:lnTo>
                    <a:pt x="1176" y="108"/>
                  </a:lnTo>
                  <a:cubicBezTo>
                    <a:pt x="617" y="402"/>
                    <a:pt x="187" y="1019"/>
                    <a:pt x="60" y="1704"/>
                  </a:cubicBezTo>
                  <a:cubicBezTo>
                    <a:pt x="1" y="2027"/>
                    <a:pt x="10" y="2380"/>
                    <a:pt x="147" y="2673"/>
                  </a:cubicBezTo>
                  <a:cubicBezTo>
                    <a:pt x="412" y="2409"/>
                    <a:pt x="539" y="2008"/>
                    <a:pt x="628" y="1616"/>
                  </a:cubicBezTo>
                  <a:cubicBezTo>
                    <a:pt x="726" y="1224"/>
                    <a:pt x="794" y="823"/>
                    <a:pt x="990" y="490"/>
                  </a:cubicBezTo>
                  <a:cubicBezTo>
                    <a:pt x="1087" y="314"/>
                    <a:pt x="1215" y="167"/>
                    <a:pt x="1313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6120839" y="3838959"/>
              <a:ext cx="548834" cy="178916"/>
            </a:xfrm>
            <a:custGeom>
              <a:avLst/>
              <a:gdLst/>
              <a:ahLst/>
              <a:cxnLst/>
              <a:rect l="l" t="t" r="r" b="b"/>
              <a:pathLst>
                <a:path w="4632" h="1510" extrusionOk="0">
                  <a:moveTo>
                    <a:pt x="4631" y="89"/>
                  </a:moveTo>
                  <a:lnTo>
                    <a:pt x="4631" y="89"/>
                  </a:lnTo>
                  <a:cubicBezTo>
                    <a:pt x="4630" y="89"/>
                    <a:pt x="4629" y="90"/>
                    <a:pt x="4628" y="91"/>
                  </a:cubicBezTo>
                  <a:lnTo>
                    <a:pt x="4628" y="91"/>
                  </a:lnTo>
                  <a:cubicBezTo>
                    <a:pt x="4629" y="90"/>
                    <a:pt x="4630" y="89"/>
                    <a:pt x="4631" y="89"/>
                  </a:cubicBezTo>
                  <a:close/>
                  <a:moveTo>
                    <a:pt x="3613" y="0"/>
                  </a:moveTo>
                  <a:cubicBezTo>
                    <a:pt x="3261" y="0"/>
                    <a:pt x="2908" y="10"/>
                    <a:pt x="2556" y="59"/>
                  </a:cubicBezTo>
                  <a:cubicBezTo>
                    <a:pt x="1900" y="157"/>
                    <a:pt x="1185" y="392"/>
                    <a:pt x="636" y="774"/>
                  </a:cubicBezTo>
                  <a:cubicBezTo>
                    <a:pt x="519" y="862"/>
                    <a:pt x="0" y="1195"/>
                    <a:pt x="235" y="1371"/>
                  </a:cubicBezTo>
                  <a:cubicBezTo>
                    <a:pt x="342" y="1450"/>
                    <a:pt x="636" y="1479"/>
                    <a:pt x="773" y="1489"/>
                  </a:cubicBezTo>
                  <a:cubicBezTo>
                    <a:pt x="878" y="1503"/>
                    <a:pt x="986" y="1510"/>
                    <a:pt x="1093" y="1510"/>
                  </a:cubicBezTo>
                  <a:cubicBezTo>
                    <a:pt x="1216" y="1510"/>
                    <a:pt x="1339" y="1500"/>
                    <a:pt x="1459" y="1479"/>
                  </a:cubicBezTo>
                  <a:cubicBezTo>
                    <a:pt x="2164" y="1381"/>
                    <a:pt x="2781" y="1019"/>
                    <a:pt x="3388" y="686"/>
                  </a:cubicBezTo>
                  <a:cubicBezTo>
                    <a:pt x="3456" y="647"/>
                    <a:pt x="3525" y="618"/>
                    <a:pt x="3604" y="578"/>
                  </a:cubicBezTo>
                  <a:cubicBezTo>
                    <a:pt x="3935" y="412"/>
                    <a:pt x="4287" y="266"/>
                    <a:pt x="4628" y="91"/>
                  </a:cubicBezTo>
                  <a:lnTo>
                    <a:pt x="4628" y="91"/>
                  </a:lnTo>
                  <a:cubicBezTo>
                    <a:pt x="4611" y="99"/>
                    <a:pt x="4586" y="102"/>
                    <a:pt x="4557" y="102"/>
                  </a:cubicBezTo>
                  <a:cubicBezTo>
                    <a:pt x="4428" y="102"/>
                    <a:pt x="4209" y="38"/>
                    <a:pt x="4122" y="30"/>
                  </a:cubicBezTo>
                  <a:cubicBezTo>
                    <a:pt x="3956" y="20"/>
                    <a:pt x="3780" y="10"/>
                    <a:pt x="3613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7506192" y="3654475"/>
              <a:ext cx="49883" cy="51187"/>
            </a:xfrm>
            <a:custGeom>
              <a:avLst/>
              <a:gdLst/>
              <a:ahLst/>
              <a:cxnLst/>
              <a:rect l="l" t="t" r="r" b="b"/>
              <a:pathLst>
                <a:path w="421" h="432" extrusionOk="0">
                  <a:moveTo>
                    <a:pt x="88" y="1"/>
                  </a:moveTo>
                  <a:cubicBezTo>
                    <a:pt x="68" y="10"/>
                    <a:pt x="59" y="20"/>
                    <a:pt x="49" y="40"/>
                  </a:cubicBezTo>
                  <a:cubicBezTo>
                    <a:pt x="0" y="108"/>
                    <a:pt x="0" y="186"/>
                    <a:pt x="0" y="275"/>
                  </a:cubicBezTo>
                  <a:lnTo>
                    <a:pt x="10" y="432"/>
                  </a:lnTo>
                  <a:cubicBezTo>
                    <a:pt x="88" y="432"/>
                    <a:pt x="157" y="432"/>
                    <a:pt x="225" y="421"/>
                  </a:cubicBezTo>
                  <a:cubicBezTo>
                    <a:pt x="284" y="412"/>
                    <a:pt x="353" y="402"/>
                    <a:pt x="392" y="363"/>
                  </a:cubicBezTo>
                  <a:cubicBezTo>
                    <a:pt x="411" y="343"/>
                    <a:pt x="421" y="323"/>
                    <a:pt x="421" y="304"/>
                  </a:cubicBezTo>
                  <a:cubicBezTo>
                    <a:pt x="421" y="284"/>
                    <a:pt x="392" y="265"/>
                    <a:pt x="372" y="255"/>
                  </a:cubicBezTo>
                  <a:cubicBezTo>
                    <a:pt x="354" y="252"/>
                    <a:pt x="335" y="249"/>
                    <a:pt x="315" y="249"/>
                  </a:cubicBezTo>
                  <a:cubicBezTo>
                    <a:pt x="281" y="249"/>
                    <a:pt x="246" y="256"/>
                    <a:pt x="216" y="275"/>
                  </a:cubicBezTo>
                  <a:cubicBezTo>
                    <a:pt x="245" y="245"/>
                    <a:pt x="274" y="216"/>
                    <a:pt x="294" y="177"/>
                  </a:cubicBezTo>
                  <a:cubicBezTo>
                    <a:pt x="294" y="167"/>
                    <a:pt x="303" y="157"/>
                    <a:pt x="303" y="138"/>
                  </a:cubicBezTo>
                  <a:cubicBezTo>
                    <a:pt x="294" y="118"/>
                    <a:pt x="274" y="108"/>
                    <a:pt x="255" y="108"/>
                  </a:cubicBezTo>
                  <a:cubicBezTo>
                    <a:pt x="235" y="108"/>
                    <a:pt x="225" y="108"/>
                    <a:pt x="205" y="118"/>
                  </a:cubicBezTo>
                  <a:cubicBezTo>
                    <a:pt x="173" y="135"/>
                    <a:pt x="140" y="151"/>
                    <a:pt x="124" y="179"/>
                  </a:cubicBezTo>
                  <a:lnTo>
                    <a:pt x="124" y="179"/>
                  </a:lnTo>
                  <a:cubicBezTo>
                    <a:pt x="141" y="134"/>
                    <a:pt x="156" y="83"/>
                    <a:pt x="147" y="40"/>
                  </a:cubicBezTo>
                  <a:cubicBezTo>
                    <a:pt x="147" y="30"/>
                    <a:pt x="147" y="20"/>
                    <a:pt x="137" y="10"/>
                  </a:cubicBezTo>
                  <a:cubicBezTo>
                    <a:pt x="127" y="1"/>
                    <a:pt x="107" y="1"/>
                    <a:pt x="88" y="1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7594347" y="3786707"/>
              <a:ext cx="48817" cy="55926"/>
            </a:xfrm>
            <a:custGeom>
              <a:avLst/>
              <a:gdLst/>
              <a:ahLst/>
              <a:cxnLst/>
              <a:rect l="l" t="t" r="r" b="b"/>
              <a:pathLst>
                <a:path w="412" h="472" extrusionOk="0">
                  <a:moveTo>
                    <a:pt x="284" y="1"/>
                  </a:moveTo>
                  <a:cubicBezTo>
                    <a:pt x="206" y="21"/>
                    <a:pt x="147" y="79"/>
                    <a:pt x="88" y="138"/>
                  </a:cubicBezTo>
                  <a:lnTo>
                    <a:pt x="0" y="265"/>
                  </a:lnTo>
                  <a:cubicBezTo>
                    <a:pt x="49" y="324"/>
                    <a:pt x="108" y="363"/>
                    <a:pt x="166" y="402"/>
                  </a:cubicBezTo>
                  <a:cubicBezTo>
                    <a:pt x="216" y="441"/>
                    <a:pt x="264" y="471"/>
                    <a:pt x="323" y="471"/>
                  </a:cubicBezTo>
                  <a:cubicBezTo>
                    <a:pt x="343" y="471"/>
                    <a:pt x="372" y="471"/>
                    <a:pt x="382" y="451"/>
                  </a:cubicBezTo>
                  <a:cubicBezTo>
                    <a:pt x="392" y="432"/>
                    <a:pt x="392" y="402"/>
                    <a:pt x="372" y="383"/>
                  </a:cubicBezTo>
                  <a:cubicBezTo>
                    <a:pt x="353" y="334"/>
                    <a:pt x="303" y="304"/>
                    <a:pt x="255" y="285"/>
                  </a:cubicBezTo>
                  <a:lnTo>
                    <a:pt x="255" y="285"/>
                  </a:lnTo>
                  <a:cubicBezTo>
                    <a:pt x="265" y="287"/>
                    <a:pt x="276" y="289"/>
                    <a:pt x="287" y="289"/>
                  </a:cubicBezTo>
                  <a:cubicBezTo>
                    <a:pt x="315" y="289"/>
                    <a:pt x="344" y="279"/>
                    <a:pt x="372" y="265"/>
                  </a:cubicBezTo>
                  <a:cubicBezTo>
                    <a:pt x="382" y="265"/>
                    <a:pt x="392" y="256"/>
                    <a:pt x="401" y="245"/>
                  </a:cubicBezTo>
                  <a:cubicBezTo>
                    <a:pt x="412" y="226"/>
                    <a:pt x="401" y="206"/>
                    <a:pt x="392" y="197"/>
                  </a:cubicBezTo>
                  <a:cubicBezTo>
                    <a:pt x="382" y="177"/>
                    <a:pt x="362" y="177"/>
                    <a:pt x="343" y="167"/>
                  </a:cubicBezTo>
                  <a:cubicBezTo>
                    <a:pt x="320" y="162"/>
                    <a:pt x="297" y="156"/>
                    <a:pt x="274" y="156"/>
                  </a:cubicBezTo>
                  <a:cubicBezTo>
                    <a:pt x="262" y="156"/>
                    <a:pt x="251" y="157"/>
                    <a:pt x="239" y="161"/>
                  </a:cubicBezTo>
                  <a:lnTo>
                    <a:pt x="239" y="161"/>
                  </a:lnTo>
                  <a:cubicBezTo>
                    <a:pt x="283" y="142"/>
                    <a:pt x="326" y="114"/>
                    <a:pt x="353" y="69"/>
                  </a:cubicBezTo>
                  <a:cubicBezTo>
                    <a:pt x="362" y="60"/>
                    <a:pt x="362" y="50"/>
                    <a:pt x="362" y="40"/>
                  </a:cubicBezTo>
                  <a:cubicBezTo>
                    <a:pt x="362" y="21"/>
                    <a:pt x="353" y="10"/>
                    <a:pt x="333" y="1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7514249" y="3939910"/>
              <a:ext cx="50002" cy="55808"/>
            </a:xfrm>
            <a:custGeom>
              <a:avLst/>
              <a:gdLst/>
              <a:ahLst/>
              <a:cxnLst/>
              <a:rect l="l" t="t" r="r" b="b"/>
              <a:pathLst>
                <a:path w="422" h="471" extrusionOk="0">
                  <a:moveTo>
                    <a:pt x="343" y="1"/>
                  </a:moveTo>
                  <a:cubicBezTo>
                    <a:pt x="265" y="1"/>
                    <a:pt x="187" y="49"/>
                    <a:pt x="128" y="99"/>
                  </a:cubicBezTo>
                  <a:lnTo>
                    <a:pt x="0" y="196"/>
                  </a:lnTo>
                  <a:cubicBezTo>
                    <a:pt x="39" y="265"/>
                    <a:pt x="89" y="314"/>
                    <a:pt x="137" y="373"/>
                  </a:cubicBezTo>
                  <a:cubicBezTo>
                    <a:pt x="177" y="412"/>
                    <a:pt x="226" y="451"/>
                    <a:pt x="285" y="471"/>
                  </a:cubicBezTo>
                  <a:cubicBezTo>
                    <a:pt x="304" y="471"/>
                    <a:pt x="324" y="471"/>
                    <a:pt x="343" y="460"/>
                  </a:cubicBezTo>
                  <a:cubicBezTo>
                    <a:pt x="363" y="441"/>
                    <a:pt x="353" y="412"/>
                    <a:pt x="353" y="392"/>
                  </a:cubicBezTo>
                  <a:cubicBezTo>
                    <a:pt x="333" y="343"/>
                    <a:pt x="294" y="294"/>
                    <a:pt x="255" y="275"/>
                  </a:cubicBezTo>
                  <a:lnTo>
                    <a:pt x="255" y="275"/>
                  </a:lnTo>
                  <a:cubicBezTo>
                    <a:pt x="294" y="284"/>
                    <a:pt x="333" y="284"/>
                    <a:pt x="372" y="284"/>
                  </a:cubicBezTo>
                  <a:cubicBezTo>
                    <a:pt x="383" y="275"/>
                    <a:pt x="392" y="275"/>
                    <a:pt x="402" y="265"/>
                  </a:cubicBezTo>
                  <a:cubicBezTo>
                    <a:pt x="422" y="255"/>
                    <a:pt x="422" y="225"/>
                    <a:pt x="412" y="216"/>
                  </a:cubicBezTo>
                  <a:cubicBezTo>
                    <a:pt x="402" y="196"/>
                    <a:pt x="383" y="186"/>
                    <a:pt x="363" y="177"/>
                  </a:cubicBezTo>
                  <a:cubicBezTo>
                    <a:pt x="342" y="163"/>
                    <a:pt x="316" y="149"/>
                    <a:pt x="289" y="149"/>
                  </a:cubicBezTo>
                  <a:cubicBezTo>
                    <a:pt x="282" y="149"/>
                    <a:pt x="275" y="150"/>
                    <a:pt x="268" y="152"/>
                  </a:cubicBezTo>
                  <a:lnTo>
                    <a:pt x="268" y="152"/>
                  </a:lnTo>
                  <a:cubicBezTo>
                    <a:pt x="314" y="134"/>
                    <a:pt x="366" y="115"/>
                    <a:pt x="402" y="79"/>
                  </a:cubicBezTo>
                  <a:cubicBezTo>
                    <a:pt x="402" y="79"/>
                    <a:pt x="412" y="69"/>
                    <a:pt x="412" y="59"/>
                  </a:cubicBezTo>
                  <a:cubicBezTo>
                    <a:pt x="422" y="40"/>
                    <a:pt x="412" y="20"/>
                    <a:pt x="392" y="10"/>
                  </a:cubicBezTo>
                  <a:cubicBezTo>
                    <a:pt x="383" y="1"/>
                    <a:pt x="363" y="1"/>
                    <a:pt x="343" y="1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7320523" y="4050104"/>
              <a:ext cx="48817" cy="55808"/>
            </a:xfrm>
            <a:custGeom>
              <a:avLst/>
              <a:gdLst/>
              <a:ahLst/>
              <a:cxnLst/>
              <a:rect l="l" t="t" r="r" b="b"/>
              <a:pathLst>
                <a:path w="412" h="471" extrusionOk="0">
                  <a:moveTo>
                    <a:pt x="333" y="0"/>
                  </a:moveTo>
                  <a:cubicBezTo>
                    <a:pt x="255" y="0"/>
                    <a:pt x="177" y="50"/>
                    <a:pt x="118" y="89"/>
                  </a:cubicBezTo>
                  <a:lnTo>
                    <a:pt x="0" y="196"/>
                  </a:lnTo>
                  <a:cubicBezTo>
                    <a:pt x="40" y="255"/>
                    <a:pt x="79" y="314"/>
                    <a:pt x="127" y="373"/>
                  </a:cubicBezTo>
                  <a:cubicBezTo>
                    <a:pt x="166" y="412"/>
                    <a:pt x="216" y="451"/>
                    <a:pt x="275" y="470"/>
                  </a:cubicBezTo>
                  <a:cubicBezTo>
                    <a:pt x="294" y="470"/>
                    <a:pt x="314" y="470"/>
                    <a:pt x="333" y="461"/>
                  </a:cubicBezTo>
                  <a:cubicBezTo>
                    <a:pt x="353" y="442"/>
                    <a:pt x="353" y="412"/>
                    <a:pt x="343" y="392"/>
                  </a:cubicBezTo>
                  <a:cubicBezTo>
                    <a:pt x="323" y="333"/>
                    <a:pt x="294" y="294"/>
                    <a:pt x="245" y="275"/>
                  </a:cubicBezTo>
                  <a:lnTo>
                    <a:pt x="245" y="275"/>
                  </a:lnTo>
                  <a:cubicBezTo>
                    <a:pt x="264" y="280"/>
                    <a:pt x="284" y="282"/>
                    <a:pt x="304" y="282"/>
                  </a:cubicBezTo>
                  <a:cubicBezTo>
                    <a:pt x="323" y="282"/>
                    <a:pt x="343" y="280"/>
                    <a:pt x="362" y="275"/>
                  </a:cubicBezTo>
                  <a:cubicBezTo>
                    <a:pt x="372" y="275"/>
                    <a:pt x="392" y="275"/>
                    <a:pt x="392" y="265"/>
                  </a:cubicBezTo>
                  <a:cubicBezTo>
                    <a:pt x="412" y="246"/>
                    <a:pt x="412" y="226"/>
                    <a:pt x="401" y="206"/>
                  </a:cubicBezTo>
                  <a:cubicBezTo>
                    <a:pt x="392" y="196"/>
                    <a:pt x="372" y="187"/>
                    <a:pt x="353" y="177"/>
                  </a:cubicBezTo>
                  <a:cubicBezTo>
                    <a:pt x="329" y="161"/>
                    <a:pt x="298" y="145"/>
                    <a:pt x="267" y="145"/>
                  </a:cubicBezTo>
                  <a:cubicBezTo>
                    <a:pt x="262" y="145"/>
                    <a:pt x="257" y="145"/>
                    <a:pt x="252" y="146"/>
                  </a:cubicBezTo>
                  <a:lnTo>
                    <a:pt x="252" y="146"/>
                  </a:lnTo>
                  <a:cubicBezTo>
                    <a:pt x="300" y="136"/>
                    <a:pt x="355" y="116"/>
                    <a:pt x="392" y="79"/>
                  </a:cubicBezTo>
                  <a:cubicBezTo>
                    <a:pt x="392" y="69"/>
                    <a:pt x="401" y="59"/>
                    <a:pt x="401" y="50"/>
                  </a:cubicBezTo>
                  <a:cubicBezTo>
                    <a:pt x="412" y="40"/>
                    <a:pt x="401" y="20"/>
                    <a:pt x="382" y="11"/>
                  </a:cubicBezTo>
                  <a:cubicBezTo>
                    <a:pt x="372" y="0"/>
                    <a:pt x="353" y="0"/>
                    <a:pt x="333" y="0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7087221" y="3767275"/>
              <a:ext cx="54741" cy="52135"/>
            </a:xfrm>
            <a:custGeom>
              <a:avLst/>
              <a:gdLst/>
              <a:ahLst/>
              <a:cxnLst/>
              <a:rect l="l" t="t" r="r" b="b"/>
              <a:pathLst>
                <a:path w="462" h="440" extrusionOk="0">
                  <a:moveTo>
                    <a:pt x="88" y="1"/>
                  </a:moveTo>
                  <a:cubicBezTo>
                    <a:pt x="79" y="1"/>
                    <a:pt x="69" y="3"/>
                    <a:pt x="59" y="8"/>
                  </a:cubicBezTo>
                  <a:cubicBezTo>
                    <a:pt x="50" y="18"/>
                    <a:pt x="40" y="37"/>
                    <a:pt x="30" y="57"/>
                  </a:cubicBezTo>
                  <a:cubicBezTo>
                    <a:pt x="1" y="126"/>
                    <a:pt x="20" y="214"/>
                    <a:pt x="40" y="292"/>
                  </a:cubicBezTo>
                  <a:lnTo>
                    <a:pt x="89" y="439"/>
                  </a:lnTo>
                  <a:cubicBezTo>
                    <a:pt x="157" y="429"/>
                    <a:pt x="226" y="409"/>
                    <a:pt x="294" y="380"/>
                  </a:cubicBezTo>
                  <a:cubicBezTo>
                    <a:pt x="353" y="361"/>
                    <a:pt x="403" y="341"/>
                    <a:pt x="442" y="292"/>
                  </a:cubicBezTo>
                  <a:cubicBezTo>
                    <a:pt x="451" y="272"/>
                    <a:pt x="461" y="253"/>
                    <a:pt x="451" y="233"/>
                  </a:cubicBezTo>
                  <a:cubicBezTo>
                    <a:pt x="451" y="204"/>
                    <a:pt x="422" y="194"/>
                    <a:pt x="392" y="194"/>
                  </a:cubicBezTo>
                  <a:cubicBezTo>
                    <a:pt x="344" y="194"/>
                    <a:pt x="285" y="214"/>
                    <a:pt x="246" y="243"/>
                  </a:cubicBezTo>
                  <a:cubicBezTo>
                    <a:pt x="275" y="214"/>
                    <a:pt x="294" y="174"/>
                    <a:pt x="294" y="135"/>
                  </a:cubicBezTo>
                  <a:cubicBezTo>
                    <a:pt x="305" y="126"/>
                    <a:pt x="305" y="106"/>
                    <a:pt x="294" y="96"/>
                  </a:cubicBezTo>
                  <a:cubicBezTo>
                    <a:pt x="294" y="76"/>
                    <a:pt x="265" y="76"/>
                    <a:pt x="255" y="76"/>
                  </a:cubicBezTo>
                  <a:cubicBezTo>
                    <a:pt x="236" y="76"/>
                    <a:pt x="216" y="87"/>
                    <a:pt x="197" y="96"/>
                  </a:cubicBezTo>
                  <a:cubicBezTo>
                    <a:pt x="174" y="119"/>
                    <a:pt x="151" y="142"/>
                    <a:pt x="142" y="169"/>
                  </a:cubicBezTo>
                  <a:lnTo>
                    <a:pt x="142" y="169"/>
                  </a:lnTo>
                  <a:cubicBezTo>
                    <a:pt x="147" y="126"/>
                    <a:pt x="145" y="78"/>
                    <a:pt x="128" y="37"/>
                  </a:cubicBezTo>
                  <a:cubicBezTo>
                    <a:pt x="128" y="28"/>
                    <a:pt x="118" y="18"/>
                    <a:pt x="109" y="8"/>
                  </a:cubicBezTo>
                  <a:cubicBezTo>
                    <a:pt x="104" y="3"/>
                    <a:pt x="96" y="1"/>
                    <a:pt x="88" y="1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7281066" y="3660518"/>
              <a:ext cx="54623" cy="52135"/>
            </a:xfrm>
            <a:custGeom>
              <a:avLst/>
              <a:gdLst/>
              <a:ahLst/>
              <a:cxnLst/>
              <a:rect l="l" t="t" r="r" b="b"/>
              <a:pathLst>
                <a:path w="461" h="440" extrusionOk="0">
                  <a:moveTo>
                    <a:pt x="80" y="1"/>
                  </a:moveTo>
                  <a:cubicBezTo>
                    <a:pt x="71" y="1"/>
                    <a:pt x="64" y="3"/>
                    <a:pt x="59" y="8"/>
                  </a:cubicBezTo>
                  <a:cubicBezTo>
                    <a:pt x="49" y="18"/>
                    <a:pt x="40" y="37"/>
                    <a:pt x="29" y="48"/>
                  </a:cubicBezTo>
                  <a:cubicBezTo>
                    <a:pt x="0" y="126"/>
                    <a:pt x="10" y="214"/>
                    <a:pt x="29" y="292"/>
                  </a:cubicBezTo>
                  <a:lnTo>
                    <a:pt x="88" y="439"/>
                  </a:lnTo>
                  <a:cubicBezTo>
                    <a:pt x="157" y="429"/>
                    <a:pt x="225" y="410"/>
                    <a:pt x="294" y="381"/>
                  </a:cubicBezTo>
                  <a:cubicBezTo>
                    <a:pt x="343" y="361"/>
                    <a:pt x="401" y="331"/>
                    <a:pt x="441" y="283"/>
                  </a:cubicBezTo>
                  <a:cubicBezTo>
                    <a:pt x="451" y="272"/>
                    <a:pt x="460" y="253"/>
                    <a:pt x="451" y="233"/>
                  </a:cubicBezTo>
                  <a:cubicBezTo>
                    <a:pt x="441" y="204"/>
                    <a:pt x="421" y="194"/>
                    <a:pt x="392" y="194"/>
                  </a:cubicBezTo>
                  <a:cubicBezTo>
                    <a:pt x="384" y="193"/>
                    <a:pt x="375" y="192"/>
                    <a:pt x="367" y="192"/>
                  </a:cubicBezTo>
                  <a:cubicBezTo>
                    <a:pt x="324" y="192"/>
                    <a:pt x="277" y="211"/>
                    <a:pt x="245" y="243"/>
                  </a:cubicBezTo>
                  <a:cubicBezTo>
                    <a:pt x="275" y="214"/>
                    <a:pt x="284" y="175"/>
                    <a:pt x="294" y="135"/>
                  </a:cubicBezTo>
                  <a:cubicBezTo>
                    <a:pt x="304" y="116"/>
                    <a:pt x="304" y="106"/>
                    <a:pt x="294" y="96"/>
                  </a:cubicBezTo>
                  <a:cubicBezTo>
                    <a:pt x="287" y="82"/>
                    <a:pt x="274" y="73"/>
                    <a:pt x="260" y="73"/>
                  </a:cubicBezTo>
                  <a:cubicBezTo>
                    <a:pt x="255" y="73"/>
                    <a:pt x="250" y="74"/>
                    <a:pt x="245" y="77"/>
                  </a:cubicBezTo>
                  <a:cubicBezTo>
                    <a:pt x="225" y="77"/>
                    <a:pt x="216" y="87"/>
                    <a:pt x="196" y="96"/>
                  </a:cubicBezTo>
                  <a:cubicBezTo>
                    <a:pt x="166" y="126"/>
                    <a:pt x="137" y="155"/>
                    <a:pt x="137" y="194"/>
                  </a:cubicBezTo>
                  <a:cubicBezTo>
                    <a:pt x="137" y="135"/>
                    <a:pt x="147" y="87"/>
                    <a:pt x="127" y="28"/>
                  </a:cubicBezTo>
                  <a:cubicBezTo>
                    <a:pt x="118" y="18"/>
                    <a:pt x="118" y="8"/>
                    <a:pt x="108" y="8"/>
                  </a:cubicBezTo>
                  <a:cubicBezTo>
                    <a:pt x="98" y="3"/>
                    <a:pt x="88" y="1"/>
                    <a:pt x="80" y="1"/>
                  </a:cubicBezTo>
                  <a:close/>
                </a:path>
              </a:pathLst>
            </a:custGeom>
            <a:solidFill>
              <a:srgbClr val="FF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6834251" y="3073295"/>
              <a:ext cx="214818" cy="530232"/>
            </a:xfrm>
            <a:custGeom>
              <a:avLst/>
              <a:gdLst/>
              <a:ahLst/>
              <a:cxnLst/>
              <a:rect l="l" t="t" r="r" b="b"/>
              <a:pathLst>
                <a:path w="1813" h="4475" extrusionOk="0">
                  <a:moveTo>
                    <a:pt x="713" y="1"/>
                  </a:moveTo>
                  <a:cubicBezTo>
                    <a:pt x="589" y="1"/>
                    <a:pt x="473" y="68"/>
                    <a:pt x="383" y="234"/>
                  </a:cubicBezTo>
                  <a:cubicBezTo>
                    <a:pt x="1" y="900"/>
                    <a:pt x="70" y="1753"/>
                    <a:pt x="314" y="2447"/>
                  </a:cubicBezTo>
                  <a:cubicBezTo>
                    <a:pt x="432" y="2800"/>
                    <a:pt x="638" y="3113"/>
                    <a:pt x="834" y="3427"/>
                  </a:cubicBezTo>
                  <a:cubicBezTo>
                    <a:pt x="1049" y="3750"/>
                    <a:pt x="1196" y="4103"/>
                    <a:pt x="1304" y="4475"/>
                  </a:cubicBezTo>
                  <a:cubicBezTo>
                    <a:pt x="1450" y="4044"/>
                    <a:pt x="1587" y="3603"/>
                    <a:pt x="1666" y="3152"/>
                  </a:cubicBezTo>
                  <a:cubicBezTo>
                    <a:pt x="1735" y="2761"/>
                    <a:pt x="1803" y="2360"/>
                    <a:pt x="1813" y="1958"/>
                  </a:cubicBezTo>
                  <a:cubicBezTo>
                    <a:pt x="1813" y="1644"/>
                    <a:pt x="1803" y="1253"/>
                    <a:pt x="1685" y="959"/>
                  </a:cubicBezTo>
                  <a:cubicBezTo>
                    <a:pt x="1607" y="773"/>
                    <a:pt x="1402" y="450"/>
                    <a:pt x="1167" y="225"/>
                  </a:cubicBezTo>
                  <a:cubicBezTo>
                    <a:pt x="1019" y="93"/>
                    <a:pt x="859" y="1"/>
                    <a:pt x="713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7094212" y="2814993"/>
              <a:ext cx="293731" cy="566963"/>
            </a:xfrm>
            <a:custGeom>
              <a:avLst/>
              <a:gdLst/>
              <a:ahLst/>
              <a:cxnLst/>
              <a:rect l="l" t="t" r="r" b="b"/>
              <a:pathLst>
                <a:path w="2479" h="4785" extrusionOk="0">
                  <a:moveTo>
                    <a:pt x="886" y="0"/>
                  </a:moveTo>
                  <a:cubicBezTo>
                    <a:pt x="828" y="0"/>
                    <a:pt x="770" y="14"/>
                    <a:pt x="716" y="45"/>
                  </a:cubicBezTo>
                  <a:cubicBezTo>
                    <a:pt x="627" y="94"/>
                    <a:pt x="559" y="192"/>
                    <a:pt x="510" y="280"/>
                  </a:cubicBezTo>
                  <a:cubicBezTo>
                    <a:pt x="98" y="956"/>
                    <a:pt x="0" y="1768"/>
                    <a:pt x="138" y="2532"/>
                  </a:cubicBezTo>
                  <a:cubicBezTo>
                    <a:pt x="206" y="2904"/>
                    <a:pt x="324" y="3227"/>
                    <a:pt x="490" y="3560"/>
                  </a:cubicBezTo>
                  <a:cubicBezTo>
                    <a:pt x="657" y="3933"/>
                    <a:pt x="745" y="4392"/>
                    <a:pt x="833" y="4784"/>
                  </a:cubicBezTo>
                  <a:cubicBezTo>
                    <a:pt x="1499" y="3541"/>
                    <a:pt x="2478" y="1543"/>
                    <a:pt x="1382" y="280"/>
                  </a:cubicBezTo>
                  <a:cubicBezTo>
                    <a:pt x="1255" y="131"/>
                    <a:pt x="1067" y="0"/>
                    <a:pt x="886" y="0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7046699" y="3437288"/>
              <a:ext cx="569688" cy="223112"/>
            </a:xfrm>
            <a:custGeom>
              <a:avLst/>
              <a:gdLst/>
              <a:ahLst/>
              <a:cxnLst/>
              <a:rect l="l" t="t" r="r" b="b"/>
              <a:pathLst>
                <a:path w="4808" h="1883" extrusionOk="0">
                  <a:moveTo>
                    <a:pt x="3742" y="1"/>
                  </a:moveTo>
                  <a:cubicBezTo>
                    <a:pt x="3530" y="1"/>
                    <a:pt x="3316" y="25"/>
                    <a:pt x="3114" y="51"/>
                  </a:cubicBezTo>
                  <a:cubicBezTo>
                    <a:pt x="2536" y="130"/>
                    <a:pt x="1959" y="286"/>
                    <a:pt x="1439" y="541"/>
                  </a:cubicBezTo>
                  <a:cubicBezTo>
                    <a:pt x="1038" y="746"/>
                    <a:pt x="725" y="1050"/>
                    <a:pt x="421" y="1373"/>
                  </a:cubicBezTo>
                  <a:cubicBezTo>
                    <a:pt x="284" y="1520"/>
                    <a:pt x="137" y="1667"/>
                    <a:pt x="0" y="1814"/>
                  </a:cubicBezTo>
                  <a:cubicBezTo>
                    <a:pt x="178" y="1785"/>
                    <a:pt x="357" y="1774"/>
                    <a:pt x="537" y="1774"/>
                  </a:cubicBezTo>
                  <a:cubicBezTo>
                    <a:pt x="1083" y="1774"/>
                    <a:pt x="1637" y="1875"/>
                    <a:pt x="2174" y="1882"/>
                  </a:cubicBezTo>
                  <a:cubicBezTo>
                    <a:pt x="2703" y="1882"/>
                    <a:pt x="3251" y="1853"/>
                    <a:pt x="3741" y="1657"/>
                  </a:cubicBezTo>
                  <a:cubicBezTo>
                    <a:pt x="4231" y="1451"/>
                    <a:pt x="4661" y="1050"/>
                    <a:pt x="4788" y="541"/>
                  </a:cubicBezTo>
                  <a:cubicBezTo>
                    <a:pt x="4799" y="482"/>
                    <a:pt x="4808" y="424"/>
                    <a:pt x="4788" y="374"/>
                  </a:cubicBezTo>
                  <a:cubicBezTo>
                    <a:pt x="4769" y="326"/>
                    <a:pt x="4730" y="286"/>
                    <a:pt x="4681" y="257"/>
                  </a:cubicBezTo>
                  <a:cubicBezTo>
                    <a:pt x="4406" y="59"/>
                    <a:pt x="4076" y="1"/>
                    <a:pt x="3742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7297299" y="2974240"/>
              <a:ext cx="471225" cy="402739"/>
            </a:xfrm>
            <a:custGeom>
              <a:avLst/>
              <a:gdLst/>
              <a:ahLst/>
              <a:cxnLst/>
              <a:rect l="l" t="t" r="r" b="b"/>
              <a:pathLst>
                <a:path w="3977" h="3399" extrusionOk="0">
                  <a:moveTo>
                    <a:pt x="3606" y="1"/>
                  </a:moveTo>
                  <a:cubicBezTo>
                    <a:pt x="3589" y="1"/>
                    <a:pt x="3572" y="2"/>
                    <a:pt x="3555" y="3"/>
                  </a:cubicBezTo>
                  <a:cubicBezTo>
                    <a:pt x="3398" y="23"/>
                    <a:pt x="3212" y="72"/>
                    <a:pt x="3056" y="121"/>
                  </a:cubicBezTo>
                  <a:cubicBezTo>
                    <a:pt x="2615" y="278"/>
                    <a:pt x="2223" y="581"/>
                    <a:pt x="1920" y="933"/>
                  </a:cubicBezTo>
                  <a:cubicBezTo>
                    <a:pt x="1234" y="1707"/>
                    <a:pt x="813" y="2706"/>
                    <a:pt x="0" y="3381"/>
                  </a:cubicBezTo>
                  <a:cubicBezTo>
                    <a:pt x="46" y="3393"/>
                    <a:pt x="88" y="3398"/>
                    <a:pt x="128" y="3398"/>
                  </a:cubicBezTo>
                  <a:cubicBezTo>
                    <a:pt x="217" y="3398"/>
                    <a:pt x="298" y="3375"/>
                    <a:pt x="392" y="3362"/>
                  </a:cubicBezTo>
                  <a:cubicBezTo>
                    <a:pt x="930" y="3274"/>
                    <a:pt x="1537" y="3156"/>
                    <a:pt x="2037" y="2950"/>
                  </a:cubicBezTo>
                  <a:cubicBezTo>
                    <a:pt x="2331" y="2833"/>
                    <a:pt x="2605" y="2667"/>
                    <a:pt x="2860" y="2471"/>
                  </a:cubicBezTo>
                  <a:cubicBezTo>
                    <a:pt x="3075" y="2314"/>
                    <a:pt x="3330" y="2147"/>
                    <a:pt x="3506" y="1952"/>
                  </a:cubicBezTo>
                  <a:cubicBezTo>
                    <a:pt x="3819" y="1580"/>
                    <a:pt x="3976" y="1129"/>
                    <a:pt x="3976" y="650"/>
                  </a:cubicBezTo>
                  <a:cubicBezTo>
                    <a:pt x="3976" y="483"/>
                    <a:pt x="3957" y="228"/>
                    <a:pt x="3839" y="91"/>
                  </a:cubicBezTo>
                  <a:cubicBezTo>
                    <a:pt x="3781" y="25"/>
                    <a:pt x="3696" y="1"/>
                    <a:pt x="3606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6901552" y="3186806"/>
              <a:ext cx="675497" cy="926098"/>
            </a:xfrm>
            <a:custGeom>
              <a:avLst/>
              <a:gdLst/>
              <a:ahLst/>
              <a:cxnLst/>
              <a:rect l="l" t="t" r="r" b="b"/>
              <a:pathLst>
                <a:path w="5701" h="7816" extrusionOk="0">
                  <a:moveTo>
                    <a:pt x="5700" y="1"/>
                  </a:moveTo>
                  <a:lnTo>
                    <a:pt x="5700" y="1"/>
                  </a:lnTo>
                  <a:cubicBezTo>
                    <a:pt x="5025" y="657"/>
                    <a:pt x="4261" y="1108"/>
                    <a:pt x="3409" y="1480"/>
                  </a:cubicBezTo>
                  <a:cubicBezTo>
                    <a:pt x="2910" y="1705"/>
                    <a:pt x="2440" y="2028"/>
                    <a:pt x="1979" y="2332"/>
                  </a:cubicBezTo>
                  <a:cubicBezTo>
                    <a:pt x="1274" y="2812"/>
                    <a:pt x="736" y="3644"/>
                    <a:pt x="432" y="4427"/>
                  </a:cubicBezTo>
                  <a:cubicBezTo>
                    <a:pt x="109" y="5240"/>
                    <a:pt x="1" y="6141"/>
                    <a:pt x="138" y="7003"/>
                  </a:cubicBezTo>
                  <a:lnTo>
                    <a:pt x="109" y="7815"/>
                  </a:lnTo>
                  <a:cubicBezTo>
                    <a:pt x="177" y="6836"/>
                    <a:pt x="285" y="5837"/>
                    <a:pt x="599" y="4907"/>
                  </a:cubicBezTo>
                  <a:cubicBezTo>
                    <a:pt x="902" y="3967"/>
                    <a:pt x="1421" y="3076"/>
                    <a:pt x="2194" y="2459"/>
                  </a:cubicBezTo>
                  <a:cubicBezTo>
                    <a:pt x="2606" y="2146"/>
                    <a:pt x="2997" y="1881"/>
                    <a:pt x="3448" y="1627"/>
                  </a:cubicBezTo>
                  <a:cubicBezTo>
                    <a:pt x="4261" y="1186"/>
                    <a:pt x="5230" y="843"/>
                    <a:pt x="570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9"/>
            <p:cNvSpPr/>
            <p:nvPr/>
          </p:nvSpPr>
          <p:spPr>
            <a:xfrm>
              <a:off x="6740409" y="4544314"/>
              <a:ext cx="109127" cy="56637"/>
            </a:xfrm>
            <a:custGeom>
              <a:avLst/>
              <a:gdLst/>
              <a:ahLst/>
              <a:cxnLst/>
              <a:rect l="l" t="t" r="r" b="b"/>
              <a:pathLst>
                <a:path w="921" h="478" extrusionOk="0">
                  <a:moveTo>
                    <a:pt x="9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97" y="369"/>
                    <a:pt x="585" y="478"/>
                    <a:pt x="809" y="478"/>
                  </a:cubicBezTo>
                  <a:cubicBezTo>
                    <a:pt x="877" y="478"/>
                    <a:pt x="921" y="468"/>
                    <a:pt x="921" y="451"/>
                  </a:cubicBezTo>
                  <a:cubicBezTo>
                    <a:pt x="541" y="18"/>
                    <a:pt x="78" y="1"/>
                    <a:pt x="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9"/>
            <p:cNvSpPr/>
            <p:nvPr/>
          </p:nvSpPr>
          <p:spPr>
            <a:xfrm>
              <a:off x="7030466" y="3799385"/>
              <a:ext cx="96567" cy="238397"/>
            </a:xfrm>
            <a:custGeom>
              <a:avLst/>
              <a:gdLst/>
              <a:ahLst/>
              <a:cxnLst/>
              <a:rect l="l" t="t" r="r" b="b"/>
              <a:pathLst>
                <a:path w="815" h="2012" extrusionOk="0">
                  <a:moveTo>
                    <a:pt x="746" y="1"/>
                  </a:moveTo>
                  <a:cubicBezTo>
                    <a:pt x="732" y="1"/>
                    <a:pt x="717" y="7"/>
                    <a:pt x="705" y="21"/>
                  </a:cubicBezTo>
                  <a:cubicBezTo>
                    <a:pt x="294" y="589"/>
                    <a:pt x="79" y="1274"/>
                    <a:pt x="0" y="1960"/>
                  </a:cubicBezTo>
                  <a:cubicBezTo>
                    <a:pt x="0" y="1994"/>
                    <a:pt x="22" y="2011"/>
                    <a:pt x="45" y="2011"/>
                  </a:cubicBezTo>
                  <a:cubicBezTo>
                    <a:pt x="69" y="2011"/>
                    <a:pt x="93" y="1994"/>
                    <a:pt x="98" y="1960"/>
                  </a:cubicBezTo>
                  <a:cubicBezTo>
                    <a:pt x="177" y="1285"/>
                    <a:pt x="392" y="619"/>
                    <a:pt x="793" y="70"/>
                  </a:cubicBezTo>
                  <a:cubicBezTo>
                    <a:pt x="814" y="35"/>
                    <a:pt x="781" y="1"/>
                    <a:pt x="74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9"/>
            <p:cNvSpPr/>
            <p:nvPr/>
          </p:nvSpPr>
          <p:spPr>
            <a:xfrm>
              <a:off x="7112696" y="3972376"/>
              <a:ext cx="215410" cy="90998"/>
            </a:xfrm>
            <a:custGeom>
              <a:avLst/>
              <a:gdLst/>
              <a:ahLst/>
              <a:cxnLst/>
              <a:rect l="l" t="t" r="r" b="b"/>
              <a:pathLst>
                <a:path w="1818" h="768" extrusionOk="0">
                  <a:moveTo>
                    <a:pt x="64" y="0"/>
                  </a:moveTo>
                  <a:cubicBezTo>
                    <a:pt x="26" y="0"/>
                    <a:pt x="0" y="66"/>
                    <a:pt x="40" y="99"/>
                  </a:cubicBezTo>
                  <a:cubicBezTo>
                    <a:pt x="549" y="461"/>
                    <a:pt x="1137" y="637"/>
                    <a:pt x="1735" y="765"/>
                  </a:cubicBezTo>
                  <a:cubicBezTo>
                    <a:pt x="1741" y="766"/>
                    <a:pt x="1747" y="767"/>
                    <a:pt x="1752" y="767"/>
                  </a:cubicBezTo>
                  <a:cubicBezTo>
                    <a:pt x="1806" y="767"/>
                    <a:pt x="1817" y="685"/>
                    <a:pt x="1764" y="676"/>
                  </a:cubicBezTo>
                  <a:cubicBezTo>
                    <a:pt x="1167" y="549"/>
                    <a:pt x="589" y="382"/>
                    <a:pt x="90" y="10"/>
                  </a:cubicBezTo>
                  <a:cubicBezTo>
                    <a:pt x="81" y="3"/>
                    <a:pt x="72" y="0"/>
                    <a:pt x="64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7207249" y="3713481"/>
              <a:ext cx="105454" cy="212093"/>
            </a:xfrm>
            <a:custGeom>
              <a:avLst/>
              <a:gdLst/>
              <a:ahLst/>
              <a:cxnLst/>
              <a:rect l="l" t="t" r="r" b="b"/>
              <a:pathLst>
                <a:path w="890" h="1790" extrusionOk="0">
                  <a:moveTo>
                    <a:pt x="817" y="0"/>
                  </a:moveTo>
                  <a:cubicBezTo>
                    <a:pt x="807" y="0"/>
                    <a:pt x="798" y="4"/>
                    <a:pt x="789" y="12"/>
                  </a:cubicBezTo>
                  <a:cubicBezTo>
                    <a:pt x="339" y="384"/>
                    <a:pt x="84" y="1177"/>
                    <a:pt x="6" y="1725"/>
                  </a:cubicBezTo>
                  <a:cubicBezTo>
                    <a:pt x="1" y="1766"/>
                    <a:pt x="33" y="1790"/>
                    <a:pt x="60" y="1790"/>
                  </a:cubicBezTo>
                  <a:cubicBezTo>
                    <a:pt x="79" y="1790"/>
                    <a:pt x="95" y="1779"/>
                    <a:pt x="95" y="1755"/>
                  </a:cubicBezTo>
                  <a:cubicBezTo>
                    <a:pt x="173" y="1207"/>
                    <a:pt x="417" y="443"/>
                    <a:pt x="858" y="80"/>
                  </a:cubicBezTo>
                  <a:cubicBezTo>
                    <a:pt x="889" y="49"/>
                    <a:pt x="853" y="0"/>
                    <a:pt x="817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7307844" y="3879364"/>
              <a:ext cx="233183" cy="87444"/>
            </a:xfrm>
            <a:custGeom>
              <a:avLst/>
              <a:gdLst/>
              <a:ahLst/>
              <a:cxnLst/>
              <a:rect l="l" t="t" r="r" b="b"/>
              <a:pathLst>
                <a:path w="1968" h="738" extrusionOk="0">
                  <a:moveTo>
                    <a:pt x="75" y="0"/>
                  </a:moveTo>
                  <a:cubicBezTo>
                    <a:pt x="34" y="0"/>
                    <a:pt x="0" y="48"/>
                    <a:pt x="38" y="71"/>
                  </a:cubicBezTo>
                  <a:cubicBezTo>
                    <a:pt x="587" y="501"/>
                    <a:pt x="1233" y="668"/>
                    <a:pt x="1909" y="736"/>
                  </a:cubicBezTo>
                  <a:cubicBezTo>
                    <a:pt x="1912" y="737"/>
                    <a:pt x="1915" y="737"/>
                    <a:pt x="1917" y="737"/>
                  </a:cubicBezTo>
                  <a:cubicBezTo>
                    <a:pt x="1968" y="737"/>
                    <a:pt x="1965" y="649"/>
                    <a:pt x="1909" y="649"/>
                  </a:cubicBezTo>
                  <a:cubicBezTo>
                    <a:pt x="1263" y="580"/>
                    <a:pt x="626" y="414"/>
                    <a:pt x="107" y="12"/>
                  </a:cubicBezTo>
                  <a:cubicBezTo>
                    <a:pt x="97" y="3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7374671" y="3704832"/>
              <a:ext cx="161854" cy="162920"/>
            </a:xfrm>
            <a:custGeom>
              <a:avLst/>
              <a:gdLst/>
              <a:ahLst/>
              <a:cxnLst/>
              <a:rect l="l" t="t" r="r" b="b"/>
              <a:pathLst>
                <a:path w="1366" h="1375" extrusionOk="0">
                  <a:moveTo>
                    <a:pt x="1291" y="0"/>
                  </a:moveTo>
                  <a:cubicBezTo>
                    <a:pt x="1283" y="0"/>
                    <a:pt x="1275" y="2"/>
                    <a:pt x="1267" y="7"/>
                  </a:cubicBezTo>
                  <a:cubicBezTo>
                    <a:pt x="738" y="310"/>
                    <a:pt x="268" y="741"/>
                    <a:pt x="13" y="1299"/>
                  </a:cubicBezTo>
                  <a:cubicBezTo>
                    <a:pt x="0" y="1339"/>
                    <a:pt x="32" y="1374"/>
                    <a:pt x="63" y="1374"/>
                  </a:cubicBezTo>
                  <a:cubicBezTo>
                    <a:pt x="77" y="1374"/>
                    <a:pt x="92" y="1366"/>
                    <a:pt x="101" y="1348"/>
                  </a:cubicBezTo>
                  <a:cubicBezTo>
                    <a:pt x="346" y="799"/>
                    <a:pt x="797" y="388"/>
                    <a:pt x="1315" y="94"/>
                  </a:cubicBezTo>
                  <a:cubicBezTo>
                    <a:pt x="1366" y="69"/>
                    <a:pt x="1337" y="0"/>
                    <a:pt x="129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6887689" y="3816921"/>
              <a:ext cx="724077" cy="368022"/>
            </a:xfrm>
            <a:custGeom>
              <a:avLst/>
              <a:gdLst/>
              <a:ahLst/>
              <a:cxnLst/>
              <a:rect l="l" t="t" r="r" b="b"/>
              <a:pathLst>
                <a:path w="6111" h="3106" extrusionOk="0">
                  <a:moveTo>
                    <a:pt x="6111" y="1"/>
                  </a:moveTo>
                  <a:cubicBezTo>
                    <a:pt x="6111" y="1"/>
                    <a:pt x="6013" y="1"/>
                    <a:pt x="5837" y="20"/>
                  </a:cubicBezTo>
                  <a:cubicBezTo>
                    <a:pt x="5660" y="40"/>
                    <a:pt x="5406" y="69"/>
                    <a:pt x="5083" y="128"/>
                  </a:cubicBezTo>
                  <a:cubicBezTo>
                    <a:pt x="4456" y="225"/>
                    <a:pt x="3584" y="431"/>
                    <a:pt x="2694" y="852"/>
                  </a:cubicBezTo>
                  <a:cubicBezTo>
                    <a:pt x="2253" y="1058"/>
                    <a:pt x="1852" y="1303"/>
                    <a:pt x="1499" y="1548"/>
                  </a:cubicBezTo>
                  <a:cubicBezTo>
                    <a:pt x="1156" y="1802"/>
                    <a:pt x="872" y="2057"/>
                    <a:pt x="647" y="2292"/>
                  </a:cubicBezTo>
                  <a:cubicBezTo>
                    <a:pt x="422" y="2517"/>
                    <a:pt x="255" y="2723"/>
                    <a:pt x="157" y="2869"/>
                  </a:cubicBezTo>
                  <a:cubicBezTo>
                    <a:pt x="50" y="3017"/>
                    <a:pt x="0" y="3104"/>
                    <a:pt x="11" y="3104"/>
                  </a:cubicBezTo>
                  <a:cubicBezTo>
                    <a:pt x="11" y="3105"/>
                    <a:pt x="12" y="3105"/>
                    <a:pt x="13" y="3105"/>
                  </a:cubicBezTo>
                  <a:cubicBezTo>
                    <a:pt x="43" y="3105"/>
                    <a:pt x="268" y="2788"/>
                    <a:pt x="716" y="2360"/>
                  </a:cubicBezTo>
                  <a:cubicBezTo>
                    <a:pt x="1175" y="1920"/>
                    <a:pt x="1881" y="1391"/>
                    <a:pt x="2752" y="980"/>
                  </a:cubicBezTo>
                  <a:cubicBezTo>
                    <a:pt x="3634" y="569"/>
                    <a:pt x="4485" y="334"/>
                    <a:pt x="5103" y="196"/>
                  </a:cubicBezTo>
                  <a:cubicBezTo>
                    <a:pt x="5416" y="128"/>
                    <a:pt x="5671" y="79"/>
                    <a:pt x="5837" y="49"/>
                  </a:cubicBezTo>
                  <a:cubicBezTo>
                    <a:pt x="6013" y="20"/>
                    <a:pt x="6111" y="1"/>
                    <a:pt x="611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7035087" y="3787891"/>
              <a:ext cx="125360" cy="97515"/>
            </a:xfrm>
            <a:custGeom>
              <a:avLst/>
              <a:gdLst/>
              <a:ahLst/>
              <a:cxnLst/>
              <a:rect l="l" t="t" r="r" b="b"/>
              <a:pathLst>
                <a:path w="1058" h="823" extrusionOk="0">
                  <a:moveTo>
                    <a:pt x="529" y="0"/>
                  </a:moveTo>
                  <a:cubicBezTo>
                    <a:pt x="0" y="0"/>
                    <a:pt x="0" y="823"/>
                    <a:pt x="529" y="823"/>
                  </a:cubicBezTo>
                  <a:cubicBezTo>
                    <a:pt x="1058" y="823"/>
                    <a:pt x="1058" y="0"/>
                    <a:pt x="529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7249667" y="4008278"/>
              <a:ext cx="98819" cy="97634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12" y="1"/>
                  </a:moveTo>
                  <a:cubicBezTo>
                    <a:pt x="187" y="1"/>
                    <a:pt x="1" y="187"/>
                    <a:pt x="1" y="412"/>
                  </a:cubicBezTo>
                  <a:cubicBezTo>
                    <a:pt x="1" y="638"/>
                    <a:pt x="187" y="823"/>
                    <a:pt x="412" y="823"/>
                  </a:cubicBezTo>
                  <a:lnTo>
                    <a:pt x="431" y="823"/>
                  </a:lnTo>
                  <a:cubicBezTo>
                    <a:pt x="647" y="823"/>
                    <a:pt x="833" y="638"/>
                    <a:pt x="833" y="412"/>
                  </a:cubicBezTo>
                  <a:cubicBezTo>
                    <a:pt x="833" y="187"/>
                    <a:pt x="647" y="1"/>
                    <a:pt x="431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7219571" y="3686940"/>
              <a:ext cx="125360" cy="96449"/>
            </a:xfrm>
            <a:custGeom>
              <a:avLst/>
              <a:gdLst/>
              <a:ahLst/>
              <a:cxnLst/>
              <a:rect l="l" t="t" r="r" b="b"/>
              <a:pathLst>
                <a:path w="1058" h="814" extrusionOk="0">
                  <a:moveTo>
                    <a:pt x="529" y="1"/>
                  </a:moveTo>
                  <a:cubicBezTo>
                    <a:pt x="0" y="1"/>
                    <a:pt x="0" y="813"/>
                    <a:pt x="529" y="813"/>
                  </a:cubicBezTo>
                  <a:cubicBezTo>
                    <a:pt x="1058" y="813"/>
                    <a:pt x="1058" y="1"/>
                    <a:pt x="529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7443512" y="3906260"/>
              <a:ext cx="98700" cy="97515"/>
            </a:xfrm>
            <a:custGeom>
              <a:avLst/>
              <a:gdLst/>
              <a:ahLst/>
              <a:cxnLst/>
              <a:rect l="l" t="t" r="r" b="b"/>
              <a:pathLst>
                <a:path w="833" h="823" extrusionOk="0">
                  <a:moveTo>
                    <a:pt x="412" y="0"/>
                  </a:moveTo>
                  <a:cubicBezTo>
                    <a:pt x="186" y="0"/>
                    <a:pt x="0" y="187"/>
                    <a:pt x="0" y="411"/>
                  </a:cubicBezTo>
                  <a:cubicBezTo>
                    <a:pt x="0" y="637"/>
                    <a:pt x="186" y="823"/>
                    <a:pt x="412" y="823"/>
                  </a:cubicBezTo>
                  <a:lnTo>
                    <a:pt x="431" y="823"/>
                  </a:lnTo>
                  <a:cubicBezTo>
                    <a:pt x="647" y="823"/>
                    <a:pt x="832" y="637"/>
                    <a:pt x="832" y="411"/>
                  </a:cubicBezTo>
                  <a:cubicBezTo>
                    <a:pt x="832" y="187"/>
                    <a:pt x="647" y="0"/>
                    <a:pt x="431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9"/>
            <p:cNvSpPr/>
            <p:nvPr/>
          </p:nvSpPr>
          <p:spPr>
            <a:xfrm>
              <a:off x="7430716" y="3670708"/>
              <a:ext cx="125360" cy="96449"/>
            </a:xfrm>
            <a:custGeom>
              <a:avLst/>
              <a:gdLst/>
              <a:ahLst/>
              <a:cxnLst/>
              <a:rect l="l" t="t" r="r" b="b"/>
              <a:pathLst>
                <a:path w="1058" h="814" extrusionOk="0">
                  <a:moveTo>
                    <a:pt x="529" y="1"/>
                  </a:moveTo>
                  <a:cubicBezTo>
                    <a:pt x="0" y="1"/>
                    <a:pt x="0" y="813"/>
                    <a:pt x="529" y="813"/>
                  </a:cubicBezTo>
                  <a:cubicBezTo>
                    <a:pt x="1058" y="813"/>
                    <a:pt x="1058" y="1"/>
                    <a:pt x="529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9"/>
            <p:cNvSpPr/>
            <p:nvPr/>
          </p:nvSpPr>
          <p:spPr>
            <a:xfrm>
              <a:off x="7506192" y="3770474"/>
              <a:ext cx="125360" cy="97634"/>
            </a:xfrm>
            <a:custGeom>
              <a:avLst/>
              <a:gdLst/>
              <a:ahLst/>
              <a:cxnLst/>
              <a:rect l="l" t="t" r="r" b="b"/>
              <a:pathLst>
                <a:path w="1058" h="824" extrusionOk="0">
                  <a:moveTo>
                    <a:pt x="529" y="1"/>
                  </a:moveTo>
                  <a:cubicBezTo>
                    <a:pt x="0" y="1"/>
                    <a:pt x="0" y="823"/>
                    <a:pt x="529" y="823"/>
                  </a:cubicBezTo>
                  <a:cubicBezTo>
                    <a:pt x="1058" y="823"/>
                    <a:pt x="1058" y="1"/>
                    <a:pt x="529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9"/>
            <p:cNvSpPr/>
            <p:nvPr/>
          </p:nvSpPr>
          <p:spPr>
            <a:xfrm>
              <a:off x="5715850" y="3654475"/>
              <a:ext cx="1180135" cy="414351"/>
            </a:xfrm>
            <a:custGeom>
              <a:avLst/>
              <a:gdLst/>
              <a:ahLst/>
              <a:cxnLst/>
              <a:rect l="l" t="t" r="r" b="b"/>
              <a:pathLst>
                <a:path w="9960" h="3497" extrusionOk="0">
                  <a:moveTo>
                    <a:pt x="118" y="1"/>
                  </a:moveTo>
                  <a:cubicBezTo>
                    <a:pt x="96" y="15"/>
                    <a:pt x="70" y="24"/>
                    <a:pt x="37" y="24"/>
                  </a:cubicBezTo>
                  <a:cubicBezTo>
                    <a:pt x="26" y="24"/>
                    <a:pt x="13" y="23"/>
                    <a:pt x="0" y="20"/>
                  </a:cubicBezTo>
                  <a:lnTo>
                    <a:pt x="0" y="20"/>
                  </a:lnTo>
                  <a:cubicBezTo>
                    <a:pt x="226" y="186"/>
                    <a:pt x="520" y="353"/>
                    <a:pt x="892" y="471"/>
                  </a:cubicBezTo>
                  <a:cubicBezTo>
                    <a:pt x="1156" y="558"/>
                    <a:pt x="1449" y="617"/>
                    <a:pt x="1763" y="656"/>
                  </a:cubicBezTo>
                  <a:cubicBezTo>
                    <a:pt x="2086" y="706"/>
                    <a:pt x="2419" y="725"/>
                    <a:pt x="2772" y="754"/>
                  </a:cubicBezTo>
                  <a:cubicBezTo>
                    <a:pt x="3496" y="823"/>
                    <a:pt x="4270" y="882"/>
                    <a:pt x="5092" y="950"/>
                  </a:cubicBezTo>
                  <a:cubicBezTo>
                    <a:pt x="5915" y="1019"/>
                    <a:pt x="6689" y="1078"/>
                    <a:pt x="7374" y="1254"/>
                  </a:cubicBezTo>
                  <a:cubicBezTo>
                    <a:pt x="7550" y="1293"/>
                    <a:pt x="7707" y="1342"/>
                    <a:pt x="7864" y="1401"/>
                  </a:cubicBezTo>
                  <a:lnTo>
                    <a:pt x="8099" y="1489"/>
                  </a:lnTo>
                  <a:cubicBezTo>
                    <a:pt x="8167" y="1528"/>
                    <a:pt x="8245" y="1557"/>
                    <a:pt x="8314" y="1596"/>
                  </a:cubicBezTo>
                  <a:cubicBezTo>
                    <a:pt x="8588" y="1734"/>
                    <a:pt x="8833" y="1900"/>
                    <a:pt x="9039" y="2066"/>
                  </a:cubicBezTo>
                  <a:cubicBezTo>
                    <a:pt x="9440" y="2419"/>
                    <a:pt x="9675" y="2791"/>
                    <a:pt x="9793" y="3065"/>
                  </a:cubicBezTo>
                  <a:cubicBezTo>
                    <a:pt x="9907" y="3332"/>
                    <a:pt x="9928" y="3497"/>
                    <a:pt x="9947" y="3497"/>
                  </a:cubicBezTo>
                  <a:cubicBezTo>
                    <a:pt x="9948" y="3497"/>
                    <a:pt x="9949" y="3496"/>
                    <a:pt x="9949" y="3496"/>
                  </a:cubicBezTo>
                  <a:cubicBezTo>
                    <a:pt x="9959" y="3496"/>
                    <a:pt x="9949" y="3457"/>
                    <a:pt x="9940" y="3379"/>
                  </a:cubicBezTo>
                  <a:cubicBezTo>
                    <a:pt x="9940" y="3339"/>
                    <a:pt x="9920" y="3291"/>
                    <a:pt x="9910" y="3232"/>
                  </a:cubicBezTo>
                  <a:lnTo>
                    <a:pt x="9881" y="3144"/>
                  </a:lnTo>
                  <a:cubicBezTo>
                    <a:pt x="9871" y="3104"/>
                    <a:pt x="9861" y="3075"/>
                    <a:pt x="9851" y="3036"/>
                  </a:cubicBezTo>
                  <a:cubicBezTo>
                    <a:pt x="9744" y="2752"/>
                    <a:pt x="9518" y="2351"/>
                    <a:pt x="9107" y="1988"/>
                  </a:cubicBezTo>
                  <a:cubicBezTo>
                    <a:pt x="8902" y="1802"/>
                    <a:pt x="8657" y="1626"/>
                    <a:pt x="8373" y="1479"/>
                  </a:cubicBezTo>
                  <a:cubicBezTo>
                    <a:pt x="8304" y="1440"/>
                    <a:pt x="8226" y="1401"/>
                    <a:pt x="8147" y="1372"/>
                  </a:cubicBezTo>
                  <a:cubicBezTo>
                    <a:pt x="8069" y="1332"/>
                    <a:pt x="8001" y="1303"/>
                    <a:pt x="7912" y="1274"/>
                  </a:cubicBezTo>
                  <a:cubicBezTo>
                    <a:pt x="7756" y="1215"/>
                    <a:pt x="7590" y="1156"/>
                    <a:pt x="7413" y="1107"/>
                  </a:cubicBezTo>
                  <a:cubicBezTo>
                    <a:pt x="6718" y="921"/>
                    <a:pt x="5925" y="862"/>
                    <a:pt x="5102" y="793"/>
                  </a:cubicBezTo>
                  <a:cubicBezTo>
                    <a:pt x="4280" y="735"/>
                    <a:pt x="3506" y="667"/>
                    <a:pt x="2791" y="617"/>
                  </a:cubicBezTo>
                  <a:cubicBezTo>
                    <a:pt x="2429" y="588"/>
                    <a:pt x="2096" y="569"/>
                    <a:pt x="1782" y="529"/>
                  </a:cubicBezTo>
                  <a:cubicBezTo>
                    <a:pt x="1469" y="490"/>
                    <a:pt x="1185" y="441"/>
                    <a:pt x="921" y="363"/>
                  </a:cubicBezTo>
                  <a:cubicBezTo>
                    <a:pt x="598" y="275"/>
                    <a:pt x="333" y="138"/>
                    <a:pt x="11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5882917" y="3747369"/>
              <a:ext cx="409730" cy="244795"/>
            </a:xfrm>
            <a:custGeom>
              <a:avLst/>
              <a:gdLst/>
              <a:ahLst/>
              <a:cxnLst/>
              <a:rect l="l" t="t" r="r" b="b"/>
              <a:pathLst>
                <a:path w="3458" h="2066" extrusionOk="0">
                  <a:moveTo>
                    <a:pt x="3359" y="0"/>
                  </a:moveTo>
                  <a:cubicBezTo>
                    <a:pt x="3271" y="29"/>
                    <a:pt x="3193" y="59"/>
                    <a:pt x="3105" y="88"/>
                  </a:cubicBezTo>
                  <a:cubicBezTo>
                    <a:pt x="3027" y="118"/>
                    <a:pt x="2948" y="147"/>
                    <a:pt x="2860" y="176"/>
                  </a:cubicBezTo>
                  <a:cubicBezTo>
                    <a:pt x="2781" y="205"/>
                    <a:pt x="2703" y="244"/>
                    <a:pt x="2615" y="274"/>
                  </a:cubicBezTo>
                  <a:cubicBezTo>
                    <a:pt x="2282" y="421"/>
                    <a:pt x="1910" y="597"/>
                    <a:pt x="1547" y="812"/>
                  </a:cubicBezTo>
                  <a:cubicBezTo>
                    <a:pt x="1186" y="1028"/>
                    <a:pt x="862" y="1263"/>
                    <a:pt x="568" y="1498"/>
                  </a:cubicBezTo>
                  <a:cubicBezTo>
                    <a:pt x="431" y="1615"/>
                    <a:pt x="294" y="1724"/>
                    <a:pt x="177" y="1831"/>
                  </a:cubicBezTo>
                  <a:lnTo>
                    <a:pt x="10" y="1998"/>
                  </a:lnTo>
                  <a:cubicBezTo>
                    <a:pt x="0" y="1998"/>
                    <a:pt x="0" y="2007"/>
                    <a:pt x="0" y="2007"/>
                  </a:cubicBezTo>
                  <a:cubicBezTo>
                    <a:pt x="30" y="2017"/>
                    <a:pt x="50" y="2037"/>
                    <a:pt x="69" y="2066"/>
                  </a:cubicBezTo>
                  <a:cubicBezTo>
                    <a:pt x="128" y="2007"/>
                    <a:pt x="187" y="1959"/>
                    <a:pt x="245" y="1909"/>
                  </a:cubicBezTo>
                  <a:cubicBezTo>
                    <a:pt x="363" y="1802"/>
                    <a:pt x="500" y="1694"/>
                    <a:pt x="637" y="1576"/>
                  </a:cubicBezTo>
                  <a:cubicBezTo>
                    <a:pt x="931" y="1361"/>
                    <a:pt x="1254" y="1126"/>
                    <a:pt x="1606" y="910"/>
                  </a:cubicBezTo>
                  <a:cubicBezTo>
                    <a:pt x="1969" y="695"/>
                    <a:pt x="2331" y="519"/>
                    <a:pt x="2654" y="372"/>
                  </a:cubicBezTo>
                  <a:cubicBezTo>
                    <a:pt x="2742" y="342"/>
                    <a:pt x="2820" y="303"/>
                    <a:pt x="2899" y="274"/>
                  </a:cubicBezTo>
                  <a:cubicBezTo>
                    <a:pt x="2977" y="235"/>
                    <a:pt x="3055" y="215"/>
                    <a:pt x="3134" y="186"/>
                  </a:cubicBezTo>
                  <a:cubicBezTo>
                    <a:pt x="3242" y="137"/>
                    <a:pt x="3359" y="98"/>
                    <a:pt x="3457" y="68"/>
                  </a:cubicBezTo>
                  <a:cubicBezTo>
                    <a:pt x="3428" y="49"/>
                    <a:pt x="3388" y="29"/>
                    <a:pt x="3359" y="9"/>
                  </a:cubicBezTo>
                  <a:lnTo>
                    <a:pt x="3359" y="0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6162547" y="3456009"/>
              <a:ext cx="215884" cy="311148"/>
            </a:xfrm>
            <a:custGeom>
              <a:avLst/>
              <a:gdLst/>
              <a:ahLst/>
              <a:cxnLst/>
              <a:rect l="l" t="t" r="r" b="b"/>
              <a:pathLst>
                <a:path w="1822" h="2626" extrusionOk="0">
                  <a:moveTo>
                    <a:pt x="79" y="1"/>
                  </a:moveTo>
                  <a:cubicBezTo>
                    <a:pt x="49" y="11"/>
                    <a:pt x="30" y="31"/>
                    <a:pt x="1" y="31"/>
                  </a:cubicBezTo>
                  <a:cubicBezTo>
                    <a:pt x="1" y="40"/>
                    <a:pt x="1" y="50"/>
                    <a:pt x="10" y="60"/>
                  </a:cubicBezTo>
                  <a:cubicBezTo>
                    <a:pt x="30" y="109"/>
                    <a:pt x="59" y="168"/>
                    <a:pt x="79" y="226"/>
                  </a:cubicBezTo>
                  <a:cubicBezTo>
                    <a:pt x="128" y="353"/>
                    <a:pt x="196" y="471"/>
                    <a:pt x="255" y="608"/>
                  </a:cubicBezTo>
                  <a:cubicBezTo>
                    <a:pt x="392" y="863"/>
                    <a:pt x="549" y="1147"/>
                    <a:pt x="735" y="1421"/>
                  </a:cubicBezTo>
                  <a:cubicBezTo>
                    <a:pt x="921" y="1705"/>
                    <a:pt x="1117" y="1959"/>
                    <a:pt x="1303" y="2185"/>
                  </a:cubicBezTo>
                  <a:cubicBezTo>
                    <a:pt x="1401" y="2292"/>
                    <a:pt x="1489" y="2400"/>
                    <a:pt x="1577" y="2498"/>
                  </a:cubicBezTo>
                  <a:cubicBezTo>
                    <a:pt x="1607" y="2537"/>
                    <a:pt x="1646" y="2566"/>
                    <a:pt x="1675" y="2606"/>
                  </a:cubicBezTo>
                  <a:cubicBezTo>
                    <a:pt x="1689" y="2599"/>
                    <a:pt x="1705" y="2595"/>
                    <a:pt x="1722" y="2595"/>
                  </a:cubicBezTo>
                  <a:cubicBezTo>
                    <a:pt x="1754" y="2595"/>
                    <a:pt x="1790" y="2606"/>
                    <a:pt x="1822" y="2625"/>
                  </a:cubicBezTo>
                  <a:cubicBezTo>
                    <a:pt x="1763" y="2566"/>
                    <a:pt x="1704" y="2498"/>
                    <a:pt x="1646" y="2429"/>
                  </a:cubicBezTo>
                  <a:cubicBezTo>
                    <a:pt x="1567" y="2331"/>
                    <a:pt x="1479" y="2224"/>
                    <a:pt x="1391" y="2116"/>
                  </a:cubicBezTo>
                  <a:cubicBezTo>
                    <a:pt x="1205" y="1891"/>
                    <a:pt x="1019" y="1637"/>
                    <a:pt x="833" y="1362"/>
                  </a:cubicBezTo>
                  <a:cubicBezTo>
                    <a:pt x="647" y="1078"/>
                    <a:pt x="490" y="804"/>
                    <a:pt x="353" y="549"/>
                  </a:cubicBezTo>
                  <a:cubicBezTo>
                    <a:pt x="284" y="422"/>
                    <a:pt x="225" y="305"/>
                    <a:pt x="167" y="187"/>
                  </a:cubicBezTo>
                  <a:cubicBezTo>
                    <a:pt x="138" y="128"/>
                    <a:pt x="118" y="79"/>
                    <a:pt x="88" y="20"/>
                  </a:cubicBezTo>
                  <a:cubicBezTo>
                    <a:pt x="88" y="1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9"/>
            <p:cNvSpPr/>
            <p:nvPr/>
          </p:nvSpPr>
          <p:spPr>
            <a:xfrm>
              <a:off x="7408677" y="3211333"/>
              <a:ext cx="23342" cy="117184"/>
            </a:xfrm>
            <a:custGeom>
              <a:avLst/>
              <a:gdLst/>
              <a:ahLst/>
              <a:cxnLst/>
              <a:rect l="l" t="t" r="r" b="b"/>
              <a:pathLst>
                <a:path w="197" h="989" extrusionOk="0">
                  <a:moveTo>
                    <a:pt x="196" y="0"/>
                  </a:moveTo>
                  <a:lnTo>
                    <a:pt x="138" y="88"/>
                  </a:lnTo>
                  <a:cubicBezTo>
                    <a:pt x="108" y="255"/>
                    <a:pt x="40" y="617"/>
                    <a:pt x="20" y="734"/>
                  </a:cubicBezTo>
                  <a:cubicBezTo>
                    <a:pt x="10" y="812"/>
                    <a:pt x="1" y="881"/>
                    <a:pt x="1" y="920"/>
                  </a:cubicBezTo>
                  <a:lnTo>
                    <a:pt x="1" y="989"/>
                  </a:lnTo>
                  <a:cubicBezTo>
                    <a:pt x="1" y="989"/>
                    <a:pt x="20" y="891"/>
                    <a:pt x="49" y="734"/>
                  </a:cubicBezTo>
                  <a:cubicBezTo>
                    <a:pt x="69" y="597"/>
                    <a:pt x="157" y="205"/>
                    <a:pt x="19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9"/>
            <p:cNvSpPr/>
            <p:nvPr/>
          </p:nvSpPr>
          <p:spPr>
            <a:xfrm>
              <a:off x="7439958" y="3300554"/>
              <a:ext cx="116118" cy="19906"/>
            </a:xfrm>
            <a:custGeom>
              <a:avLst/>
              <a:gdLst/>
              <a:ahLst/>
              <a:cxnLst/>
              <a:rect l="l" t="t" r="r" b="b"/>
              <a:pathLst>
                <a:path w="980" h="168" extrusionOk="0">
                  <a:moveTo>
                    <a:pt x="1" y="1"/>
                  </a:moveTo>
                  <a:lnTo>
                    <a:pt x="89" y="30"/>
                  </a:lnTo>
                  <a:cubicBezTo>
                    <a:pt x="138" y="40"/>
                    <a:pt x="402" y="89"/>
                    <a:pt x="500" y="109"/>
                  </a:cubicBezTo>
                  <a:cubicBezTo>
                    <a:pt x="618" y="128"/>
                    <a:pt x="755" y="148"/>
                    <a:pt x="912" y="167"/>
                  </a:cubicBezTo>
                  <a:cubicBezTo>
                    <a:pt x="931" y="157"/>
                    <a:pt x="951" y="148"/>
                    <a:pt x="980" y="138"/>
                  </a:cubicBezTo>
                  <a:cubicBezTo>
                    <a:pt x="794" y="118"/>
                    <a:pt x="637" y="99"/>
                    <a:pt x="510" y="79"/>
                  </a:cubicBezTo>
                  <a:cubicBezTo>
                    <a:pt x="412" y="70"/>
                    <a:pt x="148" y="20"/>
                    <a:pt x="89" y="11"/>
                  </a:cubicBezTo>
                  <a:cubicBezTo>
                    <a:pt x="3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9"/>
            <p:cNvSpPr/>
            <p:nvPr/>
          </p:nvSpPr>
          <p:spPr>
            <a:xfrm>
              <a:off x="7513064" y="3026730"/>
              <a:ext cx="74410" cy="219676"/>
            </a:xfrm>
            <a:custGeom>
              <a:avLst/>
              <a:gdLst/>
              <a:ahLst/>
              <a:cxnLst/>
              <a:rect l="l" t="t" r="r" b="b"/>
              <a:pathLst>
                <a:path w="628" h="1854" extrusionOk="0">
                  <a:moveTo>
                    <a:pt x="628" y="1"/>
                  </a:moveTo>
                  <a:cubicBezTo>
                    <a:pt x="608" y="11"/>
                    <a:pt x="588" y="30"/>
                    <a:pt x="569" y="50"/>
                  </a:cubicBezTo>
                  <a:cubicBezTo>
                    <a:pt x="490" y="196"/>
                    <a:pt x="412" y="363"/>
                    <a:pt x="343" y="549"/>
                  </a:cubicBezTo>
                  <a:cubicBezTo>
                    <a:pt x="206" y="892"/>
                    <a:pt x="118" y="1225"/>
                    <a:pt x="60" y="1460"/>
                  </a:cubicBezTo>
                  <a:cubicBezTo>
                    <a:pt x="40" y="1587"/>
                    <a:pt x="20" y="1685"/>
                    <a:pt x="10" y="1754"/>
                  </a:cubicBezTo>
                  <a:cubicBezTo>
                    <a:pt x="1" y="1822"/>
                    <a:pt x="1" y="1852"/>
                    <a:pt x="1" y="1852"/>
                  </a:cubicBezTo>
                  <a:cubicBezTo>
                    <a:pt x="1" y="1853"/>
                    <a:pt x="1" y="1853"/>
                    <a:pt x="1" y="1853"/>
                  </a:cubicBezTo>
                  <a:cubicBezTo>
                    <a:pt x="3" y="1853"/>
                    <a:pt x="12" y="1815"/>
                    <a:pt x="30" y="1754"/>
                  </a:cubicBezTo>
                  <a:cubicBezTo>
                    <a:pt x="40" y="1685"/>
                    <a:pt x="60" y="1587"/>
                    <a:pt x="89" y="1469"/>
                  </a:cubicBezTo>
                  <a:cubicBezTo>
                    <a:pt x="147" y="1234"/>
                    <a:pt x="245" y="912"/>
                    <a:pt x="382" y="559"/>
                  </a:cubicBezTo>
                  <a:cubicBezTo>
                    <a:pt x="461" y="353"/>
                    <a:pt x="549" y="167"/>
                    <a:pt x="62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9"/>
            <p:cNvSpPr/>
            <p:nvPr/>
          </p:nvSpPr>
          <p:spPr>
            <a:xfrm>
              <a:off x="7540909" y="3225196"/>
              <a:ext cx="148702" cy="6398"/>
            </a:xfrm>
            <a:custGeom>
              <a:avLst/>
              <a:gdLst/>
              <a:ahLst/>
              <a:cxnLst/>
              <a:rect l="l" t="t" r="r" b="b"/>
              <a:pathLst>
                <a:path w="1255" h="54" extrusionOk="0">
                  <a:moveTo>
                    <a:pt x="1" y="1"/>
                  </a:moveTo>
                  <a:cubicBezTo>
                    <a:pt x="1" y="10"/>
                    <a:pt x="40" y="10"/>
                    <a:pt x="118" y="20"/>
                  </a:cubicBezTo>
                  <a:cubicBezTo>
                    <a:pt x="197" y="29"/>
                    <a:pt x="304" y="40"/>
                    <a:pt x="441" y="40"/>
                  </a:cubicBezTo>
                  <a:cubicBezTo>
                    <a:pt x="579" y="46"/>
                    <a:pt x="751" y="53"/>
                    <a:pt x="944" y="53"/>
                  </a:cubicBezTo>
                  <a:cubicBezTo>
                    <a:pt x="1025" y="53"/>
                    <a:pt x="1109" y="52"/>
                    <a:pt x="1196" y="49"/>
                  </a:cubicBezTo>
                  <a:cubicBezTo>
                    <a:pt x="1215" y="40"/>
                    <a:pt x="1235" y="20"/>
                    <a:pt x="1254" y="10"/>
                  </a:cubicBezTo>
                  <a:lnTo>
                    <a:pt x="1254" y="10"/>
                  </a:lnTo>
                  <a:cubicBezTo>
                    <a:pt x="1094" y="20"/>
                    <a:pt x="942" y="22"/>
                    <a:pt x="803" y="22"/>
                  </a:cubicBezTo>
                  <a:cubicBezTo>
                    <a:pt x="669" y="22"/>
                    <a:pt x="547" y="20"/>
                    <a:pt x="441" y="20"/>
                  </a:cubicBezTo>
                  <a:cubicBezTo>
                    <a:pt x="304" y="10"/>
                    <a:pt x="197" y="10"/>
                    <a:pt x="118" y="10"/>
                  </a:cubicBezTo>
                  <a:cubicBezTo>
                    <a:pt x="4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9"/>
            <p:cNvSpPr/>
            <p:nvPr/>
          </p:nvSpPr>
          <p:spPr>
            <a:xfrm>
              <a:off x="7565317" y="2980283"/>
              <a:ext cx="184604" cy="220624"/>
            </a:xfrm>
            <a:custGeom>
              <a:avLst/>
              <a:gdLst/>
              <a:ahLst/>
              <a:cxnLst/>
              <a:rect l="l" t="t" r="r" b="b"/>
              <a:pathLst>
                <a:path w="1558" h="1862" extrusionOk="0">
                  <a:moveTo>
                    <a:pt x="1528" y="1"/>
                  </a:moveTo>
                  <a:cubicBezTo>
                    <a:pt x="1381" y="197"/>
                    <a:pt x="1205" y="432"/>
                    <a:pt x="1009" y="677"/>
                  </a:cubicBezTo>
                  <a:cubicBezTo>
                    <a:pt x="735" y="1010"/>
                    <a:pt x="490" y="1304"/>
                    <a:pt x="304" y="1519"/>
                  </a:cubicBezTo>
                  <a:cubicBezTo>
                    <a:pt x="235" y="1597"/>
                    <a:pt x="157" y="1685"/>
                    <a:pt x="89" y="1764"/>
                  </a:cubicBezTo>
                  <a:cubicBezTo>
                    <a:pt x="30" y="1822"/>
                    <a:pt x="0" y="1861"/>
                    <a:pt x="10" y="1861"/>
                  </a:cubicBezTo>
                  <a:lnTo>
                    <a:pt x="98" y="1774"/>
                  </a:lnTo>
                  <a:cubicBezTo>
                    <a:pt x="147" y="1724"/>
                    <a:pt x="226" y="1637"/>
                    <a:pt x="324" y="1539"/>
                  </a:cubicBezTo>
                  <a:cubicBezTo>
                    <a:pt x="509" y="1333"/>
                    <a:pt x="764" y="1039"/>
                    <a:pt x="1038" y="706"/>
                  </a:cubicBezTo>
                  <a:cubicBezTo>
                    <a:pt x="1234" y="451"/>
                    <a:pt x="1410" y="216"/>
                    <a:pt x="1557" y="21"/>
                  </a:cubicBezTo>
                  <a:cubicBezTo>
                    <a:pt x="1547" y="11"/>
                    <a:pt x="1538" y="11"/>
                    <a:pt x="152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7163764" y="2856227"/>
              <a:ext cx="63983" cy="602272"/>
            </a:xfrm>
            <a:custGeom>
              <a:avLst/>
              <a:gdLst/>
              <a:ahLst/>
              <a:cxnLst/>
              <a:rect l="l" t="t" r="r" b="b"/>
              <a:pathLst>
                <a:path w="540" h="5083" extrusionOk="0">
                  <a:moveTo>
                    <a:pt x="354" y="1"/>
                  </a:moveTo>
                  <a:lnTo>
                    <a:pt x="354" y="1"/>
                  </a:lnTo>
                  <a:cubicBezTo>
                    <a:pt x="334" y="10"/>
                    <a:pt x="383" y="323"/>
                    <a:pt x="412" y="852"/>
                  </a:cubicBezTo>
                  <a:cubicBezTo>
                    <a:pt x="432" y="1371"/>
                    <a:pt x="422" y="2086"/>
                    <a:pt x="383" y="2879"/>
                  </a:cubicBezTo>
                  <a:cubicBezTo>
                    <a:pt x="344" y="3672"/>
                    <a:pt x="207" y="4388"/>
                    <a:pt x="60" y="4877"/>
                  </a:cubicBezTo>
                  <a:cubicBezTo>
                    <a:pt x="40" y="4955"/>
                    <a:pt x="21" y="5024"/>
                    <a:pt x="1" y="5082"/>
                  </a:cubicBezTo>
                  <a:cubicBezTo>
                    <a:pt x="31" y="5053"/>
                    <a:pt x="70" y="5024"/>
                    <a:pt x="109" y="5004"/>
                  </a:cubicBezTo>
                  <a:cubicBezTo>
                    <a:pt x="118" y="4975"/>
                    <a:pt x="129" y="4936"/>
                    <a:pt x="138" y="4906"/>
                  </a:cubicBezTo>
                  <a:cubicBezTo>
                    <a:pt x="314" y="4407"/>
                    <a:pt x="462" y="3692"/>
                    <a:pt x="501" y="2889"/>
                  </a:cubicBezTo>
                  <a:cubicBezTo>
                    <a:pt x="540" y="2096"/>
                    <a:pt x="540" y="1361"/>
                    <a:pt x="491" y="843"/>
                  </a:cubicBezTo>
                  <a:cubicBezTo>
                    <a:pt x="471" y="578"/>
                    <a:pt x="442" y="373"/>
                    <a:pt x="412" y="225"/>
                  </a:cubicBezTo>
                  <a:cubicBezTo>
                    <a:pt x="383" y="79"/>
                    <a:pt x="364" y="1"/>
                    <a:pt x="35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7129047" y="3183370"/>
              <a:ext cx="79031" cy="80216"/>
            </a:xfrm>
            <a:custGeom>
              <a:avLst/>
              <a:gdLst/>
              <a:ahLst/>
              <a:cxnLst/>
              <a:rect l="l" t="t" r="r" b="b"/>
              <a:pathLst>
                <a:path w="667" h="677" extrusionOk="0">
                  <a:moveTo>
                    <a:pt x="0" y="1"/>
                  </a:moveTo>
                  <a:lnTo>
                    <a:pt x="30" y="89"/>
                  </a:lnTo>
                  <a:cubicBezTo>
                    <a:pt x="39" y="99"/>
                    <a:pt x="59" y="108"/>
                    <a:pt x="69" y="118"/>
                  </a:cubicBezTo>
                  <a:cubicBezTo>
                    <a:pt x="376" y="435"/>
                    <a:pt x="636" y="677"/>
                    <a:pt x="656" y="677"/>
                  </a:cubicBezTo>
                  <a:cubicBezTo>
                    <a:pt x="656" y="677"/>
                    <a:pt x="656" y="676"/>
                    <a:pt x="657" y="676"/>
                  </a:cubicBezTo>
                  <a:cubicBezTo>
                    <a:pt x="666" y="667"/>
                    <a:pt x="411" y="412"/>
                    <a:pt x="98" y="89"/>
                  </a:cubicBezTo>
                  <a:cubicBezTo>
                    <a:pt x="59" y="60"/>
                    <a:pt x="30" y="30"/>
                    <a:pt x="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7213766" y="3157895"/>
              <a:ext cx="79031" cy="56874"/>
            </a:xfrm>
            <a:custGeom>
              <a:avLst/>
              <a:gdLst/>
              <a:ahLst/>
              <a:cxnLst/>
              <a:rect l="l" t="t" r="r" b="b"/>
              <a:pathLst>
                <a:path w="667" h="480" extrusionOk="0">
                  <a:moveTo>
                    <a:pt x="666" y="1"/>
                  </a:moveTo>
                  <a:lnTo>
                    <a:pt x="666" y="1"/>
                  </a:lnTo>
                  <a:cubicBezTo>
                    <a:pt x="519" y="118"/>
                    <a:pt x="392" y="216"/>
                    <a:pt x="284" y="284"/>
                  </a:cubicBezTo>
                  <a:cubicBezTo>
                    <a:pt x="196" y="343"/>
                    <a:pt x="127" y="392"/>
                    <a:pt x="79" y="421"/>
                  </a:cubicBezTo>
                  <a:cubicBezTo>
                    <a:pt x="29" y="460"/>
                    <a:pt x="0" y="480"/>
                    <a:pt x="0" y="480"/>
                  </a:cubicBezTo>
                  <a:cubicBezTo>
                    <a:pt x="0" y="480"/>
                    <a:pt x="29" y="471"/>
                    <a:pt x="79" y="441"/>
                  </a:cubicBezTo>
                  <a:cubicBezTo>
                    <a:pt x="138" y="412"/>
                    <a:pt x="206" y="373"/>
                    <a:pt x="294" y="314"/>
                  </a:cubicBezTo>
                  <a:cubicBezTo>
                    <a:pt x="402" y="245"/>
                    <a:pt x="519" y="167"/>
                    <a:pt x="647" y="69"/>
                  </a:cubicBezTo>
                  <a:cubicBezTo>
                    <a:pt x="647" y="49"/>
                    <a:pt x="656" y="30"/>
                    <a:pt x="66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7103454" y="3021042"/>
              <a:ext cx="117421" cy="93961"/>
            </a:xfrm>
            <a:custGeom>
              <a:avLst/>
              <a:gdLst/>
              <a:ahLst/>
              <a:cxnLst/>
              <a:rect l="l" t="t" r="r" b="b"/>
              <a:pathLst>
                <a:path w="991" h="793" extrusionOk="0">
                  <a:moveTo>
                    <a:pt x="1" y="0"/>
                  </a:moveTo>
                  <a:lnTo>
                    <a:pt x="1" y="49"/>
                  </a:lnTo>
                  <a:cubicBezTo>
                    <a:pt x="79" y="118"/>
                    <a:pt x="157" y="186"/>
                    <a:pt x="246" y="255"/>
                  </a:cubicBezTo>
                  <a:cubicBezTo>
                    <a:pt x="442" y="421"/>
                    <a:pt x="627" y="558"/>
                    <a:pt x="765" y="646"/>
                  </a:cubicBezTo>
                  <a:cubicBezTo>
                    <a:pt x="834" y="695"/>
                    <a:pt x="892" y="734"/>
                    <a:pt x="931" y="764"/>
                  </a:cubicBezTo>
                  <a:lnTo>
                    <a:pt x="990" y="793"/>
                  </a:lnTo>
                  <a:cubicBezTo>
                    <a:pt x="990" y="793"/>
                    <a:pt x="912" y="725"/>
                    <a:pt x="784" y="627"/>
                  </a:cubicBezTo>
                  <a:cubicBezTo>
                    <a:pt x="647" y="529"/>
                    <a:pt x="471" y="382"/>
                    <a:pt x="275" y="225"/>
                  </a:cubicBezTo>
                  <a:cubicBezTo>
                    <a:pt x="177" y="147"/>
                    <a:pt x="89" y="68"/>
                    <a:pt x="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7221823" y="2964050"/>
              <a:ext cx="91828" cy="101188"/>
            </a:xfrm>
            <a:custGeom>
              <a:avLst/>
              <a:gdLst/>
              <a:ahLst/>
              <a:cxnLst/>
              <a:rect l="l" t="t" r="r" b="b"/>
              <a:pathLst>
                <a:path w="775" h="854" extrusionOk="0">
                  <a:moveTo>
                    <a:pt x="764" y="1"/>
                  </a:moveTo>
                  <a:cubicBezTo>
                    <a:pt x="579" y="236"/>
                    <a:pt x="402" y="442"/>
                    <a:pt x="265" y="579"/>
                  </a:cubicBezTo>
                  <a:cubicBezTo>
                    <a:pt x="177" y="667"/>
                    <a:pt x="118" y="736"/>
                    <a:pt x="70" y="775"/>
                  </a:cubicBezTo>
                  <a:cubicBezTo>
                    <a:pt x="20" y="823"/>
                    <a:pt x="1" y="843"/>
                    <a:pt x="1" y="853"/>
                  </a:cubicBezTo>
                  <a:cubicBezTo>
                    <a:pt x="1" y="853"/>
                    <a:pt x="30" y="834"/>
                    <a:pt x="79" y="784"/>
                  </a:cubicBezTo>
                  <a:cubicBezTo>
                    <a:pt x="128" y="745"/>
                    <a:pt x="196" y="686"/>
                    <a:pt x="285" y="599"/>
                  </a:cubicBezTo>
                  <a:cubicBezTo>
                    <a:pt x="422" y="471"/>
                    <a:pt x="598" y="275"/>
                    <a:pt x="775" y="50"/>
                  </a:cubicBezTo>
                  <a:cubicBezTo>
                    <a:pt x="775" y="40"/>
                    <a:pt x="764" y="20"/>
                    <a:pt x="76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7126677" y="2899119"/>
              <a:ext cx="98819" cy="81875"/>
            </a:xfrm>
            <a:custGeom>
              <a:avLst/>
              <a:gdLst/>
              <a:ahLst/>
              <a:cxnLst/>
              <a:rect l="l" t="t" r="r" b="b"/>
              <a:pathLst>
                <a:path w="834" h="691" extrusionOk="0">
                  <a:moveTo>
                    <a:pt x="20" y="0"/>
                  </a:moveTo>
                  <a:cubicBezTo>
                    <a:pt x="11" y="20"/>
                    <a:pt x="11" y="30"/>
                    <a:pt x="1" y="40"/>
                  </a:cubicBezTo>
                  <a:cubicBezTo>
                    <a:pt x="59" y="118"/>
                    <a:pt x="128" y="187"/>
                    <a:pt x="207" y="265"/>
                  </a:cubicBezTo>
                  <a:cubicBezTo>
                    <a:pt x="353" y="422"/>
                    <a:pt x="510" y="529"/>
                    <a:pt x="627" y="598"/>
                  </a:cubicBezTo>
                  <a:cubicBezTo>
                    <a:pt x="686" y="637"/>
                    <a:pt x="735" y="657"/>
                    <a:pt x="775" y="677"/>
                  </a:cubicBezTo>
                  <a:cubicBezTo>
                    <a:pt x="802" y="683"/>
                    <a:pt x="820" y="690"/>
                    <a:pt x="828" y="690"/>
                  </a:cubicBezTo>
                  <a:cubicBezTo>
                    <a:pt x="832" y="690"/>
                    <a:pt x="833" y="689"/>
                    <a:pt x="833" y="686"/>
                  </a:cubicBezTo>
                  <a:cubicBezTo>
                    <a:pt x="833" y="686"/>
                    <a:pt x="755" y="647"/>
                    <a:pt x="647" y="579"/>
                  </a:cubicBezTo>
                  <a:cubicBezTo>
                    <a:pt x="529" y="500"/>
                    <a:pt x="383" y="392"/>
                    <a:pt x="236" y="246"/>
                  </a:cubicBezTo>
                  <a:cubicBezTo>
                    <a:pt x="157" y="157"/>
                    <a:pt x="79" y="79"/>
                    <a:pt x="2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9"/>
            <p:cNvSpPr/>
            <p:nvPr/>
          </p:nvSpPr>
          <p:spPr>
            <a:xfrm>
              <a:off x="7213766" y="2852672"/>
              <a:ext cx="52253" cy="54741"/>
            </a:xfrm>
            <a:custGeom>
              <a:avLst/>
              <a:gdLst/>
              <a:ahLst/>
              <a:cxnLst/>
              <a:rect l="l" t="t" r="r" b="b"/>
              <a:pathLst>
                <a:path w="441" h="462" extrusionOk="0">
                  <a:moveTo>
                    <a:pt x="412" y="1"/>
                  </a:moveTo>
                  <a:cubicBezTo>
                    <a:pt x="314" y="118"/>
                    <a:pt x="225" y="216"/>
                    <a:pt x="157" y="285"/>
                  </a:cubicBezTo>
                  <a:cubicBezTo>
                    <a:pt x="59" y="392"/>
                    <a:pt x="0" y="461"/>
                    <a:pt x="10" y="461"/>
                  </a:cubicBezTo>
                  <a:cubicBezTo>
                    <a:pt x="10" y="461"/>
                    <a:pt x="79" y="412"/>
                    <a:pt x="177" y="305"/>
                  </a:cubicBezTo>
                  <a:cubicBezTo>
                    <a:pt x="255" y="236"/>
                    <a:pt x="343" y="138"/>
                    <a:pt x="441" y="31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6944563" y="3521295"/>
              <a:ext cx="638292" cy="226193"/>
            </a:xfrm>
            <a:custGeom>
              <a:avLst/>
              <a:gdLst/>
              <a:ahLst/>
              <a:cxnLst/>
              <a:rect l="l" t="t" r="r" b="b"/>
              <a:pathLst>
                <a:path w="5387" h="1909" extrusionOk="0">
                  <a:moveTo>
                    <a:pt x="5324" y="1"/>
                  </a:moveTo>
                  <a:cubicBezTo>
                    <a:pt x="5283" y="1"/>
                    <a:pt x="5225" y="3"/>
                    <a:pt x="5151" y="8"/>
                  </a:cubicBezTo>
                  <a:cubicBezTo>
                    <a:pt x="5004" y="18"/>
                    <a:pt x="4789" y="28"/>
                    <a:pt x="4525" y="57"/>
                  </a:cubicBezTo>
                  <a:cubicBezTo>
                    <a:pt x="3996" y="116"/>
                    <a:pt x="3261" y="204"/>
                    <a:pt x="2478" y="420"/>
                  </a:cubicBezTo>
                  <a:cubicBezTo>
                    <a:pt x="2086" y="527"/>
                    <a:pt x="1714" y="664"/>
                    <a:pt x="1391" y="811"/>
                  </a:cubicBezTo>
                  <a:cubicBezTo>
                    <a:pt x="1068" y="948"/>
                    <a:pt x="793" y="1114"/>
                    <a:pt x="578" y="1271"/>
                  </a:cubicBezTo>
                  <a:cubicBezTo>
                    <a:pt x="363" y="1438"/>
                    <a:pt x="206" y="1585"/>
                    <a:pt x="99" y="1693"/>
                  </a:cubicBezTo>
                  <a:cubicBezTo>
                    <a:pt x="49" y="1751"/>
                    <a:pt x="20" y="1810"/>
                    <a:pt x="10" y="1849"/>
                  </a:cubicBezTo>
                  <a:cubicBezTo>
                    <a:pt x="1" y="1888"/>
                    <a:pt x="1" y="1908"/>
                    <a:pt x="10" y="1908"/>
                  </a:cubicBezTo>
                  <a:cubicBezTo>
                    <a:pt x="20" y="1908"/>
                    <a:pt x="30" y="1830"/>
                    <a:pt x="138" y="1732"/>
                  </a:cubicBezTo>
                  <a:cubicBezTo>
                    <a:pt x="245" y="1634"/>
                    <a:pt x="402" y="1487"/>
                    <a:pt x="627" y="1340"/>
                  </a:cubicBezTo>
                  <a:cubicBezTo>
                    <a:pt x="843" y="1203"/>
                    <a:pt x="1117" y="1046"/>
                    <a:pt x="1440" y="909"/>
                  </a:cubicBezTo>
                  <a:cubicBezTo>
                    <a:pt x="1753" y="772"/>
                    <a:pt x="2116" y="644"/>
                    <a:pt x="2507" y="537"/>
                  </a:cubicBezTo>
                  <a:cubicBezTo>
                    <a:pt x="3281" y="322"/>
                    <a:pt x="4005" y="224"/>
                    <a:pt x="4534" y="145"/>
                  </a:cubicBezTo>
                  <a:cubicBezTo>
                    <a:pt x="4760" y="106"/>
                    <a:pt x="4965" y="77"/>
                    <a:pt x="5151" y="48"/>
                  </a:cubicBezTo>
                  <a:cubicBezTo>
                    <a:pt x="5298" y="28"/>
                    <a:pt x="5386" y="8"/>
                    <a:pt x="5386" y="8"/>
                  </a:cubicBezTo>
                  <a:cubicBezTo>
                    <a:pt x="5386" y="3"/>
                    <a:pt x="5364" y="1"/>
                    <a:pt x="532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7155707" y="3493214"/>
              <a:ext cx="80216" cy="109127"/>
            </a:xfrm>
            <a:custGeom>
              <a:avLst/>
              <a:gdLst/>
              <a:ahLst/>
              <a:cxnLst/>
              <a:rect l="l" t="t" r="r" b="b"/>
              <a:pathLst>
                <a:path w="677" h="921" extrusionOk="0">
                  <a:moveTo>
                    <a:pt x="676" y="0"/>
                  </a:moveTo>
                  <a:cubicBezTo>
                    <a:pt x="647" y="10"/>
                    <a:pt x="617" y="30"/>
                    <a:pt x="588" y="39"/>
                  </a:cubicBezTo>
                  <a:cubicBezTo>
                    <a:pt x="578" y="50"/>
                    <a:pt x="569" y="59"/>
                    <a:pt x="569" y="69"/>
                  </a:cubicBezTo>
                  <a:cubicBezTo>
                    <a:pt x="393" y="294"/>
                    <a:pt x="245" y="500"/>
                    <a:pt x="147" y="657"/>
                  </a:cubicBezTo>
                  <a:cubicBezTo>
                    <a:pt x="99" y="735"/>
                    <a:pt x="60" y="803"/>
                    <a:pt x="30" y="842"/>
                  </a:cubicBezTo>
                  <a:cubicBezTo>
                    <a:pt x="10" y="892"/>
                    <a:pt x="1" y="921"/>
                    <a:pt x="1" y="921"/>
                  </a:cubicBezTo>
                  <a:cubicBezTo>
                    <a:pt x="1" y="921"/>
                    <a:pt x="69" y="823"/>
                    <a:pt x="167" y="676"/>
                  </a:cubicBezTo>
                  <a:cubicBezTo>
                    <a:pt x="275" y="520"/>
                    <a:pt x="422" y="314"/>
                    <a:pt x="598" y="98"/>
                  </a:cubicBezTo>
                  <a:cubicBezTo>
                    <a:pt x="617" y="59"/>
                    <a:pt x="647" y="30"/>
                    <a:pt x="67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7199784" y="3594046"/>
              <a:ext cx="111497" cy="66353"/>
            </a:xfrm>
            <a:custGeom>
              <a:avLst/>
              <a:gdLst/>
              <a:ahLst/>
              <a:cxnLst/>
              <a:rect l="l" t="t" r="r" b="b"/>
              <a:pathLst>
                <a:path w="941" h="560" extrusionOk="0">
                  <a:moveTo>
                    <a:pt x="4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1" y="21"/>
                    <a:pt x="69" y="60"/>
                  </a:cubicBezTo>
                  <a:cubicBezTo>
                    <a:pt x="108" y="99"/>
                    <a:pt x="177" y="148"/>
                    <a:pt x="256" y="207"/>
                  </a:cubicBezTo>
                  <a:cubicBezTo>
                    <a:pt x="402" y="315"/>
                    <a:pt x="608" y="432"/>
                    <a:pt x="852" y="559"/>
                  </a:cubicBezTo>
                  <a:lnTo>
                    <a:pt x="941" y="559"/>
                  </a:lnTo>
                  <a:cubicBezTo>
                    <a:pt x="676" y="432"/>
                    <a:pt x="441" y="295"/>
                    <a:pt x="275" y="178"/>
                  </a:cubicBezTo>
                  <a:cubicBezTo>
                    <a:pt x="118" y="76"/>
                    <a:pt x="22" y="1"/>
                    <a:pt x="4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7269455" y="3450321"/>
              <a:ext cx="101070" cy="118488"/>
            </a:xfrm>
            <a:custGeom>
              <a:avLst/>
              <a:gdLst/>
              <a:ahLst/>
              <a:cxnLst/>
              <a:rect l="l" t="t" r="r" b="b"/>
              <a:pathLst>
                <a:path w="853" h="1000" extrusionOk="0">
                  <a:moveTo>
                    <a:pt x="852" y="0"/>
                  </a:moveTo>
                  <a:cubicBezTo>
                    <a:pt x="823" y="10"/>
                    <a:pt x="793" y="10"/>
                    <a:pt x="774" y="20"/>
                  </a:cubicBezTo>
                  <a:cubicBezTo>
                    <a:pt x="745" y="49"/>
                    <a:pt x="715" y="68"/>
                    <a:pt x="686" y="98"/>
                  </a:cubicBezTo>
                  <a:cubicBezTo>
                    <a:pt x="460" y="314"/>
                    <a:pt x="284" y="538"/>
                    <a:pt x="167" y="705"/>
                  </a:cubicBezTo>
                  <a:cubicBezTo>
                    <a:pt x="108" y="793"/>
                    <a:pt x="69" y="871"/>
                    <a:pt x="40" y="921"/>
                  </a:cubicBezTo>
                  <a:cubicBezTo>
                    <a:pt x="20" y="969"/>
                    <a:pt x="0" y="999"/>
                    <a:pt x="0" y="999"/>
                  </a:cubicBezTo>
                  <a:cubicBezTo>
                    <a:pt x="10" y="999"/>
                    <a:pt x="69" y="891"/>
                    <a:pt x="186" y="725"/>
                  </a:cubicBezTo>
                  <a:cubicBezTo>
                    <a:pt x="304" y="558"/>
                    <a:pt x="490" y="343"/>
                    <a:pt x="715" y="127"/>
                  </a:cubicBezTo>
                  <a:cubicBezTo>
                    <a:pt x="754" y="79"/>
                    <a:pt x="803" y="39"/>
                    <a:pt x="85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7328580" y="3558145"/>
              <a:ext cx="139341" cy="84837"/>
            </a:xfrm>
            <a:custGeom>
              <a:avLst/>
              <a:gdLst/>
              <a:ahLst/>
              <a:cxnLst/>
              <a:rect l="l" t="t" r="r" b="b"/>
              <a:pathLst>
                <a:path w="1176" h="716" extrusionOk="0">
                  <a:moveTo>
                    <a:pt x="0" y="1"/>
                  </a:moveTo>
                  <a:cubicBezTo>
                    <a:pt x="1" y="1"/>
                    <a:pt x="20" y="20"/>
                    <a:pt x="69" y="50"/>
                  </a:cubicBezTo>
                  <a:cubicBezTo>
                    <a:pt x="118" y="89"/>
                    <a:pt x="177" y="138"/>
                    <a:pt x="265" y="196"/>
                  </a:cubicBezTo>
                  <a:cubicBezTo>
                    <a:pt x="431" y="304"/>
                    <a:pt x="666" y="461"/>
                    <a:pt x="941" y="608"/>
                  </a:cubicBezTo>
                  <a:cubicBezTo>
                    <a:pt x="999" y="647"/>
                    <a:pt x="1068" y="677"/>
                    <a:pt x="1127" y="716"/>
                  </a:cubicBezTo>
                  <a:cubicBezTo>
                    <a:pt x="1147" y="706"/>
                    <a:pt x="1166" y="706"/>
                    <a:pt x="1176" y="696"/>
                  </a:cubicBezTo>
                  <a:cubicBezTo>
                    <a:pt x="1107" y="657"/>
                    <a:pt x="1029" y="618"/>
                    <a:pt x="960" y="579"/>
                  </a:cubicBezTo>
                  <a:cubicBezTo>
                    <a:pt x="686" y="422"/>
                    <a:pt x="451" y="275"/>
                    <a:pt x="275" y="167"/>
                  </a:cubicBezTo>
                  <a:cubicBezTo>
                    <a:pt x="216" y="128"/>
                    <a:pt x="148" y="89"/>
                    <a:pt x="79" y="40"/>
                  </a:cubicBezTo>
                  <a:cubicBezTo>
                    <a:pt x="30" y="1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7380833" y="3437525"/>
              <a:ext cx="128914" cy="111497"/>
            </a:xfrm>
            <a:custGeom>
              <a:avLst/>
              <a:gdLst/>
              <a:ahLst/>
              <a:cxnLst/>
              <a:rect l="l" t="t" r="r" b="b"/>
              <a:pathLst>
                <a:path w="1088" h="941" extrusionOk="0">
                  <a:moveTo>
                    <a:pt x="1019" y="0"/>
                  </a:moveTo>
                  <a:cubicBezTo>
                    <a:pt x="941" y="49"/>
                    <a:pt x="862" y="108"/>
                    <a:pt x="784" y="167"/>
                  </a:cubicBezTo>
                  <a:cubicBezTo>
                    <a:pt x="656" y="255"/>
                    <a:pt x="549" y="343"/>
                    <a:pt x="451" y="431"/>
                  </a:cubicBezTo>
                  <a:cubicBezTo>
                    <a:pt x="353" y="520"/>
                    <a:pt x="265" y="607"/>
                    <a:pt x="196" y="676"/>
                  </a:cubicBezTo>
                  <a:cubicBezTo>
                    <a:pt x="138" y="755"/>
                    <a:pt x="79" y="813"/>
                    <a:pt x="49" y="862"/>
                  </a:cubicBezTo>
                  <a:cubicBezTo>
                    <a:pt x="20" y="911"/>
                    <a:pt x="1" y="931"/>
                    <a:pt x="1" y="940"/>
                  </a:cubicBezTo>
                  <a:cubicBezTo>
                    <a:pt x="10" y="940"/>
                    <a:pt x="79" y="842"/>
                    <a:pt x="216" y="696"/>
                  </a:cubicBezTo>
                  <a:cubicBezTo>
                    <a:pt x="284" y="627"/>
                    <a:pt x="373" y="548"/>
                    <a:pt x="471" y="461"/>
                  </a:cubicBezTo>
                  <a:cubicBezTo>
                    <a:pt x="568" y="372"/>
                    <a:pt x="686" y="284"/>
                    <a:pt x="804" y="196"/>
                  </a:cubicBezTo>
                  <a:cubicBezTo>
                    <a:pt x="901" y="128"/>
                    <a:pt x="999" y="69"/>
                    <a:pt x="1087" y="10"/>
                  </a:cubicBezTo>
                  <a:cubicBezTo>
                    <a:pt x="1058" y="10"/>
                    <a:pt x="1039" y="0"/>
                    <a:pt x="1019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7451569" y="3537173"/>
              <a:ext cx="109127" cy="54741"/>
            </a:xfrm>
            <a:custGeom>
              <a:avLst/>
              <a:gdLst/>
              <a:ahLst/>
              <a:cxnLst/>
              <a:rect l="l" t="t" r="r" b="b"/>
              <a:pathLst>
                <a:path w="921" h="462" extrusionOk="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20" y="21"/>
                    <a:pt x="59" y="40"/>
                  </a:cubicBezTo>
                  <a:cubicBezTo>
                    <a:pt x="89" y="70"/>
                    <a:pt x="148" y="109"/>
                    <a:pt x="216" y="149"/>
                  </a:cubicBezTo>
                  <a:cubicBezTo>
                    <a:pt x="363" y="227"/>
                    <a:pt x="559" y="334"/>
                    <a:pt x="794" y="423"/>
                  </a:cubicBezTo>
                  <a:cubicBezTo>
                    <a:pt x="823" y="442"/>
                    <a:pt x="853" y="452"/>
                    <a:pt x="882" y="462"/>
                  </a:cubicBezTo>
                  <a:cubicBezTo>
                    <a:pt x="901" y="452"/>
                    <a:pt x="912" y="442"/>
                    <a:pt x="921" y="432"/>
                  </a:cubicBezTo>
                  <a:cubicBezTo>
                    <a:pt x="882" y="423"/>
                    <a:pt x="843" y="403"/>
                    <a:pt x="803" y="393"/>
                  </a:cubicBezTo>
                  <a:cubicBezTo>
                    <a:pt x="579" y="295"/>
                    <a:pt x="373" y="197"/>
                    <a:pt x="235" y="119"/>
                  </a:cubicBezTo>
                  <a:cubicBezTo>
                    <a:pt x="99" y="55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7503822" y="3457194"/>
              <a:ext cx="86022" cy="70856"/>
            </a:xfrm>
            <a:custGeom>
              <a:avLst/>
              <a:gdLst/>
              <a:ahLst/>
              <a:cxnLst/>
              <a:rect l="l" t="t" r="r" b="b"/>
              <a:pathLst>
                <a:path w="726" h="598" extrusionOk="0">
                  <a:moveTo>
                    <a:pt x="686" y="1"/>
                  </a:moveTo>
                  <a:cubicBezTo>
                    <a:pt x="666" y="10"/>
                    <a:pt x="656" y="21"/>
                    <a:pt x="637" y="30"/>
                  </a:cubicBezTo>
                  <a:cubicBezTo>
                    <a:pt x="441" y="167"/>
                    <a:pt x="284" y="304"/>
                    <a:pt x="167" y="412"/>
                  </a:cubicBezTo>
                  <a:lnTo>
                    <a:pt x="40" y="539"/>
                  </a:lnTo>
                  <a:cubicBezTo>
                    <a:pt x="10" y="578"/>
                    <a:pt x="1" y="598"/>
                    <a:pt x="1" y="598"/>
                  </a:cubicBezTo>
                  <a:cubicBezTo>
                    <a:pt x="10" y="598"/>
                    <a:pt x="69" y="530"/>
                    <a:pt x="186" y="432"/>
                  </a:cubicBezTo>
                  <a:cubicBezTo>
                    <a:pt x="304" y="334"/>
                    <a:pt x="471" y="197"/>
                    <a:pt x="656" y="69"/>
                  </a:cubicBezTo>
                  <a:cubicBezTo>
                    <a:pt x="676" y="50"/>
                    <a:pt x="706" y="40"/>
                    <a:pt x="725" y="21"/>
                  </a:cubicBezTo>
                  <a:cubicBezTo>
                    <a:pt x="706" y="21"/>
                    <a:pt x="695" y="10"/>
                    <a:pt x="68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6915533" y="3116069"/>
              <a:ext cx="79031" cy="623244"/>
            </a:xfrm>
            <a:custGeom>
              <a:avLst/>
              <a:gdLst/>
              <a:ahLst/>
              <a:cxnLst/>
              <a:rect l="l" t="t" r="r" b="b"/>
              <a:pathLst>
                <a:path w="667" h="5260" extrusionOk="0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0" y="1"/>
                    <a:pt x="40" y="295"/>
                    <a:pt x="128" y="774"/>
                  </a:cubicBezTo>
                  <a:cubicBezTo>
                    <a:pt x="167" y="1009"/>
                    <a:pt x="216" y="1294"/>
                    <a:pt x="275" y="1607"/>
                  </a:cubicBezTo>
                  <a:cubicBezTo>
                    <a:pt x="333" y="1920"/>
                    <a:pt x="402" y="2263"/>
                    <a:pt x="451" y="2625"/>
                  </a:cubicBezTo>
                  <a:cubicBezTo>
                    <a:pt x="500" y="2987"/>
                    <a:pt x="539" y="3330"/>
                    <a:pt x="549" y="3653"/>
                  </a:cubicBezTo>
                  <a:cubicBezTo>
                    <a:pt x="568" y="3967"/>
                    <a:pt x="559" y="4251"/>
                    <a:pt x="539" y="4486"/>
                  </a:cubicBezTo>
                  <a:cubicBezTo>
                    <a:pt x="510" y="4965"/>
                    <a:pt x="431" y="5259"/>
                    <a:pt x="451" y="5259"/>
                  </a:cubicBezTo>
                  <a:cubicBezTo>
                    <a:pt x="461" y="5259"/>
                    <a:pt x="481" y="5191"/>
                    <a:pt x="520" y="5063"/>
                  </a:cubicBezTo>
                  <a:cubicBezTo>
                    <a:pt x="549" y="4926"/>
                    <a:pt x="598" y="4741"/>
                    <a:pt x="627" y="4495"/>
                  </a:cubicBezTo>
                  <a:cubicBezTo>
                    <a:pt x="657" y="4251"/>
                    <a:pt x="666" y="3967"/>
                    <a:pt x="657" y="3644"/>
                  </a:cubicBezTo>
                  <a:cubicBezTo>
                    <a:pt x="647" y="3320"/>
                    <a:pt x="618" y="2978"/>
                    <a:pt x="568" y="2606"/>
                  </a:cubicBezTo>
                  <a:cubicBezTo>
                    <a:pt x="520" y="2243"/>
                    <a:pt x="451" y="1901"/>
                    <a:pt x="383" y="1587"/>
                  </a:cubicBezTo>
                  <a:cubicBezTo>
                    <a:pt x="324" y="1274"/>
                    <a:pt x="255" y="990"/>
                    <a:pt x="206" y="755"/>
                  </a:cubicBezTo>
                  <a:cubicBezTo>
                    <a:pt x="110" y="293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9"/>
            <p:cNvSpPr/>
            <p:nvPr/>
          </p:nvSpPr>
          <p:spPr>
            <a:xfrm>
              <a:off x="6979398" y="3383021"/>
              <a:ext cx="62798" cy="73107"/>
            </a:xfrm>
            <a:custGeom>
              <a:avLst/>
              <a:gdLst/>
              <a:ahLst/>
              <a:cxnLst/>
              <a:rect l="l" t="t" r="r" b="b"/>
              <a:pathLst>
                <a:path w="530" h="617" extrusionOk="0">
                  <a:moveTo>
                    <a:pt x="529" y="0"/>
                  </a:moveTo>
                  <a:lnTo>
                    <a:pt x="529" y="0"/>
                  </a:lnTo>
                  <a:cubicBezTo>
                    <a:pt x="401" y="177"/>
                    <a:pt x="275" y="323"/>
                    <a:pt x="177" y="421"/>
                  </a:cubicBezTo>
                  <a:cubicBezTo>
                    <a:pt x="69" y="538"/>
                    <a:pt x="0" y="607"/>
                    <a:pt x="0" y="617"/>
                  </a:cubicBezTo>
                  <a:cubicBezTo>
                    <a:pt x="10" y="617"/>
                    <a:pt x="29" y="597"/>
                    <a:pt x="59" y="568"/>
                  </a:cubicBezTo>
                  <a:cubicBezTo>
                    <a:pt x="98" y="538"/>
                    <a:pt x="147" y="499"/>
                    <a:pt x="196" y="441"/>
                  </a:cubicBezTo>
                  <a:cubicBezTo>
                    <a:pt x="294" y="353"/>
                    <a:pt x="401" y="235"/>
                    <a:pt x="510" y="88"/>
                  </a:cubicBezTo>
                  <a:cubicBezTo>
                    <a:pt x="519" y="59"/>
                    <a:pt x="519" y="29"/>
                    <a:pt x="529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9"/>
            <p:cNvSpPr/>
            <p:nvPr/>
          </p:nvSpPr>
          <p:spPr>
            <a:xfrm>
              <a:off x="6866835" y="3350555"/>
              <a:ext cx="105691" cy="55926"/>
            </a:xfrm>
            <a:custGeom>
              <a:avLst/>
              <a:gdLst/>
              <a:ahLst/>
              <a:cxnLst/>
              <a:rect l="l" t="t" r="r" b="b"/>
              <a:pathLst>
                <a:path w="892" h="472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20"/>
                    <a:pt x="10" y="39"/>
                    <a:pt x="20" y="59"/>
                  </a:cubicBezTo>
                  <a:cubicBezTo>
                    <a:pt x="69" y="88"/>
                    <a:pt x="118" y="118"/>
                    <a:pt x="176" y="147"/>
                  </a:cubicBezTo>
                  <a:cubicBezTo>
                    <a:pt x="363" y="255"/>
                    <a:pt x="539" y="342"/>
                    <a:pt x="666" y="392"/>
                  </a:cubicBezTo>
                  <a:cubicBezTo>
                    <a:pt x="786" y="443"/>
                    <a:pt x="861" y="472"/>
                    <a:pt x="878" y="472"/>
                  </a:cubicBezTo>
                  <a:cubicBezTo>
                    <a:pt x="880" y="472"/>
                    <a:pt x="881" y="471"/>
                    <a:pt x="881" y="470"/>
                  </a:cubicBezTo>
                  <a:cubicBezTo>
                    <a:pt x="892" y="460"/>
                    <a:pt x="803" y="431"/>
                    <a:pt x="676" y="372"/>
                  </a:cubicBezTo>
                  <a:cubicBezTo>
                    <a:pt x="559" y="313"/>
                    <a:pt x="382" y="225"/>
                    <a:pt x="196" y="118"/>
                  </a:cubicBezTo>
                  <a:cubicBezTo>
                    <a:pt x="128" y="78"/>
                    <a:pt x="59" y="39"/>
                    <a:pt x="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6963165" y="3229817"/>
              <a:ext cx="82467" cy="117303"/>
            </a:xfrm>
            <a:custGeom>
              <a:avLst/>
              <a:gdLst/>
              <a:ahLst/>
              <a:cxnLst/>
              <a:rect l="l" t="t" r="r" b="b"/>
              <a:pathLst>
                <a:path w="696" h="990" extrusionOk="0">
                  <a:moveTo>
                    <a:pt x="686" y="1"/>
                  </a:moveTo>
                  <a:cubicBezTo>
                    <a:pt x="676" y="20"/>
                    <a:pt x="656" y="40"/>
                    <a:pt x="647" y="69"/>
                  </a:cubicBezTo>
                  <a:cubicBezTo>
                    <a:pt x="490" y="334"/>
                    <a:pt x="323" y="569"/>
                    <a:pt x="206" y="725"/>
                  </a:cubicBezTo>
                  <a:cubicBezTo>
                    <a:pt x="137" y="813"/>
                    <a:pt x="88" y="872"/>
                    <a:pt x="59" y="921"/>
                  </a:cubicBezTo>
                  <a:cubicBezTo>
                    <a:pt x="20" y="960"/>
                    <a:pt x="0" y="989"/>
                    <a:pt x="0" y="989"/>
                  </a:cubicBezTo>
                  <a:cubicBezTo>
                    <a:pt x="10" y="989"/>
                    <a:pt x="29" y="970"/>
                    <a:pt x="68" y="931"/>
                  </a:cubicBezTo>
                  <a:cubicBezTo>
                    <a:pt x="108" y="882"/>
                    <a:pt x="157" y="823"/>
                    <a:pt x="225" y="745"/>
                  </a:cubicBezTo>
                  <a:cubicBezTo>
                    <a:pt x="353" y="588"/>
                    <a:pt x="519" y="353"/>
                    <a:pt x="676" y="88"/>
                  </a:cubicBezTo>
                  <a:cubicBezTo>
                    <a:pt x="686" y="79"/>
                    <a:pt x="686" y="69"/>
                    <a:pt x="695" y="59"/>
                  </a:cubicBezTo>
                  <a:cubicBezTo>
                    <a:pt x="695" y="40"/>
                    <a:pt x="686" y="20"/>
                    <a:pt x="68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6848232" y="3251855"/>
              <a:ext cx="102255" cy="53438"/>
            </a:xfrm>
            <a:custGeom>
              <a:avLst/>
              <a:gdLst/>
              <a:ahLst/>
              <a:cxnLst/>
              <a:rect l="l" t="t" r="r" b="b"/>
              <a:pathLst>
                <a:path w="863" h="451" extrusionOk="0">
                  <a:moveTo>
                    <a:pt x="0" y="0"/>
                  </a:moveTo>
                  <a:lnTo>
                    <a:pt x="0" y="40"/>
                  </a:lnTo>
                  <a:cubicBezTo>
                    <a:pt x="59" y="79"/>
                    <a:pt x="128" y="118"/>
                    <a:pt x="187" y="157"/>
                  </a:cubicBezTo>
                  <a:cubicBezTo>
                    <a:pt x="363" y="265"/>
                    <a:pt x="529" y="333"/>
                    <a:pt x="657" y="383"/>
                  </a:cubicBezTo>
                  <a:cubicBezTo>
                    <a:pt x="784" y="431"/>
                    <a:pt x="862" y="451"/>
                    <a:pt x="862" y="451"/>
                  </a:cubicBezTo>
                  <a:cubicBezTo>
                    <a:pt x="862" y="441"/>
                    <a:pt x="784" y="412"/>
                    <a:pt x="666" y="363"/>
                  </a:cubicBezTo>
                  <a:cubicBezTo>
                    <a:pt x="549" y="304"/>
                    <a:pt x="383" y="226"/>
                    <a:pt x="207" y="128"/>
                  </a:cubicBezTo>
                  <a:cubicBezTo>
                    <a:pt x="138" y="79"/>
                    <a:pt x="69" y="40"/>
                    <a:pt x="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6941008" y="3146283"/>
              <a:ext cx="73344" cy="111852"/>
            </a:xfrm>
            <a:custGeom>
              <a:avLst/>
              <a:gdLst/>
              <a:ahLst/>
              <a:cxnLst/>
              <a:rect l="l" t="t" r="r" b="b"/>
              <a:pathLst>
                <a:path w="619" h="944" extrusionOk="0">
                  <a:moveTo>
                    <a:pt x="588" y="1"/>
                  </a:moveTo>
                  <a:lnTo>
                    <a:pt x="501" y="177"/>
                  </a:lnTo>
                  <a:cubicBezTo>
                    <a:pt x="373" y="402"/>
                    <a:pt x="255" y="588"/>
                    <a:pt x="158" y="725"/>
                  </a:cubicBezTo>
                  <a:cubicBezTo>
                    <a:pt x="70" y="862"/>
                    <a:pt x="1" y="941"/>
                    <a:pt x="11" y="941"/>
                  </a:cubicBezTo>
                  <a:cubicBezTo>
                    <a:pt x="11" y="942"/>
                    <a:pt x="12" y="943"/>
                    <a:pt x="13" y="943"/>
                  </a:cubicBezTo>
                  <a:cubicBezTo>
                    <a:pt x="18" y="943"/>
                    <a:pt x="35" y="924"/>
                    <a:pt x="60" y="891"/>
                  </a:cubicBezTo>
                  <a:cubicBezTo>
                    <a:pt x="89" y="862"/>
                    <a:pt x="129" y="804"/>
                    <a:pt x="187" y="745"/>
                  </a:cubicBezTo>
                  <a:cubicBezTo>
                    <a:pt x="285" y="608"/>
                    <a:pt x="412" y="421"/>
                    <a:pt x="530" y="196"/>
                  </a:cubicBezTo>
                  <a:cubicBezTo>
                    <a:pt x="559" y="138"/>
                    <a:pt x="588" y="88"/>
                    <a:pt x="618" y="30"/>
                  </a:cubicBezTo>
                  <a:lnTo>
                    <a:pt x="588" y="1"/>
                  </a:ln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6852853" y="3165952"/>
              <a:ext cx="82586" cy="53556"/>
            </a:xfrm>
            <a:custGeom>
              <a:avLst/>
              <a:gdLst/>
              <a:ahLst/>
              <a:cxnLst/>
              <a:rect l="l" t="t" r="r" b="b"/>
              <a:pathLst>
                <a:path w="697" h="452" extrusionOk="0">
                  <a:moveTo>
                    <a:pt x="11" y="1"/>
                  </a:moveTo>
                  <a:cubicBezTo>
                    <a:pt x="11" y="20"/>
                    <a:pt x="11" y="30"/>
                    <a:pt x="1" y="40"/>
                  </a:cubicBezTo>
                  <a:cubicBezTo>
                    <a:pt x="59" y="79"/>
                    <a:pt x="109" y="128"/>
                    <a:pt x="168" y="168"/>
                  </a:cubicBezTo>
                  <a:cubicBezTo>
                    <a:pt x="305" y="265"/>
                    <a:pt x="432" y="334"/>
                    <a:pt x="529" y="383"/>
                  </a:cubicBezTo>
                  <a:cubicBezTo>
                    <a:pt x="627" y="432"/>
                    <a:pt x="696" y="451"/>
                    <a:pt x="696" y="451"/>
                  </a:cubicBezTo>
                  <a:cubicBezTo>
                    <a:pt x="696" y="442"/>
                    <a:pt x="461" y="324"/>
                    <a:pt x="187" y="138"/>
                  </a:cubicBezTo>
                  <a:cubicBezTo>
                    <a:pt x="128" y="89"/>
                    <a:pt x="70" y="40"/>
                    <a:pt x="1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9"/>
            <p:cNvSpPr/>
            <p:nvPr/>
          </p:nvSpPr>
          <p:spPr>
            <a:xfrm>
              <a:off x="6928330" y="3096400"/>
              <a:ext cx="41945" cy="75595"/>
            </a:xfrm>
            <a:custGeom>
              <a:avLst/>
              <a:gdLst/>
              <a:ahLst/>
              <a:cxnLst/>
              <a:rect l="l" t="t" r="r" b="b"/>
              <a:pathLst>
                <a:path w="354" h="638" extrusionOk="0">
                  <a:moveTo>
                    <a:pt x="323" y="0"/>
                  </a:moveTo>
                  <a:cubicBezTo>
                    <a:pt x="314" y="30"/>
                    <a:pt x="294" y="59"/>
                    <a:pt x="275" y="98"/>
                  </a:cubicBezTo>
                  <a:cubicBezTo>
                    <a:pt x="206" y="245"/>
                    <a:pt x="138" y="382"/>
                    <a:pt x="88" y="470"/>
                  </a:cubicBezTo>
                  <a:cubicBezTo>
                    <a:pt x="40" y="568"/>
                    <a:pt x="1" y="627"/>
                    <a:pt x="10" y="637"/>
                  </a:cubicBezTo>
                  <a:lnTo>
                    <a:pt x="108" y="490"/>
                  </a:lnTo>
                  <a:cubicBezTo>
                    <a:pt x="167" y="402"/>
                    <a:pt x="245" y="265"/>
                    <a:pt x="314" y="118"/>
                  </a:cubicBezTo>
                  <a:cubicBezTo>
                    <a:pt x="333" y="89"/>
                    <a:pt x="343" y="50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6923709" y="3463000"/>
              <a:ext cx="58059" cy="29503"/>
            </a:xfrm>
            <a:custGeom>
              <a:avLst/>
              <a:gdLst/>
              <a:ahLst/>
              <a:cxnLst/>
              <a:rect l="l" t="t" r="r" b="b"/>
              <a:pathLst>
                <a:path w="490" h="249" extrusionOk="0">
                  <a:moveTo>
                    <a:pt x="0" y="1"/>
                  </a:moveTo>
                  <a:cubicBezTo>
                    <a:pt x="10" y="30"/>
                    <a:pt x="29" y="50"/>
                    <a:pt x="40" y="69"/>
                  </a:cubicBezTo>
                  <a:cubicBezTo>
                    <a:pt x="137" y="118"/>
                    <a:pt x="225" y="167"/>
                    <a:pt x="304" y="196"/>
                  </a:cubicBezTo>
                  <a:cubicBezTo>
                    <a:pt x="401" y="229"/>
                    <a:pt x="466" y="248"/>
                    <a:pt x="484" y="248"/>
                  </a:cubicBezTo>
                  <a:cubicBezTo>
                    <a:pt x="488" y="248"/>
                    <a:pt x="490" y="247"/>
                    <a:pt x="490" y="246"/>
                  </a:cubicBezTo>
                  <a:cubicBezTo>
                    <a:pt x="490" y="246"/>
                    <a:pt x="421" y="216"/>
                    <a:pt x="314" y="167"/>
                  </a:cubicBezTo>
                  <a:cubicBezTo>
                    <a:pt x="225" y="128"/>
                    <a:pt x="118" y="69"/>
                    <a:pt x="0" y="1"/>
                  </a:cubicBezTo>
                  <a:close/>
                </a:path>
              </a:pathLst>
            </a:custGeom>
            <a:solidFill>
              <a:srgbClr val="385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6420138" y="3407785"/>
              <a:ext cx="323826" cy="419683"/>
            </a:xfrm>
            <a:custGeom>
              <a:avLst/>
              <a:gdLst/>
              <a:ahLst/>
              <a:cxnLst/>
              <a:rect l="l" t="t" r="r" b="b"/>
              <a:pathLst>
                <a:path w="2733" h="3542" extrusionOk="0">
                  <a:moveTo>
                    <a:pt x="380" y="1"/>
                  </a:moveTo>
                  <a:cubicBezTo>
                    <a:pt x="364" y="1"/>
                    <a:pt x="348" y="3"/>
                    <a:pt x="333" y="7"/>
                  </a:cubicBezTo>
                  <a:cubicBezTo>
                    <a:pt x="1" y="114"/>
                    <a:pt x="676" y="1162"/>
                    <a:pt x="784" y="1328"/>
                  </a:cubicBezTo>
                  <a:cubicBezTo>
                    <a:pt x="1303" y="2122"/>
                    <a:pt x="1920" y="2886"/>
                    <a:pt x="2595" y="3541"/>
                  </a:cubicBezTo>
                  <a:cubicBezTo>
                    <a:pt x="2732" y="2572"/>
                    <a:pt x="2253" y="1554"/>
                    <a:pt x="1587" y="888"/>
                  </a:cubicBezTo>
                  <a:cubicBezTo>
                    <a:pt x="1381" y="682"/>
                    <a:pt x="1156" y="486"/>
                    <a:pt x="921" y="320"/>
                  </a:cubicBezTo>
                  <a:cubicBezTo>
                    <a:pt x="813" y="230"/>
                    <a:pt x="558" y="1"/>
                    <a:pt x="380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9"/>
            <p:cNvSpPr/>
            <p:nvPr/>
          </p:nvSpPr>
          <p:spPr>
            <a:xfrm>
              <a:off x="6234469" y="3848201"/>
              <a:ext cx="494448" cy="126663"/>
            </a:xfrm>
            <a:custGeom>
              <a:avLst/>
              <a:gdLst/>
              <a:ahLst/>
              <a:cxnLst/>
              <a:rect l="l" t="t" r="r" b="b"/>
              <a:pathLst>
                <a:path w="4173" h="1069" extrusionOk="0">
                  <a:moveTo>
                    <a:pt x="4005" y="1"/>
                  </a:moveTo>
                  <a:cubicBezTo>
                    <a:pt x="3888" y="1"/>
                    <a:pt x="3731" y="1"/>
                    <a:pt x="3535" y="11"/>
                  </a:cubicBezTo>
                  <a:cubicBezTo>
                    <a:pt x="3144" y="40"/>
                    <a:pt x="2595" y="99"/>
                    <a:pt x="2018" y="246"/>
                  </a:cubicBezTo>
                  <a:cubicBezTo>
                    <a:pt x="1430" y="383"/>
                    <a:pt x="921" y="588"/>
                    <a:pt x="569" y="755"/>
                  </a:cubicBezTo>
                  <a:cubicBezTo>
                    <a:pt x="382" y="843"/>
                    <a:pt x="245" y="912"/>
                    <a:pt x="147" y="970"/>
                  </a:cubicBezTo>
                  <a:cubicBezTo>
                    <a:pt x="60" y="1029"/>
                    <a:pt x="1" y="1058"/>
                    <a:pt x="10" y="1068"/>
                  </a:cubicBezTo>
                  <a:cubicBezTo>
                    <a:pt x="10" y="1069"/>
                    <a:pt x="10" y="1069"/>
                    <a:pt x="11" y="1069"/>
                  </a:cubicBezTo>
                  <a:cubicBezTo>
                    <a:pt x="27" y="1069"/>
                    <a:pt x="239" y="954"/>
                    <a:pt x="588" y="804"/>
                  </a:cubicBezTo>
                  <a:cubicBezTo>
                    <a:pt x="950" y="647"/>
                    <a:pt x="1450" y="461"/>
                    <a:pt x="2038" y="324"/>
                  </a:cubicBezTo>
                  <a:cubicBezTo>
                    <a:pt x="2615" y="177"/>
                    <a:pt x="3154" y="109"/>
                    <a:pt x="3535" y="70"/>
                  </a:cubicBezTo>
                  <a:cubicBezTo>
                    <a:pt x="3731" y="50"/>
                    <a:pt x="3898" y="40"/>
                    <a:pt x="4005" y="30"/>
                  </a:cubicBezTo>
                  <a:cubicBezTo>
                    <a:pt x="4114" y="20"/>
                    <a:pt x="4172" y="20"/>
                    <a:pt x="4172" y="11"/>
                  </a:cubicBezTo>
                  <a:cubicBezTo>
                    <a:pt x="4172" y="11"/>
                    <a:pt x="4114" y="1"/>
                    <a:pt x="4005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9"/>
            <p:cNvSpPr/>
            <p:nvPr/>
          </p:nvSpPr>
          <p:spPr>
            <a:xfrm>
              <a:off x="6512914" y="3488356"/>
              <a:ext cx="231051" cy="371577"/>
            </a:xfrm>
            <a:custGeom>
              <a:avLst/>
              <a:gdLst/>
              <a:ahLst/>
              <a:cxnLst/>
              <a:rect l="l" t="t" r="r" b="b"/>
              <a:pathLst>
                <a:path w="1950" h="3136" extrusionOk="0">
                  <a:moveTo>
                    <a:pt x="11" y="1"/>
                  </a:moveTo>
                  <a:cubicBezTo>
                    <a:pt x="11" y="1"/>
                    <a:pt x="10" y="1"/>
                    <a:pt x="10" y="2"/>
                  </a:cubicBezTo>
                  <a:cubicBezTo>
                    <a:pt x="1" y="12"/>
                    <a:pt x="138" y="169"/>
                    <a:pt x="334" y="433"/>
                  </a:cubicBezTo>
                  <a:cubicBezTo>
                    <a:pt x="441" y="561"/>
                    <a:pt x="549" y="727"/>
                    <a:pt x="676" y="903"/>
                  </a:cubicBezTo>
                  <a:cubicBezTo>
                    <a:pt x="794" y="1089"/>
                    <a:pt x="931" y="1295"/>
                    <a:pt x="1058" y="1520"/>
                  </a:cubicBezTo>
                  <a:cubicBezTo>
                    <a:pt x="1313" y="1960"/>
                    <a:pt x="1529" y="2362"/>
                    <a:pt x="1685" y="2665"/>
                  </a:cubicBezTo>
                  <a:cubicBezTo>
                    <a:pt x="1828" y="2952"/>
                    <a:pt x="1924" y="3136"/>
                    <a:pt x="1939" y="3136"/>
                  </a:cubicBezTo>
                  <a:cubicBezTo>
                    <a:pt x="1939" y="3136"/>
                    <a:pt x="1940" y="3136"/>
                    <a:pt x="1940" y="3136"/>
                  </a:cubicBezTo>
                  <a:cubicBezTo>
                    <a:pt x="1949" y="3136"/>
                    <a:pt x="1930" y="3087"/>
                    <a:pt x="1890" y="2998"/>
                  </a:cubicBezTo>
                  <a:cubicBezTo>
                    <a:pt x="1861" y="2911"/>
                    <a:pt x="1803" y="2793"/>
                    <a:pt x="1734" y="2637"/>
                  </a:cubicBezTo>
                  <a:cubicBezTo>
                    <a:pt x="1587" y="2333"/>
                    <a:pt x="1381" y="1921"/>
                    <a:pt x="1127" y="1471"/>
                  </a:cubicBezTo>
                  <a:cubicBezTo>
                    <a:pt x="1000" y="1255"/>
                    <a:pt x="863" y="1050"/>
                    <a:pt x="735" y="864"/>
                  </a:cubicBezTo>
                  <a:cubicBezTo>
                    <a:pt x="608" y="687"/>
                    <a:pt x="491" y="521"/>
                    <a:pt x="382" y="394"/>
                  </a:cubicBezTo>
                  <a:cubicBezTo>
                    <a:pt x="275" y="267"/>
                    <a:pt x="177" y="169"/>
                    <a:pt x="118" y="100"/>
                  </a:cubicBezTo>
                  <a:cubicBezTo>
                    <a:pt x="56" y="38"/>
                    <a:pt x="18" y="1"/>
                    <a:pt x="11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6335420" y="3921308"/>
              <a:ext cx="7109" cy="84837"/>
            </a:xfrm>
            <a:custGeom>
              <a:avLst/>
              <a:gdLst/>
              <a:ahLst/>
              <a:cxnLst/>
              <a:rect l="l" t="t" r="r" b="b"/>
              <a:pathLst>
                <a:path w="60" h="716" extrusionOk="0">
                  <a:moveTo>
                    <a:pt x="50" y="1"/>
                  </a:moveTo>
                  <a:cubicBezTo>
                    <a:pt x="30" y="1"/>
                    <a:pt x="10" y="256"/>
                    <a:pt x="0" y="569"/>
                  </a:cubicBezTo>
                  <a:lnTo>
                    <a:pt x="0" y="715"/>
                  </a:lnTo>
                  <a:cubicBezTo>
                    <a:pt x="10" y="715"/>
                    <a:pt x="20" y="706"/>
                    <a:pt x="39" y="706"/>
                  </a:cubicBezTo>
                  <a:lnTo>
                    <a:pt x="39" y="569"/>
                  </a:lnTo>
                  <a:cubicBezTo>
                    <a:pt x="50" y="256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6427129" y="3893463"/>
              <a:ext cx="5806" cy="76780"/>
            </a:xfrm>
            <a:custGeom>
              <a:avLst/>
              <a:gdLst/>
              <a:ahLst/>
              <a:cxnLst/>
              <a:rect l="l" t="t" r="r" b="b"/>
              <a:pathLst>
                <a:path w="49" h="648" extrusionOk="0">
                  <a:moveTo>
                    <a:pt x="10" y="1"/>
                  </a:moveTo>
                  <a:cubicBezTo>
                    <a:pt x="0" y="1"/>
                    <a:pt x="0" y="60"/>
                    <a:pt x="0" y="167"/>
                  </a:cubicBezTo>
                  <a:cubicBezTo>
                    <a:pt x="0" y="265"/>
                    <a:pt x="0" y="412"/>
                    <a:pt x="10" y="569"/>
                  </a:cubicBezTo>
                  <a:lnTo>
                    <a:pt x="10" y="647"/>
                  </a:lnTo>
                  <a:cubicBezTo>
                    <a:pt x="20" y="637"/>
                    <a:pt x="39" y="637"/>
                    <a:pt x="49" y="628"/>
                  </a:cubicBezTo>
                  <a:lnTo>
                    <a:pt x="49" y="569"/>
                  </a:lnTo>
                  <a:cubicBezTo>
                    <a:pt x="39" y="412"/>
                    <a:pt x="39" y="265"/>
                    <a:pt x="29" y="167"/>
                  </a:cubicBezTo>
                  <a:cubicBezTo>
                    <a:pt x="20" y="6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9"/>
            <p:cNvSpPr/>
            <p:nvPr/>
          </p:nvSpPr>
          <p:spPr>
            <a:xfrm>
              <a:off x="6443362" y="3842514"/>
              <a:ext cx="66235" cy="88273"/>
            </a:xfrm>
            <a:custGeom>
              <a:avLst/>
              <a:gdLst/>
              <a:ahLst/>
              <a:cxnLst/>
              <a:rect l="l" t="t" r="r" b="b"/>
              <a:pathLst>
                <a:path w="559" h="745" extrusionOk="0">
                  <a:moveTo>
                    <a:pt x="69" y="0"/>
                  </a:moveTo>
                  <a:cubicBezTo>
                    <a:pt x="49" y="9"/>
                    <a:pt x="20" y="9"/>
                    <a:pt x="0" y="9"/>
                  </a:cubicBezTo>
                  <a:cubicBezTo>
                    <a:pt x="255" y="137"/>
                    <a:pt x="460" y="264"/>
                    <a:pt x="510" y="284"/>
                  </a:cubicBezTo>
                  <a:lnTo>
                    <a:pt x="510" y="411"/>
                  </a:lnTo>
                  <a:cubicBezTo>
                    <a:pt x="510" y="558"/>
                    <a:pt x="519" y="656"/>
                    <a:pt x="519" y="744"/>
                  </a:cubicBezTo>
                  <a:cubicBezTo>
                    <a:pt x="529" y="734"/>
                    <a:pt x="539" y="725"/>
                    <a:pt x="558" y="714"/>
                  </a:cubicBezTo>
                  <a:cubicBezTo>
                    <a:pt x="549" y="597"/>
                    <a:pt x="549" y="490"/>
                    <a:pt x="539" y="411"/>
                  </a:cubicBezTo>
                  <a:cubicBezTo>
                    <a:pt x="529" y="294"/>
                    <a:pt x="519" y="235"/>
                    <a:pt x="510" y="235"/>
                  </a:cubicBezTo>
                  <a:lnTo>
                    <a:pt x="510" y="274"/>
                  </a:lnTo>
                  <a:cubicBezTo>
                    <a:pt x="490" y="255"/>
                    <a:pt x="441" y="225"/>
                    <a:pt x="382" y="176"/>
                  </a:cubicBezTo>
                  <a:cubicBezTo>
                    <a:pt x="304" y="127"/>
                    <a:pt x="196" y="68"/>
                    <a:pt x="6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9"/>
            <p:cNvSpPr/>
            <p:nvPr/>
          </p:nvSpPr>
          <p:spPr>
            <a:xfrm>
              <a:off x="6250701" y="3895833"/>
              <a:ext cx="88392" cy="31636"/>
            </a:xfrm>
            <a:custGeom>
              <a:avLst/>
              <a:gdLst/>
              <a:ahLst/>
              <a:cxnLst/>
              <a:rect l="l" t="t" r="r" b="b"/>
              <a:pathLst>
                <a:path w="746" h="267" extrusionOk="0">
                  <a:moveTo>
                    <a:pt x="60" y="0"/>
                  </a:moveTo>
                  <a:lnTo>
                    <a:pt x="1" y="29"/>
                  </a:lnTo>
                  <a:lnTo>
                    <a:pt x="10" y="29"/>
                  </a:lnTo>
                  <a:cubicBezTo>
                    <a:pt x="216" y="79"/>
                    <a:pt x="393" y="147"/>
                    <a:pt x="530" y="196"/>
                  </a:cubicBezTo>
                  <a:cubicBezTo>
                    <a:pt x="643" y="231"/>
                    <a:pt x="717" y="266"/>
                    <a:pt x="732" y="266"/>
                  </a:cubicBezTo>
                  <a:cubicBezTo>
                    <a:pt x="734" y="266"/>
                    <a:pt x="735" y="266"/>
                    <a:pt x="735" y="264"/>
                  </a:cubicBezTo>
                  <a:cubicBezTo>
                    <a:pt x="745" y="264"/>
                    <a:pt x="667" y="216"/>
                    <a:pt x="539" y="167"/>
                  </a:cubicBezTo>
                  <a:cubicBezTo>
                    <a:pt x="412" y="118"/>
                    <a:pt x="245" y="49"/>
                    <a:pt x="6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9"/>
            <p:cNvSpPr/>
            <p:nvPr/>
          </p:nvSpPr>
          <p:spPr>
            <a:xfrm>
              <a:off x="6355207" y="3858747"/>
              <a:ext cx="73107" cy="34835"/>
            </a:xfrm>
            <a:custGeom>
              <a:avLst/>
              <a:gdLst/>
              <a:ahLst/>
              <a:cxnLst/>
              <a:rect l="l" t="t" r="r" b="b"/>
              <a:pathLst>
                <a:path w="617" h="294" extrusionOk="0">
                  <a:moveTo>
                    <a:pt x="59" y="0"/>
                  </a:moveTo>
                  <a:cubicBezTo>
                    <a:pt x="39" y="0"/>
                    <a:pt x="20" y="10"/>
                    <a:pt x="0" y="20"/>
                  </a:cubicBezTo>
                  <a:cubicBezTo>
                    <a:pt x="20" y="29"/>
                    <a:pt x="39" y="29"/>
                    <a:pt x="59" y="39"/>
                  </a:cubicBezTo>
                  <a:cubicBezTo>
                    <a:pt x="216" y="107"/>
                    <a:pt x="353" y="166"/>
                    <a:pt x="451" y="216"/>
                  </a:cubicBezTo>
                  <a:cubicBezTo>
                    <a:pt x="549" y="264"/>
                    <a:pt x="617" y="294"/>
                    <a:pt x="617" y="294"/>
                  </a:cubicBezTo>
                  <a:cubicBezTo>
                    <a:pt x="617" y="284"/>
                    <a:pt x="558" y="245"/>
                    <a:pt x="470" y="196"/>
                  </a:cubicBezTo>
                  <a:cubicBezTo>
                    <a:pt x="372" y="137"/>
                    <a:pt x="235" y="68"/>
                    <a:pt x="78" y="10"/>
                  </a:cubicBezTo>
                  <a:cubicBezTo>
                    <a:pt x="68" y="0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9"/>
            <p:cNvSpPr/>
            <p:nvPr/>
          </p:nvSpPr>
          <p:spPr>
            <a:xfrm>
              <a:off x="6539573" y="3838959"/>
              <a:ext cx="37324" cy="24527"/>
            </a:xfrm>
            <a:custGeom>
              <a:avLst/>
              <a:gdLst/>
              <a:ahLst/>
              <a:cxnLst/>
              <a:rect l="l" t="t" r="r" b="b"/>
              <a:pathLst>
                <a:path w="315" h="207" extrusionOk="0">
                  <a:moveTo>
                    <a:pt x="1" y="0"/>
                  </a:moveTo>
                  <a:cubicBezTo>
                    <a:pt x="177" y="98"/>
                    <a:pt x="285" y="196"/>
                    <a:pt x="314" y="206"/>
                  </a:cubicBezTo>
                  <a:lnTo>
                    <a:pt x="314" y="196"/>
                  </a:lnTo>
                  <a:cubicBezTo>
                    <a:pt x="295" y="177"/>
                    <a:pt x="266" y="148"/>
                    <a:pt x="207" y="98"/>
                  </a:cubicBezTo>
                  <a:cubicBezTo>
                    <a:pt x="168" y="69"/>
                    <a:pt x="128" y="39"/>
                    <a:pt x="7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9"/>
            <p:cNvSpPr/>
            <p:nvPr/>
          </p:nvSpPr>
          <p:spPr>
            <a:xfrm>
              <a:off x="6576778" y="3862183"/>
              <a:ext cx="118" cy="1303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9"/>
            <p:cNvSpPr/>
            <p:nvPr/>
          </p:nvSpPr>
          <p:spPr>
            <a:xfrm>
              <a:off x="6637088" y="3730544"/>
              <a:ext cx="41826" cy="5332"/>
            </a:xfrm>
            <a:custGeom>
              <a:avLst/>
              <a:gdLst/>
              <a:ahLst/>
              <a:cxnLst/>
              <a:rect l="l" t="t" r="r" b="b"/>
              <a:pathLst>
                <a:path w="353" h="45" extrusionOk="0">
                  <a:moveTo>
                    <a:pt x="158" y="0"/>
                  </a:moveTo>
                  <a:cubicBezTo>
                    <a:pt x="113" y="0"/>
                    <a:pt x="63" y="2"/>
                    <a:pt x="10" y="5"/>
                  </a:cubicBezTo>
                  <a:lnTo>
                    <a:pt x="0" y="5"/>
                  </a:lnTo>
                  <a:cubicBezTo>
                    <a:pt x="10" y="14"/>
                    <a:pt x="20" y="34"/>
                    <a:pt x="30" y="44"/>
                  </a:cubicBezTo>
                  <a:cubicBezTo>
                    <a:pt x="216" y="34"/>
                    <a:pt x="353" y="25"/>
                    <a:pt x="353" y="14"/>
                  </a:cubicBezTo>
                  <a:lnTo>
                    <a:pt x="343" y="14"/>
                  </a:lnTo>
                  <a:lnTo>
                    <a:pt x="343" y="5"/>
                  </a:lnTo>
                  <a:cubicBezTo>
                    <a:pt x="317" y="5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9"/>
            <p:cNvSpPr/>
            <p:nvPr/>
          </p:nvSpPr>
          <p:spPr>
            <a:xfrm>
              <a:off x="6677729" y="3652224"/>
              <a:ext cx="26778" cy="80098"/>
            </a:xfrm>
            <a:custGeom>
              <a:avLst/>
              <a:gdLst/>
              <a:ahLst/>
              <a:cxnLst/>
              <a:rect l="l" t="t" r="r" b="b"/>
              <a:pathLst>
                <a:path w="226" h="676" extrusionOk="0">
                  <a:moveTo>
                    <a:pt x="206" y="0"/>
                  </a:moveTo>
                  <a:cubicBezTo>
                    <a:pt x="138" y="186"/>
                    <a:pt x="88" y="353"/>
                    <a:pt x="49" y="470"/>
                  </a:cubicBezTo>
                  <a:cubicBezTo>
                    <a:pt x="20" y="577"/>
                    <a:pt x="0" y="646"/>
                    <a:pt x="0" y="666"/>
                  </a:cubicBezTo>
                  <a:lnTo>
                    <a:pt x="0" y="675"/>
                  </a:lnTo>
                  <a:cubicBezTo>
                    <a:pt x="20" y="656"/>
                    <a:pt x="40" y="588"/>
                    <a:pt x="79" y="480"/>
                  </a:cubicBezTo>
                  <a:cubicBezTo>
                    <a:pt x="147" y="294"/>
                    <a:pt x="186" y="166"/>
                    <a:pt x="225" y="59"/>
                  </a:cubicBezTo>
                  <a:cubicBezTo>
                    <a:pt x="216" y="39"/>
                    <a:pt x="216" y="20"/>
                    <a:pt x="206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9"/>
            <p:cNvSpPr/>
            <p:nvPr/>
          </p:nvSpPr>
          <p:spPr>
            <a:xfrm>
              <a:off x="6677729" y="3731018"/>
              <a:ext cx="118" cy="1303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9"/>
            <p:cNvSpPr/>
            <p:nvPr/>
          </p:nvSpPr>
          <p:spPr>
            <a:xfrm>
              <a:off x="6579029" y="3658740"/>
              <a:ext cx="61495" cy="5095"/>
            </a:xfrm>
            <a:custGeom>
              <a:avLst/>
              <a:gdLst/>
              <a:ahLst/>
              <a:cxnLst/>
              <a:rect l="l" t="t" r="r" b="b"/>
              <a:pathLst>
                <a:path w="519" h="43" extrusionOk="0">
                  <a:moveTo>
                    <a:pt x="203" y="1"/>
                  </a:moveTo>
                  <a:cubicBezTo>
                    <a:pt x="158" y="1"/>
                    <a:pt x="109" y="2"/>
                    <a:pt x="59" y="4"/>
                  </a:cubicBezTo>
                  <a:lnTo>
                    <a:pt x="1" y="4"/>
                  </a:lnTo>
                  <a:cubicBezTo>
                    <a:pt x="11" y="13"/>
                    <a:pt x="20" y="33"/>
                    <a:pt x="30" y="43"/>
                  </a:cubicBezTo>
                  <a:lnTo>
                    <a:pt x="59" y="43"/>
                  </a:lnTo>
                  <a:cubicBezTo>
                    <a:pt x="314" y="33"/>
                    <a:pt x="510" y="33"/>
                    <a:pt x="510" y="23"/>
                  </a:cubicBezTo>
                  <a:cubicBezTo>
                    <a:pt x="518" y="15"/>
                    <a:pt x="387" y="1"/>
                    <a:pt x="203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9"/>
            <p:cNvSpPr/>
            <p:nvPr/>
          </p:nvSpPr>
          <p:spPr>
            <a:xfrm>
              <a:off x="6640643" y="3573311"/>
              <a:ext cx="22039" cy="85903"/>
            </a:xfrm>
            <a:custGeom>
              <a:avLst/>
              <a:gdLst/>
              <a:ahLst/>
              <a:cxnLst/>
              <a:rect l="l" t="t" r="r" b="b"/>
              <a:pathLst>
                <a:path w="186" h="725" extrusionOk="0">
                  <a:moveTo>
                    <a:pt x="157" y="0"/>
                  </a:moveTo>
                  <a:cubicBezTo>
                    <a:pt x="147" y="10"/>
                    <a:pt x="147" y="20"/>
                    <a:pt x="147" y="29"/>
                  </a:cubicBezTo>
                  <a:cubicBezTo>
                    <a:pt x="98" y="225"/>
                    <a:pt x="59" y="392"/>
                    <a:pt x="29" y="519"/>
                  </a:cubicBezTo>
                  <a:cubicBezTo>
                    <a:pt x="9" y="647"/>
                    <a:pt x="0" y="725"/>
                    <a:pt x="0" y="725"/>
                  </a:cubicBezTo>
                  <a:cubicBezTo>
                    <a:pt x="9" y="725"/>
                    <a:pt x="29" y="647"/>
                    <a:pt x="59" y="529"/>
                  </a:cubicBezTo>
                  <a:cubicBezTo>
                    <a:pt x="118" y="303"/>
                    <a:pt x="147" y="166"/>
                    <a:pt x="186" y="49"/>
                  </a:cubicBezTo>
                  <a:cubicBezTo>
                    <a:pt x="176" y="29"/>
                    <a:pt x="166" y="20"/>
                    <a:pt x="157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9"/>
            <p:cNvSpPr/>
            <p:nvPr/>
          </p:nvSpPr>
          <p:spPr>
            <a:xfrm>
              <a:off x="6598817" y="3596535"/>
              <a:ext cx="3555" cy="2370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10" y="0"/>
                  </a:moveTo>
                  <a:cubicBezTo>
                    <a:pt x="10" y="9"/>
                    <a:pt x="1" y="9"/>
                    <a:pt x="1" y="20"/>
                  </a:cubicBezTo>
                  <a:cubicBezTo>
                    <a:pt x="20" y="9"/>
                    <a:pt x="30" y="9"/>
                    <a:pt x="30" y="9"/>
                  </a:cubicBezTo>
                  <a:cubicBezTo>
                    <a:pt x="30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9"/>
            <p:cNvSpPr/>
            <p:nvPr/>
          </p:nvSpPr>
          <p:spPr>
            <a:xfrm>
              <a:off x="6536137" y="3596535"/>
              <a:ext cx="62798" cy="8176"/>
            </a:xfrm>
            <a:custGeom>
              <a:avLst/>
              <a:gdLst/>
              <a:ahLst/>
              <a:cxnLst/>
              <a:rect l="l" t="t" r="r" b="b"/>
              <a:pathLst>
                <a:path w="530" h="69" extrusionOk="0">
                  <a:moveTo>
                    <a:pt x="530" y="0"/>
                  </a:moveTo>
                  <a:cubicBezTo>
                    <a:pt x="461" y="0"/>
                    <a:pt x="304" y="0"/>
                    <a:pt x="108" y="20"/>
                  </a:cubicBezTo>
                  <a:cubicBezTo>
                    <a:pt x="79" y="20"/>
                    <a:pt x="40" y="29"/>
                    <a:pt x="1" y="29"/>
                  </a:cubicBezTo>
                  <a:cubicBezTo>
                    <a:pt x="10" y="39"/>
                    <a:pt x="20" y="59"/>
                    <a:pt x="30" y="68"/>
                  </a:cubicBezTo>
                  <a:cubicBezTo>
                    <a:pt x="60" y="68"/>
                    <a:pt x="88" y="59"/>
                    <a:pt x="118" y="59"/>
                  </a:cubicBezTo>
                  <a:cubicBezTo>
                    <a:pt x="304" y="39"/>
                    <a:pt x="461" y="29"/>
                    <a:pt x="530" y="20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6598817" y="3516319"/>
              <a:ext cx="17536" cy="80335"/>
            </a:xfrm>
            <a:custGeom>
              <a:avLst/>
              <a:gdLst/>
              <a:ahLst/>
              <a:cxnLst/>
              <a:rect l="l" t="t" r="r" b="b"/>
              <a:pathLst>
                <a:path w="148" h="678" extrusionOk="0">
                  <a:moveTo>
                    <a:pt x="108" y="1"/>
                  </a:moveTo>
                  <a:cubicBezTo>
                    <a:pt x="108" y="21"/>
                    <a:pt x="98" y="40"/>
                    <a:pt x="98" y="60"/>
                  </a:cubicBezTo>
                  <a:cubicBezTo>
                    <a:pt x="79" y="168"/>
                    <a:pt x="59" y="295"/>
                    <a:pt x="20" y="510"/>
                  </a:cubicBezTo>
                  <a:cubicBezTo>
                    <a:pt x="10" y="589"/>
                    <a:pt x="1" y="647"/>
                    <a:pt x="1" y="677"/>
                  </a:cubicBezTo>
                  <a:lnTo>
                    <a:pt x="10" y="677"/>
                  </a:lnTo>
                  <a:cubicBezTo>
                    <a:pt x="20" y="647"/>
                    <a:pt x="30" y="599"/>
                    <a:pt x="49" y="510"/>
                  </a:cubicBezTo>
                  <a:cubicBezTo>
                    <a:pt x="79" y="403"/>
                    <a:pt x="108" y="246"/>
                    <a:pt x="138" y="70"/>
                  </a:cubicBezTo>
                  <a:cubicBezTo>
                    <a:pt x="138" y="60"/>
                    <a:pt x="138" y="50"/>
                    <a:pt x="147" y="40"/>
                  </a:cubicBezTo>
                  <a:cubicBezTo>
                    <a:pt x="127" y="31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6598817" y="3598786"/>
              <a:ext cx="118" cy="1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9"/>
            <p:cNvSpPr/>
            <p:nvPr/>
          </p:nvSpPr>
          <p:spPr>
            <a:xfrm>
              <a:off x="6598817" y="3596535"/>
              <a:ext cx="1185" cy="2370"/>
            </a:xfrm>
            <a:custGeom>
              <a:avLst/>
              <a:gdLst/>
              <a:ahLst/>
              <a:cxnLst/>
              <a:rect l="l" t="t" r="r" b="b"/>
              <a:pathLst>
                <a:path w="10" h="20" extrusionOk="0">
                  <a:moveTo>
                    <a:pt x="1" y="0"/>
                  </a:moveTo>
                  <a:lnTo>
                    <a:pt x="1" y="20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6488505" y="3522836"/>
              <a:ext cx="57111" cy="6517"/>
            </a:xfrm>
            <a:custGeom>
              <a:avLst/>
              <a:gdLst/>
              <a:ahLst/>
              <a:cxnLst/>
              <a:rect l="l" t="t" r="r" b="b"/>
              <a:pathLst>
                <a:path w="482" h="55" extrusionOk="0">
                  <a:moveTo>
                    <a:pt x="414" y="1"/>
                  </a:moveTo>
                  <a:cubicBezTo>
                    <a:pt x="330" y="1"/>
                    <a:pt x="178" y="8"/>
                    <a:pt x="11" y="15"/>
                  </a:cubicBezTo>
                  <a:cubicBezTo>
                    <a:pt x="11" y="15"/>
                    <a:pt x="1" y="15"/>
                    <a:pt x="1" y="24"/>
                  </a:cubicBezTo>
                  <a:cubicBezTo>
                    <a:pt x="11" y="35"/>
                    <a:pt x="11" y="44"/>
                    <a:pt x="20" y="54"/>
                  </a:cubicBezTo>
                  <a:cubicBezTo>
                    <a:pt x="255" y="44"/>
                    <a:pt x="451" y="24"/>
                    <a:pt x="481" y="15"/>
                  </a:cubicBezTo>
                  <a:lnTo>
                    <a:pt x="481" y="5"/>
                  </a:lnTo>
                  <a:cubicBezTo>
                    <a:pt x="472" y="2"/>
                    <a:pt x="449" y="1"/>
                    <a:pt x="414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9"/>
            <p:cNvSpPr/>
            <p:nvPr/>
          </p:nvSpPr>
          <p:spPr>
            <a:xfrm>
              <a:off x="6545498" y="3464184"/>
              <a:ext cx="12797" cy="62798"/>
            </a:xfrm>
            <a:custGeom>
              <a:avLst/>
              <a:gdLst/>
              <a:ahLst/>
              <a:cxnLst/>
              <a:rect l="l" t="t" r="r" b="b"/>
              <a:pathLst>
                <a:path w="108" h="530" extrusionOk="0">
                  <a:moveTo>
                    <a:pt x="68" y="1"/>
                  </a:moveTo>
                  <a:cubicBezTo>
                    <a:pt x="59" y="88"/>
                    <a:pt x="49" y="197"/>
                    <a:pt x="20" y="353"/>
                  </a:cubicBezTo>
                  <a:cubicBezTo>
                    <a:pt x="9" y="421"/>
                    <a:pt x="9" y="471"/>
                    <a:pt x="0" y="500"/>
                  </a:cubicBezTo>
                  <a:lnTo>
                    <a:pt x="9" y="500"/>
                  </a:lnTo>
                  <a:cubicBezTo>
                    <a:pt x="9" y="500"/>
                    <a:pt x="9" y="510"/>
                    <a:pt x="0" y="510"/>
                  </a:cubicBezTo>
                  <a:cubicBezTo>
                    <a:pt x="0" y="519"/>
                    <a:pt x="0" y="530"/>
                    <a:pt x="9" y="530"/>
                  </a:cubicBezTo>
                  <a:cubicBezTo>
                    <a:pt x="9" y="530"/>
                    <a:pt x="29" y="461"/>
                    <a:pt x="49" y="363"/>
                  </a:cubicBezTo>
                  <a:cubicBezTo>
                    <a:pt x="68" y="275"/>
                    <a:pt x="88" y="157"/>
                    <a:pt x="107" y="30"/>
                  </a:cubicBezTo>
                  <a:cubicBezTo>
                    <a:pt x="98" y="20"/>
                    <a:pt x="88" y="10"/>
                    <a:pt x="68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9"/>
            <p:cNvSpPr/>
            <p:nvPr/>
          </p:nvSpPr>
          <p:spPr>
            <a:xfrm>
              <a:off x="6545498" y="3523310"/>
              <a:ext cx="1185" cy="1303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lnTo>
                    <a:pt x="0" y="11"/>
                  </a:lnTo>
                  <a:cubicBezTo>
                    <a:pt x="9" y="1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9"/>
            <p:cNvSpPr/>
            <p:nvPr/>
          </p:nvSpPr>
          <p:spPr>
            <a:xfrm>
              <a:off x="6079013" y="3284321"/>
              <a:ext cx="66235" cy="206642"/>
            </a:xfrm>
            <a:custGeom>
              <a:avLst/>
              <a:gdLst/>
              <a:ahLst/>
              <a:cxnLst/>
              <a:rect l="l" t="t" r="r" b="b"/>
              <a:pathLst>
                <a:path w="559" h="1744" extrusionOk="0">
                  <a:moveTo>
                    <a:pt x="30" y="1"/>
                  </a:moveTo>
                  <a:lnTo>
                    <a:pt x="1" y="59"/>
                  </a:lnTo>
                  <a:lnTo>
                    <a:pt x="1" y="196"/>
                  </a:lnTo>
                  <a:cubicBezTo>
                    <a:pt x="20" y="363"/>
                    <a:pt x="40" y="549"/>
                    <a:pt x="88" y="745"/>
                  </a:cubicBezTo>
                  <a:cubicBezTo>
                    <a:pt x="138" y="941"/>
                    <a:pt x="206" y="1117"/>
                    <a:pt x="275" y="1274"/>
                  </a:cubicBezTo>
                  <a:cubicBezTo>
                    <a:pt x="314" y="1352"/>
                    <a:pt x="343" y="1421"/>
                    <a:pt x="382" y="1489"/>
                  </a:cubicBezTo>
                  <a:cubicBezTo>
                    <a:pt x="412" y="1558"/>
                    <a:pt x="451" y="1617"/>
                    <a:pt x="490" y="1675"/>
                  </a:cubicBezTo>
                  <a:cubicBezTo>
                    <a:pt x="500" y="1695"/>
                    <a:pt x="519" y="1715"/>
                    <a:pt x="529" y="1744"/>
                  </a:cubicBezTo>
                  <a:cubicBezTo>
                    <a:pt x="539" y="1734"/>
                    <a:pt x="549" y="1734"/>
                    <a:pt x="558" y="1734"/>
                  </a:cubicBezTo>
                  <a:cubicBezTo>
                    <a:pt x="539" y="1704"/>
                    <a:pt x="529" y="1685"/>
                    <a:pt x="510" y="1656"/>
                  </a:cubicBezTo>
                  <a:cubicBezTo>
                    <a:pt x="480" y="1597"/>
                    <a:pt x="441" y="1538"/>
                    <a:pt x="412" y="1469"/>
                  </a:cubicBezTo>
                  <a:cubicBezTo>
                    <a:pt x="373" y="1411"/>
                    <a:pt x="343" y="1332"/>
                    <a:pt x="304" y="1254"/>
                  </a:cubicBezTo>
                  <a:cubicBezTo>
                    <a:pt x="236" y="1097"/>
                    <a:pt x="177" y="921"/>
                    <a:pt x="127" y="735"/>
                  </a:cubicBezTo>
                  <a:cubicBezTo>
                    <a:pt x="79" y="549"/>
                    <a:pt x="59" y="363"/>
                    <a:pt x="40" y="187"/>
                  </a:cubicBezTo>
                  <a:cubicBezTo>
                    <a:pt x="40" y="128"/>
                    <a:pt x="30" y="69"/>
                    <a:pt x="30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9"/>
            <p:cNvSpPr/>
            <p:nvPr/>
          </p:nvSpPr>
          <p:spPr>
            <a:xfrm>
              <a:off x="6105673" y="3267022"/>
              <a:ext cx="72040" cy="198467"/>
            </a:xfrm>
            <a:custGeom>
              <a:avLst/>
              <a:gdLst/>
              <a:ahLst/>
              <a:cxnLst/>
              <a:rect l="l" t="t" r="r" b="b"/>
              <a:pathLst>
                <a:path w="608" h="1675" extrusionOk="0">
                  <a:moveTo>
                    <a:pt x="0" y="0"/>
                  </a:moveTo>
                  <a:cubicBezTo>
                    <a:pt x="30" y="186"/>
                    <a:pt x="79" y="431"/>
                    <a:pt x="157" y="675"/>
                  </a:cubicBezTo>
                  <a:cubicBezTo>
                    <a:pt x="246" y="969"/>
                    <a:pt x="353" y="1224"/>
                    <a:pt x="441" y="1400"/>
                  </a:cubicBezTo>
                  <a:cubicBezTo>
                    <a:pt x="490" y="1488"/>
                    <a:pt x="520" y="1557"/>
                    <a:pt x="549" y="1606"/>
                  </a:cubicBezTo>
                  <a:cubicBezTo>
                    <a:pt x="579" y="1645"/>
                    <a:pt x="598" y="1674"/>
                    <a:pt x="598" y="1674"/>
                  </a:cubicBezTo>
                  <a:cubicBezTo>
                    <a:pt x="608" y="1674"/>
                    <a:pt x="549" y="1567"/>
                    <a:pt x="470" y="1380"/>
                  </a:cubicBezTo>
                  <a:cubicBezTo>
                    <a:pt x="383" y="1204"/>
                    <a:pt x="285" y="950"/>
                    <a:pt x="196" y="666"/>
                  </a:cubicBezTo>
                  <a:cubicBezTo>
                    <a:pt x="118" y="421"/>
                    <a:pt x="69" y="186"/>
                    <a:pt x="40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6137072" y="3272709"/>
              <a:ext cx="68486" cy="199651"/>
            </a:xfrm>
            <a:custGeom>
              <a:avLst/>
              <a:gdLst/>
              <a:ahLst/>
              <a:cxnLst/>
              <a:rect l="l" t="t" r="r" b="b"/>
              <a:pathLst>
                <a:path w="578" h="1685" extrusionOk="0">
                  <a:moveTo>
                    <a:pt x="0" y="1"/>
                  </a:moveTo>
                  <a:cubicBezTo>
                    <a:pt x="88" y="157"/>
                    <a:pt x="196" y="353"/>
                    <a:pt x="284" y="569"/>
                  </a:cubicBezTo>
                  <a:cubicBezTo>
                    <a:pt x="421" y="862"/>
                    <a:pt x="499" y="1137"/>
                    <a:pt x="529" y="1343"/>
                  </a:cubicBezTo>
                  <a:cubicBezTo>
                    <a:pt x="568" y="1558"/>
                    <a:pt x="568" y="1685"/>
                    <a:pt x="578" y="1685"/>
                  </a:cubicBezTo>
                  <a:lnTo>
                    <a:pt x="578" y="1597"/>
                  </a:lnTo>
                  <a:cubicBezTo>
                    <a:pt x="578" y="1538"/>
                    <a:pt x="568" y="1450"/>
                    <a:pt x="558" y="1343"/>
                  </a:cubicBezTo>
                  <a:cubicBezTo>
                    <a:pt x="529" y="1137"/>
                    <a:pt x="451" y="843"/>
                    <a:pt x="323" y="549"/>
                  </a:cubicBezTo>
                  <a:cubicBezTo>
                    <a:pt x="235" y="353"/>
                    <a:pt x="137" y="167"/>
                    <a:pt x="59" y="20"/>
                  </a:cubicBezTo>
                  <a:cubicBezTo>
                    <a:pt x="39" y="1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5725092" y="4018823"/>
              <a:ext cx="184604" cy="155574"/>
            </a:xfrm>
            <a:custGeom>
              <a:avLst/>
              <a:gdLst/>
              <a:ahLst/>
              <a:cxnLst/>
              <a:rect l="l" t="t" r="r" b="b"/>
              <a:pathLst>
                <a:path w="1558" h="1313" extrusionOk="0">
                  <a:moveTo>
                    <a:pt x="1538" y="0"/>
                  </a:moveTo>
                  <a:cubicBezTo>
                    <a:pt x="1519" y="20"/>
                    <a:pt x="1499" y="49"/>
                    <a:pt x="1480" y="79"/>
                  </a:cubicBezTo>
                  <a:cubicBezTo>
                    <a:pt x="1440" y="138"/>
                    <a:pt x="1391" y="196"/>
                    <a:pt x="1342" y="264"/>
                  </a:cubicBezTo>
                  <a:cubicBezTo>
                    <a:pt x="1284" y="333"/>
                    <a:pt x="1225" y="392"/>
                    <a:pt x="1166" y="470"/>
                  </a:cubicBezTo>
                  <a:cubicBezTo>
                    <a:pt x="1029" y="608"/>
                    <a:pt x="882" y="745"/>
                    <a:pt x="706" y="882"/>
                  </a:cubicBezTo>
                  <a:cubicBezTo>
                    <a:pt x="529" y="1009"/>
                    <a:pt x="353" y="1117"/>
                    <a:pt x="187" y="1215"/>
                  </a:cubicBezTo>
                  <a:cubicBezTo>
                    <a:pt x="118" y="1244"/>
                    <a:pt x="59" y="1273"/>
                    <a:pt x="1" y="1302"/>
                  </a:cubicBezTo>
                  <a:cubicBezTo>
                    <a:pt x="20" y="1302"/>
                    <a:pt x="40" y="1313"/>
                    <a:pt x="69" y="1313"/>
                  </a:cubicBezTo>
                  <a:cubicBezTo>
                    <a:pt x="109" y="1293"/>
                    <a:pt x="157" y="1273"/>
                    <a:pt x="207" y="1244"/>
                  </a:cubicBezTo>
                  <a:cubicBezTo>
                    <a:pt x="373" y="1156"/>
                    <a:pt x="559" y="1048"/>
                    <a:pt x="735" y="911"/>
                  </a:cubicBezTo>
                  <a:cubicBezTo>
                    <a:pt x="912" y="784"/>
                    <a:pt x="1058" y="637"/>
                    <a:pt x="1195" y="490"/>
                  </a:cubicBezTo>
                  <a:lnTo>
                    <a:pt x="1371" y="284"/>
                  </a:lnTo>
                  <a:cubicBezTo>
                    <a:pt x="1421" y="216"/>
                    <a:pt x="1469" y="157"/>
                    <a:pt x="1509" y="98"/>
                  </a:cubicBezTo>
                  <a:cubicBezTo>
                    <a:pt x="1528" y="69"/>
                    <a:pt x="1548" y="40"/>
                    <a:pt x="1558" y="20"/>
                  </a:cubicBezTo>
                  <a:cubicBezTo>
                    <a:pt x="1548" y="10"/>
                    <a:pt x="1548" y="0"/>
                    <a:pt x="153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5693811" y="3996666"/>
              <a:ext cx="175243" cy="160314"/>
            </a:xfrm>
            <a:custGeom>
              <a:avLst/>
              <a:gdLst/>
              <a:ahLst/>
              <a:cxnLst/>
              <a:rect l="l" t="t" r="r" b="b"/>
              <a:pathLst>
                <a:path w="1479" h="1353" extrusionOk="0">
                  <a:moveTo>
                    <a:pt x="1477" y="0"/>
                  </a:moveTo>
                  <a:cubicBezTo>
                    <a:pt x="1462" y="0"/>
                    <a:pt x="1375" y="106"/>
                    <a:pt x="1234" y="266"/>
                  </a:cubicBezTo>
                  <a:cubicBezTo>
                    <a:pt x="1087" y="432"/>
                    <a:pt x="882" y="647"/>
                    <a:pt x="617" y="863"/>
                  </a:cubicBezTo>
                  <a:cubicBezTo>
                    <a:pt x="402" y="1049"/>
                    <a:pt x="177" y="1206"/>
                    <a:pt x="1" y="1323"/>
                  </a:cubicBezTo>
                  <a:cubicBezTo>
                    <a:pt x="10" y="1333"/>
                    <a:pt x="10" y="1343"/>
                    <a:pt x="20" y="1352"/>
                  </a:cubicBezTo>
                  <a:cubicBezTo>
                    <a:pt x="196" y="1245"/>
                    <a:pt x="421" y="1088"/>
                    <a:pt x="647" y="893"/>
                  </a:cubicBezTo>
                  <a:cubicBezTo>
                    <a:pt x="911" y="677"/>
                    <a:pt x="1117" y="451"/>
                    <a:pt x="1263" y="285"/>
                  </a:cubicBezTo>
                  <a:cubicBezTo>
                    <a:pt x="1332" y="197"/>
                    <a:pt x="1391" y="129"/>
                    <a:pt x="1420" y="79"/>
                  </a:cubicBezTo>
                  <a:cubicBezTo>
                    <a:pt x="1459" y="31"/>
                    <a:pt x="1479" y="1"/>
                    <a:pt x="1479" y="1"/>
                  </a:cubicBezTo>
                  <a:cubicBezTo>
                    <a:pt x="1478" y="1"/>
                    <a:pt x="1478" y="0"/>
                    <a:pt x="1477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9"/>
            <p:cNvSpPr/>
            <p:nvPr/>
          </p:nvSpPr>
          <p:spPr>
            <a:xfrm>
              <a:off x="5688005" y="3964200"/>
              <a:ext cx="175361" cy="157944"/>
            </a:xfrm>
            <a:custGeom>
              <a:avLst/>
              <a:gdLst/>
              <a:ahLst/>
              <a:cxnLst/>
              <a:rect l="l" t="t" r="r" b="b"/>
              <a:pathLst>
                <a:path w="1480" h="1333" extrusionOk="0">
                  <a:moveTo>
                    <a:pt x="1479" y="1"/>
                  </a:moveTo>
                  <a:cubicBezTo>
                    <a:pt x="1479" y="1"/>
                    <a:pt x="1440" y="11"/>
                    <a:pt x="1381" y="40"/>
                  </a:cubicBezTo>
                  <a:cubicBezTo>
                    <a:pt x="1323" y="70"/>
                    <a:pt x="1234" y="109"/>
                    <a:pt x="1136" y="168"/>
                  </a:cubicBezTo>
                  <a:cubicBezTo>
                    <a:pt x="931" y="295"/>
                    <a:pt x="666" y="501"/>
                    <a:pt x="422" y="765"/>
                  </a:cubicBezTo>
                  <a:cubicBezTo>
                    <a:pt x="255" y="941"/>
                    <a:pt x="118" y="1117"/>
                    <a:pt x="0" y="1274"/>
                  </a:cubicBezTo>
                  <a:lnTo>
                    <a:pt x="0" y="1333"/>
                  </a:lnTo>
                  <a:cubicBezTo>
                    <a:pt x="128" y="1176"/>
                    <a:pt x="274" y="980"/>
                    <a:pt x="451" y="794"/>
                  </a:cubicBezTo>
                  <a:cubicBezTo>
                    <a:pt x="696" y="530"/>
                    <a:pt x="950" y="324"/>
                    <a:pt x="1156" y="197"/>
                  </a:cubicBezTo>
                  <a:cubicBezTo>
                    <a:pt x="1352" y="70"/>
                    <a:pt x="1479" y="11"/>
                    <a:pt x="1479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5513948" y="3461933"/>
              <a:ext cx="212448" cy="228562"/>
            </a:xfrm>
            <a:custGeom>
              <a:avLst/>
              <a:gdLst/>
              <a:ahLst/>
              <a:cxnLst/>
              <a:rect l="l" t="t" r="r" b="b"/>
              <a:pathLst>
                <a:path w="1793" h="1929" extrusionOk="0">
                  <a:moveTo>
                    <a:pt x="11" y="0"/>
                  </a:moveTo>
                  <a:cubicBezTo>
                    <a:pt x="0" y="29"/>
                    <a:pt x="0" y="59"/>
                    <a:pt x="0" y="88"/>
                  </a:cubicBezTo>
                  <a:cubicBezTo>
                    <a:pt x="20" y="147"/>
                    <a:pt x="50" y="196"/>
                    <a:pt x="79" y="255"/>
                  </a:cubicBezTo>
                  <a:cubicBezTo>
                    <a:pt x="196" y="460"/>
                    <a:pt x="343" y="675"/>
                    <a:pt x="510" y="891"/>
                  </a:cubicBezTo>
                  <a:cubicBezTo>
                    <a:pt x="686" y="1097"/>
                    <a:pt x="872" y="1283"/>
                    <a:pt x="1049" y="1439"/>
                  </a:cubicBezTo>
                  <a:cubicBezTo>
                    <a:pt x="1136" y="1508"/>
                    <a:pt x="1225" y="1587"/>
                    <a:pt x="1313" y="1645"/>
                  </a:cubicBezTo>
                  <a:cubicBezTo>
                    <a:pt x="1401" y="1704"/>
                    <a:pt x="1479" y="1763"/>
                    <a:pt x="1558" y="1811"/>
                  </a:cubicBezTo>
                  <a:cubicBezTo>
                    <a:pt x="1626" y="1861"/>
                    <a:pt x="1704" y="1890"/>
                    <a:pt x="1763" y="1929"/>
                  </a:cubicBezTo>
                  <a:cubicBezTo>
                    <a:pt x="1773" y="1929"/>
                    <a:pt x="1783" y="1919"/>
                    <a:pt x="1793" y="1909"/>
                  </a:cubicBezTo>
                  <a:cubicBezTo>
                    <a:pt x="1783" y="1909"/>
                    <a:pt x="1783" y="1909"/>
                    <a:pt x="1773" y="1900"/>
                  </a:cubicBezTo>
                  <a:cubicBezTo>
                    <a:pt x="1714" y="1870"/>
                    <a:pt x="1645" y="1831"/>
                    <a:pt x="1577" y="1772"/>
                  </a:cubicBezTo>
                  <a:cubicBezTo>
                    <a:pt x="1499" y="1724"/>
                    <a:pt x="1421" y="1674"/>
                    <a:pt x="1342" y="1606"/>
                  </a:cubicBezTo>
                  <a:cubicBezTo>
                    <a:pt x="1254" y="1547"/>
                    <a:pt x="1175" y="1478"/>
                    <a:pt x="1078" y="1400"/>
                  </a:cubicBezTo>
                  <a:cubicBezTo>
                    <a:pt x="911" y="1243"/>
                    <a:pt x="725" y="1058"/>
                    <a:pt x="559" y="852"/>
                  </a:cubicBezTo>
                  <a:cubicBezTo>
                    <a:pt x="383" y="646"/>
                    <a:pt x="246" y="431"/>
                    <a:pt x="128" y="225"/>
                  </a:cubicBezTo>
                  <a:cubicBezTo>
                    <a:pt x="79" y="147"/>
                    <a:pt x="40" y="78"/>
                    <a:pt x="11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5533735" y="3423543"/>
              <a:ext cx="204272" cy="207827"/>
            </a:xfrm>
            <a:custGeom>
              <a:avLst/>
              <a:gdLst/>
              <a:ahLst/>
              <a:cxnLst/>
              <a:rect l="l" t="t" r="r" b="b"/>
              <a:pathLst>
                <a:path w="1724" h="1754" extrusionOk="0">
                  <a:moveTo>
                    <a:pt x="29" y="1"/>
                  </a:moveTo>
                  <a:cubicBezTo>
                    <a:pt x="20" y="11"/>
                    <a:pt x="10" y="20"/>
                    <a:pt x="0" y="20"/>
                  </a:cubicBezTo>
                  <a:cubicBezTo>
                    <a:pt x="137" y="246"/>
                    <a:pt x="343" y="510"/>
                    <a:pt x="588" y="775"/>
                  </a:cubicBezTo>
                  <a:cubicBezTo>
                    <a:pt x="862" y="1088"/>
                    <a:pt x="1146" y="1332"/>
                    <a:pt x="1361" y="1499"/>
                  </a:cubicBezTo>
                  <a:cubicBezTo>
                    <a:pt x="1469" y="1587"/>
                    <a:pt x="1557" y="1656"/>
                    <a:pt x="1626" y="1695"/>
                  </a:cubicBezTo>
                  <a:cubicBezTo>
                    <a:pt x="1684" y="1734"/>
                    <a:pt x="1724" y="1754"/>
                    <a:pt x="1724" y="1754"/>
                  </a:cubicBezTo>
                  <a:cubicBezTo>
                    <a:pt x="1724" y="1744"/>
                    <a:pt x="1596" y="1646"/>
                    <a:pt x="1381" y="1469"/>
                  </a:cubicBezTo>
                  <a:cubicBezTo>
                    <a:pt x="1175" y="1303"/>
                    <a:pt x="901" y="1049"/>
                    <a:pt x="627" y="745"/>
                  </a:cubicBezTo>
                  <a:cubicBezTo>
                    <a:pt x="382" y="471"/>
                    <a:pt x="176" y="216"/>
                    <a:pt x="29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5575443" y="3414301"/>
              <a:ext cx="202021" cy="209012"/>
            </a:xfrm>
            <a:custGeom>
              <a:avLst/>
              <a:gdLst/>
              <a:ahLst/>
              <a:cxnLst/>
              <a:rect l="l" t="t" r="r" b="b"/>
              <a:pathLst>
                <a:path w="1705" h="1764" extrusionOk="0">
                  <a:moveTo>
                    <a:pt x="1" y="0"/>
                  </a:moveTo>
                  <a:cubicBezTo>
                    <a:pt x="206" y="148"/>
                    <a:pt x="441" y="333"/>
                    <a:pt x="686" y="539"/>
                  </a:cubicBezTo>
                  <a:cubicBezTo>
                    <a:pt x="1019" y="833"/>
                    <a:pt x="1283" y="1136"/>
                    <a:pt x="1450" y="1371"/>
                  </a:cubicBezTo>
                  <a:cubicBezTo>
                    <a:pt x="1611" y="1599"/>
                    <a:pt x="1690" y="1763"/>
                    <a:pt x="1704" y="1763"/>
                  </a:cubicBezTo>
                  <a:cubicBezTo>
                    <a:pt x="1704" y="1763"/>
                    <a:pt x="1704" y="1763"/>
                    <a:pt x="1705" y="1763"/>
                  </a:cubicBezTo>
                  <a:cubicBezTo>
                    <a:pt x="1705" y="1763"/>
                    <a:pt x="1685" y="1724"/>
                    <a:pt x="1655" y="1645"/>
                  </a:cubicBezTo>
                  <a:cubicBezTo>
                    <a:pt x="1616" y="1577"/>
                    <a:pt x="1557" y="1469"/>
                    <a:pt x="1479" y="1352"/>
                  </a:cubicBezTo>
                  <a:cubicBezTo>
                    <a:pt x="1322" y="1107"/>
                    <a:pt x="1058" y="794"/>
                    <a:pt x="725" y="500"/>
                  </a:cubicBezTo>
                  <a:cubicBezTo>
                    <a:pt x="500" y="304"/>
                    <a:pt x="275" y="137"/>
                    <a:pt x="79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5973441" y="2808595"/>
              <a:ext cx="867921" cy="860101"/>
            </a:xfrm>
            <a:custGeom>
              <a:avLst/>
              <a:gdLst/>
              <a:ahLst/>
              <a:cxnLst/>
              <a:rect l="l" t="t" r="r" b="b"/>
              <a:pathLst>
                <a:path w="7325" h="7259" extrusionOk="0">
                  <a:moveTo>
                    <a:pt x="10" y="1"/>
                  </a:moveTo>
                  <a:cubicBezTo>
                    <a:pt x="0" y="1"/>
                    <a:pt x="0" y="40"/>
                    <a:pt x="0" y="109"/>
                  </a:cubicBezTo>
                  <a:cubicBezTo>
                    <a:pt x="0" y="148"/>
                    <a:pt x="0" y="187"/>
                    <a:pt x="10" y="246"/>
                  </a:cubicBezTo>
                  <a:cubicBezTo>
                    <a:pt x="10" y="294"/>
                    <a:pt x="20" y="353"/>
                    <a:pt x="30" y="422"/>
                  </a:cubicBezTo>
                  <a:cubicBezTo>
                    <a:pt x="69" y="686"/>
                    <a:pt x="187" y="1078"/>
                    <a:pt x="422" y="1509"/>
                  </a:cubicBezTo>
                  <a:cubicBezTo>
                    <a:pt x="657" y="1930"/>
                    <a:pt x="1018" y="2400"/>
                    <a:pt x="1508" y="2821"/>
                  </a:cubicBezTo>
                  <a:cubicBezTo>
                    <a:pt x="1988" y="3252"/>
                    <a:pt x="2585" y="3634"/>
                    <a:pt x="3232" y="4006"/>
                  </a:cubicBezTo>
                  <a:cubicBezTo>
                    <a:pt x="3868" y="4368"/>
                    <a:pt x="4495" y="4692"/>
                    <a:pt x="5033" y="5025"/>
                  </a:cubicBezTo>
                  <a:cubicBezTo>
                    <a:pt x="5562" y="5357"/>
                    <a:pt x="6023" y="5710"/>
                    <a:pt x="6365" y="6043"/>
                  </a:cubicBezTo>
                  <a:cubicBezTo>
                    <a:pt x="6708" y="6376"/>
                    <a:pt x="6943" y="6689"/>
                    <a:pt x="7090" y="6905"/>
                  </a:cubicBezTo>
                  <a:cubicBezTo>
                    <a:pt x="7129" y="6963"/>
                    <a:pt x="7159" y="7012"/>
                    <a:pt x="7188" y="7061"/>
                  </a:cubicBezTo>
                  <a:cubicBezTo>
                    <a:pt x="7217" y="7101"/>
                    <a:pt x="7237" y="7140"/>
                    <a:pt x="7257" y="7169"/>
                  </a:cubicBezTo>
                  <a:cubicBezTo>
                    <a:pt x="7292" y="7222"/>
                    <a:pt x="7311" y="7259"/>
                    <a:pt x="7315" y="7259"/>
                  </a:cubicBezTo>
                  <a:cubicBezTo>
                    <a:pt x="7315" y="7259"/>
                    <a:pt x="7315" y="7258"/>
                    <a:pt x="7315" y="7257"/>
                  </a:cubicBezTo>
                  <a:cubicBezTo>
                    <a:pt x="7325" y="7257"/>
                    <a:pt x="7315" y="7218"/>
                    <a:pt x="7286" y="7159"/>
                  </a:cubicBezTo>
                  <a:cubicBezTo>
                    <a:pt x="7266" y="7120"/>
                    <a:pt x="7257" y="7081"/>
                    <a:pt x="7227" y="7032"/>
                  </a:cubicBezTo>
                  <a:cubicBezTo>
                    <a:pt x="7198" y="6983"/>
                    <a:pt x="7178" y="6934"/>
                    <a:pt x="7139" y="6875"/>
                  </a:cubicBezTo>
                  <a:cubicBezTo>
                    <a:pt x="7011" y="6640"/>
                    <a:pt x="6787" y="6317"/>
                    <a:pt x="6443" y="5965"/>
                  </a:cubicBezTo>
                  <a:cubicBezTo>
                    <a:pt x="6101" y="5612"/>
                    <a:pt x="5651" y="5249"/>
                    <a:pt x="5112" y="4907"/>
                  </a:cubicBezTo>
                  <a:cubicBezTo>
                    <a:pt x="4563" y="4554"/>
                    <a:pt x="3947" y="4231"/>
                    <a:pt x="3310" y="3869"/>
                  </a:cubicBezTo>
                  <a:cubicBezTo>
                    <a:pt x="2664" y="3506"/>
                    <a:pt x="2076" y="3134"/>
                    <a:pt x="1597" y="2714"/>
                  </a:cubicBezTo>
                  <a:cubicBezTo>
                    <a:pt x="1127" y="2302"/>
                    <a:pt x="754" y="1861"/>
                    <a:pt x="519" y="1450"/>
                  </a:cubicBezTo>
                  <a:cubicBezTo>
                    <a:pt x="274" y="1039"/>
                    <a:pt x="147" y="667"/>
                    <a:pt x="89" y="412"/>
                  </a:cubicBezTo>
                  <a:cubicBezTo>
                    <a:pt x="78" y="344"/>
                    <a:pt x="69" y="294"/>
                    <a:pt x="49" y="236"/>
                  </a:cubicBezTo>
                  <a:cubicBezTo>
                    <a:pt x="39" y="187"/>
                    <a:pt x="39" y="138"/>
                    <a:pt x="30" y="109"/>
                  </a:cubicBezTo>
                  <a:cubicBezTo>
                    <a:pt x="20" y="4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243829" y="2370074"/>
              <a:ext cx="389942" cy="705475"/>
            </a:xfrm>
            <a:custGeom>
              <a:avLst/>
              <a:gdLst/>
              <a:ahLst/>
              <a:cxnLst/>
              <a:rect l="l" t="t" r="r" b="b"/>
              <a:pathLst>
                <a:path w="3291" h="5954" extrusionOk="0">
                  <a:moveTo>
                    <a:pt x="9" y="0"/>
                  </a:moveTo>
                  <a:cubicBezTo>
                    <a:pt x="0" y="0"/>
                    <a:pt x="20" y="128"/>
                    <a:pt x="68" y="353"/>
                  </a:cubicBezTo>
                  <a:cubicBezTo>
                    <a:pt x="107" y="568"/>
                    <a:pt x="196" y="892"/>
                    <a:pt x="313" y="1283"/>
                  </a:cubicBezTo>
                  <a:cubicBezTo>
                    <a:pt x="440" y="1665"/>
                    <a:pt x="617" y="2126"/>
                    <a:pt x="852" y="2615"/>
                  </a:cubicBezTo>
                  <a:cubicBezTo>
                    <a:pt x="1087" y="3095"/>
                    <a:pt x="1380" y="3614"/>
                    <a:pt x="1733" y="4133"/>
                  </a:cubicBezTo>
                  <a:cubicBezTo>
                    <a:pt x="2085" y="4642"/>
                    <a:pt x="2458" y="5102"/>
                    <a:pt x="2830" y="5494"/>
                  </a:cubicBezTo>
                  <a:lnTo>
                    <a:pt x="3290" y="5954"/>
                  </a:lnTo>
                  <a:lnTo>
                    <a:pt x="3290" y="5817"/>
                  </a:lnTo>
                  <a:lnTo>
                    <a:pt x="3290" y="5807"/>
                  </a:lnTo>
                  <a:cubicBezTo>
                    <a:pt x="3173" y="5680"/>
                    <a:pt x="3045" y="5553"/>
                    <a:pt x="2918" y="5416"/>
                  </a:cubicBezTo>
                  <a:cubicBezTo>
                    <a:pt x="2566" y="5014"/>
                    <a:pt x="2194" y="4554"/>
                    <a:pt x="1850" y="4045"/>
                  </a:cubicBezTo>
                  <a:cubicBezTo>
                    <a:pt x="1498" y="3536"/>
                    <a:pt x="1204" y="3026"/>
                    <a:pt x="969" y="2556"/>
                  </a:cubicBezTo>
                  <a:cubicBezTo>
                    <a:pt x="734" y="2076"/>
                    <a:pt x="548" y="1626"/>
                    <a:pt x="411" y="1244"/>
                  </a:cubicBezTo>
                  <a:cubicBezTo>
                    <a:pt x="274" y="872"/>
                    <a:pt x="186" y="559"/>
                    <a:pt x="118" y="333"/>
                  </a:cubicBezTo>
                  <a:cubicBezTo>
                    <a:pt x="59" y="118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721807" y="2289977"/>
              <a:ext cx="1112716" cy="1011883"/>
            </a:xfrm>
            <a:custGeom>
              <a:avLst/>
              <a:gdLst/>
              <a:ahLst/>
              <a:cxnLst/>
              <a:rect l="l" t="t" r="r" b="b"/>
              <a:pathLst>
                <a:path w="9391" h="8540" extrusionOk="0">
                  <a:moveTo>
                    <a:pt x="9391" y="1"/>
                  </a:moveTo>
                  <a:cubicBezTo>
                    <a:pt x="9390" y="2"/>
                    <a:pt x="9371" y="50"/>
                    <a:pt x="9332" y="128"/>
                  </a:cubicBezTo>
                  <a:cubicBezTo>
                    <a:pt x="9313" y="167"/>
                    <a:pt x="9293" y="216"/>
                    <a:pt x="9264" y="265"/>
                  </a:cubicBezTo>
                  <a:cubicBezTo>
                    <a:pt x="9234" y="324"/>
                    <a:pt x="9195" y="393"/>
                    <a:pt x="9156" y="461"/>
                  </a:cubicBezTo>
                  <a:cubicBezTo>
                    <a:pt x="8990" y="745"/>
                    <a:pt x="8716" y="1146"/>
                    <a:pt x="8304" y="1577"/>
                  </a:cubicBezTo>
                  <a:cubicBezTo>
                    <a:pt x="7893" y="1999"/>
                    <a:pt x="7345" y="2439"/>
                    <a:pt x="6679" y="2860"/>
                  </a:cubicBezTo>
                  <a:cubicBezTo>
                    <a:pt x="6013" y="3272"/>
                    <a:pt x="5239" y="3653"/>
                    <a:pt x="4436" y="4064"/>
                  </a:cubicBezTo>
                  <a:cubicBezTo>
                    <a:pt x="3624" y="4476"/>
                    <a:pt x="2850" y="4887"/>
                    <a:pt x="2203" y="5337"/>
                  </a:cubicBezTo>
                  <a:cubicBezTo>
                    <a:pt x="1870" y="5553"/>
                    <a:pt x="1577" y="5788"/>
                    <a:pt x="1313" y="6023"/>
                  </a:cubicBezTo>
                  <a:cubicBezTo>
                    <a:pt x="1048" y="6258"/>
                    <a:pt x="823" y="6503"/>
                    <a:pt x="637" y="6738"/>
                  </a:cubicBezTo>
                  <a:cubicBezTo>
                    <a:pt x="451" y="6982"/>
                    <a:pt x="314" y="7217"/>
                    <a:pt x="216" y="7433"/>
                  </a:cubicBezTo>
                  <a:cubicBezTo>
                    <a:pt x="118" y="7658"/>
                    <a:pt x="69" y="7854"/>
                    <a:pt x="30" y="8020"/>
                  </a:cubicBezTo>
                  <a:cubicBezTo>
                    <a:pt x="10" y="8187"/>
                    <a:pt x="1" y="8324"/>
                    <a:pt x="10" y="8412"/>
                  </a:cubicBezTo>
                  <a:cubicBezTo>
                    <a:pt x="10" y="8501"/>
                    <a:pt x="20" y="8540"/>
                    <a:pt x="20" y="8540"/>
                  </a:cubicBezTo>
                  <a:cubicBezTo>
                    <a:pt x="40" y="8540"/>
                    <a:pt x="30" y="8353"/>
                    <a:pt x="98" y="8040"/>
                  </a:cubicBezTo>
                  <a:cubicBezTo>
                    <a:pt x="138" y="7874"/>
                    <a:pt x="206" y="7687"/>
                    <a:pt x="304" y="7482"/>
                  </a:cubicBezTo>
                  <a:cubicBezTo>
                    <a:pt x="412" y="7267"/>
                    <a:pt x="549" y="7041"/>
                    <a:pt x="735" y="6816"/>
                  </a:cubicBezTo>
                  <a:cubicBezTo>
                    <a:pt x="921" y="6591"/>
                    <a:pt x="1146" y="6356"/>
                    <a:pt x="1411" y="6131"/>
                  </a:cubicBezTo>
                  <a:cubicBezTo>
                    <a:pt x="1665" y="5905"/>
                    <a:pt x="1968" y="5680"/>
                    <a:pt x="2292" y="5465"/>
                  </a:cubicBezTo>
                  <a:cubicBezTo>
                    <a:pt x="2938" y="5024"/>
                    <a:pt x="3702" y="4632"/>
                    <a:pt x="4514" y="4221"/>
                  </a:cubicBezTo>
                  <a:cubicBezTo>
                    <a:pt x="5317" y="3810"/>
                    <a:pt x="6091" y="3409"/>
                    <a:pt x="6757" y="2978"/>
                  </a:cubicBezTo>
                  <a:cubicBezTo>
                    <a:pt x="7423" y="2547"/>
                    <a:pt x="7961" y="2077"/>
                    <a:pt x="8363" y="1636"/>
                  </a:cubicBezTo>
                  <a:cubicBezTo>
                    <a:pt x="8774" y="1185"/>
                    <a:pt x="9029" y="774"/>
                    <a:pt x="9176" y="480"/>
                  </a:cubicBezTo>
                  <a:cubicBezTo>
                    <a:pt x="9215" y="402"/>
                    <a:pt x="9244" y="334"/>
                    <a:pt x="9273" y="275"/>
                  </a:cubicBezTo>
                  <a:cubicBezTo>
                    <a:pt x="9303" y="216"/>
                    <a:pt x="9323" y="167"/>
                    <a:pt x="9342" y="128"/>
                  </a:cubicBezTo>
                  <a:cubicBezTo>
                    <a:pt x="9371" y="50"/>
                    <a:pt x="9390" y="2"/>
                    <a:pt x="939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6445613" y="2480267"/>
              <a:ext cx="31399" cy="365652"/>
            </a:xfrm>
            <a:custGeom>
              <a:avLst/>
              <a:gdLst/>
              <a:ahLst/>
              <a:cxnLst/>
              <a:rect l="l" t="t" r="r" b="b"/>
              <a:pathLst>
                <a:path w="265" h="3086" extrusionOk="0">
                  <a:moveTo>
                    <a:pt x="236" y="1"/>
                  </a:moveTo>
                  <a:cubicBezTo>
                    <a:pt x="236" y="1"/>
                    <a:pt x="236" y="40"/>
                    <a:pt x="226" y="118"/>
                  </a:cubicBezTo>
                  <a:cubicBezTo>
                    <a:pt x="226" y="236"/>
                    <a:pt x="226" y="353"/>
                    <a:pt x="216" y="461"/>
                  </a:cubicBezTo>
                  <a:cubicBezTo>
                    <a:pt x="216" y="754"/>
                    <a:pt x="197" y="1156"/>
                    <a:pt x="167" y="1597"/>
                  </a:cubicBezTo>
                  <a:cubicBezTo>
                    <a:pt x="128" y="2038"/>
                    <a:pt x="79" y="2429"/>
                    <a:pt x="50" y="2723"/>
                  </a:cubicBezTo>
                  <a:cubicBezTo>
                    <a:pt x="30" y="2830"/>
                    <a:pt x="21" y="2939"/>
                    <a:pt x="1" y="3056"/>
                  </a:cubicBezTo>
                  <a:lnTo>
                    <a:pt x="1" y="3065"/>
                  </a:lnTo>
                  <a:cubicBezTo>
                    <a:pt x="10" y="3076"/>
                    <a:pt x="21" y="3076"/>
                    <a:pt x="21" y="3085"/>
                  </a:cubicBezTo>
                  <a:cubicBezTo>
                    <a:pt x="21" y="3076"/>
                    <a:pt x="21" y="3065"/>
                    <a:pt x="30" y="3065"/>
                  </a:cubicBezTo>
                  <a:cubicBezTo>
                    <a:pt x="40" y="2987"/>
                    <a:pt x="69" y="2870"/>
                    <a:pt x="89" y="2723"/>
                  </a:cubicBezTo>
                  <a:cubicBezTo>
                    <a:pt x="138" y="2439"/>
                    <a:pt x="187" y="2038"/>
                    <a:pt x="226" y="1597"/>
                  </a:cubicBezTo>
                  <a:cubicBezTo>
                    <a:pt x="256" y="1156"/>
                    <a:pt x="265" y="754"/>
                    <a:pt x="265" y="471"/>
                  </a:cubicBezTo>
                  <a:cubicBezTo>
                    <a:pt x="256" y="324"/>
                    <a:pt x="256" y="206"/>
                    <a:pt x="256" y="118"/>
                  </a:cubicBezTo>
                  <a:cubicBezTo>
                    <a:pt x="245" y="40"/>
                    <a:pt x="245" y="1"/>
                    <a:pt x="236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9"/>
            <p:cNvSpPr/>
            <p:nvPr/>
          </p:nvSpPr>
          <p:spPr>
            <a:xfrm>
              <a:off x="6131148" y="2136654"/>
              <a:ext cx="219439" cy="411033"/>
            </a:xfrm>
            <a:custGeom>
              <a:avLst/>
              <a:gdLst/>
              <a:ahLst/>
              <a:cxnLst/>
              <a:rect l="l" t="t" r="r" b="b"/>
              <a:pathLst>
                <a:path w="1852" h="3469" extrusionOk="0">
                  <a:moveTo>
                    <a:pt x="632" y="1"/>
                  </a:moveTo>
                  <a:cubicBezTo>
                    <a:pt x="578" y="1"/>
                    <a:pt x="526" y="21"/>
                    <a:pt x="481" y="70"/>
                  </a:cubicBezTo>
                  <a:cubicBezTo>
                    <a:pt x="197" y="384"/>
                    <a:pt x="129" y="727"/>
                    <a:pt x="89" y="1138"/>
                  </a:cubicBezTo>
                  <a:cubicBezTo>
                    <a:pt x="1" y="2078"/>
                    <a:pt x="540" y="2960"/>
                    <a:pt x="1391" y="3469"/>
                  </a:cubicBezTo>
                  <a:cubicBezTo>
                    <a:pt x="1411" y="3469"/>
                    <a:pt x="1646" y="2949"/>
                    <a:pt x="1666" y="2901"/>
                  </a:cubicBezTo>
                  <a:cubicBezTo>
                    <a:pt x="1813" y="2479"/>
                    <a:pt x="1852" y="1980"/>
                    <a:pt x="1744" y="1539"/>
                  </a:cubicBezTo>
                  <a:cubicBezTo>
                    <a:pt x="1705" y="1373"/>
                    <a:pt x="1646" y="1217"/>
                    <a:pt x="1578" y="1050"/>
                  </a:cubicBezTo>
                  <a:cubicBezTo>
                    <a:pt x="1470" y="815"/>
                    <a:pt x="1333" y="590"/>
                    <a:pt x="1167" y="394"/>
                  </a:cubicBezTo>
                  <a:cubicBezTo>
                    <a:pt x="1074" y="286"/>
                    <a:pt x="835" y="1"/>
                    <a:pt x="632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6108043" y="2686672"/>
              <a:ext cx="286740" cy="76898"/>
            </a:xfrm>
            <a:custGeom>
              <a:avLst/>
              <a:gdLst/>
              <a:ahLst/>
              <a:cxnLst/>
              <a:rect l="l" t="t" r="r" b="b"/>
              <a:pathLst>
                <a:path w="2420" h="649" extrusionOk="0">
                  <a:moveTo>
                    <a:pt x="12" y="1"/>
                  </a:moveTo>
                  <a:cubicBezTo>
                    <a:pt x="11" y="1"/>
                    <a:pt x="10" y="1"/>
                    <a:pt x="10" y="2"/>
                  </a:cubicBezTo>
                  <a:cubicBezTo>
                    <a:pt x="0" y="2"/>
                    <a:pt x="30" y="21"/>
                    <a:pt x="89" y="61"/>
                  </a:cubicBezTo>
                  <a:cubicBezTo>
                    <a:pt x="118" y="70"/>
                    <a:pt x="147" y="90"/>
                    <a:pt x="186" y="119"/>
                  </a:cubicBezTo>
                  <a:cubicBezTo>
                    <a:pt x="226" y="139"/>
                    <a:pt x="274" y="159"/>
                    <a:pt x="324" y="188"/>
                  </a:cubicBezTo>
                  <a:cubicBezTo>
                    <a:pt x="431" y="237"/>
                    <a:pt x="559" y="285"/>
                    <a:pt x="696" y="344"/>
                  </a:cubicBezTo>
                  <a:cubicBezTo>
                    <a:pt x="842" y="394"/>
                    <a:pt x="999" y="433"/>
                    <a:pt x="1175" y="472"/>
                  </a:cubicBezTo>
                  <a:cubicBezTo>
                    <a:pt x="1508" y="550"/>
                    <a:pt x="1821" y="589"/>
                    <a:pt x="2047" y="618"/>
                  </a:cubicBezTo>
                  <a:cubicBezTo>
                    <a:pt x="2282" y="638"/>
                    <a:pt x="2419" y="648"/>
                    <a:pt x="2419" y="648"/>
                  </a:cubicBezTo>
                  <a:cubicBezTo>
                    <a:pt x="2419" y="638"/>
                    <a:pt x="2282" y="609"/>
                    <a:pt x="2056" y="579"/>
                  </a:cubicBezTo>
                  <a:cubicBezTo>
                    <a:pt x="1832" y="540"/>
                    <a:pt x="1518" y="491"/>
                    <a:pt x="1185" y="413"/>
                  </a:cubicBezTo>
                  <a:cubicBezTo>
                    <a:pt x="1018" y="374"/>
                    <a:pt x="852" y="335"/>
                    <a:pt x="715" y="285"/>
                  </a:cubicBezTo>
                  <a:cubicBezTo>
                    <a:pt x="568" y="237"/>
                    <a:pt x="441" y="198"/>
                    <a:pt x="343" y="148"/>
                  </a:cubicBezTo>
                  <a:cubicBezTo>
                    <a:pt x="151" y="66"/>
                    <a:pt x="27" y="1"/>
                    <a:pt x="12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6297148" y="2545316"/>
              <a:ext cx="1185" cy="5806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10" y="0"/>
                  </a:moveTo>
                  <a:lnTo>
                    <a:pt x="1" y="10"/>
                  </a:lnTo>
                  <a:cubicBezTo>
                    <a:pt x="1" y="29"/>
                    <a:pt x="1" y="39"/>
                    <a:pt x="10" y="4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6160296" y="2182035"/>
              <a:ext cx="102136" cy="342429"/>
            </a:xfrm>
            <a:custGeom>
              <a:avLst/>
              <a:gdLst/>
              <a:ahLst/>
              <a:cxnLst/>
              <a:rect l="l" t="t" r="r" b="b"/>
              <a:pathLst>
                <a:path w="862" h="2890" extrusionOk="0">
                  <a:moveTo>
                    <a:pt x="20" y="1"/>
                  </a:moveTo>
                  <a:cubicBezTo>
                    <a:pt x="9" y="11"/>
                    <a:pt x="9" y="31"/>
                    <a:pt x="0" y="40"/>
                  </a:cubicBezTo>
                  <a:cubicBezTo>
                    <a:pt x="0" y="187"/>
                    <a:pt x="9" y="334"/>
                    <a:pt x="39" y="501"/>
                  </a:cubicBezTo>
                  <a:cubicBezTo>
                    <a:pt x="78" y="794"/>
                    <a:pt x="157" y="1117"/>
                    <a:pt x="255" y="1450"/>
                  </a:cubicBezTo>
                  <a:cubicBezTo>
                    <a:pt x="411" y="1998"/>
                    <a:pt x="627" y="2488"/>
                    <a:pt x="832" y="2860"/>
                  </a:cubicBezTo>
                  <a:lnTo>
                    <a:pt x="862" y="2890"/>
                  </a:lnTo>
                  <a:cubicBezTo>
                    <a:pt x="666" y="2508"/>
                    <a:pt x="440" y="2009"/>
                    <a:pt x="274" y="1441"/>
                  </a:cubicBezTo>
                  <a:cubicBezTo>
                    <a:pt x="176" y="1108"/>
                    <a:pt x="98" y="794"/>
                    <a:pt x="59" y="490"/>
                  </a:cubicBezTo>
                  <a:cubicBezTo>
                    <a:pt x="29" y="324"/>
                    <a:pt x="20" y="158"/>
                    <a:pt x="20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6210060" y="2136891"/>
              <a:ext cx="87207" cy="410796"/>
            </a:xfrm>
            <a:custGeom>
              <a:avLst/>
              <a:gdLst/>
              <a:ahLst/>
              <a:cxnLst/>
              <a:rect l="l" t="t" r="r" b="b"/>
              <a:pathLst>
                <a:path w="736" h="3467" extrusionOk="0">
                  <a:moveTo>
                    <a:pt x="1" y="0"/>
                  </a:moveTo>
                  <a:cubicBezTo>
                    <a:pt x="1" y="39"/>
                    <a:pt x="11" y="88"/>
                    <a:pt x="11" y="127"/>
                  </a:cubicBezTo>
                  <a:cubicBezTo>
                    <a:pt x="11" y="186"/>
                    <a:pt x="20" y="235"/>
                    <a:pt x="20" y="294"/>
                  </a:cubicBezTo>
                  <a:cubicBezTo>
                    <a:pt x="30" y="353"/>
                    <a:pt x="40" y="412"/>
                    <a:pt x="40" y="470"/>
                  </a:cubicBezTo>
                  <a:cubicBezTo>
                    <a:pt x="59" y="597"/>
                    <a:pt x="79" y="725"/>
                    <a:pt x="99" y="871"/>
                  </a:cubicBezTo>
                  <a:cubicBezTo>
                    <a:pt x="148" y="1146"/>
                    <a:pt x="207" y="1450"/>
                    <a:pt x="285" y="1763"/>
                  </a:cubicBezTo>
                  <a:cubicBezTo>
                    <a:pt x="432" y="2390"/>
                    <a:pt x="588" y="2947"/>
                    <a:pt x="696" y="3359"/>
                  </a:cubicBezTo>
                  <a:cubicBezTo>
                    <a:pt x="696" y="3388"/>
                    <a:pt x="706" y="3417"/>
                    <a:pt x="716" y="3457"/>
                  </a:cubicBezTo>
                  <a:cubicBezTo>
                    <a:pt x="716" y="3457"/>
                    <a:pt x="725" y="3457"/>
                    <a:pt x="725" y="3467"/>
                  </a:cubicBezTo>
                  <a:lnTo>
                    <a:pt x="736" y="3457"/>
                  </a:lnTo>
                  <a:cubicBezTo>
                    <a:pt x="725" y="3428"/>
                    <a:pt x="716" y="3388"/>
                    <a:pt x="706" y="3359"/>
                  </a:cubicBezTo>
                  <a:cubicBezTo>
                    <a:pt x="608" y="2947"/>
                    <a:pt x="451" y="2379"/>
                    <a:pt x="305" y="1753"/>
                  </a:cubicBezTo>
                  <a:cubicBezTo>
                    <a:pt x="226" y="1439"/>
                    <a:pt x="168" y="1136"/>
                    <a:pt x="118" y="862"/>
                  </a:cubicBezTo>
                  <a:cubicBezTo>
                    <a:pt x="99" y="725"/>
                    <a:pt x="79" y="597"/>
                    <a:pt x="59" y="470"/>
                  </a:cubicBezTo>
                  <a:cubicBezTo>
                    <a:pt x="59" y="412"/>
                    <a:pt x="50" y="353"/>
                    <a:pt x="40" y="294"/>
                  </a:cubicBezTo>
                  <a:cubicBezTo>
                    <a:pt x="40" y="235"/>
                    <a:pt x="30" y="186"/>
                    <a:pt x="30" y="127"/>
                  </a:cubicBezTo>
                  <a:cubicBezTo>
                    <a:pt x="20" y="88"/>
                    <a:pt x="20" y="39"/>
                    <a:pt x="20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6258877" y="2170423"/>
              <a:ext cx="44196" cy="375013"/>
            </a:xfrm>
            <a:custGeom>
              <a:avLst/>
              <a:gdLst/>
              <a:ahLst/>
              <a:cxnLst/>
              <a:rect l="l" t="t" r="r" b="b"/>
              <a:pathLst>
                <a:path w="373" h="3165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118"/>
                    <a:pt x="59" y="227"/>
                    <a:pt x="89" y="353"/>
                  </a:cubicBezTo>
                  <a:cubicBezTo>
                    <a:pt x="147" y="628"/>
                    <a:pt x="215" y="941"/>
                    <a:pt x="255" y="1265"/>
                  </a:cubicBezTo>
                  <a:cubicBezTo>
                    <a:pt x="304" y="1597"/>
                    <a:pt x="324" y="1911"/>
                    <a:pt x="343" y="2194"/>
                  </a:cubicBezTo>
                  <a:cubicBezTo>
                    <a:pt x="353" y="2479"/>
                    <a:pt x="353" y="2743"/>
                    <a:pt x="343" y="2958"/>
                  </a:cubicBezTo>
                  <a:cubicBezTo>
                    <a:pt x="343" y="3027"/>
                    <a:pt x="333" y="3095"/>
                    <a:pt x="333" y="3164"/>
                  </a:cubicBezTo>
                  <a:cubicBezTo>
                    <a:pt x="333" y="3154"/>
                    <a:pt x="343" y="3145"/>
                    <a:pt x="353" y="3125"/>
                  </a:cubicBezTo>
                  <a:cubicBezTo>
                    <a:pt x="353" y="3076"/>
                    <a:pt x="353" y="3017"/>
                    <a:pt x="363" y="2958"/>
                  </a:cubicBezTo>
                  <a:cubicBezTo>
                    <a:pt x="372" y="2743"/>
                    <a:pt x="372" y="2479"/>
                    <a:pt x="363" y="2194"/>
                  </a:cubicBezTo>
                  <a:cubicBezTo>
                    <a:pt x="353" y="1911"/>
                    <a:pt x="324" y="1597"/>
                    <a:pt x="284" y="1265"/>
                  </a:cubicBezTo>
                  <a:cubicBezTo>
                    <a:pt x="235" y="941"/>
                    <a:pt x="176" y="628"/>
                    <a:pt x="108" y="344"/>
                  </a:cubicBezTo>
                  <a:cubicBezTo>
                    <a:pt x="78" y="236"/>
                    <a:pt x="59" y="138"/>
                    <a:pt x="30" y="40"/>
                  </a:cubicBezTo>
                  <a:cubicBezTo>
                    <a:pt x="20" y="31"/>
                    <a:pt x="10" y="11"/>
                    <a:pt x="0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7496832" y="2638092"/>
              <a:ext cx="1303" cy="118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1"/>
                  </a:moveTo>
                  <a:lnTo>
                    <a:pt x="1" y="10"/>
                  </a:lnTo>
                  <a:cubicBezTo>
                    <a:pt x="10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385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7496832" y="2140801"/>
              <a:ext cx="482837" cy="517079"/>
            </a:xfrm>
            <a:custGeom>
              <a:avLst/>
              <a:gdLst/>
              <a:ahLst/>
              <a:cxnLst/>
              <a:rect l="l" t="t" r="r" b="b"/>
              <a:pathLst>
                <a:path w="4075" h="4364" extrusionOk="0">
                  <a:moveTo>
                    <a:pt x="3375" y="0"/>
                  </a:moveTo>
                  <a:cubicBezTo>
                    <a:pt x="3076" y="0"/>
                    <a:pt x="2721" y="199"/>
                    <a:pt x="2478" y="349"/>
                  </a:cubicBezTo>
                  <a:cubicBezTo>
                    <a:pt x="1098" y="1221"/>
                    <a:pt x="617" y="2816"/>
                    <a:pt x="138" y="4276"/>
                  </a:cubicBezTo>
                  <a:lnTo>
                    <a:pt x="1" y="4364"/>
                  </a:lnTo>
                  <a:cubicBezTo>
                    <a:pt x="725" y="4237"/>
                    <a:pt x="1459" y="4070"/>
                    <a:pt x="2125" y="3747"/>
                  </a:cubicBezTo>
                  <a:cubicBezTo>
                    <a:pt x="2782" y="3414"/>
                    <a:pt x="3379" y="2925"/>
                    <a:pt x="3722" y="2259"/>
                  </a:cubicBezTo>
                  <a:cubicBezTo>
                    <a:pt x="4005" y="1691"/>
                    <a:pt x="4074" y="976"/>
                    <a:pt x="3859" y="368"/>
                  </a:cubicBezTo>
                  <a:cubicBezTo>
                    <a:pt x="3763" y="96"/>
                    <a:pt x="3583" y="0"/>
                    <a:pt x="3375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6619671" y="1922192"/>
              <a:ext cx="716020" cy="1119825"/>
            </a:xfrm>
            <a:custGeom>
              <a:avLst/>
              <a:gdLst/>
              <a:ahLst/>
              <a:cxnLst/>
              <a:rect l="l" t="t" r="r" b="b"/>
              <a:pathLst>
                <a:path w="6043" h="9451" extrusionOk="0">
                  <a:moveTo>
                    <a:pt x="5974" y="0"/>
                  </a:moveTo>
                  <a:cubicBezTo>
                    <a:pt x="5602" y="470"/>
                    <a:pt x="5112" y="999"/>
                    <a:pt x="4544" y="1558"/>
                  </a:cubicBezTo>
                  <a:cubicBezTo>
                    <a:pt x="3957" y="2126"/>
                    <a:pt x="3291" y="2713"/>
                    <a:pt x="2625" y="3388"/>
                  </a:cubicBezTo>
                  <a:cubicBezTo>
                    <a:pt x="2302" y="3721"/>
                    <a:pt x="1988" y="4065"/>
                    <a:pt x="1705" y="4407"/>
                  </a:cubicBezTo>
                  <a:cubicBezTo>
                    <a:pt x="1420" y="4750"/>
                    <a:pt x="1166" y="5103"/>
                    <a:pt x="960" y="5455"/>
                  </a:cubicBezTo>
                  <a:cubicBezTo>
                    <a:pt x="530" y="6150"/>
                    <a:pt x="255" y="6855"/>
                    <a:pt x="118" y="7462"/>
                  </a:cubicBezTo>
                  <a:cubicBezTo>
                    <a:pt x="60" y="7766"/>
                    <a:pt x="20" y="8040"/>
                    <a:pt x="1" y="8285"/>
                  </a:cubicBezTo>
                  <a:lnTo>
                    <a:pt x="1" y="8628"/>
                  </a:lnTo>
                  <a:cubicBezTo>
                    <a:pt x="1" y="8735"/>
                    <a:pt x="1" y="8833"/>
                    <a:pt x="10" y="8922"/>
                  </a:cubicBezTo>
                  <a:cubicBezTo>
                    <a:pt x="20" y="9000"/>
                    <a:pt x="30" y="9078"/>
                    <a:pt x="40" y="9146"/>
                  </a:cubicBezTo>
                  <a:cubicBezTo>
                    <a:pt x="49" y="9215"/>
                    <a:pt x="60" y="9274"/>
                    <a:pt x="69" y="9313"/>
                  </a:cubicBezTo>
                  <a:cubicBezTo>
                    <a:pt x="89" y="9401"/>
                    <a:pt x="99" y="9450"/>
                    <a:pt x="108" y="9450"/>
                  </a:cubicBezTo>
                  <a:cubicBezTo>
                    <a:pt x="108" y="9450"/>
                    <a:pt x="108" y="9401"/>
                    <a:pt x="99" y="9313"/>
                  </a:cubicBezTo>
                  <a:cubicBezTo>
                    <a:pt x="99" y="9264"/>
                    <a:pt x="89" y="9205"/>
                    <a:pt x="79" y="9146"/>
                  </a:cubicBezTo>
                  <a:cubicBezTo>
                    <a:pt x="79" y="9078"/>
                    <a:pt x="79" y="9000"/>
                    <a:pt x="69" y="8911"/>
                  </a:cubicBezTo>
                  <a:lnTo>
                    <a:pt x="69" y="8628"/>
                  </a:lnTo>
                  <a:cubicBezTo>
                    <a:pt x="69" y="8530"/>
                    <a:pt x="79" y="8412"/>
                    <a:pt x="89" y="8295"/>
                  </a:cubicBezTo>
                  <a:cubicBezTo>
                    <a:pt x="108" y="8050"/>
                    <a:pt x="147" y="7775"/>
                    <a:pt x="226" y="7482"/>
                  </a:cubicBezTo>
                  <a:cubicBezTo>
                    <a:pt x="373" y="6894"/>
                    <a:pt x="637" y="6209"/>
                    <a:pt x="1068" y="5523"/>
                  </a:cubicBezTo>
                  <a:cubicBezTo>
                    <a:pt x="1283" y="5181"/>
                    <a:pt x="1528" y="4838"/>
                    <a:pt x="1812" y="4495"/>
                  </a:cubicBezTo>
                  <a:cubicBezTo>
                    <a:pt x="2096" y="4152"/>
                    <a:pt x="2400" y="3819"/>
                    <a:pt x="2732" y="3486"/>
                  </a:cubicBezTo>
                  <a:cubicBezTo>
                    <a:pt x="3389" y="2821"/>
                    <a:pt x="4055" y="2224"/>
                    <a:pt x="4632" y="1636"/>
                  </a:cubicBezTo>
                  <a:cubicBezTo>
                    <a:pt x="5200" y="1068"/>
                    <a:pt x="5680" y="520"/>
                    <a:pt x="6042" y="30"/>
                  </a:cubicBezTo>
                  <a:cubicBezTo>
                    <a:pt x="6023" y="20"/>
                    <a:pt x="6003" y="11"/>
                    <a:pt x="5974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7066367" y="1988308"/>
              <a:ext cx="22157" cy="209012"/>
            </a:xfrm>
            <a:custGeom>
              <a:avLst/>
              <a:gdLst/>
              <a:ahLst/>
              <a:cxnLst/>
              <a:rect l="l" t="t" r="r" b="b"/>
              <a:pathLst>
                <a:path w="187" h="1764" extrusionOk="0">
                  <a:moveTo>
                    <a:pt x="187" y="1"/>
                  </a:moveTo>
                  <a:lnTo>
                    <a:pt x="187" y="1"/>
                  </a:lnTo>
                  <a:cubicBezTo>
                    <a:pt x="157" y="10"/>
                    <a:pt x="138" y="10"/>
                    <a:pt x="109" y="10"/>
                  </a:cubicBezTo>
                  <a:cubicBezTo>
                    <a:pt x="79" y="197"/>
                    <a:pt x="50" y="412"/>
                    <a:pt x="30" y="637"/>
                  </a:cubicBezTo>
                  <a:cubicBezTo>
                    <a:pt x="0" y="1068"/>
                    <a:pt x="11" y="1460"/>
                    <a:pt x="40" y="1744"/>
                  </a:cubicBezTo>
                  <a:lnTo>
                    <a:pt x="40" y="1764"/>
                  </a:lnTo>
                  <a:cubicBezTo>
                    <a:pt x="40" y="1753"/>
                    <a:pt x="50" y="1753"/>
                    <a:pt x="50" y="1744"/>
                  </a:cubicBezTo>
                  <a:cubicBezTo>
                    <a:pt x="59" y="1734"/>
                    <a:pt x="79" y="1724"/>
                    <a:pt x="89" y="1724"/>
                  </a:cubicBezTo>
                  <a:cubicBezTo>
                    <a:pt x="79" y="1440"/>
                    <a:pt x="79" y="1058"/>
                    <a:pt x="109" y="647"/>
                  </a:cubicBezTo>
                  <a:cubicBezTo>
                    <a:pt x="128" y="412"/>
                    <a:pt x="157" y="197"/>
                    <a:pt x="18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7135919" y="2116037"/>
              <a:ext cx="204391" cy="24882"/>
            </a:xfrm>
            <a:custGeom>
              <a:avLst/>
              <a:gdLst/>
              <a:ahLst/>
              <a:cxnLst/>
              <a:rect l="l" t="t" r="r" b="b"/>
              <a:pathLst>
                <a:path w="1725" h="210" extrusionOk="0">
                  <a:moveTo>
                    <a:pt x="1705" y="0"/>
                  </a:moveTo>
                  <a:cubicBezTo>
                    <a:pt x="1617" y="20"/>
                    <a:pt x="1519" y="39"/>
                    <a:pt x="1411" y="59"/>
                  </a:cubicBezTo>
                  <a:cubicBezTo>
                    <a:pt x="1225" y="98"/>
                    <a:pt x="1039" y="118"/>
                    <a:pt x="873" y="127"/>
                  </a:cubicBezTo>
                  <a:cubicBezTo>
                    <a:pt x="769" y="139"/>
                    <a:pt x="675" y="143"/>
                    <a:pt x="589" y="143"/>
                  </a:cubicBezTo>
                  <a:cubicBezTo>
                    <a:pt x="530" y="143"/>
                    <a:pt x="474" y="141"/>
                    <a:pt x="422" y="137"/>
                  </a:cubicBezTo>
                  <a:cubicBezTo>
                    <a:pt x="240" y="130"/>
                    <a:pt x="108" y="119"/>
                    <a:pt x="45" y="119"/>
                  </a:cubicBezTo>
                  <a:cubicBezTo>
                    <a:pt x="16" y="119"/>
                    <a:pt x="1" y="121"/>
                    <a:pt x="1" y="127"/>
                  </a:cubicBezTo>
                  <a:cubicBezTo>
                    <a:pt x="1" y="127"/>
                    <a:pt x="158" y="176"/>
                    <a:pt x="412" y="196"/>
                  </a:cubicBezTo>
                  <a:cubicBezTo>
                    <a:pt x="509" y="203"/>
                    <a:pt x="611" y="210"/>
                    <a:pt x="724" y="210"/>
                  </a:cubicBezTo>
                  <a:cubicBezTo>
                    <a:pt x="771" y="210"/>
                    <a:pt x="821" y="208"/>
                    <a:pt x="873" y="205"/>
                  </a:cubicBezTo>
                  <a:cubicBezTo>
                    <a:pt x="1049" y="196"/>
                    <a:pt x="1235" y="176"/>
                    <a:pt x="1431" y="137"/>
                  </a:cubicBezTo>
                  <a:cubicBezTo>
                    <a:pt x="1529" y="118"/>
                    <a:pt x="1626" y="98"/>
                    <a:pt x="1724" y="68"/>
                  </a:cubicBezTo>
                  <a:cubicBezTo>
                    <a:pt x="1715" y="49"/>
                    <a:pt x="1705" y="20"/>
                    <a:pt x="1705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6251886" y="2934902"/>
              <a:ext cx="291361" cy="36731"/>
            </a:xfrm>
            <a:custGeom>
              <a:avLst/>
              <a:gdLst/>
              <a:ahLst/>
              <a:cxnLst/>
              <a:rect l="l" t="t" r="r" b="b"/>
              <a:pathLst>
                <a:path w="2459" h="310" extrusionOk="0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30" y="22"/>
                    <a:pt x="89" y="42"/>
                  </a:cubicBezTo>
                  <a:cubicBezTo>
                    <a:pt x="148" y="61"/>
                    <a:pt x="235" y="90"/>
                    <a:pt x="343" y="120"/>
                  </a:cubicBezTo>
                  <a:cubicBezTo>
                    <a:pt x="568" y="188"/>
                    <a:pt x="872" y="247"/>
                    <a:pt x="1214" y="286"/>
                  </a:cubicBezTo>
                  <a:cubicBezTo>
                    <a:pt x="1404" y="302"/>
                    <a:pt x="1584" y="310"/>
                    <a:pt x="1746" y="310"/>
                  </a:cubicBezTo>
                  <a:cubicBezTo>
                    <a:pt x="1877" y="310"/>
                    <a:pt x="1995" y="305"/>
                    <a:pt x="2096" y="296"/>
                  </a:cubicBezTo>
                  <a:cubicBezTo>
                    <a:pt x="2213" y="286"/>
                    <a:pt x="2302" y="277"/>
                    <a:pt x="2361" y="266"/>
                  </a:cubicBezTo>
                  <a:cubicBezTo>
                    <a:pt x="2429" y="257"/>
                    <a:pt x="2459" y="257"/>
                    <a:pt x="2459" y="247"/>
                  </a:cubicBezTo>
                  <a:cubicBezTo>
                    <a:pt x="2459" y="244"/>
                    <a:pt x="2447" y="243"/>
                    <a:pt x="2425" y="243"/>
                  </a:cubicBezTo>
                  <a:cubicBezTo>
                    <a:pt x="2371" y="243"/>
                    <a:pt x="2256" y="250"/>
                    <a:pt x="2096" y="257"/>
                  </a:cubicBezTo>
                  <a:cubicBezTo>
                    <a:pt x="2040" y="259"/>
                    <a:pt x="1979" y="261"/>
                    <a:pt x="1914" y="261"/>
                  </a:cubicBezTo>
                  <a:cubicBezTo>
                    <a:pt x="1715" y="261"/>
                    <a:pt x="1475" y="250"/>
                    <a:pt x="1225" y="227"/>
                  </a:cubicBezTo>
                  <a:cubicBezTo>
                    <a:pt x="882" y="188"/>
                    <a:pt x="578" y="129"/>
                    <a:pt x="363" y="81"/>
                  </a:cubicBezTo>
                  <a:cubicBezTo>
                    <a:pt x="162" y="37"/>
                    <a:pt x="31" y="1"/>
                    <a:pt x="5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6673108" y="1531185"/>
              <a:ext cx="415417" cy="608078"/>
            </a:xfrm>
            <a:custGeom>
              <a:avLst/>
              <a:gdLst/>
              <a:ahLst/>
              <a:cxnLst/>
              <a:rect l="l" t="t" r="r" b="b"/>
              <a:pathLst>
                <a:path w="3506" h="5132" extrusionOk="0">
                  <a:moveTo>
                    <a:pt x="3485" y="0"/>
                  </a:moveTo>
                  <a:cubicBezTo>
                    <a:pt x="3447" y="0"/>
                    <a:pt x="3164" y="573"/>
                    <a:pt x="2654" y="1450"/>
                  </a:cubicBezTo>
                  <a:cubicBezTo>
                    <a:pt x="2390" y="1900"/>
                    <a:pt x="2057" y="2419"/>
                    <a:pt x="1655" y="2958"/>
                  </a:cubicBezTo>
                  <a:cubicBezTo>
                    <a:pt x="1450" y="3232"/>
                    <a:pt x="1224" y="3516"/>
                    <a:pt x="989" y="3800"/>
                  </a:cubicBezTo>
                  <a:cubicBezTo>
                    <a:pt x="862" y="3937"/>
                    <a:pt x="744" y="4074"/>
                    <a:pt x="607" y="4211"/>
                  </a:cubicBezTo>
                  <a:cubicBezTo>
                    <a:pt x="480" y="4358"/>
                    <a:pt x="343" y="4486"/>
                    <a:pt x="196" y="4623"/>
                  </a:cubicBezTo>
                  <a:cubicBezTo>
                    <a:pt x="177" y="4652"/>
                    <a:pt x="147" y="4681"/>
                    <a:pt x="118" y="4701"/>
                  </a:cubicBezTo>
                  <a:cubicBezTo>
                    <a:pt x="118" y="4730"/>
                    <a:pt x="118" y="4750"/>
                    <a:pt x="108" y="4779"/>
                  </a:cubicBezTo>
                  <a:cubicBezTo>
                    <a:pt x="98" y="4906"/>
                    <a:pt x="49" y="5024"/>
                    <a:pt x="0" y="5132"/>
                  </a:cubicBezTo>
                  <a:cubicBezTo>
                    <a:pt x="118" y="5024"/>
                    <a:pt x="245" y="4916"/>
                    <a:pt x="362" y="4799"/>
                  </a:cubicBezTo>
                  <a:cubicBezTo>
                    <a:pt x="509" y="4652"/>
                    <a:pt x="647" y="4515"/>
                    <a:pt x="773" y="4378"/>
                  </a:cubicBezTo>
                  <a:cubicBezTo>
                    <a:pt x="911" y="4231"/>
                    <a:pt x="1038" y="4084"/>
                    <a:pt x="1165" y="3947"/>
                  </a:cubicBezTo>
                  <a:cubicBezTo>
                    <a:pt x="1400" y="3663"/>
                    <a:pt x="1626" y="3369"/>
                    <a:pt x="1831" y="3095"/>
                  </a:cubicBezTo>
                  <a:cubicBezTo>
                    <a:pt x="2233" y="2527"/>
                    <a:pt x="2546" y="1988"/>
                    <a:pt x="2801" y="1538"/>
                  </a:cubicBezTo>
                  <a:cubicBezTo>
                    <a:pt x="3045" y="1078"/>
                    <a:pt x="3222" y="696"/>
                    <a:pt x="3339" y="421"/>
                  </a:cubicBezTo>
                  <a:cubicBezTo>
                    <a:pt x="3447" y="157"/>
                    <a:pt x="3506" y="1"/>
                    <a:pt x="3486" y="1"/>
                  </a:cubicBezTo>
                  <a:cubicBezTo>
                    <a:pt x="3486" y="0"/>
                    <a:pt x="3485" y="0"/>
                    <a:pt x="3485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6825009" y="1212928"/>
              <a:ext cx="298352" cy="568977"/>
            </a:xfrm>
            <a:custGeom>
              <a:avLst/>
              <a:gdLst/>
              <a:ahLst/>
              <a:cxnLst/>
              <a:rect l="l" t="t" r="r" b="b"/>
              <a:pathLst>
                <a:path w="2518" h="4802" extrusionOk="0">
                  <a:moveTo>
                    <a:pt x="1795" y="1"/>
                  </a:moveTo>
                  <a:cubicBezTo>
                    <a:pt x="1544" y="1"/>
                    <a:pt x="1304" y="148"/>
                    <a:pt x="1186" y="376"/>
                  </a:cubicBezTo>
                  <a:cubicBezTo>
                    <a:pt x="1133" y="238"/>
                    <a:pt x="989" y="166"/>
                    <a:pt x="840" y="166"/>
                  </a:cubicBezTo>
                  <a:cubicBezTo>
                    <a:pt x="766" y="166"/>
                    <a:pt x="692" y="183"/>
                    <a:pt x="627" y="219"/>
                  </a:cubicBezTo>
                  <a:cubicBezTo>
                    <a:pt x="432" y="326"/>
                    <a:pt x="324" y="532"/>
                    <a:pt x="246" y="748"/>
                  </a:cubicBezTo>
                  <a:cubicBezTo>
                    <a:pt x="1" y="1414"/>
                    <a:pt x="11" y="2148"/>
                    <a:pt x="168" y="2843"/>
                  </a:cubicBezTo>
                  <a:cubicBezTo>
                    <a:pt x="334" y="3529"/>
                    <a:pt x="638" y="4175"/>
                    <a:pt x="980" y="4802"/>
                  </a:cubicBezTo>
                  <a:lnTo>
                    <a:pt x="2341" y="1257"/>
                  </a:lnTo>
                  <a:cubicBezTo>
                    <a:pt x="2429" y="1051"/>
                    <a:pt x="2518" y="826"/>
                    <a:pt x="2488" y="601"/>
                  </a:cubicBezTo>
                  <a:cubicBezTo>
                    <a:pt x="2449" y="307"/>
                    <a:pt x="2204" y="62"/>
                    <a:pt x="1920" y="13"/>
                  </a:cubicBezTo>
                  <a:cubicBezTo>
                    <a:pt x="1878" y="5"/>
                    <a:pt x="1837" y="1"/>
                    <a:pt x="1795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6536137" y="1315420"/>
              <a:ext cx="427147" cy="3282459"/>
            </a:xfrm>
            <a:custGeom>
              <a:avLst/>
              <a:gdLst/>
              <a:ahLst/>
              <a:cxnLst/>
              <a:rect l="l" t="t" r="r" b="b"/>
              <a:pathLst>
                <a:path w="3605" h="27703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7"/>
                    <a:pt x="9" y="15"/>
                    <a:pt x="13" y="22"/>
                  </a:cubicBezTo>
                  <a:lnTo>
                    <a:pt x="13" y="22"/>
                  </a:lnTo>
                  <a:cubicBezTo>
                    <a:pt x="9" y="15"/>
                    <a:pt x="5" y="7"/>
                    <a:pt x="1" y="0"/>
                  </a:cubicBezTo>
                  <a:close/>
                  <a:moveTo>
                    <a:pt x="13" y="22"/>
                  </a:moveTo>
                  <a:cubicBezTo>
                    <a:pt x="427" y="723"/>
                    <a:pt x="688" y="1595"/>
                    <a:pt x="902" y="2380"/>
                  </a:cubicBezTo>
                  <a:cubicBezTo>
                    <a:pt x="1126" y="3232"/>
                    <a:pt x="1264" y="4123"/>
                    <a:pt x="1244" y="5004"/>
                  </a:cubicBezTo>
                  <a:cubicBezTo>
                    <a:pt x="1205" y="6640"/>
                    <a:pt x="637" y="8206"/>
                    <a:pt x="480" y="9832"/>
                  </a:cubicBezTo>
                  <a:cubicBezTo>
                    <a:pt x="284" y="11869"/>
                    <a:pt x="432" y="13895"/>
                    <a:pt x="1107" y="15844"/>
                  </a:cubicBezTo>
                  <a:cubicBezTo>
                    <a:pt x="1685" y="17518"/>
                    <a:pt x="2488" y="19183"/>
                    <a:pt x="2743" y="20946"/>
                  </a:cubicBezTo>
                  <a:cubicBezTo>
                    <a:pt x="3026" y="22973"/>
                    <a:pt x="2821" y="25470"/>
                    <a:pt x="1734" y="27262"/>
                  </a:cubicBezTo>
                  <a:cubicBezTo>
                    <a:pt x="1969" y="27282"/>
                    <a:pt x="2214" y="27360"/>
                    <a:pt x="2429" y="27507"/>
                  </a:cubicBezTo>
                  <a:cubicBezTo>
                    <a:pt x="2517" y="27565"/>
                    <a:pt x="2586" y="27634"/>
                    <a:pt x="2645" y="27702"/>
                  </a:cubicBezTo>
                  <a:cubicBezTo>
                    <a:pt x="3242" y="26440"/>
                    <a:pt x="3340" y="25147"/>
                    <a:pt x="3477" y="23786"/>
                  </a:cubicBezTo>
                  <a:cubicBezTo>
                    <a:pt x="3604" y="22601"/>
                    <a:pt x="3330" y="21475"/>
                    <a:pt x="3105" y="20319"/>
                  </a:cubicBezTo>
                  <a:cubicBezTo>
                    <a:pt x="3026" y="19908"/>
                    <a:pt x="2860" y="19546"/>
                    <a:pt x="2762" y="19135"/>
                  </a:cubicBezTo>
                  <a:cubicBezTo>
                    <a:pt x="2439" y="17744"/>
                    <a:pt x="1705" y="16500"/>
                    <a:pt x="1361" y="15129"/>
                  </a:cubicBezTo>
                  <a:cubicBezTo>
                    <a:pt x="1000" y="13680"/>
                    <a:pt x="804" y="12191"/>
                    <a:pt x="823" y="10694"/>
                  </a:cubicBezTo>
                  <a:cubicBezTo>
                    <a:pt x="843" y="9352"/>
                    <a:pt x="1107" y="8020"/>
                    <a:pt x="1303" y="6698"/>
                  </a:cubicBezTo>
                  <a:cubicBezTo>
                    <a:pt x="1470" y="5602"/>
                    <a:pt x="1577" y="4407"/>
                    <a:pt x="1322" y="3320"/>
                  </a:cubicBezTo>
                  <a:cubicBezTo>
                    <a:pt x="1195" y="2791"/>
                    <a:pt x="1126" y="2272"/>
                    <a:pt x="921" y="1763"/>
                  </a:cubicBezTo>
                  <a:cubicBezTo>
                    <a:pt x="679" y="1144"/>
                    <a:pt x="351" y="591"/>
                    <a:pt x="13" y="22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9"/>
            <p:cNvSpPr/>
            <p:nvPr/>
          </p:nvSpPr>
          <p:spPr>
            <a:xfrm>
              <a:off x="5605657" y="3502456"/>
              <a:ext cx="195030" cy="199651"/>
            </a:xfrm>
            <a:custGeom>
              <a:avLst/>
              <a:gdLst/>
              <a:ahLst/>
              <a:cxnLst/>
              <a:rect l="l" t="t" r="r" b="b"/>
              <a:pathLst>
                <a:path w="1646" h="1685" extrusionOk="0">
                  <a:moveTo>
                    <a:pt x="1332" y="0"/>
                  </a:moveTo>
                  <a:cubicBezTo>
                    <a:pt x="1313" y="0"/>
                    <a:pt x="1293" y="20"/>
                    <a:pt x="1273" y="30"/>
                  </a:cubicBezTo>
                  <a:cubicBezTo>
                    <a:pt x="1077" y="157"/>
                    <a:pt x="980" y="412"/>
                    <a:pt x="1048" y="637"/>
                  </a:cubicBezTo>
                  <a:cubicBezTo>
                    <a:pt x="969" y="461"/>
                    <a:pt x="803" y="333"/>
                    <a:pt x="617" y="294"/>
                  </a:cubicBezTo>
                  <a:cubicBezTo>
                    <a:pt x="601" y="294"/>
                    <a:pt x="585" y="293"/>
                    <a:pt x="568" y="293"/>
                  </a:cubicBezTo>
                  <a:cubicBezTo>
                    <a:pt x="542" y="293"/>
                    <a:pt x="517" y="296"/>
                    <a:pt x="499" y="314"/>
                  </a:cubicBezTo>
                  <a:cubicBezTo>
                    <a:pt x="480" y="324"/>
                    <a:pt x="470" y="353"/>
                    <a:pt x="460" y="373"/>
                  </a:cubicBezTo>
                  <a:cubicBezTo>
                    <a:pt x="421" y="500"/>
                    <a:pt x="480" y="637"/>
                    <a:pt x="539" y="755"/>
                  </a:cubicBezTo>
                  <a:cubicBezTo>
                    <a:pt x="577" y="822"/>
                    <a:pt x="693" y="1073"/>
                    <a:pt x="771" y="1087"/>
                  </a:cubicBezTo>
                  <a:lnTo>
                    <a:pt x="771" y="1087"/>
                  </a:lnTo>
                  <a:cubicBezTo>
                    <a:pt x="686" y="1074"/>
                    <a:pt x="588" y="1062"/>
                    <a:pt x="490" y="1062"/>
                  </a:cubicBezTo>
                  <a:cubicBezTo>
                    <a:pt x="306" y="1062"/>
                    <a:pt x="122" y="1105"/>
                    <a:pt x="20" y="1264"/>
                  </a:cubicBezTo>
                  <a:cubicBezTo>
                    <a:pt x="10" y="1273"/>
                    <a:pt x="0" y="1293"/>
                    <a:pt x="0" y="1313"/>
                  </a:cubicBezTo>
                  <a:cubicBezTo>
                    <a:pt x="10" y="1332"/>
                    <a:pt x="20" y="1342"/>
                    <a:pt x="29" y="1362"/>
                  </a:cubicBezTo>
                  <a:cubicBezTo>
                    <a:pt x="186" y="1509"/>
                    <a:pt x="401" y="1587"/>
                    <a:pt x="617" y="1617"/>
                  </a:cubicBezTo>
                  <a:cubicBezTo>
                    <a:pt x="692" y="1628"/>
                    <a:pt x="766" y="1632"/>
                    <a:pt x="841" y="1632"/>
                  </a:cubicBezTo>
                  <a:cubicBezTo>
                    <a:pt x="1048" y="1632"/>
                    <a:pt x="1253" y="1600"/>
                    <a:pt x="1465" y="1600"/>
                  </a:cubicBezTo>
                  <a:cubicBezTo>
                    <a:pt x="1509" y="1600"/>
                    <a:pt x="1553" y="1602"/>
                    <a:pt x="1597" y="1605"/>
                  </a:cubicBezTo>
                  <a:lnTo>
                    <a:pt x="1597" y="1605"/>
                  </a:lnTo>
                  <a:cubicBezTo>
                    <a:pt x="1577" y="1546"/>
                    <a:pt x="1577" y="1476"/>
                    <a:pt x="1577" y="1411"/>
                  </a:cubicBezTo>
                  <a:cubicBezTo>
                    <a:pt x="1587" y="1205"/>
                    <a:pt x="1596" y="999"/>
                    <a:pt x="1596" y="803"/>
                  </a:cubicBezTo>
                  <a:cubicBezTo>
                    <a:pt x="1606" y="666"/>
                    <a:pt x="1606" y="529"/>
                    <a:pt x="1587" y="392"/>
                  </a:cubicBezTo>
                  <a:cubicBezTo>
                    <a:pt x="1557" y="265"/>
                    <a:pt x="1498" y="128"/>
                    <a:pt x="1400" y="40"/>
                  </a:cubicBezTo>
                  <a:cubicBezTo>
                    <a:pt x="1381" y="20"/>
                    <a:pt x="1361" y="0"/>
                    <a:pt x="1332" y="0"/>
                  </a:cubicBezTo>
                  <a:close/>
                  <a:moveTo>
                    <a:pt x="1597" y="1605"/>
                  </a:moveTo>
                  <a:cubicBezTo>
                    <a:pt x="1607" y="1635"/>
                    <a:pt x="1622" y="1662"/>
                    <a:pt x="1645" y="1685"/>
                  </a:cubicBezTo>
                  <a:lnTo>
                    <a:pt x="1616" y="1606"/>
                  </a:lnTo>
                  <a:cubicBezTo>
                    <a:pt x="1609" y="1606"/>
                    <a:pt x="1603" y="1605"/>
                    <a:pt x="1597" y="1605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6081383" y="3381836"/>
              <a:ext cx="161261" cy="148583"/>
            </a:xfrm>
            <a:custGeom>
              <a:avLst/>
              <a:gdLst/>
              <a:ahLst/>
              <a:cxnLst/>
              <a:rect l="l" t="t" r="r" b="b"/>
              <a:pathLst>
                <a:path w="1361" h="1254" extrusionOk="0">
                  <a:moveTo>
                    <a:pt x="646" y="0"/>
                  </a:moveTo>
                  <a:cubicBezTo>
                    <a:pt x="627" y="10"/>
                    <a:pt x="617" y="20"/>
                    <a:pt x="597" y="30"/>
                  </a:cubicBezTo>
                  <a:cubicBezTo>
                    <a:pt x="529" y="108"/>
                    <a:pt x="529" y="216"/>
                    <a:pt x="529" y="304"/>
                  </a:cubicBezTo>
                  <a:cubicBezTo>
                    <a:pt x="538" y="363"/>
                    <a:pt x="538" y="568"/>
                    <a:pt x="578" y="598"/>
                  </a:cubicBezTo>
                  <a:cubicBezTo>
                    <a:pt x="472" y="520"/>
                    <a:pt x="326" y="437"/>
                    <a:pt x="186" y="437"/>
                  </a:cubicBezTo>
                  <a:cubicBezTo>
                    <a:pt x="132" y="437"/>
                    <a:pt x="79" y="450"/>
                    <a:pt x="29" y="480"/>
                  </a:cubicBezTo>
                  <a:cubicBezTo>
                    <a:pt x="20" y="480"/>
                    <a:pt x="10" y="490"/>
                    <a:pt x="10" y="509"/>
                  </a:cubicBezTo>
                  <a:cubicBezTo>
                    <a:pt x="0" y="519"/>
                    <a:pt x="10" y="529"/>
                    <a:pt x="10" y="548"/>
                  </a:cubicBezTo>
                  <a:cubicBezTo>
                    <a:pt x="68" y="696"/>
                    <a:pt x="186" y="813"/>
                    <a:pt x="314" y="892"/>
                  </a:cubicBezTo>
                  <a:cubicBezTo>
                    <a:pt x="517" y="1028"/>
                    <a:pt x="760" y="1076"/>
                    <a:pt x="964" y="1192"/>
                  </a:cubicBezTo>
                  <a:lnTo>
                    <a:pt x="964" y="1192"/>
                  </a:lnTo>
                  <a:cubicBezTo>
                    <a:pt x="969" y="1149"/>
                    <a:pt x="989" y="1104"/>
                    <a:pt x="1008" y="1058"/>
                  </a:cubicBezTo>
                  <a:cubicBezTo>
                    <a:pt x="1077" y="931"/>
                    <a:pt x="1145" y="794"/>
                    <a:pt x="1214" y="666"/>
                  </a:cubicBezTo>
                  <a:cubicBezTo>
                    <a:pt x="1263" y="578"/>
                    <a:pt x="1302" y="490"/>
                    <a:pt x="1332" y="392"/>
                  </a:cubicBezTo>
                  <a:cubicBezTo>
                    <a:pt x="1352" y="304"/>
                    <a:pt x="1361" y="196"/>
                    <a:pt x="1322" y="108"/>
                  </a:cubicBezTo>
                  <a:cubicBezTo>
                    <a:pt x="1312" y="89"/>
                    <a:pt x="1302" y="69"/>
                    <a:pt x="1283" y="59"/>
                  </a:cubicBezTo>
                  <a:cubicBezTo>
                    <a:pt x="1279" y="56"/>
                    <a:pt x="1275" y="55"/>
                    <a:pt x="1271" y="55"/>
                  </a:cubicBezTo>
                  <a:cubicBezTo>
                    <a:pt x="1261" y="55"/>
                    <a:pt x="1250" y="59"/>
                    <a:pt x="1243" y="59"/>
                  </a:cubicBezTo>
                  <a:cubicBezTo>
                    <a:pt x="1067" y="78"/>
                    <a:pt x="930" y="226"/>
                    <a:pt x="901" y="392"/>
                  </a:cubicBezTo>
                  <a:cubicBezTo>
                    <a:pt x="901" y="245"/>
                    <a:pt x="832" y="108"/>
                    <a:pt x="725" y="30"/>
                  </a:cubicBezTo>
                  <a:cubicBezTo>
                    <a:pt x="695" y="10"/>
                    <a:pt x="675" y="0"/>
                    <a:pt x="646" y="0"/>
                  </a:cubicBezTo>
                  <a:close/>
                  <a:moveTo>
                    <a:pt x="964" y="1192"/>
                  </a:moveTo>
                  <a:cubicBezTo>
                    <a:pt x="962" y="1213"/>
                    <a:pt x="963" y="1234"/>
                    <a:pt x="969" y="1254"/>
                  </a:cubicBezTo>
                  <a:lnTo>
                    <a:pt x="969" y="1195"/>
                  </a:lnTo>
                  <a:cubicBezTo>
                    <a:pt x="968" y="1194"/>
                    <a:pt x="966" y="1193"/>
                    <a:pt x="964" y="1192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5764548" y="3947849"/>
              <a:ext cx="162565" cy="156996"/>
            </a:xfrm>
            <a:custGeom>
              <a:avLst/>
              <a:gdLst/>
              <a:ahLst/>
              <a:cxnLst/>
              <a:rect l="l" t="t" r="r" b="b"/>
              <a:pathLst>
                <a:path w="1372" h="1325" extrusionOk="0">
                  <a:moveTo>
                    <a:pt x="1371" y="2"/>
                  </a:moveTo>
                  <a:lnTo>
                    <a:pt x="1313" y="21"/>
                  </a:lnTo>
                  <a:cubicBezTo>
                    <a:pt x="1312" y="26"/>
                    <a:pt x="1312" y="30"/>
                    <a:pt x="1311" y="35"/>
                  </a:cubicBezTo>
                  <a:lnTo>
                    <a:pt x="1311" y="35"/>
                  </a:lnTo>
                  <a:cubicBezTo>
                    <a:pt x="1333" y="28"/>
                    <a:pt x="1353" y="17"/>
                    <a:pt x="1371" y="2"/>
                  </a:cubicBezTo>
                  <a:close/>
                  <a:moveTo>
                    <a:pt x="470" y="0"/>
                  </a:moveTo>
                  <a:cubicBezTo>
                    <a:pt x="422" y="0"/>
                    <a:pt x="374" y="4"/>
                    <a:pt x="324" y="12"/>
                  </a:cubicBezTo>
                  <a:cubicBezTo>
                    <a:pt x="216" y="21"/>
                    <a:pt x="109" y="71"/>
                    <a:pt x="30" y="149"/>
                  </a:cubicBezTo>
                  <a:cubicBezTo>
                    <a:pt x="20" y="158"/>
                    <a:pt x="0" y="178"/>
                    <a:pt x="0" y="208"/>
                  </a:cubicBezTo>
                  <a:cubicBezTo>
                    <a:pt x="0" y="217"/>
                    <a:pt x="11" y="237"/>
                    <a:pt x="20" y="256"/>
                  </a:cubicBezTo>
                  <a:cubicBezTo>
                    <a:pt x="100" y="384"/>
                    <a:pt x="250" y="466"/>
                    <a:pt x="404" y="466"/>
                  </a:cubicBezTo>
                  <a:cubicBezTo>
                    <a:pt x="439" y="466"/>
                    <a:pt x="475" y="461"/>
                    <a:pt x="510" y="452"/>
                  </a:cubicBezTo>
                  <a:lnTo>
                    <a:pt x="510" y="452"/>
                  </a:lnTo>
                  <a:cubicBezTo>
                    <a:pt x="363" y="511"/>
                    <a:pt x="255" y="648"/>
                    <a:pt x="226" y="795"/>
                  </a:cubicBezTo>
                  <a:cubicBezTo>
                    <a:pt x="216" y="824"/>
                    <a:pt x="207" y="863"/>
                    <a:pt x="226" y="883"/>
                  </a:cubicBezTo>
                  <a:cubicBezTo>
                    <a:pt x="246" y="903"/>
                    <a:pt x="255" y="913"/>
                    <a:pt x="275" y="922"/>
                  </a:cubicBezTo>
                  <a:cubicBezTo>
                    <a:pt x="302" y="932"/>
                    <a:pt x="331" y="937"/>
                    <a:pt x="359" y="937"/>
                  </a:cubicBezTo>
                  <a:cubicBezTo>
                    <a:pt x="441" y="937"/>
                    <a:pt x="523" y="900"/>
                    <a:pt x="588" y="863"/>
                  </a:cubicBezTo>
                  <a:cubicBezTo>
                    <a:pt x="647" y="844"/>
                    <a:pt x="853" y="746"/>
                    <a:pt x="872" y="687"/>
                  </a:cubicBezTo>
                  <a:lnTo>
                    <a:pt x="872" y="687"/>
                  </a:lnTo>
                  <a:cubicBezTo>
                    <a:pt x="823" y="883"/>
                    <a:pt x="794" y="1167"/>
                    <a:pt x="990" y="1305"/>
                  </a:cubicBezTo>
                  <a:cubicBezTo>
                    <a:pt x="999" y="1314"/>
                    <a:pt x="1009" y="1324"/>
                    <a:pt x="1029" y="1324"/>
                  </a:cubicBezTo>
                  <a:cubicBezTo>
                    <a:pt x="1038" y="1314"/>
                    <a:pt x="1058" y="1305"/>
                    <a:pt x="1068" y="1294"/>
                  </a:cubicBezTo>
                  <a:cubicBezTo>
                    <a:pt x="1195" y="1177"/>
                    <a:pt x="1264" y="1001"/>
                    <a:pt x="1293" y="834"/>
                  </a:cubicBezTo>
                  <a:cubicBezTo>
                    <a:pt x="1342" y="565"/>
                    <a:pt x="1286" y="304"/>
                    <a:pt x="1311" y="35"/>
                  </a:cubicBezTo>
                  <a:lnTo>
                    <a:pt x="1311" y="35"/>
                  </a:lnTo>
                  <a:cubicBezTo>
                    <a:pt x="1285" y="43"/>
                    <a:pt x="1258" y="46"/>
                    <a:pt x="1229" y="46"/>
                  </a:cubicBezTo>
                  <a:cubicBezTo>
                    <a:pt x="1205" y="46"/>
                    <a:pt x="1180" y="44"/>
                    <a:pt x="1156" y="41"/>
                  </a:cubicBezTo>
                  <a:lnTo>
                    <a:pt x="657" y="12"/>
                  </a:lnTo>
                  <a:cubicBezTo>
                    <a:pt x="595" y="6"/>
                    <a:pt x="533" y="0"/>
                    <a:pt x="47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7503822" y="2220425"/>
              <a:ext cx="105691" cy="345865"/>
            </a:xfrm>
            <a:custGeom>
              <a:avLst/>
              <a:gdLst/>
              <a:ahLst/>
              <a:cxnLst/>
              <a:rect l="l" t="t" r="r" b="b"/>
              <a:pathLst>
                <a:path w="892" h="2919" extrusionOk="0">
                  <a:moveTo>
                    <a:pt x="891" y="0"/>
                  </a:moveTo>
                  <a:cubicBezTo>
                    <a:pt x="882" y="0"/>
                    <a:pt x="862" y="40"/>
                    <a:pt x="813" y="98"/>
                  </a:cubicBezTo>
                  <a:cubicBezTo>
                    <a:pt x="793" y="137"/>
                    <a:pt x="764" y="177"/>
                    <a:pt x="735" y="216"/>
                  </a:cubicBezTo>
                  <a:cubicBezTo>
                    <a:pt x="706" y="264"/>
                    <a:pt x="666" y="323"/>
                    <a:pt x="637" y="382"/>
                  </a:cubicBezTo>
                  <a:cubicBezTo>
                    <a:pt x="568" y="499"/>
                    <a:pt x="490" y="647"/>
                    <a:pt x="412" y="823"/>
                  </a:cubicBezTo>
                  <a:cubicBezTo>
                    <a:pt x="343" y="989"/>
                    <a:pt x="265" y="1185"/>
                    <a:pt x="206" y="1391"/>
                  </a:cubicBezTo>
                  <a:cubicBezTo>
                    <a:pt x="147" y="1587"/>
                    <a:pt x="98" y="1792"/>
                    <a:pt x="69" y="1978"/>
                  </a:cubicBezTo>
                  <a:cubicBezTo>
                    <a:pt x="40" y="2155"/>
                    <a:pt x="20" y="2321"/>
                    <a:pt x="10" y="2458"/>
                  </a:cubicBezTo>
                  <a:cubicBezTo>
                    <a:pt x="1" y="2536"/>
                    <a:pt x="1" y="2595"/>
                    <a:pt x="1" y="2654"/>
                  </a:cubicBezTo>
                  <a:lnTo>
                    <a:pt x="1" y="2791"/>
                  </a:lnTo>
                  <a:cubicBezTo>
                    <a:pt x="10" y="2869"/>
                    <a:pt x="10" y="2918"/>
                    <a:pt x="10" y="2918"/>
                  </a:cubicBezTo>
                  <a:cubicBezTo>
                    <a:pt x="10" y="2918"/>
                    <a:pt x="20" y="2869"/>
                    <a:pt x="20" y="2791"/>
                  </a:cubicBezTo>
                  <a:cubicBezTo>
                    <a:pt x="20" y="2752"/>
                    <a:pt x="20" y="2712"/>
                    <a:pt x="30" y="2654"/>
                  </a:cubicBezTo>
                  <a:cubicBezTo>
                    <a:pt x="30" y="2595"/>
                    <a:pt x="30" y="2536"/>
                    <a:pt x="40" y="2468"/>
                  </a:cubicBezTo>
                  <a:cubicBezTo>
                    <a:pt x="49" y="2321"/>
                    <a:pt x="69" y="2164"/>
                    <a:pt x="98" y="1978"/>
                  </a:cubicBezTo>
                  <a:cubicBezTo>
                    <a:pt x="138" y="1802"/>
                    <a:pt x="177" y="1596"/>
                    <a:pt x="245" y="1400"/>
                  </a:cubicBezTo>
                  <a:cubicBezTo>
                    <a:pt x="304" y="1195"/>
                    <a:pt x="373" y="1009"/>
                    <a:pt x="451" y="832"/>
                  </a:cubicBezTo>
                  <a:cubicBezTo>
                    <a:pt x="519" y="666"/>
                    <a:pt x="597" y="519"/>
                    <a:pt x="666" y="392"/>
                  </a:cubicBezTo>
                  <a:cubicBezTo>
                    <a:pt x="695" y="333"/>
                    <a:pt x="725" y="284"/>
                    <a:pt x="754" y="235"/>
                  </a:cubicBezTo>
                  <a:cubicBezTo>
                    <a:pt x="784" y="186"/>
                    <a:pt x="803" y="147"/>
                    <a:pt x="823" y="108"/>
                  </a:cubicBezTo>
                  <a:cubicBezTo>
                    <a:pt x="872" y="40"/>
                    <a:pt x="891" y="10"/>
                    <a:pt x="891" y="0"/>
                  </a:cubicBezTo>
                  <a:close/>
                </a:path>
              </a:pathLst>
            </a:custGeom>
            <a:solidFill>
              <a:srgbClr val="EF6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9"/>
            <p:cNvSpPr/>
            <p:nvPr/>
          </p:nvSpPr>
          <p:spPr>
            <a:xfrm>
              <a:off x="7515434" y="2360713"/>
              <a:ext cx="91709" cy="216003"/>
            </a:xfrm>
            <a:custGeom>
              <a:avLst/>
              <a:gdLst/>
              <a:ahLst/>
              <a:cxnLst/>
              <a:rect l="l" t="t" r="r" b="b"/>
              <a:pathLst>
                <a:path w="774" h="1823" extrusionOk="0">
                  <a:moveTo>
                    <a:pt x="774" y="1"/>
                  </a:moveTo>
                  <a:cubicBezTo>
                    <a:pt x="764" y="1"/>
                    <a:pt x="754" y="20"/>
                    <a:pt x="715" y="60"/>
                  </a:cubicBezTo>
                  <a:cubicBezTo>
                    <a:pt x="686" y="99"/>
                    <a:pt x="637" y="158"/>
                    <a:pt x="588" y="226"/>
                  </a:cubicBezTo>
                  <a:cubicBezTo>
                    <a:pt x="480" y="373"/>
                    <a:pt x="333" y="588"/>
                    <a:pt x="216" y="843"/>
                  </a:cubicBezTo>
                  <a:cubicBezTo>
                    <a:pt x="98" y="1088"/>
                    <a:pt x="29" y="1343"/>
                    <a:pt x="10" y="1528"/>
                  </a:cubicBezTo>
                  <a:cubicBezTo>
                    <a:pt x="0" y="1617"/>
                    <a:pt x="0" y="1685"/>
                    <a:pt x="0" y="1744"/>
                  </a:cubicBezTo>
                  <a:cubicBezTo>
                    <a:pt x="0" y="1793"/>
                    <a:pt x="10" y="1822"/>
                    <a:pt x="10" y="1822"/>
                  </a:cubicBezTo>
                  <a:cubicBezTo>
                    <a:pt x="20" y="1822"/>
                    <a:pt x="10" y="1705"/>
                    <a:pt x="40" y="1528"/>
                  </a:cubicBezTo>
                  <a:cubicBezTo>
                    <a:pt x="69" y="1352"/>
                    <a:pt x="127" y="1108"/>
                    <a:pt x="255" y="853"/>
                  </a:cubicBezTo>
                  <a:cubicBezTo>
                    <a:pt x="373" y="608"/>
                    <a:pt x="510" y="393"/>
                    <a:pt x="608" y="246"/>
                  </a:cubicBezTo>
                  <a:cubicBezTo>
                    <a:pt x="647" y="187"/>
                    <a:pt x="686" y="129"/>
                    <a:pt x="734" y="70"/>
                  </a:cubicBezTo>
                  <a:cubicBezTo>
                    <a:pt x="754" y="20"/>
                    <a:pt x="774" y="1"/>
                    <a:pt x="774" y="1"/>
                  </a:cubicBezTo>
                  <a:close/>
                </a:path>
              </a:pathLst>
            </a:custGeom>
            <a:solidFill>
              <a:srgbClr val="EF6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7559511" y="2308579"/>
              <a:ext cx="175243" cy="299418"/>
            </a:xfrm>
            <a:custGeom>
              <a:avLst/>
              <a:gdLst/>
              <a:ahLst/>
              <a:cxnLst/>
              <a:rect l="l" t="t" r="r" b="b"/>
              <a:pathLst>
                <a:path w="1479" h="2527" extrusionOk="0">
                  <a:moveTo>
                    <a:pt x="1479" y="1"/>
                  </a:moveTo>
                  <a:cubicBezTo>
                    <a:pt x="1479" y="1"/>
                    <a:pt x="1440" y="30"/>
                    <a:pt x="1391" y="79"/>
                  </a:cubicBezTo>
                  <a:cubicBezTo>
                    <a:pt x="1342" y="127"/>
                    <a:pt x="1263" y="206"/>
                    <a:pt x="1165" y="314"/>
                  </a:cubicBezTo>
                  <a:cubicBezTo>
                    <a:pt x="989" y="510"/>
                    <a:pt x="745" y="793"/>
                    <a:pt x="519" y="1136"/>
                  </a:cubicBezTo>
                  <a:cubicBezTo>
                    <a:pt x="412" y="1313"/>
                    <a:pt x="314" y="1489"/>
                    <a:pt x="245" y="1646"/>
                  </a:cubicBezTo>
                  <a:cubicBezTo>
                    <a:pt x="206" y="1733"/>
                    <a:pt x="177" y="1812"/>
                    <a:pt x="147" y="1881"/>
                  </a:cubicBezTo>
                  <a:cubicBezTo>
                    <a:pt x="138" y="1920"/>
                    <a:pt x="118" y="1959"/>
                    <a:pt x="108" y="1988"/>
                  </a:cubicBezTo>
                  <a:cubicBezTo>
                    <a:pt x="98" y="2027"/>
                    <a:pt x="88" y="2057"/>
                    <a:pt x="79" y="2096"/>
                  </a:cubicBezTo>
                  <a:cubicBezTo>
                    <a:pt x="59" y="2155"/>
                    <a:pt x="49" y="2214"/>
                    <a:pt x="40" y="2272"/>
                  </a:cubicBezTo>
                  <a:cubicBezTo>
                    <a:pt x="30" y="2321"/>
                    <a:pt x="20" y="2370"/>
                    <a:pt x="10" y="2409"/>
                  </a:cubicBezTo>
                  <a:lnTo>
                    <a:pt x="10" y="2449"/>
                  </a:lnTo>
                  <a:cubicBezTo>
                    <a:pt x="20" y="2449"/>
                    <a:pt x="20" y="2449"/>
                    <a:pt x="20" y="2438"/>
                  </a:cubicBezTo>
                  <a:cubicBezTo>
                    <a:pt x="20" y="2429"/>
                    <a:pt x="30" y="2419"/>
                    <a:pt x="30" y="2409"/>
                  </a:cubicBezTo>
                  <a:cubicBezTo>
                    <a:pt x="40" y="2370"/>
                    <a:pt x="49" y="2331"/>
                    <a:pt x="59" y="2272"/>
                  </a:cubicBezTo>
                  <a:cubicBezTo>
                    <a:pt x="69" y="2223"/>
                    <a:pt x="88" y="2164"/>
                    <a:pt x="108" y="2106"/>
                  </a:cubicBezTo>
                  <a:cubicBezTo>
                    <a:pt x="118" y="2066"/>
                    <a:pt x="127" y="2037"/>
                    <a:pt x="138" y="1998"/>
                  </a:cubicBezTo>
                  <a:cubicBezTo>
                    <a:pt x="147" y="1968"/>
                    <a:pt x="167" y="1929"/>
                    <a:pt x="177" y="1890"/>
                  </a:cubicBezTo>
                  <a:cubicBezTo>
                    <a:pt x="206" y="1822"/>
                    <a:pt x="245" y="1744"/>
                    <a:pt x="275" y="1665"/>
                  </a:cubicBezTo>
                  <a:cubicBezTo>
                    <a:pt x="353" y="1498"/>
                    <a:pt x="441" y="1332"/>
                    <a:pt x="549" y="1156"/>
                  </a:cubicBezTo>
                  <a:cubicBezTo>
                    <a:pt x="774" y="813"/>
                    <a:pt x="1009" y="529"/>
                    <a:pt x="1195" y="323"/>
                  </a:cubicBezTo>
                  <a:cubicBezTo>
                    <a:pt x="1283" y="225"/>
                    <a:pt x="1352" y="147"/>
                    <a:pt x="1400" y="88"/>
                  </a:cubicBezTo>
                  <a:cubicBezTo>
                    <a:pt x="1450" y="40"/>
                    <a:pt x="1479" y="1"/>
                    <a:pt x="1479" y="1"/>
                  </a:cubicBezTo>
                  <a:close/>
                  <a:moveTo>
                    <a:pt x="20" y="2458"/>
                  </a:moveTo>
                  <a:cubicBezTo>
                    <a:pt x="10" y="2458"/>
                    <a:pt x="10" y="2458"/>
                    <a:pt x="10" y="2468"/>
                  </a:cubicBezTo>
                  <a:cubicBezTo>
                    <a:pt x="1" y="2497"/>
                    <a:pt x="1" y="2527"/>
                    <a:pt x="1" y="2527"/>
                  </a:cubicBezTo>
                  <a:cubicBezTo>
                    <a:pt x="1" y="2527"/>
                    <a:pt x="10" y="2497"/>
                    <a:pt x="20" y="2458"/>
                  </a:cubicBezTo>
                  <a:close/>
                </a:path>
              </a:pathLst>
            </a:custGeom>
            <a:solidFill>
              <a:srgbClr val="F09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7557142" y="2248269"/>
              <a:ext cx="323826" cy="353922"/>
            </a:xfrm>
            <a:custGeom>
              <a:avLst/>
              <a:gdLst/>
              <a:ahLst/>
              <a:cxnLst/>
              <a:rect l="l" t="t" r="r" b="b"/>
              <a:pathLst>
                <a:path w="2733" h="2987" extrusionOk="0">
                  <a:moveTo>
                    <a:pt x="2733" y="0"/>
                  </a:moveTo>
                  <a:cubicBezTo>
                    <a:pt x="2723" y="0"/>
                    <a:pt x="2723" y="10"/>
                    <a:pt x="2704" y="29"/>
                  </a:cubicBezTo>
                  <a:cubicBezTo>
                    <a:pt x="2684" y="69"/>
                    <a:pt x="2654" y="98"/>
                    <a:pt x="2635" y="127"/>
                  </a:cubicBezTo>
                  <a:cubicBezTo>
                    <a:pt x="2576" y="216"/>
                    <a:pt x="2488" y="333"/>
                    <a:pt x="2380" y="480"/>
                  </a:cubicBezTo>
                  <a:cubicBezTo>
                    <a:pt x="2155" y="774"/>
                    <a:pt x="1842" y="1165"/>
                    <a:pt x="1460" y="1587"/>
                  </a:cubicBezTo>
                  <a:cubicBezTo>
                    <a:pt x="1088" y="1998"/>
                    <a:pt x="715" y="2351"/>
                    <a:pt x="451" y="2595"/>
                  </a:cubicBezTo>
                  <a:cubicBezTo>
                    <a:pt x="314" y="2712"/>
                    <a:pt x="197" y="2810"/>
                    <a:pt x="118" y="2879"/>
                  </a:cubicBezTo>
                  <a:cubicBezTo>
                    <a:pt x="99" y="2908"/>
                    <a:pt x="69" y="2928"/>
                    <a:pt x="40" y="2947"/>
                  </a:cubicBezTo>
                  <a:cubicBezTo>
                    <a:pt x="40" y="2958"/>
                    <a:pt x="40" y="2958"/>
                    <a:pt x="30" y="2958"/>
                  </a:cubicBezTo>
                  <a:lnTo>
                    <a:pt x="30" y="2967"/>
                  </a:lnTo>
                  <a:cubicBezTo>
                    <a:pt x="10" y="2977"/>
                    <a:pt x="1" y="2987"/>
                    <a:pt x="1" y="2987"/>
                  </a:cubicBezTo>
                  <a:cubicBezTo>
                    <a:pt x="10" y="2987"/>
                    <a:pt x="10" y="2987"/>
                    <a:pt x="30" y="2977"/>
                  </a:cubicBezTo>
                  <a:cubicBezTo>
                    <a:pt x="30" y="2967"/>
                    <a:pt x="30" y="2967"/>
                    <a:pt x="40" y="2967"/>
                  </a:cubicBezTo>
                  <a:cubicBezTo>
                    <a:pt x="69" y="2938"/>
                    <a:pt x="99" y="2918"/>
                    <a:pt x="128" y="2889"/>
                  </a:cubicBezTo>
                  <a:cubicBezTo>
                    <a:pt x="216" y="2830"/>
                    <a:pt x="324" y="2732"/>
                    <a:pt x="471" y="2615"/>
                  </a:cubicBezTo>
                  <a:cubicBezTo>
                    <a:pt x="745" y="2370"/>
                    <a:pt x="1117" y="2027"/>
                    <a:pt x="1489" y="1606"/>
                  </a:cubicBezTo>
                  <a:cubicBezTo>
                    <a:pt x="1871" y="1195"/>
                    <a:pt x="2184" y="793"/>
                    <a:pt x="2400" y="499"/>
                  </a:cubicBezTo>
                  <a:cubicBezTo>
                    <a:pt x="2508" y="343"/>
                    <a:pt x="2586" y="225"/>
                    <a:pt x="2645" y="137"/>
                  </a:cubicBezTo>
                  <a:cubicBezTo>
                    <a:pt x="2664" y="108"/>
                    <a:pt x="2684" y="69"/>
                    <a:pt x="2713" y="40"/>
                  </a:cubicBezTo>
                  <a:lnTo>
                    <a:pt x="2733" y="0"/>
                  </a:lnTo>
                  <a:close/>
                </a:path>
              </a:pathLst>
            </a:custGeom>
            <a:solidFill>
              <a:srgbClr val="F09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7591977" y="2464034"/>
              <a:ext cx="271692" cy="143962"/>
            </a:xfrm>
            <a:custGeom>
              <a:avLst/>
              <a:gdLst/>
              <a:ahLst/>
              <a:cxnLst/>
              <a:rect l="l" t="t" r="r" b="b"/>
              <a:pathLst>
                <a:path w="2293" h="1215" extrusionOk="0">
                  <a:moveTo>
                    <a:pt x="2292" y="1"/>
                  </a:moveTo>
                  <a:cubicBezTo>
                    <a:pt x="2292" y="1"/>
                    <a:pt x="2262" y="20"/>
                    <a:pt x="2214" y="60"/>
                  </a:cubicBezTo>
                  <a:cubicBezTo>
                    <a:pt x="2155" y="108"/>
                    <a:pt x="2086" y="167"/>
                    <a:pt x="1988" y="236"/>
                  </a:cubicBezTo>
                  <a:cubicBezTo>
                    <a:pt x="1803" y="392"/>
                    <a:pt x="1538" y="578"/>
                    <a:pt x="1224" y="754"/>
                  </a:cubicBezTo>
                  <a:cubicBezTo>
                    <a:pt x="911" y="941"/>
                    <a:pt x="608" y="1078"/>
                    <a:pt x="382" y="1146"/>
                  </a:cubicBezTo>
                  <a:cubicBezTo>
                    <a:pt x="265" y="1176"/>
                    <a:pt x="167" y="1185"/>
                    <a:pt x="108" y="1195"/>
                  </a:cubicBezTo>
                  <a:cubicBezTo>
                    <a:pt x="40" y="1195"/>
                    <a:pt x="1" y="1195"/>
                    <a:pt x="1" y="1205"/>
                  </a:cubicBezTo>
                  <a:lnTo>
                    <a:pt x="30" y="1205"/>
                  </a:lnTo>
                  <a:cubicBezTo>
                    <a:pt x="49" y="1205"/>
                    <a:pt x="69" y="1205"/>
                    <a:pt x="108" y="1215"/>
                  </a:cubicBezTo>
                  <a:cubicBezTo>
                    <a:pt x="177" y="1205"/>
                    <a:pt x="275" y="1205"/>
                    <a:pt x="392" y="1176"/>
                  </a:cubicBezTo>
                  <a:cubicBezTo>
                    <a:pt x="617" y="1117"/>
                    <a:pt x="921" y="970"/>
                    <a:pt x="1244" y="794"/>
                  </a:cubicBezTo>
                  <a:cubicBezTo>
                    <a:pt x="1557" y="617"/>
                    <a:pt x="1832" y="412"/>
                    <a:pt x="2008" y="265"/>
                  </a:cubicBezTo>
                  <a:cubicBezTo>
                    <a:pt x="2106" y="186"/>
                    <a:pt x="2175" y="118"/>
                    <a:pt x="2223" y="69"/>
                  </a:cubicBezTo>
                  <a:cubicBezTo>
                    <a:pt x="2273" y="30"/>
                    <a:pt x="2292" y="1"/>
                    <a:pt x="2292" y="1"/>
                  </a:cubicBezTo>
                  <a:close/>
                </a:path>
              </a:pathLst>
            </a:custGeom>
            <a:solidFill>
              <a:srgbClr val="F09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7623257" y="2515102"/>
              <a:ext cx="394682" cy="131166"/>
            </a:xfrm>
            <a:custGeom>
              <a:avLst/>
              <a:gdLst/>
              <a:ahLst/>
              <a:cxnLst/>
              <a:rect l="l" t="t" r="r" b="b"/>
              <a:pathLst>
                <a:path w="3331" h="1107" extrusionOk="0">
                  <a:moveTo>
                    <a:pt x="3330" y="1"/>
                  </a:moveTo>
                  <a:cubicBezTo>
                    <a:pt x="3330" y="1"/>
                    <a:pt x="3321" y="1"/>
                    <a:pt x="3301" y="20"/>
                  </a:cubicBezTo>
                  <a:cubicBezTo>
                    <a:pt x="3271" y="40"/>
                    <a:pt x="3242" y="49"/>
                    <a:pt x="3213" y="69"/>
                  </a:cubicBezTo>
                  <a:cubicBezTo>
                    <a:pt x="3173" y="99"/>
                    <a:pt x="3134" y="128"/>
                    <a:pt x="3076" y="157"/>
                  </a:cubicBezTo>
                  <a:cubicBezTo>
                    <a:pt x="3017" y="196"/>
                    <a:pt x="2958" y="236"/>
                    <a:pt x="2890" y="275"/>
                  </a:cubicBezTo>
                  <a:cubicBezTo>
                    <a:pt x="2753" y="353"/>
                    <a:pt x="2576" y="441"/>
                    <a:pt x="2390" y="529"/>
                  </a:cubicBezTo>
                  <a:cubicBezTo>
                    <a:pt x="2194" y="617"/>
                    <a:pt x="1979" y="706"/>
                    <a:pt x="1744" y="784"/>
                  </a:cubicBezTo>
                  <a:cubicBezTo>
                    <a:pt x="1509" y="862"/>
                    <a:pt x="1284" y="921"/>
                    <a:pt x="1078" y="960"/>
                  </a:cubicBezTo>
                  <a:cubicBezTo>
                    <a:pt x="873" y="1009"/>
                    <a:pt x="677" y="1039"/>
                    <a:pt x="520" y="1058"/>
                  </a:cubicBezTo>
                  <a:cubicBezTo>
                    <a:pt x="442" y="1068"/>
                    <a:pt x="373" y="1068"/>
                    <a:pt x="305" y="1078"/>
                  </a:cubicBezTo>
                  <a:cubicBezTo>
                    <a:pt x="246" y="1078"/>
                    <a:pt x="187" y="1087"/>
                    <a:pt x="138" y="1087"/>
                  </a:cubicBezTo>
                  <a:cubicBezTo>
                    <a:pt x="109" y="1087"/>
                    <a:pt x="70" y="1087"/>
                    <a:pt x="40" y="1097"/>
                  </a:cubicBezTo>
                  <a:lnTo>
                    <a:pt x="1" y="1097"/>
                  </a:lnTo>
                  <a:cubicBezTo>
                    <a:pt x="1" y="1097"/>
                    <a:pt x="11" y="1097"/>
                    <a:pt x="40" y="1107"/>
                  </a:cubicBezTo>
                  <a:lnTo>
                    <a:pt x="148" y="1107"/>
                  </a:lnTo>
                  <a:cubicBezTo>
                    <a:pt x="197" y="1107"/>
                    <a:pt x="246" y="1097"/>
                    <a:pt x="305" y="1097"/>
                  </a:cubicBezTo>
                  <a:cubicBezTo>
                    <a:pt x="373" y="1097"/>
                    <a:pt x="442" y="1087"/>
                    <a:pt x="520" y="1078"/>
                  </a:cubicBezTo>
                  <a:cubicBezTo>
                    <a:pt x="686" y="1068"/>
                    <a:pt x="873" y="1039"/>
                    <a:pt x="1088" y="999"/>
                  </a:cubicBezTo>
                  <a:cubicBezTo>
                    <a:pt x="1293" y="960"/>
                    <a:pt x="1519" y="902"/>
                    <a:pt x="1754" y="823"/>
                  </a:cubicBezTo>
                  <a:cubicBezTo>
                    <a:pt x="1989" y="745"/>
                    <a:pt x="2214" y="656"/>
                    <a:pt x="2400" y="569"/>
                  </a:cubicBezTo>
                  <a:cubicBezTo>
                    <a:pt x="2596" y="471"/>
                    <a:pt x="2762" y="382"/>
                    <a:pt x="2899" y="294"/>
                  </a:cubicBezTo>
                  <a:cubicBezTo>
                    <a:pt x="2978" y="255"/>
                    <a:pt x="3036" y="216"/>
                    <a:pt x="3086" y="177"/>
                  </a:cubicBezTo>
                  <a:cubicBezTo>
                    <a:pt x="3144" y="147"/>
                    <a:pt x="3184" y="108"/>
                    <a:pt x="3223" y="88"/>
                  </a:cubicBezTo>
                  <a:cubicBezTo>
                    <a:pt x="3252" y="59"/>
                    <a:pt x="3282" y="40"/>
                    <a:pt x="3311" y="20"/>
                  </a:cubicBezTo>
                  <a:lnTo>
                    <a:pt x="3330" y="1"/>
                  </a:lnTo>
                  <a:close/>
                </a:path>
              </a:pathLst>
            </a:custGeom>
            <a:solidFill>
              <a:srgbClr val="EF6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7633803" y="2478016"/>
              <a:ext cx="307475" cy="159010"/>
            </a:xfrm>
            <a:custGeom>
              <a:avLst/>
              <a:gdLst/>
              <a:ahLst/>
              <a:cxnLst/>
              <a:rect l="l" t="t" r="r" b="b"/>
              <a:pathLst>
                <a:path w="2595" h="1342" extrusionOk="0">
                  <a:moveTo>
                    <a:pt x="2595" y="0"/>
                  </a:moveTo>
                  <a:cubicBezTo>
                    <a:pt x="2595" y="0"/>
                    <a:pt x="2556" y="20"/>
                    <a:pt x="2507" y="68"/>
                  </a:cubicBezTo>
                  <a:cubicBezTo>
                    <a:pt x="2448" y="108"/>
                    <a:pt x="2360" y="177"/>
                    <a:pt x="2252" y="255"/>
                  </a:cubicBezTo>
                  <a:cubicBezTo>
                    <a:pt x="2027" y="401"/>
                    <a:pt x="1724" y="607"/>
                    <a:pt x="1361" y="793"/>
                  </a:cubicBezTo>
                  <a:cubicBezTo>
                    <a:pt x="999" y="979"/>
                    <a:pt x="656" y="1117"/>
                    <a:pt x="412" y="1204"/>
                  </a:cubicBezTo>
                  <a:cubicBezTo>
                    <a:pt x="284" y="1243"/>
                    <a:pt x="177" y="1283"/>
                    <a:pt x="108" y="1302"/>
                  </a:cubicBezTo>
                  <a:cubicBezTo>
                    <a:pt x="39" y="1322"/>
                    <a:pt x="0" y="1341"/>
                    <a:pt x="0" y="1341"/>
                  </a:cubicBezTo>
                  <a:cubicBezTo>
                    <a:pt x="10" y="1341"/>
                    <a:pt x="49" y="1332"/>
                    <a:pt x="118" y="1312"/>
                  </a:cubicBezTo>
                  <a:cubicBezTo>
                    <a:pt x="186" y="1302"/>
                    <a:pt x="294" y="1263"/>
                    <a:pt x="421" y="1224"/>
                  </a:cubicBezTo>
                  <a:cubicBezTo>
                    <a:pt x="676" y="1146"/>
                    <a:pt x="1019" y="1008"/>
                    <a:pt x="1381" y="823"/>
                  </a:cubicBezTo>
                  <a:cubicBezTo>
                    <a:pt x="1743" y="636"/>
                    <a:pt x="2046" y="431"/>
                    <a:pt x="2262" y="274"/>
                  </a:cubicBezTo>
                  <a:cubicBezTo>
                    <a:pt x="2370" y="196"/>
                    <a:pt x="2458" y="127"/>
                    <a:pt x="2516" y="79"/>
                  </a:cubicBezTo>
                  <a:lnTo>
                    <a:pt x="2595" y="0"/>
                  </a:lnTo>
                  <a:close/>
                </a:path>
              </a:pathLst>
            </a:custGeom>
            <a:solidFill>
              <a:srgbClr val="EF6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7428346" y="2457636"/>
              <a:ext cx="304157" cy="234013"/>
            </a:xfrm>
            <a:custGeom>
              <a:avLst/>
              <a:gdLst/>
              <a:ahLst/>
              <a:cxnLst/>
              <a:rect l="l" t="t" r="r" b="b"/>
              <a:pathLst>
                <a:path w="2567" h="1975" extrusionOk="0">
                  <a:moveTo>
                    <a:pt x="588" y="1"/>
                  </a:moveTo>
                  <a:cubicBezTo>
                    <a:pt x="492" y="1"/>
                    <a:pt x="460" y="96"/>
                    <a:pt x="451" y="192"/>
                  </a:cubicBezTo>
                  <a:cubicBezTo>
                    <a:pt x="412" y="446"/>
                    <a:pt x="431" y="701"/>
                    <a:pt x="412" y="956"/>
                  </a:cubicBezTo>
                  <a:cubicBezTo>
                    <a:pt x="392" y="1141"/>
                    <a:pt x="412" y="1357"/>
                    <a:pt x="344" y="1533"/>
                  </a:cubicBezTo>
                  <a:cubicBezTo>
                    <a:pt x="285" y="1700"/>
                    <a:pt x="128" y="1857"/>
                    <a:pt x="1" y="1974"/>
                  </a:cubicBezTo>
                  <a:cubicBezTo>
                    <a:pt x="397" y="1893"/>
                    <a:pt x="819" y="1792"/>
                    <a:pt x="1235" y="1792"/>
                  </a:cubicBezTo>
                  <a:cubicBezTo>
                    <a:pt x="1323" y="1792"/>
                    <a:pt x="1412" y="1797"/>
                    <a:pt x="1499" y="1807"/>
                  </a:cubicBezTo>
                  <a:cubicBezTo>
                    <a:pt x="1675" y="1823"/>
                    <a:pt x="1858" y="1849"/>
                    <a:pt x="2037" y="1849"/>
                  </a:cubicBezTo>
                  <a:cubicBezTo>
                    <a:pt x="2197" y="1849"/>
                    <a:pt x="2354" y="1828"/>
                    <a:pt x="2498" y="1759"/>
                  </a:cubicBezTo>
                  <a:cubicBezTo>
                    <a:pt x="2518" y="1759"/>
                    <a:pt x="2537" y="1739"/>
                    <a:pt x="2547" y="1729"/>
                  </a:cubicBezTo>
                  <a:cubicBezTo>
                    <a:pt x="2566" y="1700"/>
                    <a:pt x="2557" y="1661"/>
                    <a:pt x="2537" y="1622"/>
                  </a:cubicBezTo>
                  <a:cubicBezTo>
                    <a:pt x="2461" y="1445"/>
                    <a:pt x="2264" y="1327"/>
                    <a:pt x="2068" y="1327"/>
                  </a:cubicBezTo>
                  <a:cubicBezTo>
                    <a:pt x="2035" y="1327"/>
                    <a:pt x="2002" y="1330"/>
                    <a:pt x="1969" y="1337"/>
                  </a:cubicBezTo>
                  <a:cubicBezTo>
                    <a:pt x="2096" y="1308"/>
                    <a:pt x="2233" y="1239"/>
                    <a:pt x="2331" y="1141"/>
                  </a:cubicBezTo>
                  <a:cubicBezTo>
                    <a:pt x="2390" y="1102"/>
                    <a:pt x="2439" y="1043"/>
                    <a:pt x="2439" y="975"/>
                  </a:cubicBezTo>
                  <a:cubicBezTo>
                    <a:pt x="2439" y="906"/>
                    <a:pt x="2390" y="848"/>
                    <a:pt x="2322" y="819"/>
                  </a:cubicBezTo>
                  <a:cubicBezTo>
                    <a:pt x="2279" y="804"/>
                    <a:pt x="2231" y="795"/>
                    <a:pt x="2185" y="795"/>
                  </a:cubicBezTo>
                  <a:cubicBezTo>
                    <a:pt x="2168" y="795"/>
                    <a:pt x="2151" y="796"/>
                    <a:pt x="2135" y="799"/>
                  </a:cubicBezTo>
                  <a:cubicBezTo>
                    <a:pt x="1959" y="799"/>
                    <a:pt x="1793" y="838"/>
                    <a:pt x="1636" y="897"/>
                  </a:cubicBezTo>
                  <a:cubicBezTo>
                    <a:pt x="1695" y="828"/>
                    <a:pt x="1744" y="760"/>
                    <a:pt x="1793" y="691"/>
                  </a:cubicBezTo>
                  <a:cubicBezTo>
                    <a:pt x="1852" y="623"/>
                    <a:pt x="1911" y="544"/>
                    <a:pt x="1900" y="446"/>
                  </a:cubicBezTo>
                  <a:cubicBezTo>
                    <a:pt x="1891" y="338"/>
                    <a:pt x="1793" y="260"/>
                    <a:pt x="1685" y="251"/>
                  </a:cubicBezTo>
                  <a:cubicBezTo>
                    <a:pt x="1673" y="250"/>
                    <a:pt x="1662" y="249"/>
                    <a:pt x="1651" y="249"/>
                  </a:cubicBezTo>
                  <a:cubicBezTo>
                    <a:pt x="1555" y="249"/>
                    <a:pt x="1460" y="286"/>
                    <a:pt x="1382" y="338"/>
                  </a:cubicBezTo>
                  <a:cubicBezTo>
                    <a:pt x="1225" y="436"/>
                    <a:pt x="1097" y="584"/>
                    <a:pt x="1019" y="750"/>
                  </a:cubicBezTo>
                  <a:cubicBezTo>
                    <a:pt x="1039" y="554"/>
                    <a:pt x="980" y="358"/>
                    <a:pt x="873" y="192"/>
                  </a:cubicBezTo>
                  <a:cubicBezTo>
                    <a:pt x="814" y="103"/>
                    <a:pt x="735" y="25"/>
                    <a:pt x="627" y="5"/>
                  </a:cubicBezTo>
                  <a:cubicBezTo>
                    <a:pt x="613" y="2"/>
                    <a:pt x="600" y="1"/>
                    <a:pt x="588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6649885" y="2627191"/>
              <a:ext cx="258777" cy="123582"/>
            </a:xfrm>
            <a:custGeom>
              <a:avLst/>
              <a:gdLst/>
              <a:ahLst/>
              <a:cxnLst/>
              <a:rect l="l" t="t" r="r" b="b"/>
              <a:pathLst>
                <a:path w="2184" h="1043" extrusionOk="0">
                  <a:moveTo>
                    <a:pt x="2176" y="0"/>
                  </a:moveTo>
                  <a:cubicBezTo>
                    <a:pt x="2161" y="0"/>
                    <a:pt x="2129" y="9"/>
                    <a:pt x="2086" y="24"/>
                  </a:cubicBezTo>
                  <a:cubicBezTo>
                    <a:pt x="2027" y="43"/>
                    <a:pt x="1939" y="63"/>
                    <a:pt x="1841" y="102"/>
                  </a:cubicBezTo>
                  <a:cubicBezTo>
                    <a:pt x="1626" y="171"/>
                    <a:pt x="1342" y="278"/>
                    <a:pt x="1038" y="426"/>
                  </a:cubicBezTo>
                  <a:cubicBezTo>
                    <a:pt x="745" y="572"/>
                    <a:pt x="480" y="719"/>
                    <a:pt x="294" y="837"/>
                  </a:cubicBezTo>
                  <a:cubicBezTo>
                    <a:pt x="196" y="896"/>
                    <a:pt x="127" y="944"/>
                    <a:pt x="79" y="983"/>
                  </a:cubicBezTo>
                  <a:cubicBezTo>
                    <a:pt x="20" y="1022"/>
                    <a:pt x="0" y="1042"/>
                    <a:pt x="0" y="1042"/>
                  </a:cubicBezTo>
                  <a:cubicBezTo>
                    <a:pt x="0" y="1042"/>
                    <a:pt x="29" y="1033"/>
                    <a:pt x="79" y="993"/>
                  </a:cubicBezTo>
                  <a:cubicBezTo>
                    <a:pt x="157" y="954"/>
                    <a:pt x="235" y="905"/>
                    <a:pt x="304" y="866"/>
                  </a:cubicBezTo>
                  <a:cubicBezTo>
                    <a:pt x="490" y="748"/>
                    <a:pt x="754" y="602"/>
                    <a:pt x="1058" y="465"/>
                  </a:cubicBezTo>
                  <a:cubicBezTo>
                    <a:pt x="1361" y="317"/>
                    <a:pt x="1646" y="200"/>
                    <a:pt x="1851" y="132"/>
                  </a:cubicBezTo>
                  <a:cubicBezTo>
                    <a:pt x="1920" y="102"/>
                    <a:pt x="2007" y="73"/>
                    <a:pt x="2096" y="34"/>
                  </a:cubicBezTo>
                  <a:cubicBezTo>
                    <a:pt x="2145" y="14"/>
                    <a:pt x="2184" y="4"/>
                    <a:pt x="2184" y="4"/>
                  </a:cubicBezTo>
                  <a:cubicBezTo>
                    <a:pt x="2184" y="2"/>
                    <a:pt x="2181" y="0"/>
                    <a:pt x="2176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6783301" y="2459413"/>
              <a:ext cx="228681" cy="48817"/>
            </a:xfrm>
            <a:custGeom>
              <a:avLst/>
              <a:gdLst/>
              <a:ahLst/>
              <a:cxnLst/>
              <a:rect l="l" t="t" r="r" b="b"/>
              <a:pathLst>
                <a:path w="1930" h="412" extrusionOk="0">
                  <a:moveTo>
                    <a:pt x="1636" y="1"/>
                  </a:moveTo>
                  <a:cubicBezTo>
                    <a:pt x="1460" y="10"/>
                    <a:pt x="1214" y="30"/>
                    <a:pt x="940" y="88"/>
                  </a:cubicBezTo>
                  <a:cubicBezTo>
                    <a:pt x="666" y="138"/>
                    <a:pt x="431" y="216"/>
                    <a:pt x="265" y="284"/>
                  </a:cubicBezTo>
                  <a:cubicBezTo>
                    <a:pt x="176" y="314"/>
                    <a:pt x="108" y="343"/>
                    <a:pt x="69" y="373"/>
                  </a:cubicBezTo>
                  <a:cubicBezTo>
                    <a:pt x="20" y="392"/>
                    <a:pt x="0" y="402"/>
                    <a:pt x="0" y="412"/>
                  </a:cubicBezTo>
                  <a:cubicBezTo>
                    <a:pt x="0" y="412"/>
                    <a:pt x="98" y="373"/>
                    <a:pt x="274" y="314"/>
                  </a:cubicBezTo>
                  <a:cubicBezTo>
                    <a:pt x="441" y="255"/>
                    <a:pt x="676" y="177"/>
                    <a:pt x="950" y="127"/>
                  </a:cubicBezTo>
                  <a:cubicBezTo>
                    <a:pt x="1214" y="69"/>
                    <a:pt x="1460" y="40"/>
                    <a:pt x="1645" y="30"/>
                  </a:cubicBezTo>
                  <a:cubicBezTo>
                    <a:pt x="1821" y="20"/>
                    <a:pt x="1930" y="20"/>
                    <a:pt x="1930" y="10"/>
                  </a:cubicBezTo>
                  <a:cubicBezTo>
                    <a:pt x="1930" y="10"/>
                    <a:pt x="1900" y="10"/>
                    <a:pt x="1851" y="1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9"/>
            <p:cNvSpPr/>
            <p:nvPr/>
          </p:nvSpPr>
          <p:spPr>
            <a:xfrm>
              <a:off x="6863399" y="2135706"/>
              <a:ext cx="72040" cy="269204"/>
            </a:xfrm>
            <a:custGeom>
              <a:avLst/>
              <a:gdLst/>
              <a:ahLst/>
              <a:cxnLst/>
              <a:rect l="l" t="t" r="r" b="b"/>
              <a:pathLst>
                <a:path w="608" h="2272" extrusionOk="0">
                  <a:moveTo>
                    <a:pt x="607" y="0"/>
                  </a:moveTo>
                  <a:lnTo>
                    <a:pt x="607" y="0"/>
                  </a:lnTo>
                  <a:cubicBezTo>
                    <a:pt x="607" y="0"/>
                    <a:pt x="588" y="30"/>
                    <a:pt x="558" y="78"/>
                  </a:cubicBezTo>
                  <a:cubicBezTo>
                    <a:pt x="538" y="137"/>
                    <a:pt x="499" y="216"/>
                    <a:pt x="460" y="313"/>
                  </a:cubicBezTo>
                  <a:cubicBezTo>
                    <a:pt x="372" y="509"/>
                    <a:pt x="264" y="784"/>
                    <a:pt x="186" y="1107"/>
                  </a:cubicBezTo>
                  <a:cubicBezTo>
                    <a:pt x="98" y="1420"/>
                    <a:pt x="49" y="1714"/>
                    <a:pt x="20" y="1930"/>
                  </a:cubicBezTo>
                  <a:cubicBezTo>
                    <a:pt x="10" y="2028"/>
                    <a:pt x="0" y="2115"/>
                    <a:pt x="0" y="2174"/>
                  </a:cubicBezTo>
                  <a:lnTo>
                    <a:pt x="0" y="2272"/>
                  </a:lnTo>
                  <a:cubicBezTo>
                    <a:pt x="0" y="2272"/>
                    <a:pt x="10" y="2243"/>
                    <a:pt x="20" y="2184"/>
                  </a:cubicBezTo>
                  <a:cubicBezTo>
                    <a:pt x="29" y="2115"/>
                    <a:pt x="39" y="2037"/>
                    <a:pt x="49" y="1930"/>
                  </a:cubicBezTo>
                  <a:cubicBezTo>
                    <a:pt x="88" y="1714"/>
                    <a:pt x="137" y="1430"/>
                    <a:pt x="225" y="1116"/>
                  </a:cubicBezTo>
                  <a:cubicBezTo>
                    <a:pt x="303" y="803"/>
                    <a:pt x="401" y="520"/>
                    <a:pt x="480" y="324"/>
                  </a:cubicBezTo>
                  <a:cubicBezTo>
                    <a:pt x="519" y="226"/>
                    <a:pt x="549" y="147"/>
                    <a:pt x="578" y="89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9"/>
            <p:cNvSpPr/>
            <p:nvPr/>
          </p:nvSpPr>
          <p:spPr>
            <a:xfrm>
              <a:off x="6919088" y="2272559"/>
              <a:ext cx="284252" cy="76661"/>
            </a:xfrm>
            <a:custGeom>
              <a:avLst/>
              <a:gdLst/>
              <a:ahLst/>
              <a:cxnLst/>
              <a:rect l="l" t="t" r="r" b="b"/>
              <a:pathLst>
                <a:path w="2399" h="647" extrusionOk="0">
                  <a:moveTo>
                    <a:pt x="2399" y="1"/>
                  </a:moveTo>
                  <a:cubicBezTo>
                    <a:pt x="2390" y="1"/>
                    <a:pt x="2360" y="1"/>
                    <a:pt x="2301" y="11"/>
                  </a:cubicBezTo>
                  <a:cubicBezTo>
                    <a:pt x="2233" y="20"/>
                    <a:pt x="2144" y="30"/>
                    <a:pt x="2027" y="40"/>
                  </a:cubicBezTo>
                  <a:cubicBezTo>
                    <a:pt x="1811" y="70"/>
                    <a:pt x="1498" y="118"/>
                    <a:pt x="1165" y="196"/>
                  </a:cubicBezTo>
                  <a:cubicBezTo>
                    <a:pt x="999" y="236"/>
                    <a:pt x="842" y="285"/>
                    <a:pt x="695" y="334"/>
                  </a:cubicBezTo>
                  <a:cubicBezTo>
                    <a:pt x="558" y="383"/>
                    <a:pt x="431" y="431"/>
                    <a:pt x="323" y="481"/>
                  </a:cubicBezTo>
                  <a:cubicBezTo>
                    <a:pt x="225" y="520"/>
                    <a:pt x="137" y="569"/>
                    <a:pt x="88" y="598"/>
                  </a:cubicBezTo>
                  <a:cubicBezTo>
                    <a:pt x="29" y="627"/>
                    <a:pt x="0" y="647"/>
                    <a:pt x="0" y="647"/>
                  </a:cubicBezTo>
                  <a:cubicBezTo>
                    <a:pt x="10" y="647"/>
                    <a:pt x="39" y="638"/>
                    <a:pt x="98" y="608"/>
                  </a:cubicBezTo>
                  <a:cubicBezTo>
                    <a:pt x="147" y="579"/>
                    <a:pt x="235" y="549"/>
                    <a:pt x="333" y="500"/>
                  </a:cubicBezTo>
                  <a:cubicBezTo>
                    <a:pt x="549" y="412"/>
                    <a:pt x="842" y="314"/>
                    <a:pt x="1175" y="236"/>
                  </a:cubicBezTo>
                  <a:cubicBezTo>
                    <a:pt x="1508" y="157"/>
                    <a:pt x="1811" y="109"/>
                    <a:pt x="2037" y="70"/>
                  </a:cubicBezTo>
                  <a:cubicBezTo>
                    <a:pt x="2115" y="59"/>
                    <a:pt x="2203" y="40"/>
                    <a:pt x="2301" y="20"/>
                  </a:cubicBezTo>
                  <a:cubicBezTo>
                    <a:pt x="2360" y="11"/>
                    <a:pt x="2399" y="11"/>
                    <a:pt x="2399" y="1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6699768" y="2373510"/>
              <a:ext cx="31399" cy="269322"/>
            </a:xfrm>
            <a:custGeom>
              <a:avLst/>
              <a:gdLst/>
              <a:ahLst/>
              <a:cxnLst/>
              <a:rect l="l" t="t" r="r" b="b"/>
              <a:pathLst>
                <a:path w="265" h="2273" extrusionOk="0">
                  <a:moveTo>
                    <a:pt x="265" y="1"/>
                  </a:moveTo>
                  <a:lnTo>
                    <a:pt x="235" y="89"/>
                  </a:lnTo>
                  <a:cubicBezTo>
                    <a:pt x="216" y="138"/>
                    <a:pt x="196" y="226"/>
                    <a:pt x="167" y="324"/>
                  </a:cubicBezTo>
                  <a:cubicBezTo>
                    <a:pt x="118" y="530"/>
                    <a:pt x="59" y="813"/>
                    <a:pt x="30" y="1127"/>
                  </a:cubicBezTo>
                  <a:cubicBezTo>
                    <a:pt x="0" y="1440"/>
                    <a:pt x="10" y="1734"/>
                    <a:pt x="20" y="1940"/>
                  </a:cubicBezTo>
                  <a:cubicBezTo>
                    <a:pt x="30" y="2047"/>
                    <a:pt x="39" y="2125"/>
                    <a:pt x="49" y="2184"/>
                  </a:cubicBezTo>
                  <a:cubicBezTo>
                    <a:pt x="49" y="2243"/>
                    <a:pt x="59" y="2273"/>
                    <a:pt x="59" y="2273"/>
                  </a:cubicBezTo>
                  <a:cubicBezTo>
                    <a:pt x="69" y="2273"/>
                    <a:pt x="69" y="2243"/>
                    <a:pt x="59" y="2184"/>
                  </a:cubicBezTo>
                  <a:cubicBezTo>
                    <a:pt x="59" y="2125"/>
                    <a:pt x="49" y="2038"/>
                    <a:pt x="49" y="1940"/>
                  </a:cubicBezTo>
                  <a:cubicBezTo>
                    <a:pt x="39" y="1734"/>
                    <a:pt x="39" y="1440"/>
                    <a:pt x="69" y="1127"/>
                  </a:cubicBezTo>
                  <a:cubicBezTo>
                    <a:pt x="98" y="813"/>
                    <a:pt x="147" y="530"/>
                    <a:pt x="196" y="334"/>
                  </a:cubicBezTo>
                  <a:cubicBezTo>
                    <a:pt x="216" y="226"/>
                    <a:pt x="235" y="147"/>
                    <a:pt x="245" y="89"/>
                  </a:cubicBezTo>
                  <a:cubicBezTo>
                    <a:pt x="265" y="30"/>
                    <a:pt x="265" y="1"/>
                    <a:pt x="265" y="1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7265900" y="1698252"/>
              <a:ext cx="227496" cy="249535"/>
            </a:xfrm>
            <a:custGeom>
              <a:avLst/>
              <a:gdLst/>
              <a:ahLst/>
              <a:cxnLst/>
              <a:rect l="l" t="t" r="r" b="b"/>
              <a:pathLst>
                <a:path w="1920" h="2106" extrusionOk="0">
                  <a:moveTo>
                    <a:pt x="403" y="1"/>
                  </a:moveTo>
                  <a:cubicBezTo>
                    <a:pt x="324" y="10"/>
                    <a:pt x="246" y="49"/>
                    <a:pt x="187" y="118"/>
                  </a:cubicBezTo>
                  <a:cubicBezTo>
                    <a:pt x="138" y="177"/>
                    <a:pt x="109" y="255"/>
                    <a:pt x="79" y="324"/>
                  </a:cubicBezTo>
                  <a:cubicBezTo>
                    <a:pt x="1" y="578"/>
                    <a:pt x="1" y="813"/>
                    <a:pt x="30" y="1068"/>
                  </a:cubicBezTo>
                  <a:cubicBezTo>
                    <a:pt x="59" y="1342"/>
                    <a:pt x="109" y="1577"/>
                    <a:pt x="226" y="1832"/>
                  </a:cubicBezTo>
                  <a:lnTo>
                    <a:pt x="501" y="2106"/>
                  </a:lnTo>
                  <a:cubicBezTo>
                    <a:pt x="804" y="1959"/>
                    <a:pt x="1108" y="1792"/>
                    <a:pt x="1391" y="1616"/>
                  </a:cubicBezTo>
                  <a:cubicBezTo>
                    <a:pt x="1548" y="1518"/>
                    <a:pt x="1705" y="1411"/>
                    <a:pt x="1802" y="1264"/>
                  </a:cubicBezTo>
                  <a:cubicBezTo>
                    <a:pt x="1881" y="1166"/>
                    <a:pt x="1920" y="1048"/>
                    <a:pt x="1920" y="931"/>
                  </a:cubicBezTo>
                  <a:cubicBezTo>
                    <a:pt x="1911" y="804"/>
                    <a:pt x="1852" y="686"/>
                    <a:pt x="1754" y="628"/>
                  </a:cubicBezTo>
                  <a:cubicBezTo>
                    <a:pt x="1732" y="618"/>
                    <a:pt x="1710" y="615"/>
                    <a:pt x="1689" y="615"/>
                  </a:cubicBezTo>
                  <a:cubicBezTo>
                    <a:pt x="1643" y="615"/>
                    <a:pt x="1598" y="631"/>
                    <a:pt x="1558" y="637"/>
                  </a:cubicBezTo>
                  <a:cubicBezTo>
                    <a:pt x="1489" y="647"/>
                    <a:pt x="1430" y="667"/>
                    <a:pt x="1382" y="725"/>
                  </a:cubicBezTo>
                  <a:cubicBezTo>
                    <a:pt x="1470" y="617"/>
                    <a:pt x="1450" y="471"/>
                    <a:pt x="1421" y="343"/>
                  </a:cubicBezTo>
                  <a:cubicBezTo>
                    <a:pt x="1401" y="265"/>
                    <a:pt x="1382" y="186"/>
                    <a:pt x="1323" y="147"/>
                  </a:cubicBezTo>
                  <a:cubicBezTo>
                    <a:pt x="1264" y="99"/>
                    <a:pt x="1195" y="99"/>
                    <a:pt x="1127" y="99"/>
                  </a:cubicBezTo>
                  <a:cubicBezTo>
                    <a:pt x="960" y="118"/>
                    <a:pt x="804" y="216"/>
                    <a:pt x="725" y="363"/>
                  </a:cubicBezTo>
                  <a:cubicBezTo>
                    <a:pt x="686" y="265"/>
                    <a:pt x="696" y="186"/>
                    <a:pt x="627" y="108"/>
                  </a:cubicBezTo>
                  <a:cubicBezTo>
                    <a:pt x="569" y="49"/>
                    <a:pt x="490" y="1"/>
                    <a:pt x="403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7000252" y="1797899"/>
              <a:ext cx="196215" cy="211500"/>
            </a:xfrm>
            <a:custGeom>
              <a:avLst/>
              <a:gdLst/>
              <a:ahLst/>
              <a:cxnLst/>
              <a:rect l="l" t="t" r="r" b="b"/>
              <a:pathLst>
                <a:path w="1656" h="1785" extrusionOk="0">
                  <a:moveTo>
                    <a:pt x="881" y="1"/>
                  </a:moveTo>
                  <a:cubicBezTo>
                    <a:pt x="847" y="1"/>
                    <a:pt x="810" y="9"/>
                    <a:pt x="774" y="22"/>
                  </a:cubicBezTo>
                  <a:cubicBezTo>
                    <a:pt x="647" y="80"/>
                    <a:pt x="549" y="207"/>
                    <a:pt x="519" y="344"/>
                  </a:cubicBezTo>
                  <a:cubicBezTo>
                    <a:pt x="471" y="276"/>
                    <a:pt x="461" y="207"/>
                    <a:pt x="382" y="159"/>
                  </a:cubicBezTo>
                  <a:cubicBezTo>
                    <a:pt x="338" y="139"/>
                    <a:pt x="293" y="124"/>
                    <a:pt x="249" y="124"/>
                  </a:cubicBezTo>
                  <a:cubicBezTo>
                    <a:pt x="225" y="124"/>
                    <a:pt x="201" y="129"/>
                    <a:pt x="177" y="139"/>
                  </a:cubicBezTo>
                  <a:cubicBezTo>
                    <a:pt x="108" y="159"/>
                    <a:pt x="59" y="217"/>
                    <a:pt x="40" y="276"/>
                  </a:cubicBezTo>
                  <a:cubicBezTo>
                    <a:pt x="10" y="344"/>
                    <a:pt x="1" y="413"/>
                    <a:pt x="1" y="481"/>
                  </a:cubicBezTo>
                  <a:cubicBezTo>
                    <a:pt x="1" y="697"/>
                    <a:pt x="69" y="883"/>
                    <a:pt x="157" y="1079"/>
                  </a:cubicBezTo>
                  <a:cubicBezTo>
                    <a:pt x="255" y="1284"/>
                    <a:pt x="353" y="1471"/>
                    <a:pt x="510" y="1627"/>
                  </a:cubicBezTo>
                  <a:lnTo>
                    <a:pt x="804" y="1784"/>
                  </a:lnTo>
                  <a:cubicBezTo>
                    <a:pt x="1009" y="1588"/>
                    <a:pt x="1205" y="1373"/>
                    <a:pt x="1381" y="1157"/>
                  </a:cubicBezTo>
                  <a:cubicBezTo>
                    <a:pt x="1479" y="1040"/>
                    <a:pt x="1577" y="912"/>
                    <a:pt x="1616" y="766"/>
                  </a:cubicBezTo>
                  <a:cubicBezTo>
                    <a:pt x="1646" y="668"/>
                    <a:pt x="1655" y="570"/>
                    <a:pt x="1616" y="472"/>
                  </a:cubicBezTo>
                  <a:cubicBezTo>
                    <a:pt x="1587" y="383"/>
                    <a:pt x="1509" y="305"/>
                    <a:pt x="1411" y="286"/>
                  </a:cubicBezTo>
                  <a:cubicBezTo>
                    <a:pt x="1400" y="282"/>
                    <a:pt x="1389" y="280"/>
                    <a:pt x="1379" y="280"/>
                  </a:cubicBezTo>
                  <a:cubicBezTo>
                    <a:pt x="1334" y="280"/>
                    <a:pt x="1294" y="311"/>
                    <a:pt x="1254" y="335"/>
                  </a:cubicBezTo>
                  <a:cubicBezTo>
                    <a:pt x="1206" y="354"/>
                    <a:pt x="1168" y="391"/>
                    <a:pt x="1148" y="447"/>
                  </a:cubicBezTo>
                  <a:lnTo>
                    <a:pt x="1148" y="447"/>
                  </a:lnTo>
                  <a:cubicBezTo>
                    <a:pt x="1183" y="341"/>
                    <a:pt x="1125" y="235"/>
                    <a:pt x="1068" y="139"/>
                  </a:cubicBezTo>
                  <a:cubicBezTo>
                    <a:pt x="1039" y="90"/>
                    <a:pt x="999" y="31"/>
                    <a:pt x="941" y="11"/>
                  </a:cubicBezTo>
                  <a:cubicBezTo>
                    <a:pt x="922" y="4"/>
                    <a:pt x="902" y="1"/>
                    <a:pt x="881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7345997" y="1950748"/>
              <a:ext cx="196215" cy="192898"/>
            </a:xfrm>
            <a:custGeom>
              <a:avLst/>
              <a:gdLst/>
              <a:ahLst/>
              <a:cxnLst/>
              <a:rect l="l" t="t" r="r" b="b"/>
              <a:pathLst>
                <a:path w="1656" h="1628" extrusionOk="0">
                  <a:moveTo>
                    <a:pt x="931" y="1"/>
                  </a:moveTo>
                  <a:cubicBezTo>
                    <a:pt x="915" y="1"/>
                    <a:pt x="898" y="2"/>
                    <a:pt x="882" y="5"/>
                  </a:cubicBezTo>
                  <a:cubicBezTo>
                    <a:pt x="813" y="14"/>
                    <a:pt x="754" y="44"/>
                    <a:pt x="696" y="83"/>
                  </a:cubicBezTo>
                  <a:cubicBezTo>
                    <a:pt x="510" y="200"/>
                    <a:pt x="392" y="357"/>
                    <a:pt x="275" y="533"/>
                  </a:cubicBezTo>
                  <a:cubicBezTo>
                    <a:pt x="147" y="729"/>
                    <a:pt x="49" y="905"/>
                    <a:pt x="1" y="1130"/>
                  </a:cubicBezTo>
                  <a:lnTo>
                    <a:pt x="20" y="1454"/>
                  </a:lnTo>
                  <a:cubicBezTo>
                    <a:pt x="304" y="1522"/>
                    <a:pt x="578" y="1571"/>
                    <a:pt x="862" y="1610"/>
                  </a:cubicBezTo>
                  <a:cubicBezTo>
                    <a:pt x="935" y="1620"/>
                    <a:pt x="1013" y="1627"/>
                    <a:pt x="1091" y="1627"/>
                  </a:cubicBezTo>
                  <a:cubicBezTo>
                    <a:pt x="1170" y="1627"/>
                    <a:pt x="1249" y="1620"/>
                    <a:pt x="1322" y="1600"/>
                  </a:cubicBezTo>
                  <a:cubicBezTo>
                    <a:pt x="1420" y="1571"/>
                    <a:pt x="1509" y="1522"/>
                    <a:pt x="1568" y="1444"/>
                  </a:cubicBezTo>
                  <a:cubicBezTo>
                    <a:pt x="1626" y="1365"/>
                    <a:pt x="1655" y="1258"/>
                    <a:pt x="1616" y="1160"/>
                  </a:cubicBezTo>
                  <a:cubicBezTo>
                    <a:pt x="1597" y="1111"/>
                    <a:pt x="1538" y="1091"/>
                    <a:pt x="1489" y="1062"/>
                  </a:cubicBezTo>
                  <a:cubicBezTo>
                    <a:pt x="1449" y="1038"/>
                    <a:pt x="1409" y="1020"/>
                    <a:pt x="1364" y="1020"/>
                  </a:cubicBezTo>
                  <a:cubicBezTo>
                    <a:pt x="1354" y="1020"/>
                    <a:pt x="1343" y="1021"/>
                    <a:pt x="1333" y="1023"/>
                  </a:cubicBezTo>
                  <a:cubicBezTo>
                    <a:pt x="1440" y="1003"/>
                    <a:pt x="1509" y="895"/>
                    <a:pt x="1557" y="797"/>
                  </a:cubicBezTo>
                  <a:cubicBezTo>
                    <a:pt x="1587" y="749"/>
                    <a:pt x="1607" y="680"/>
                    <a:pt x="1597" y="621"/>
                  </a:cubicBezTo>
                  <a:cubicBezTo>
                    <a:pt x="1587" y="562"/>
                    <a:pt x="1548" y="523"/>
                    <a:pt x="1499" y="494"/>
                  </a:cubicBezTo>
                  <a:cubicBezTo>
                    <a:pt x="1424" y="444"/>
                    <a:pt x="1334" y="418"/>
                    <a:pt x="1243" y="418"/>
                  </a:cubicBezTo>
                  <a:cubicBezTo>
                    <a:pt x="1190" y="418"/>
                    <a:pt x="1137" y="427"/>
                    <a:pt x="1087" y="445"/>
                  </a:cubicBezTo>
                  <a:cubicBezTo>
                    <a:pt x="1126" y="366"/>
                    <a:pt x="1176" y="318"/>
                    <a:pt x="1166" y="229"/>
                  </a:cubicBezTo>
                  <a:cubicBezTo>
                    <a:pt x="1166" y="161"/>
                    <a:pt x="1137" y="83"/>
                    <a:pt x="1078" y="44"/>
                  </a:cubicBezTo>
                  <a:cubicBezTo>
                    <a:pt x="1033" y="14"/>
                    <a:pt x="982" y="1"/>
                    <a:pt x="931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7348367" y="1959279"/>
              <a:ext cx="132351" cy="116118"/>
            </a:xfrm>
            <a:custGeom>
              <a:avLst/>
              <a:gdLst/>
              <a:ahLst/>
              <a:cxnLst/>
              <a:rect l="l" t="t" r="r" b="b"/>
              <a:pathLst>
                <a:path w="1117" h="980" extrusionOk="0">
                  <a:moveTo>
                    <a:pt x="1097" y="1"/>
                  </a:moveTo>
                  <a:cubicBezTo>
                    <a:pt x="989" y="70"/>
                    <a:pt x="871" y="148"/>
                    <a:pt x="764" y="236"/>
                  </a:cubicBezTo>
                  <a:cubicBezTo>
                    <a:pt x="510" y="442"/>
                    <a:pt x="294" y="657"/>
                    <a:pt x="137" y="804"/>
                  </a:cubicBezTo>
                  <a:cubicBezTo>
                    <a:pt x="88" y="862"/>
                    <a:pt x="49" y="912"/>
                    <a:pt x="10" y="951"/>
                  </a:cubicBezTo>
                  <a:cubicBezTo>
                    <a:pt x="0" y="960"/>
                    <a:pt x="0" y="971"/>
                    <a:pt x="0" y="980"/>
                  </a:cubicBezTo>
                  <a:lnTo>
                    <a:pt x="157" y="823"/>
                  </a:lnTo>
                  <a:cubicBezTo>
                    <a:pt x="314" y="677"/>
                    <a:pt x="529" y="471"/>
                    <a:pt x="784" y="265"/>
                  </a:cubicBezTo>
                  <a:cubicBezTo>
                    <a:pt x="901" y="177"/>
                    <a:pt x="1009" y="99"/>
                    <a:pt x="1117" y="30"/>
                  </a:cubicBezTo>
                  <a:cubicBezTo>
                    <a:pt x="1106" y="20"/>
                    <a:pt x="1097" y="11"/>
                    <a:pt x="1097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7336755" y="2071842"/>
              <a:ext cx="12797" cy="14100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8" y="10"/>
                    <a:pt x="79" y="30"/>
                    <a:pt x="59" y="40"/>
                  </a:cubicBezTo>
                  <a:cubicBezTo>
                    <a:pt x="20" y="89"/>
                    <a:pt x="0" y="118"/>
                    <a:pt x="0" y="118"/>
                  </a:cubicBezTo>
                  <a:cubicBezTo>
                    <a:pt x="0" y="118"/>
                    <a:pt x="29" y="99"/>
                    <a:pt x="79" y="50"/>
                  </a:cubicBezTo>
                  <a:lnTo>
                    <a:pt x="98" y="30"/>
                  </a:lnTo>
                  <a:cubicBezTo>
                    <a:pt x="98" y="21"/>
                    <a:pt x="98" y="10"/>
                    <a:pt x="108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7351803" y="2102056"/>
              <a:ext cx="5924" cy="355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30" y="1"/>
                  </a:moveTo>
                  <a:cubicBezTo>
                    <a:pt x="11" y="20"/>
                    <a:pt x="0" y="20"/>
                    <a:pt x="0" y="30"/>
                  </a:cubicBezTo>
                  <a:cubicBezTo>
                    <a:pt x="0" y="30"/>
                    <a:pt x="20" y="20"/>
                    <a:pt x="50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7356424" y="2025513"/>
              <a:ext cx="178798" cy="76661"/>
            </a:xfrm>
            <a:custGeom>
              <a:avLst/>
              <a:gdLst/>
              <a:ahLst/>
              <a:cxnLst/>
              <a:rect l="l" t="t" r="r" b="b"/>
              <a:pathLst>
                <a:path w="1509" h="647" extrusionOk="0">
                  <a:moveTo>
                    <a:pt x="1509" y="0"/>
                  </a:moveTo>
                  <a:cubicBezTo>
                    <a:pt x="1371" y="29"/>
                    <a:pt x="1234" y="68"/>
                    <a:pt x="1088" y="127"/>
                  </a:cubicBezTo>
                  <a:cubicBezTo>
                    <a:pt x="755" y="235"/>
                    <a:pt x="471" y="372"/>
                    <a:pt x="275" y="480"/>
                  </a:cubicBezTo>
                  <a:cubicBezTo>
                    <a:pt x="177" y="538"/>
                    <a:pt x="98" y="578"/>
                    <a:pt x="40" y="617"/>
                  </a:cubicBezTo>
                  <a:cubicBezTo>
                    <a:pt x="30" y="627"/>
                    <a:pt x="20" y="636"/>
                    <a:pt x="1" y="636"/>
                  </a:cubicBezTo>
                  <a:cubicBezTo>
                    <a:pt x="11" y="636"/>
                    <a:pt x="20" y="647"/>
                    <a:pt x="20" y="647"/>
                  </a:cubicBezTo>
                  <a:cubicBezTo>
                    <a:pt x="30" y="636"/>
                    <a:pt x="40" y="636"/>
                    <a:pt x="50" y="627"/>
                  </a:cubicBezTo>
                  <a:cubicBezTo>
                    <a:pt x="109" y="597"/>
                    <a:pt x="187" y="558"/>
                    <a:pt x="285" y="499"/>
                  </a:cubicBezTo>
                  <a:cubicBezTo>
                    <a:pt x="490" y="401"/>
                    <a:pt x="774" y="274"/>
                    <a:pt x="1097" y="157"/>
                  </a:cubicBezTo>
                  <a:cubicBezTo>
                    <a:pt x="1245" y="108"/>
                    <a:pt x="1382" y="68"/>
                    <a:pt x="1509" y="29"/>
                  </a:cubicBezTo>
                  <a:lnTo>
                    <a:pt x="1509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7352988" y="2100871"/>
              <a:ext cx="3555" cy="1303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30" y="0"/>
                  </a:moveTo>
                  <a:cubicBezTo>
                    <a:pt x="10" y="0"/>
                    <a:pt x="1" y="0"/>
                    <a:pt x="1" y="11"/>
                  </a:cubicBezTo>
                  <a:lnTo>
                    <a:pt x="20" y="11"/>
                  </a:lnTo>
                  <a:cubicBezTo>
                    <a:pt x="30" y="11"/>
                    <a:pt x="30" y="11"/>
                    <a:pt x="30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7357609" y="2092814"/>
              <a:ext cx="182234" cy="15166"/>
            </a:xfrm>
            <a:custGeom>
              <a:avLst/>
              <a:gdLst/>
              <a:ahLst/>
              <a:cxnLst/>
              <a:rect l="l" t="t" r="r" b="b"/>
              <a:pathLst>
                <a:path w="1538" h="128" extrusionOk="0">
                  <a:moveTo>
                    <a:pt x="1528" y="0"/>
                  </a:moveTo>
                  <a:cubicBezTo>
                    <a:pt x="1391" y="29"/>
                    <a:pt x="1235" y="49"/>
                    <a:pt x="1068" y="68"/>
                  </a:cubicBezTo>
                  <a:cubicBezTo>
                    <a:pt x="876" y="87"/>
                    <a:pt x="693" y="94"/>
                    <a:pt x="534" y="94"/>
                  </a:cubicBezTo>
                  <a:cubicBezTo>
                    <a:pt x="441" y="94"/>
                    <a:pt x="357" y="92"/>
                    <a:pt x="284" y="88"/>
                  </a:cubicBezTo>
                  <a:cubicBezTo>
                    <a:pt x="186" y="88"/>
                    <a:pt x="108" y="79"/>
                    <a:pt x="49" y="79"/>
                  </a:cubicBezTo>
                  <a:lnTo>
                    <a:pt x="1" y="79"/>
                  </a:lnTo>
                  <a:cubicBezTo>
                    <a:pt x="10" y="88"/>
                    <a:pt x="30" y="88"/>
                    <a:pt x="49" y="88"/>
                  </a:cubicBezTo>
                  <a:cubicBezTo>
                    <a:pt x="99" y="98"/>
                    <a:pt x="186" y="108"/>
                    <a:pt x="284" y="118"/>
                  </a:cubicBezTo>
                  <a:cubicBezTo>
                    <a:pt x="382" y="122"/>
                    <a:pt x="502" y="127"/>
                    <a:pt x="636" y="127"/>
                  </a:cubicBezTo>
                  <a:cubicBezTo>
                    <a:pt x="769" y="127"/>
                    <a:pt x="916" y="122"/>
                    <a:pt x="1068" y="108"/>
                  </a:cubicBezTo>
                  <a:cubicBezTo>
                    <a:pt x="1235" y="88"/>
                    <a:pt x="1391" y="68"/>
                    <a:pt x="1538" y="39"/>
                  </a:cubicBezTo>
                  <a:cubicBezTo>
                    <a:pt x="1538" y="20"/>
                    <a:pt x="1528" y="10"/>
                    <a:pt x="1528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7355358" y="2100871"/>
              <a:ext cx="3555" cy="1303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0" y="0"/>
                  </a:moveTo>
                  <a:cubicBezTo>
                    <a:pt x="10" y="11"/>
                    <a:pt x="10" y="11"/>
                    <a:pt x="0" y="11"/>
                  </a:cubicBezTo>
                  <a:lnTo>
                    <a:pt x="29" y="11"/>
                  </a:lnTo>
                  <a:cubicBezTo>
                    <a:pt x="29" y="11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7303105" y="2047433"/>
              <a:ext cx="103677" cy="94198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431" y="1"/>
                  </a:moveTo>
                  <a:cubicBezTo>
                    <a:pt x="313" y="11"/>
                    <a:pt x="245" y="177"/>
                    <a:pt x="215" y="275"/>
                  </a:cubicBezTo>
                  <a:cubicBezTo>
                    <a:pt x="206" y="344"/>
                    <a:pt x="196" y="403"/>
                    <a:pt x="157" y="462"/>
                  </a:cubicBezTo>
                  <a:cubicBezTo>
                    <a:pt x="137" y="510"/>
                    <a:pt x="49" y="657"/>
                    <a:pt x="0" y="667"/>
                  </a:cubicBezTo>
                  <a:cubicBezTo>
                    <a:pt x="28" y="663"/>
                    <a:pt x="56" y="661"/>
                    <a:pt x="83" y="661"/>
                  </a:cubicBezTo>
                  <a:cubicBezTo>
                    <a:pt x="318" y="661"/>
                    <a:pt x="547" y="794"/>
                    <a:pt x="783" y="794"/>
                  </a:cubicBezTo>
                  <a:cubicBezTo>
                    <a:pt x="803" y="794"/>
                    <a:pt x="813" y="794"/>
                    <a:pt x="833" y="784"/>
                  </a:cubicBezTo>
                  <a:cubicBezTo>
                    <a:pt x="872" y="765"/>
                    <a:pt x="862" y="706"/>
                    <a:pt x="833" y="677"/>
                  </a:cubicBezTo>
                  <a:cubicBezTo>
                    <a:pt x="783" y="579"/>
                    <a:pt x="705" y="510"/>
                    <a:pt x="607" y="481"/>
                  </a:cubicBezTo>
                  <a:cubicBezTo>
                    <a:pt x="657" y="471"/>
                    <a:pt x="705" y="451"/>
                    <a:pt x="744" y="432"/>
                  </a:cubicBezTo>
                  <a:cubicBezTo>
                    <a:pt x="875" y="345"/>
                    <a:pt x="835" y="220"/>
                    <a:pt x="709" y="220"/>
                  </a:cubicBezTo>
                  <a:cubicBezTo>
                    <a:pt x="693" y="220"/>
                    <a:pt x="675" y="222"/>
                    <a:pt x="657" y="227"/>
                  </a:cubicBezTo>
                  <a:cubicBezTo>
                    <a:pt x="599" y="236"/>
                    <a:pt x="541" y="274"/>
                    <a:pt x="483" y="303"/>
                  </a:cubicBezTo>
                  <a:lnTo>
                    <a:pt x="483" y="303"/>
                  </a:lnTo>
                  <a:cubicBezTo>
                    <a:pt x="510" y="285"/>
                    <a:pt x="520" y="167"/>
                    <a:pt x="529" y="138"/>
                  </a:cubicBezTo>
                  <a:cubicBezTo>
                    <a:pt x="529" y="70"/>
                    <a:pt x="509" y="1"/>
                    <a:pt x="431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9"/>
            <p:cNvSpPr/>
            <p:nvPr/>
          </p:nvSpPr>
          <p:spPr>
            <a:xfrm>
              <a:off x="7286754" y="1699437"/>
              <a:ext cx="38508" cy="205457"/>
            </a:xfrm>
            <a:custGeom>
              <a:avLst/>
              <a:gdLst/>
              <a:ahLst/>
              <a:cxnLst/>
              <a:rect l="l" t="t" r="r" b="b"/>
              <a:pathLst>
                <a:path w="325" h="1734" extrusionOk="0">
                  <a:moveTo>
                    <a:pt x="285" y="0"/>
                  </a:moveTo>
                  <a:cubicBezTo>
                    <a:pt x="236" y="148"/>
                    <a:pt x="197" y="304"/>
                    <a:pt x="158" y="470"/>
                  </a:cubicBezTo>
                  <a:cubicBezTo>
                    <a:pt x="79" y="853"/>
                    <a:pt x="40" y="1205"/>
                    <a:pt x="11" y="1469"/>
                  </a:cubicBezTo>
                  <a:cubicBezTo>
                    <a:pt x="11" y="1558"/>
                    <a:pt x="1" y="1636"/>
                    <a:pt x="1" y="1695"/>
                  </a:cubicBezTo>
                  <a:cubicBezTo>
                    <a:pt x="1" y="1704"/>
                    <a:pt x="11" y="1724"/>
                    <a:pt x="11" y="1734"/>
                  </a:cubicBezTo>
                  <a:cubicBezTo>
                    <a:pt x="21" y="1645"/>
                    <a:pt x="40" y="1558"/>
                    <a:pt x="50" y="1469"/>
                  </a:cubicBezTo>
                  <a:cubicBezTo>
                    <a:pt x="79" y="1214"/>
                    <a:pt x="118" y="862"/>
                    <a:pt x="197" y="480"/>
                  </a:cubicBezTo>
                  <a:cubicBezTo>
                    <a:pt x="236" y="314"/>
                    <a:pt x="275" y="157"/>
                    <a:pt x="325" y="10"/>
                  </a:cubicBezTo>
                  <a:cubicBezTo>
                    <a:pt x="305" y="0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9"/>
            <p:cNvSpPr/>
            <p:nvPr/>
          </p:nvSpPr>
          <p:spPr>
            <a:xfrm>
              <a:off x="7285687" y="1900154"/>
              <a:ext cx="2488" cy="22157"/>
            </a:xfrm>
            <a:custGeom>
              <a:avLst/>
              <a:gdLst/>
              <a:ahLst/>
              <a:cxnLst/>
              <a:rect l="l" t="t" r="r" b="b"/>
              <a:pathLst>
                <a:path w="21" h="187" extrusionOk="0">
                  <a:moveTo>
                    <a:pt x="10" y="1"/>
                  </a:moveTo>
                  <a:cubicBezTo>
                    <a:pt x="1" y="30"/>
                    <a:pt x="1" y="49"/>
                    <a:pt x="1" y="79"/>
                  </a:cubicBezTo>
                  <a:lnTo>
                    <a:pt x="1" y="186"/>
                  </a:lnTo>
                  <a:cubicBezTo>
                    <a:pt x="1" y="186"/>
                    <a:pt x="10" y="147"/>
                    <a:pt x="20" y="79"/>
                  </a:cubicBezTo>
                  <a:lnTo>
                    <a:pt x="20" y="40"/>
                  </a:lnTo>
                  <a:cubicBezTo>
                    <a:pt x="20" y="3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9"/>
            <p:cNvSpPr/>
            <p:nvPr/>
          </p:nvSpPr>
          <p:spPr>
            <a:xfrm>
              <a:off x="7313532" y="1923377"/>
              <a:ext cx="3555" cy="5924"/>
            </a:xfrm>
            <a:custGeom>
              <a:avLst/>
              <a:gdLst/>
              <a:ahLst/>
              <a:cxnLst/>
              <a:rect l="l" t="t" r="r" b="b"/>
              <a:pathLst>
                <a:path w="30" h="50" extrusionOk="0">
                  <a:moveTo>
                    <a:pt x="20" y="1"/>
                  </a:moveTo>
                  <a:cubicBezTo>
                    <a:pt x="10" y="30"/>
                    <a:pt x="1" y="49"/>
                    <a:pt x="10" y="49"/>
                  </a:cubicBezTo>
                  <a:cubicBezTo>
                    <a:pt x="10" y="49"/>
                    <a:pt x="20" y="30"/>
                    <a:pt x="30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9"/>
            <p:cNvSpPr/>
            <p:nvPr/>
          </p:nvSpPr>
          <p:spPr>
            <a:xfrm>
              <a:off x="7315902" y="1715669"/>
              <a:ext cx="110312" cy="206642"/>
            </a:xfrm>
            <a:custGeom>
              <a:avLst/>
              <a:gdLst/>
              <a:ahLst/>
              <a:cxnLst/>
              <a:rect l="l" t="t" r="r" b="b"/>
              <a:pathLst>
                <a:path w="931" h="1744" extrusionOk="0">
                  <a:moveTo>
                    <a:pt x="910" y="0"/>
                  </a:moveTo>
                  <a:cubicBezTo>
                    <a:pt x="803" y="137"/>
                    <a:pt x="705" y="285"/>
                    <a:pt x="607" y="451"/>
                  </a:cubicBezTo>
                  <a:cubicBezTo>
                    <a:pt x="392" y="803"/>
                    <a:pt x="225" y="1136"/>
                    <a:pt x="127" y="1391"/>
                  </a:cubicBezTo>
                  <a:cubicBezTo>
                    <a:pt x="79" y="1519"/>
                    <a:pt x="39" y="1616"/>
                    <a:pt x="20" y="1695"/>
                  </a:cubicBezTo>
                  <a:cubicBezTo>
                    <a:pt x="10" y="1714"/>
                    <a:pt x="10" y="1724"/>
                    <a:pt x="0" y="1743"/>
                  </a:cubicBezTo>
                  <a:lnTo>
                    <a:pt x="20" y="1724"/>
                  </a:lnTo>
                  <a:cubicBezTo>
                    <a:pt x="29" y="1714"/>
                    <a:pt x="29" y="1704"/>
                    <a:pt x="39" y="1695"/>
                  </a:cubicBezTo>
                  <a:cubicBezTo>
                    <a:pt x="59" y="1626"/>
                    <a:pt x="107" y="1528"/>
                    <a:pt x="157" y="1401"/>
                  </a:cubicBezTo>
                  <a:cubicBezTo>
                    <a:pt x="264" y="1156"/>
                    <a:pt x="431" y="823"/>
                    <a:pt x="646" y="470"/>
                  </a:cubicBezTo>
                  <a:cubicBezTo>
                    <a:pt x="744" y="314"/>
                    <a:pt x="842" y="167"/>
                    <a:pt x="930" y="39"/>
                  </a:cubicBezTo>
                  <a:cubicBezTo>
                    <a:pt x="930" y="20"/>
                    <a:pt x="921" y="11"/>
                    <a:pt x="910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7312347" y="1922192"/>
              <a:ext cx="3673" cy="367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cubicBezTo>
                    <a:pt x="11" y="11"/>
                    <a:pt x="0" y="20"/>
                    <a:pt x="0" y="30"/>
                  </a:cubicBezTo>
                  <a:cubicBezTo>
                    <a:pt x="0" y="30"/>
                    <a:pt x="11" y="20"/>
                    <a:pt x="30" y="1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7316968" y="1775979"/>
              <a:ext cx="164935" cy="147517"/>
            </a:xfrm>
            <a:custGeom>
              <a:avLst/>
              <a:gdLst/>
              <a:ahLst/>
              <a:cxnLst/>
              <a:rect l="l" t="t" r="r" b="b"/>
              <a:pathLst>
                <a:path w="1392" h="1245" extrusionOk="0">
                  <a:moveTo>
                    <a:pt x="1362" y="1"/>
                  </a:moveTo>
                  <a:cubicBezTo>
                    <a:pt x="1245" y="138"/>
                    <a:pt x="1117" y="275"/>
                    <a:pt x="980" y="422"/>
                  </a:cubicBezTo>
                  <a:cubicBezTo>
                    <a:pt x="725" y="677"/>
                    <a:pt x="461" y="882"/>
                    <a:pt x="275" y="1029"/>
                  </a:cubicBezTo>
                  <a:cubicBezTo>
                    <a:pt x="177" y="1097"/>
                    <a:pt x="98" y="1156"/>
                    <a:pt x="40" y="1195"/>
                  </a:cubicBezTo>
                  <a:cubicBezTo>
                    <a:pt x="30" y="1205"/>
                    <a:pt x="20" y="1215"/>
                    <a:pt x="11" y="1215"/>
                  </a:cubicBezTo>
                  <a:cubicBezTo>
                    <a:pt x="11" y="1225"/>
                    <a:pt x="11" y="1234"/>
                    <a:pt x="1" y="1245"/>
                  </a:cubicBezTo>
                  <a:cubicBezTo>
                    <a:pt x="20" y="1234"/>
                    <a:pt x="30" y="1225"/>
                    <a:pt x="50" y="1215"/>
                  </a:cubicBezTo>
                  <a:cubicBezTo>
                    <a:pt x="109" y="1176"/>
                    <a:pt x="196" y="1127"/>
                    <a:pt x="294" y="1058"/>
                  </a:cubicBezTo>
                  <a:cubicBezTo>
                    <a:pt x="490" y="921"/>
                    <a:pt x="755" y="706"/>
                    <a:pt x="1010" y="451"/>
                  </a:cubicBezTo>
                  <a:cubicBezTo>
                    <a:pt x="1156" y="304"/>
                    <a:pt x="1284" y="167"/>
                    <a:pt x="1391" y="30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7315902" y="1919823"/>
              <a:ext cx="2370" cy="3673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20" y="1"/>
                  </a:moveTo>
                  <a:lnTo>
                    <a:pt x="0" y="20"/>
                  </a:lnTo>
                  <a:lnTo>
                    <a:pt x="0" y="31"/>
                  </a:lnTo>
                  <a:lnTo>
                    <a:pt x="10" y="31"/>
                  </a:lnTo>
                  <a:cubicBezTo>
                    <a:pt x="20" y="20"/>
                    <a:pt x="20" y="11"/>
                    <a:pt x="20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9"/>
            <p:cNvSpPr/>
            <p:nvPr/>
          </p:nvSpPr>
          <p:spPr>
            <a:xfrm>
              <a:off x="7260213" y="1868162"/>
              <a:ext cx="128796" cy="118014"/>
            </a:xfrm>
            <a:custGeom>
              <a:avLst/>
              <a:gdLst/>
              <a:ahLst/>
              <a:cxnLst/>
              <a:rect l="l" t="t" r="r" b="b"/>
              <a:pathLst>
                <a:path w="1087" h="996" extrusionOk="0">
                  <a:moveTo>
                    <a:pt x="628" y="1"/>
                  </a:moveTo>
                  <a:cubicBezTo>
                    <a:pt x="584" y="1"/>
                    <a:pt x="533" y="27"/>
                    <a:pt x="490" y="84"/>
                  </a:cubicBezTo>
                  <a:cubicBezTo>
                    <a:pt x="440" y="143"/>
                    <a:pt x="411" y="221"/>
                    <a:pt x="382" y="300"/>
                  </a:cubicBezTo>
                  <a:cubicBezTo>
                    <a:pt x="392" y="261"/>
                    <a:pt x="313" y="134"/>
                    <a:pt x="294" y="104"/>
                  </a:cubicBezTo>
                  <a:cubicBezTo>
                    <a:pt x="260" y="64"/>
                    <a:pt x="218" y="29"/>
                    <a:pt x="173" y="29"/>
                  </a:cubicBezTo>
                  <a:cubicBezTo>
                    <a:pt x="152" y="29"/>
                    <a:pt x="130" y="36"/>
                    <a:pt x="107" y="55"/>
                  </a:cubicBezTo>
                  <a:cubicBezTo>
                    <a:pt x="0" y="153"/>
                    <a:pt x="68" y="369"/>
                    <a:pt x="118" y="467"/>
                  </a:cubicBezTo>
                  <a:cubicBezTo>
                    <a:pt x="157" y="545"/>
                    <a:pt x="186" y="593"/>
                    <a:pt x="205" y="691"/>
                  </a:cubicBezTo>
                  <a:cubicBezTo>
                    <a:pt x="215" y="740"/>
                    <a:pt x="254" y="951"/>
                    <a:pt x="217" y="994"/>
                  </a:cubicBezTo>
                  <a:lnTo>
                    <a:pt x="217" y="994"/>
                  </a:lnTo>
                  <a:cubicBezTo>
                    <a:pt x="433" y="760"/>
                    <a:pt x="793" y="721"/>
                    <a:pt x="1038" y="515"/>
                  </a:cubicBezTo>
                  <a:cubicBezTo>
                    <a:pt x="1048" y="506"/>
                    <a:pt x="1067" y="496"/>
                    <a:pt x="1067" y="476"/>
                  </a:cubicBezTo>
                  <a:cubicBezTo>
                    <a:pt x="1087" y="427"/>
                    <a:pt x="1038" y="388"/>
                    <a:pt x="989" y="369"/>
                  </a:cubicBezTo>
                  <a:cubicBezTo>
                    <a:pt x="930" y="344"/>
                    <a:pt x="869" y="332"/>
                    <a:pt x="808" y="332"/>
                  </a:cubicBezTo>
                  <a:cubicBezTo>
                    <a:pt x="747" y="332"/>
                    <a:pt x="686" y="344"/>
                    <a:pt x="627" y="369"/>
                  </a:cubicBezTo>
                  <a:cubicBezTo>
                    <a:pt x="666" y="319"/>
                    <a:pt x="705" y="261"/>
                    <a:pt x="725" y="202"/>
                  </a:cubicBezTo>
                  <a:cubicBezTo>
                    <a:pt x="762" y="78"/>
                    <a:pt x="705" y="1"/>
                    <a:pt x="628" y="1"/>
                  </a:cubicBezTo>
                  <a:close/>
                  <a:moveTo>
                    <a:pt x="217" y="994"/>
                  </a:moveTo>
                  <a:cubicBezTo>
                    <a:pt x="217" y="994"/>
                    <a:pt x="216" y="995"/>
                    <a:pt x="216" y="995"/>
                  </a:cubicBezTo>
                  <a:cubicBezTo>
                    <a:pt x="216" y="995"/>
                    <a:pt x="217" y="994"/>
                    <a:pt x="217" y="994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9"/>
            <p:cNvSpPr/>
            <p:nvPr/>
          </p:nvSpPr>
          <p:spPr>
            <a:xfrm>
              <a:off x="7025845" y="1811999"/>
              <a:ext cx="29029" cy="172992"/>
            </a:xfrm>
            <a:custGeom>
              <a:avLst/>
              <a:gdLst/>
              <a:ahLst/>
              <a:cxnLst/>
              <a:rect l="l" t="t" r="r" b="b"/>
              <a:pathLst>
                <a:path w="245" h="1460" extrusionOk="0">
                  <a:moveTo>
                    <a:pt x="39" y="0"/>
                  </a:moveTo>
                  <a:cubicBezTo>
                    <a:pt x="29" y="0"/>
                    <a:pt x="20" y="0"/>
                    <a:pt x="0" y="10"/>
                  </a:cubicBezTo>
                  <a:cubicBezTo>
                    <a:pt x="9" y="138"/>
                    <a:pt x="9" y="264"/>
                    <a:pt x="29" y="412"/>
                  </a:cubicBezTo>
                  <a:cubicBezTo>
                    <a:pt x="68" y="735"/>
                    <a:pt x="127" y="1028"/>
                    <a:pt x="176" y="1244"/>
                  </a:cubicBezTo>
                  <a:cubicBezTo>
                    <a:pt x="196" y="1313"/>
                    <a:pt x="205" y="1381"/>
                    <a:pt x="225" y="1430"/>
                  </a:cubicBezTo>
                  <a:cubicBezTo>
                    <a:pt x="235" y="1440"/>
                    <a:pt x="235" y="1450"/>
                    <a:pt x="245" y="1459"/>
                  </a:cubicBezTo>
                  <a:cubicBezTo>
                    <a:pt x="235" y="1381"/>
                    <a:pt x="216" y="1302"/>
                    <a:pt x="205" y="1234"/>
                  </a:cubicBezTo>
                  <a:cubicBezTo>
                    <a:pt x="157" y="1028"/>
                    <a:pt x="98" y="735"/>
                    <a:pt x="68" y="412"/>
                  </a:cubicBezTo>
                  <a:cubicBezTo>
                    <a:pt x="49" y="264"/>
                    <a:pt x="39" y="127"/>
                    <a:pt x="39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9"/>
            <p:cNvSpPr/>
            <p:nvPr/>
          </p:nvSpPr>
          <p:spPr>
            <a:xfrm>
              <a:off x="7052386" y="1981436"/>
              <a:ext cx="4858" cy="17418"/>
            </a:xfrm>
            <a:custGeom>
              <a:avLst/>
              <a:gdLst/>
              <a:ahLst/>
              <a:cxnLst/>
              <a:rect l="l" t="t" r="r" b="b"/>
              <a:pathLst>
                <a:path w="41" h="147" extrusionOk="0">
                  <a:moveTo>
                    <a:pt x="1" y="0"/>
                  </a:moveTo>
                  <a:cubicBezTo>
                    <a:pt x="1" y="20"/>
                    <a:pt x="11" y="39"/>
                    <a:pt x="11" y="59"/>
                  </a:cubicBezTo>
                  <a:lnTo>
                    <a:pt x="40" y="147"/>
                  </a:lnTo>
                  <a:cubicBezTo>
                    <a:pt x="40" y="147"/>
                    <a:pt x="40" y="118"/>
                    <a:pt x="31" y="59"/>
                  </a:cubicBezTo>
                  <a:cubicBezTo>
                    <a:pt x="31" y="49"/>
                    <a:pt x="21" y="39"/>
                    <a:pt x="21" y="29"/>
                  </a:cubicBezTo>
                  <a:cubicBezTo>
                    <a:pt x="11" y="2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9"/>
            <p:cNvSpPr/>
            <p:nvPr/>
          </p:nvSpPr>
          <p:spPr>
            <a:xfrm>
              <a:off x="7081534" y="1990678"/>
              <a:ext cx="1185" cy="5924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10" y="1"/>
                  </a:moveTo>
                  <a:lnTo>
                    <a:pt x="10" y="1"/>
                  </a:lnTo>
                  <a:cubicBezTo>
                    <a:pt x="10" y="10"/>
                    <a:pt x="0" y="10"/>
                    <a:pt x="0" y="10"/>
                  </a:cubicBezTo>
                  <a:lnTo>
                    <a:pt x="0" y="49"/>
                  </a:lnTo>
                  <a:cubicBezTo>
                    <a:pt x="10" y="49"/>
                    <a:pt x="10" y="40"/>
                    <a:pt x="10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9"/>
            <p:cNvSpPr/>
            <p:nvPr/>
          </p:nvSpPr>
          <p:spPr>
            <a:xfrm>
              <a:off x="7081534" y="1799203"/>
              <a:ext cx="34835" cy="191594"/>
            </a:xfrm>
            <a:custGeom>
              <a:avLst/>
              <a:gdLst/>
              <a:ahLst/>
              <a:cxnLst/>
              <a:rect l="l" t="t" r="r" b="b"/>
              <a:pathLst>
                <a:path w="294" h="1617" extrusionOk="0">
                  <a:moveTo>
                    <a:pt x="264" y="0"/>
                  </a:moveTo>
                  <a:cubicBezTo>
                    <a:pt x="216" y="137"/>
                    <a:pt x="176" y="275"/>
                    <a:pt x="137" y="431"/>
                  </a:cubicBezTo>
                  <a:cubicBezTo>
                    <a:pt x="59" y="764"/>
                    <a:pt x="20" y="1078"/>
                    <a:pt x="10" y="1303"/>
                  </a:cubicBezTo>
                  <a:cubicBezTo>
                    <a:pt x="0" y="1421"/>
                    <a:pt x="0" y="1508"/>
                    <a:pt x="0" y="1567"/>
                  </a:cubicBezTo>
                  <a:lnTo>
                    <a:pt x="0" y="1616"/>
                  </a:lnTo>
                  <a:cubicBezTo>
                    <a:pt x="0" y="1616"/>
                    <a:pt x="10" y="1606"/>
                    <a:pt x="10" y="1597"/>
                  </a:cubicBezTo>
                  <a:lnTo>
                    <a:pt x="10" y="1567"/>
                  </a:lnTo>
                  <a:cubicBezTo>
                    <a:pt x="20" y="1508"/>
                    <a:pt x="29" y="1421"/>
                    <a:pt x="39" y="1303"/>
                  </a:cubicBezTo>
                  <a:cubicBezTo>
                    <a:pt x="59" y="1078"/>
                    <a:pt x="98" y="774"/>
                    <a:pt x="176" y="441"/>
                  </a:cubicBezTo>
                  <a:cubicBezTo>
                    <a:pt x="216" y="285"/>
                    <a:pt x="255" y="148"/>
                    <a:pt x="294" y="20"/>
                  </a:cubicBezTo>
                  <a:cubicBezTo>
                    <a:pt x="284" y="11"/>
                    <a:pt x="274" y="11"/>
                    <a:pt x="264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9"/>
            <p:cNvSpPr/>
            <p:nvPr/>
          </p:nvSpPr>
          <p:spPr>
            <a:xfrm>
              <a:off x="7079164" y="1990678"/>
              <a:ext cx="2488" cy="3555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20" y="0"/>
                  </a:moveTo>
                  <a:cubicBezTo>
                    <a:pt x="10" y="20"/>
                    <a:pt x="1" y="29"/>
                    <a:pt x="1" y="29"/>
                  </a:cubicBezTo>
                  <a:cubicBezTo>
                    <a:pt x="1" y="29"/>
                    <a:pt x="10" y="29"/>
                    <a:pt x="20" y="1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9"/>
            <p:cNvSpPr/>
            <p:nvPr/>
          </p:nvSpPr>
          <p:spPr>
            <a:xfrm>
              <a:off x="7082600" y="1832853"/>
              <a:ext cx="92894" cy="157944"/>
            </a:xfrm>
            <a:custGeom>
              <a:avLst/>
              <a:gdLst/>
              <a:ahLst/>
              <a:cxnLst/>
              <a:rect l="l" t="t" r="r" b="b"/>
              <a:pathLst>
                <a:path w="784" h="1333" extrusionOk="0">
                  <a:moveTo>
                    <a:pt x="755" y="1"/>
                  </a:moveTo>
                  <a:cubicBezTo>
                    <a:pt x="696" y="128"/>
                    <a:pt x="637" y="275"/>
                    <a:pt x="559" y="432"/>
                  </a:cubicBezTo>
                  <a:cubicBezTo>
                    <a:pt x="422" y="696"/>
                    <a:pt x="275" y="931"/>
                    <a:pt x="157" y="1097"/>
                  </a:cubicBezTo>
                  <a:cubicBezTo>
                    <a:pt x="109" y="1176"/>
                    <a:pt x="59" y="1244"/>
                    <a:pt x="20" y="1293"/>
                  </a:cubicBezTo>
                  <a:cubicBezTo>
                    <a:pt x="11" y="1303"/>
                    <a:pt x="11" y="1313"/>
                    <a:pt x="1" y="1313"/>
                  </a:cubicBezTo>
                  <a:lnTo>
                    <a:pt x="1" y="1332"/>
                  </a:lnTo>
                  <a:lnTo>
                    <a:pt x="30" y="1303"/>
                  </a:lnTo>
                  <a:cubicBezTo>
                    <a:pt x="69" y="1254"/>
                    <a:pt x="118" y="1195"/>
                    <a:pt x="187" y="1117"/>
                  </a:cubicBezTo>
                  <a:cubicBezTo>
                    <a:pt x="304" y="950"/>
                    <a:pt x="451" y="715"/>
                    <a:pt x="598" y="441"/>
                  </a:cubicBezTo>
                  <a:cubicBezTo>
                    <a:pt x="666" y="295"/>
                    <a:pt x="735" y="147"/>
                    <a:pt x="784" y="10"/>
                  </a:cubicBezTo>
                  <a:cubicBezTo>
                    <a:pt x="775" y="10"/>
                    <a:pt x="764" y="1"/>
                    <a:pt x="755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7081534" y="1988308"/>
              <a:ext cx="1185" cy="3555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10" y="1"/>
                  </a:moveTo>
                  <a:cubicBezTo>
                    <a:pt x="10" y="10"/>
                    <a:pt x="0" y="20"/>
                    <a:pt x="0" y="20"/>
                  </a:cubicBezTo>
                  <a:lnTo>
                    <a:pt x="0" y="30"/>
                  </a:lnTo>
                  <a:cubicBezTo>
                    <a:pt x="0" y="30"/>
                    <a:pt x="10" y="30"/>
                    <a:pt x="10" y="2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7028096" y="1943165"/>
              <a:ext cx="111497" cy="106757"/>
            </a:xfrm>
            <a:custGeom>
              <a:avLst/>
              <a:gdLst/>
              <a:ahLst/>
              <a:cxnLst/>
              <a:rect l="l" t="t" r="r" b="b"/>
              <a:pathLst>
                <a:path w="941" h="901" extrusionOk="0">
                  <a:moveTo>
                    <a:pt x="486" y="1"/>
                  </a:moveTo>
                  <a:cubicBezTo>
                    <a:pt x="440" y="1"/>
                    <a:pt x="390" y="35"/>
                    <a:pt x="363" y="108"/>
                  </a:cubicBezTo>
                  <a:cubicBezTo>
                    <a:pt x="343" y="166"/>
                    <a:pt x="343" y="235"/>
                    <a:pt x="343" y="304"/>
                  </a:cubicBezTo>
                  <a:cubicBezTo>
                    <a:pt x="343" y="264"/>
                    <a:pt x="245" y="186"/>
                    <a:pt x="216" y="176"/>
                  </a:cubicBezTo>
                  <a:cubicBezTo>
                    <a:pt x="190" y="155"/>
                    <a:pt x="160" y="140"/>
                    <a:pt x="130" y="140"/>
                  </a:cubicBezTo>
                  <a:cubicBezTo>
                    <a:pt x="104" y="140"/>
                    <a:pt x="78" y="153"/>
                    <a:pt x="59" y="186"/>
                  </a:cubicBezTo>
                  <a:cubicBezTo>
                    <a:pt x="1" y="284"/>
                    <a:pt x="108" y="430"/>
                    <a:pt x="167" y="499"/>
                  </a:cubicBezTo>
                  <a:cubicBezTo>
                    <a:pt x="226" y="558"/>
                    <a:pt x="265" y="587"/>
                    <a:pt x="304" y="656"/>
                  </a:cubicBezTo>
                  <a:cubicBezTo>
                    <a:pt x="323" y="694"/>
                    <a:pt x="406" y="841"/>
                    <a:pt x="385" y="895"/>
                  </a:cubicBezTo>
                  <a:lnTo>
                    <a:pt x="385" y="895"/>
                  </a:lnTo>
                  <a:cubicBezTo>
                    <a:pt x="504" y="654"/>
                    <a:pt x="775" y="527"/>
                    <a:pt x="921" y="304"/>
                  </a:cubicBezTo>
                  <a:cubicBezTo>
                    <a:pt x="921" y="293"/>
                    <a:pt x="931" y="274"/>
                    <a:pt x="931" y="264"/>
                  </a:cubicBezTo>
                  <a:cubicBezTo>
                    <a:pt x="941" y="225"/>
                    <a:pt x="882" y="195"/>
                    <a:pt x="843" y="195"/>
                  </a:cubicBezTo>
                  <a:cubicBezTo>
                    <a:pt x="832" y="195"/>
                    <a:pt x="822" y="194"/>
                    <a:pt x="811" y="194"/>
                  </a:cubicBezTo>
                  <a:cubicBezTo>
                    <a:pt x="716" y="194"/>
                    <a:pt x="629" y="232"/>
                    <a:pt x="558" y="293"/>
                  </a:cubicBezTo>
                  <a:cubicBezTo>
                    <a:pt x="569" y="245"/>
                    <a:pt x="588" y="186"/>
                    <a:pt x="588" y="137"/>
                  </a:cubicBezTo>
                  <a:cubicBezTo>
                    <a:pt x="588" y="47"/>
                    <a:pt x="540" y="1"/>
                    <a:pt x="486" y="1"/>
                  </a:cubicBezTo>
                  <a:close/>
                  <a:moveTo>
                    <a:pt x="385" y="895"/>
                  </a:moveTo>
                  <a:cubicBezTo>
                    <a:pt x="384" y="897"/>
                    <a:pt x="383" y="899"/>
                    <a:pt x="382" y="901"/>
                  </a:cubicBezTo>
                  <a:cubicBezTo>
                    <a:pt x="383" y="899"/>
                    <a:pt x="384" y="897"/>
                    <a:pt x="385" y="895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5894529" y="2733830"/>
              <a:ext cx="160195" cy="186262"/>
            </a:xfrm>
            <a:custGeom>
              <a:avLst/>
              <a:gdLst/>
              <a:ahLst/>
              <a:cxnLst/>
              <a:rect l="l" t="t" r="r" b="b"/>
              <a:pathLst>
                <a:path w="1352" h="1572" extrusionOk="0">
                  <a:moveTo>
                    <a:pt x="586" y="0"/>
                  </a:moveTo>
                  <a:cubicBezTo>
                    <a:pt x="472" y="0"/>
                    <a:pt x="358" y="39"/>
                    <a:pt x="285" y="133"/>
                  </a:cubicBezTo>
                  <a:cubicBezTo>
                    <a:pt x="235" y="191"/>
                    <a:pt x="206" y="260"/>
                    <a:pt x="176" y="329"/>
                  </a:cubicBezTo>
                  <a:cubicBezTo>
                    <a:pt x="0" y="886"/>
                    <a:pt x="255" y="1552"/>
                    <a:pt x="911" y="1572"/>
                  </a:cubicBezTo>
                  <a:cubicBezTo>
                    <a:pt x="921" y="1504"/>
                    <a:pt x="970" y="1454"/>
                    <a:pt x="1009" y="1395"/>
                  </a:cubicBezTo>
                  <a:cubicBezTo>
                    <a:pt x="1293" y="1053"/>
                    <a:pt x="1352" y="799"/>
                    <a:pt x="1127" y="397"/>
                  </a:cubicBezTo>
                  <a:cubicBezTo>
                    <a:pt x="1068" y="309"/>
                    <a:pt x="1009" y="231"/>
                    <a:pt x="931" y="162"/>
                  </a:cubicBezTo>
                  <a:cubicBezTo>
                    <a:pt x="872" y="113"/>
                    <a:pt x="833" y="54"/>
                    <a:pt x="744" y="25"/>
                  </a:cubicBezTo>
                  <a:cubicBezTo>
                    <a:pt x="694" y="9"/>
                    <a:pt x="640" y="0"/>
                    <a:pt x="586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5892159" y="2828264"/>
              <a:ext cx="109245" cy="104624"/>
            </a:xfrm>
            <a:custGeom>
              <a:avLst/>
              <a:gdLst/>
              <a:ahLst/>
              <a:cxnLst/>
              <a:rect l="l" t="t" r="r" b="b"/>
              <a:pathLst>
                <a:path w="922" h="883" extrusionOk="0">
                  <a:moveTo>
                    <a:pt x="77" y="1"/>
                  </a:moveTo>
                  <a:cubicBezTo>
                    <a:pt x="53" y="1"/>
                    <a:pt x="34" y="6"/>
                    <a:pt x="20" y="41"/>
                  </a:cubicBezTo>
                  <a:cubicBezTo>
                    <a:pt x="1" y="70"/>
                    <a:pt x="1" y="119"/>
                    <a:pt x="1" y="158"/>
                  </a:cubicBezTo>
                  <a:cubicBezTo>
                    <a:pt x="11" y="237"/>
                    <a:pt x="40" y="315"/>
                    <a:pt x="79" y="383"/>
                  </a:cubicBezTo>
                  <a:cubicBezTo>
                    <a:pt x="118" y="452"/>
                    <a:pt x="177" y="511"/>
                    <a:pt x="236" y="559"/>
                  </a:cubicBezTo>
                  <a:cubicBezTo>
                    <a:pt x="422" y="726"/>
                    <a:pt x="657" y="833"/>
                    <a:pt x="902" y="873"/>
                  </a:cubicBezTo>
                  <a:lnTo>
                    <a:pt x="921" y="883"/>
                  </a:lnTo>
                  <a:cubicBezTo>
                    <a:pt x="912" y="844"/>
                    <a:pt x="912" y="805"/>
                    <a:pt x="902" y="765"/>
                  </a:cubicBezTo>
                  <a:cubicBezTo>
                    <a:pt x="873" y="569"/>
                    <a:pt x="745" y="383"/>
                    <a:pt x="608" y="246"/>
                  </a:cubicBezTo>
                  <a:cubicBezTo>
                    <a:pt x="471" y="109"/>
                    <a:pt x="294" y="31"/>
                    <a:pt x="109" y="2"/>
                  </a:cubicBezTo>
                  <a:cubicBezTo>
                    <a:pt x="97" y="2"/>
                    <a:pt x="87" y="1"/>
                    <a:pt x="77" y="1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9"/>
            <p:cNvSpPr/>
            <p:nvPr/>
          </p:nvSpPr>
          <p:spPr>
            <a:xfrm>
              <a:off x="5989674" y="2791296"/>
              <a:ext cx="75595" cy="141593"/>
            </a:xfrm>
            <a:custGeom>
              <a:avLst/>
              <a:gdLst/>
              <a:ahLst/>
              <a:cxnLst/>
              <a:rect l="l" t="t" r="r" b="b"/>
              <a:pathLst>
                <a:path w="638" h="1195" extrusionOk="0">
                  <a:moveTo>
                    <a:pt x="480" y="0"/>
                  </a:moveTo>
                  <a:cubicBezTo>
                    <a:pt x="461" y="0"/>
                    <a:pt x="451" y="0"/>
                    <a:pt x="431" y="10"/>
                  </a:cubicBezTo>
                  <a:cubicBezTo>
                    <a:pt x="216" y="127"/>
                    <a:pt x="69" y="343"/>
                    <a:pt x="20" y="578"/>
                  </a:cubicBezTo>
                  <a:cubicBezTo>
                    <a:pt x="0" y="675"/>
                    <a:pt x="0" y="754"/>
                    <a:pt x="10" y="852"/>
                  </a:cubicBezTo>
                  <a:cubicBezTo>
                    <a:pt x="30" y="969"/>
                    <a:pt x="30" y="1077"/>
                    <a:pt x="79" y="1185"/>
                  </a:cubicBezTo>
                  <a:cubicBezTo>
                    <a:pt x="79" y="1185"/>
                    <a:pt x="79" y="1195"/>
                    <a:pt x="89" y="1195"/>
                  </a:cubicBezTo>
                  <a:lnTo>
                    <a:pt x="89" y="1185"/>
                  </a:lnTo>
                  <a:cubicBezTo>
                    <a:pt x="187" y="1117"/>
                    <a:pt x="265" y="1038"/>
                    <a:pt x="353" y="969"/>
                  </a:cubicBezTo>
                  <a:cubicBezTo>
                    <a:pt x="451" y="901"/>
                    <a:pt x="520" y="773"/>
                    <a:pt x="559" y="675"/>
                  </a:cubicBezTo>
                  <a:cubicBezTo>
                    <a:pt x="637" y="460"/>
                    <a:pt x="617" y="225"/>
                    <a:pt x="520" y="29"/>
                  </a:cubicBezTo>
                  <a:cubicBezTo>
                    <a:pt x="509" y="20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6177595" y="2444484"/>
              <a:ext cx="197400" cy="146095"/>
            </a:xfrm>
            <a:custGeom>
              <a:avLst/>
              <a:gdLst/>
              <a:ahLst/>
              <a:cxnLst/>
              <a:rect l="l" t="t" r="r" b="b"/>
              <a:pathLst>
                <a:path w="1666" h="1233" extrusionOk="0">
                  <a:moveTo>
                    <a:pt x="1079" y="1"/>
                  </a:moveTo>
                  <a:cubicBezTo>
                    <a:pt x="1070" y="1"/>
                    <a:pt x="1060" y="3"/>
                    <a:pt x="1049" y="9"/>
                  </a:cubicBezTo>
                  <a:cubicBezTo>
                    <a:pt x="972" y="47"/>
                    <a:pt x="766" y="345"/>
                    <a:pt x="818" y="442"/>
                  </a:cubicBezTo>
                  <a:lnTo>
                    <a:pt x="818" y="442"/>
                  </a:lnTo>
                  <a:cubicBezTo>
                    <a:pt x="778" y="378"/>
                    <a:pt x="635" y="134"/>
                    <a:pt x="548" y="134"/>
                  </a:cubicBezTo>
                  <a:cubicBezTo>
                    <a:pt x="529" y="134"/>
                    <a:pt x="512" y="146"/>
                    <a:pt x="500" y="175"/>
                  </a:cubicBezTo>
                  <a:cubicBezTo>
                    <a:pt x="442" y="303"/>
                    <a:pt x="481" y="518"/>
                    <a:pt x="529" y="636"/>
                  </a:cubicBezTo>
                  <a:cubicBezTo>
                    <a:pt x="480" y="627"/>
                    <a:pt x="398" y="616"/>
                    <a:pt x="316" y="616"/>
                  </a:cubicBezTo>
                  <a:cubicBezTo>
                    <a:pt x="219" y="616"/>
                    <a:pt x="121" y="631"/>
                    <a:pt x="79" y="684"/>
                  </a:cubicBezTo>
                  <a:cubicBezTo>
                    <a:pt x="1" y="792"/>
                    <a:pt x="177" y="821"/>
                    <a:pt x="246" y="851"/>
                  </a:cubicBezTo>
                  <a:lnTo>
                    <a:pt x="686" y="998"/>
                  </a:lnTo>
                  <a:cubicBezTo>
                    <a:pt x="839" y="1046"/>
                    <a:pt x="1012" y="1094"/>
                    <a:pt x="1102" y="1224"/>
                  </a:cubicBezTo>
                  <a:lnTo>
                    <a:pt x="1102" y="1224"/>
                  </a:lnTo>
                  <a:cubicBezTo>
                    <a:pt x="1035" y="1115"/>
                    <a:pt x="1157" y="917"/>
                    <a:pt x="1205" y="832"/>
                  </a:cubicBezTo>
                  <a:cubicBezTo>
                    <a:pt x="1293" y="684"/>
                    <a:pt x="1391" y="577"/>
                    <a:pt x="1499" y="449"/>
                  </a:cubicBezTo>
                  <a:cubicBezTo>
                    <a:pt x="1558" y="381"/>
                    <a:pt x="1665" y="214"/>
                    <a:pt x="1499" y="214"/>
                  </a:cubicBezTo>
                  <a:cubicBezTo>
                    <a:pt x="1450" y="214"/>
                    <a:pt x="1127" y="312"/>
                    <a:pt x="1136" y="371"/>
                  </a:cubicBezTo>
                  <a:cubicBezTo>
                    <a:pt x="1128" y="317"/>
                    <a:pt x="1176" y="1"/>
                    <a:pt x="1079" y="1"/>
                  </a:cubicBezTo>
                  <a:close/>
                  <a:moveTo>
                    <a:pt x="1102" y="1224"/>
                  </a:moveTo>
                  <a:lnTo>
                    <a:pt x="1102" y="1224"/>
                  </a:lnTo>
                  <a:cubicBezTo>
                    <a:pt x="1104" y="1227"/>
                    <a:pt x="1105" y="1230"/>
                    <a:pt x="1107" y="1233"/>
                  </a:cubicBezTo>
                  <a:cubicBezTo>
                    <a:pt x="1106" y="1230"/>
                    <a:pt x="1104" y="1227"/>
                    <a:pt x="1102" y="1224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6023324" y="1307126"/>
              <a:ext cx="257710" cy="268256"/>
            </a:xfrm>
            <a:custGeom>
              <a:avLst/>
              <a:gdLst/>
              <a:ahLst/>
              <a:cxnLst/>
              <a:rect l="l" t="t" r="r" b="b"/>
              <a:pathLst>
                <a:path w="2175" h="2264" extrusionOk="0">
                  <a:moveTo>
                    <a:pt x="749" y="1"/>
                  </a:moveTo>
                  <a:cubicBezTo>
                    <a:pt x="545" y="1"/>
                    <a:pt x="336" y="80"/>
                    <a:pt x="216" y="247"/>
                  </a:cubicBezTo>
                  <a:cubicBezTo>
                    <a:pt x="167" y="315"/>
                    <a:pt x="138" y="393"/>
                    <a:pt x="118" y="471"/>
                  </a:cubicBezTo>
                  <a:cubicBezTo>
                    <a:pt x="1" y="941"/>
                    <a:pt x="245" y="1422"/>
                    <a:pt x="558" y="1784"/>
                  </a:cubicBezTo>
                  <a:cubicBezTo>
                    <a:pt x="735" y="1999"/>
                    <a:pt x="950" y="2195"/>
                    <a:pt x="1215" y="2264"/>
                  </a:cubicBezTo>
                  <a:lnTo>
                    <a:pt x="2174" y="1108"/>
                  </a:lnTo>
                  <a:cubicBezTo>
                    <a:pt x="1861" y="667"/>
                    <a:pt x="1371" y="21"/>
                    <a:pt x="784" y="1"/>
                  </a:cubicBezTo>
                  <a:cubicBezTo>
                    <a:pt x="772" y="1"/>
                    <a:pt x="761" y="1"/>
                    <a:pt x="749" y="1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6318002" y="1144561"/>
              <a:ext cx="226311" cy="274180"/>
            </a:xfrm>
            <a:custGeom>
              <a:avLst/>
              <a:gdLst/>
              <a:ahLst/>
              <a:cxnLst/>
              <a:rect l="l" t="t" r="r" b="b"/>
              <a:pathLst>
                <a:path w="1910" h="2314" extrusionOk="0">
                  <a:moveTo>
                    <a:pt x="721" y="0"/>
                  </a:moveTo>
                  <a:cubicBezTo>
                    <a:pt x="706" y="0"/>
                    <a:pt x="691" y="1"/>
                    <a:pt x="676" y="3"/>
                  </a:cubicBezTo>
                  <a:cubicBezTo>
                    <a:pt x="402" y="13"/>
                    <a:pt x="118" y="277"/>
                    <a:pt x="79" y="551"/>
                  </a:cubicBezTo>
                  <a:cubicBezTo>
                    <a:pt x="60" y="668"/>
                    <a:pt x="79" y="796"/>
                    <a:pt x="60" y="914"/>
                  </a:cubicBezTo>
                  <a:cubicBezTo>
                    <a:pt x="30" y="1109"/>
                    <a:pt x="1" y="1305"/>
                    <a:pt x="1" y="1511"/>
                  </a:cubicBezTo>
                  <a:cubicBezTo>
                    <a:pt x="10" y="1795"/>
                    <a:pt x="79" y="2089"/>
                    <a:pt x="265" y="2313"/>
                  </a:cubicBezTo>
                  <a:lnTo>
                    <a:pt x="1832" y="1941"/>
                  </a:lnTo>
                  <a:cubicBezTo>
                    <a:pt x="1910" y="1677"/>
                    <a:pt x="1861" y="1393"/>
                    <a:pt x="1783" y="1129"/>
                  </a:cubicBezTo>
                  <a:cubicBezTo>
                    <a:pt x="1646" y="668"/>
                    <a:pt x="1381" y="189"/>
                    <a:pt x="921" y="42"/>
                  </a:cubicBezTo>
                  <a:cubicBezTo>
                    <a:pt x="856" y="18"/>
                    <a:pt x="792" y="0"/>
                    <a:pt x="721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6356273" y="1433788"/>
              <a:ext cx="335438" cy="498951"/>
            </a:xfrm>
            <a:custGeom>
              <a:avLst/>
              <a:gdLst/>
              <a:ahLst/>
              <a:cxnLst/>
              <a:rect l="l" t="t" r="r" b="b"/>
              <a:pathLst>
                <a:path w="2831" h="4211" extrusionOk="0">
                  <a:moveTo>
                    <a:pt x="11" y="0"/>
                  </a:moveTo>
                  <a:cubicBezTo>
                    <a:pt x="11" y="0"/>
                    <a:pt x="1" y="29"/>
                    <a:pt x="11" y="79"/>
                  </a:cubicBezTo>
                  <a:cubicBezTo>
                    <a:pt x="11" y="118"/>
                    <a:pt x="11" y="186"/>
                    <a:pt x="30" y="274"/>
                  </a:cubicBezTo>
                  <a:cubicBezTo>
                    <a:pt x="50" y="451"/>
                    <a:pt x="109" y="695"/>
                    <a:pt x="226" y="989"/>
                  </a:cubicBezTo>
                  <a:cubicBezTo>
                    <a:pt x="333" y="1283"/>
                    <a:pt x="500" y="1616"/>
                    <a:pt x="716" y="1959"/>
                  </a:cubicBezTo>
                  <a:cubicBezTo>
                    <a:pt x="823" y="2135"/>
                    <a:pt x="951" y="2321"/>
                    <a:pt x="1078" y="2497"/>
                  </a:cubicBezTo>
                  <a:cubicBezTo>
                    <a:pt x="1205" y="2683"/>
                    <a:pt x="1342" y="2869"/>
                    <a:pt x="1499" y="3045"/>
                  </a:cubicBezTo>
                  <a:cubicBezTo>
                    <a:pt x="1920" y="3525"/>
                    <a:pt x="2370" y="3917"/>
                    <a:pt x="2792" y="4211"/>
                  </a:cubicBezTo>
                  <a:cubicBezTo>
                    <a:pt x="2792" y="4181"/>
                    <a:pt x="2811" y="4142"/>
                    <a:pt x="2831" y="4122"/>
                  </a:cubicBezTo>
                  <a:cubicBezTo>
                    <a:pt x="2429" y="3819"/>
                    <a:pt x="1998" y="3437"/>
                    <a:pt x="1597" y="2967"/>
                  </a:cubicBezTo>
                  <a:cubicBezTo>
                    <a:pt x="1440" y="2791"/>
                    <a:pt x="1303" y="2614"/>
                    <a:pt x="1166" y="2429"/>
                  </a:cubicBezTo>
                  <a:cubicBezTo>
                    <a:pt x="1039" y="2252"/>
                    <a:pt x="921" y="2076"/>
                    <a:pt x="814" y="1900"/>
                  </a:cubicBezTo>
                  <a:cubicBezTo>
                    <a:pt x="588" y="1557"/>
                    <a:pt x="422" y="1234"/>
                    <a:pt x="294" y="960"/>
                  </a:cubicBezTo>
                  <a:cubicBezTo>
                    <a:pt x="59" y="392"/>
                    <a:pt x="30" y="0"/>
                    <a:pt x="11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5954839" y="1445400"/>
              <a:ext cx="517553" cy="277498"/>
            </a:xfrm>
            <a:custGeom>
              <a:avLst/>
              <a:gdLst/>
              <a:ahLst/>
              <a:cxnLst/>
              <a:rect l="l" t="t" r="r" b="b"/>
              <a:pathLst>
                <a:path w="4368" h="2342" extrusionOk="0">
                  <a:moveTo>
                    <a:pt x="1586" y="0"/>
                  </a:moveTo>
                  <a:cubicBezTo>
                    <a:pt x="1325" y="0"/>
                    <a:pt x="1063" y="39"/>
                    <a:pt x="814" y="118"/>
                  </a:cubicBezTo>
                  <a:cubicBezTo>
                    <a:pt x="520" y="216"/>
                    <a:pt x="216" y="392"/>
                    <a:pt x="109" y="686"/>
                  </a:cubicBezTo>
                  <a:cubicBezTo>
                    <a:pt x="0" y="969"/>
                    <a:pt x="98" y="1302"/>
                    <a:pt x="304" y="1528"/>
                  </a:cubicBezTo>
                  <a:cubicBezTo>
                    <a:pt x="500" y="1763"/>
                    <a:pt x="774" y="1900"/>
                    <a:pt x="1058" y="2017"/>
                  </a:cubicBezTo>
                  <a:cubicBezTo>
                    <a:pt x="1608" y="2233"/>
                    <a:pt x="2202" y="2341"/>
                    <a:pt x="2794" y="2341"/>
                  </a:cubicBezTo>
                  <a:cubicBezTo>
                    <a:pt x="3330" y="2341"/>
                    <a:pt x="3865" y="2253"/>
                    <a:pt x="4368" y="2076"/>
                  </a:cubicBezTo>
                  <a:cubicBezTo>
                    <a:pt x="3976" y="1430"/>
                    <a:pt x="3584" y="783"/>
                    <a:pt x="3183" y="137"/>
                  </a:cubicBezTo>
                  <a:lnTo>
                    <a:pt x="2351" y="118"/>
                  </a:lnTo>
                  <a:cubicBezTo>
                    <a:pt x="2106" y="39"/>
                    <a:pt x="1846" y="0"/>
                    <a:pt x="1586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6355207" y="1175368"/>
              <a:ext cx="334253" cy="514828"/>
            </a:xfrm>
            <a:custGeom>
              <a:avLst/>
              <a:gdLst/>
              <a:ahLst/>
              <a:cxnLst/>
              <a:rect l="l" t="t" r="r" b="b"/>
              <a:pathLst>
                <a:path w="2821" h="4345" extrusionOk="0">
                  <a:moveTo>
                    <a:pt x="1983" y="0"/>
                  </a:moveTo>
                  <a:cubicBezTo>
                    <a:pt x="1724" y="0"/>
                    <a:pt x="1478" y="137"/>
                    <a:pt x="1273" y="301"/>
                  </a:cubicBezTo>
                  <a:cubicBezTo>
                    <a:pt x="871" y="624"/>
                    <a:pt x="568" y="1084"/>
                    <a:pt x="440" y="1594"/>
                  </a:cubicBezTo>
                  <a:lnTo>
                    <a:pt x="0" y="2299"/>
                  </a:lnTo>
                  <a:cubicBezTo>
                    <a:pt x="323" y="2984"/>
                    <a:pt x="646" y="3659"/>
                    <a:pt x="979" y="4345"/>
                  </a:cubicBezTo>
                  <a:cubicBezTo>
                    <a:pt x="1870" y="3659"/>
                    <a:pt x="2507" y="2641"/>
                    <a:pt x="2732" y="1535"/>
                  </a:cubicBezTo>
                  <a:cubicBezTo>
                    <a:pt x="2791" y="1241"/>
                    <a:pt x="2820" y="928"/>
                    <a:pt x="2732" y="634"/>
                  </a:cubicBezTo>
                  <a:cubicBezTo>
                    <a:pt x="2653" y="340"/>
                    <a:pt x="2429" y="75"/>
                    <a:pt x="2135" y="17"/>
                  </a:cubicBezTo>
                  <a:cubicBezTo>
                    <a:pt x="2084" y="6"/>
                    <a:pt x="2033" y="0"/>
                    <a:pt x="1983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6149750" y="1177501"/>
              <a:ext cx="340178" cy="525611"/>
            </a:xfrm>
            <a:custGeom>
              <a:avLst/>
              <a:gdLst/>
              <a:ahLst/>
              <a:cxnLst/>
              <a:rect l="l" t="t" r="r" b="b"/>
              <a:pathLst>
                <a:path w="2871" h="4436" extrusionOk="0">
                  <a:moveTo>
                    <a:pt x="790" y="0"/>
                  </a:moveTo>
                  <a:cubicBezTo>
                    <a:pt x="707" y="0"/>
                    <a:pt x="625" y="14"/>
                    <a:pt x="549" y="48"/>
                  </a:cubicBezTo>
                  <a:cubicBezTo>
                    <a:pt x="373" y="136"/>
                    <a:pt x="265" y="322"/>
                    <a:pt x="196" y="498"/>
                  </a:cubicBezTo>
                  <a:cubicBezTo>
                    <a:pt x="1" y="1027"/>
                    <a:pt x="79" y="1634"/>
                    <a:pt x="314" y="2153"/>
                  </a:cubicBezTo>
                  <a:cubicBezTo>
                    <a:pt x="549" y="2682"/>
                    <a:pt x="901" y="3171"/>
                    <a:pt x="1332" y="3573"/>
                  </a:cubicBezTo>
                  <a:cubicBezTo>
                    <a:pt x="1528" y="3759"/>
                    <a:pt x="1763" y="3906"/>
                    <a:pt x="1979" y="4072"/>
                  </a:cubicBezTo>
                  <a:cubicBezTo>
                    <a:pt x="2046" y="4130"/>
                    <a:pt x="2684" y="4435"/>
                    <a:pt x="2703" y="4435"/>
                  </a:cubicBezTo>
                  <a:cubicBezTo>
                    <a:pt x="2703" y="4435"/>
                    <a:pt x="2703" y="4435"/>
                    <a:pt x="2703" y="4435"/>
                  </a:cubicBezTo>
                  <a:cubicBezTo>
                    <a:pt x="2870" y="3299"/>
                    <a:pt x="2840" y="2144"/>
                    <a:pt x="2253" y="1115"/>
                  </a:cubicBezTo>
                  <a:cubicBezTo>
                    <a:pt x="1989" y="655"/>
                    <a:pt x="1617" y="234"/>
                    <a:pt x="1107" y="57"/>
                  </a:cubicBezTo>
                  <a:cubicBezTo>
                    <a:pt x="1007" y="24"/>
                    <a:pt x="898" y="0"/>
                    <a:pt x="790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6257692" y="1259731"/>
              <a:ext cx="211263" cy="432835"/>
            </a:xfrm>
            <a:custGeom>
              <a:avLst/>
              <a:gdLst/>
              <a:ahLst/>
              <a:cxnLst/>
              <a:rect l="l" t="t" r="r" b="b"/>
              <a:pathLst>
                <a:path w="1783" h="3653" extrusionOk="0">
                  <a:moveTo>
                    <a:pt x="1" y="0"/>
                  </a:moveTo>
                  <a:cubicBezTo>
                    <a:pt x="1" y="10"/>
                    <a:pt x="1" y="20"/>
                    <a:pt x="10" y="49"/>
                  </a:cubicBezTo>
                  <a:cubicBezTo>
                    <a:pt x="20" y="79"/>
                    <a:pt x="40" y="118"/>
                    <a:pt x="49" y="157"/>
                  </a:cubicBezTo>
                  <a:cubicBezTo>
                    <a:pt x="88" y="255"/>
                    <a:pt x="147" y="392"/>
                    <a:pt x="225" y="558"/>
                  </a:cubicBezTo>
                  <a:cubicBezTo>
                    <a:pt x="363" y="891"/>
                    <a:pt x="578" y="1361"/>
                    <a:pt x="823" y="1861"/>
                  </a:cubicBezTo>
                  <a:cubicBezTo>
                    <a:pt x="1068" y="2370"/>
                    <a:pt x="1313" y="2810"/>
                    <a:pt x="1489" y="3134"/>
                  </a:cubicBezTo>
                  <a:cubicBezTo>
                    <a:pt x="1577" y="3300"/>
                    <a:pt x="1646" y="3428"/>
                    <a:pt x="1694" y="3515"/>
                  </a:cubicBezTo>
                  <a:cubicBezTo>
                    <a:pt x="1724" y="3555"/>
                    <a:pt x="1744" y="3584"/>
                    <a:pt x="1763" y="3623"/>
                  </a:cubicBezTo>
                  <a:cubicBezTo>
                    <a:pt x="1773" y="3643"/>
                    <a:pt x="1783" y="3652"/>
                    <a:pt x="1783" y="3652"/>
                  </a:cubicBezTo>
                  <a:cubicBezTo>
                    <a:pt x="1783" y="3652"/>
                    <a:pt x="1783" y="3643"/>
                    <a:pt x="1763" y="3613"/>
                  </a:cubicBezTo>
                  <a:cubicBezTo>
                    <a:pt x="1753" y="3584"/>
                    <a:pt x="1733" y="3545"/>
                    <a:pt x="1714" y="3506"/>
                  </a:cubicBezTo>
                  <a:lnTo>
                    <a:pt x="1509" y="3124"/>
                  </a:lnTo>
                  <a:cubicBezTo>
                    <a:pt x="1342" y="2801"/>
                    <a:pt x="1107" y="2350"/>
                    <a:pt x="862" y="1841"/>
                  </a:cubicBezTo>
                  <a:cubicBezTo>
                    <a:pt x="617" y="1341"/>
                    <a:pt x="402" y="882"/>
                    <a:pt x="245" y="549"/>
                  </a:cubicBezTo>
                  <a:cubicBezTo>
                    <a:pt x="186" y="412"/>
                    <a:pt x="128" y="275"/>
                    <a:pt x="69" y="147"/>
                  </a:cubicBezTo>
                  <a:cubicBezTo>
                    <a:pt x="49" y="118"/>
                    <a:pt x="30" y="79"/>
                    <a:pt x="20" y="40"/>
                  </a:cubicBezTo>
                  <a:cubicBezTo>
                    <a:pt x="1" y="2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6224042" y="1402389"/>
              <a:ext cx="221690" cy="269322"/>
            </a:xfrm>
            <a:custGeom>
              <a:avLst/>
              <a:gdLst/>
              <a:ahLst/>
              <a:cxnLst/>
              <a:rect l="l" t="t" r="r" b="b"/>
              <a:pathLst>
                <a:path w="1871" h="2273" extrusionOk="0">
                  <a:moveTo>
                    <a:pt x="0" y="0"/>
                  </a:moveTo>
                  <a:cubicBezTo>
                    <a:pt x="0" y="11"/>
                    <a:pt x="20" y="40"/>
                    <a:pt x="59" y="109"/>
                  </a:cubicBezTo>
                  <a:cubicBezTo>
                    <a:pt x="98" y="177"/>
                    <a:pt x="148" y="265"/>
                    <a:pt x="216" y="383"/>
                  </a:cubicBezTo>
                  <a:cubicBezTo>
                    <a:pt x="353" y="608"/>
                    <a:pt x="559" y="921"/>
                    <a:pt x="803" y="1244"/>
                  </a:cubicBezTo>
                  <a:cubicBezTo>
                    <a:pt x="931" y="1410"/>
                    <a:pt x="1058" y="1558"/>
                    <a:pt x="1175" y="1685"/>
                  </a:cubicBezTo>
                  <a:cubicBezTo>
                    <a:pt x="1303" y="1812"/>
                    <a:pt x="1421" y="1920"/>
                    <a:pt x="1518" y="2008"/>
                  </a:cubicBezTo>
                  <a:cubicBezTo>
                    <a:pt x="1567" y="2057"/>
                    <a:pt x="1616" y="2096"/>
                    <a:pt x="1656" y="2126"/>
                  </a:cubicBezTo>
                  <a:cubicBezTo>
                    <a:pt x="1704" y="2155"/>
                    <a:pt x="1743" y="2184"/>
                    <a:pt x="1773" y="2204"/>
                  </a:cubicBezTo>
                  <a:cubicBezTo>
                    <a:pt x="1832" y="2243"/>
                    <a:pt x="1871" y="2272"/>
                    <a:pt x="1871" y="2272"/>
                  </a:cubicBezTo>
                  <a:cubicBezTo>
                    <a:pt x="1871" y="2263"/>
                    <a:pt x="1841" y="2243"/>
                    <a:pt x="1782" y="2194"/>
                  </a:cubicBezTo>
                  <a:cubicBezTo>
                    <a:pt x="1753" y="2174"/>
                    <a:pt x="1714" y="2145"/>
                    <a:pt x="1675" y="2106"/>
                  </a:cubicBezTo>
                  <a:cubicBezTo>
                    <a:pt x="1636" y="2076"/>
                    <a:pt x="1587" y="2037"/>
                    <a:pt x="1538" y="1989"/>
                  </a:cubicBezTo>
                  <a:cubicBezTo>
                    <a:pt x="1440" y="1900"/>
                    <a:pt x="1323" y="1793"/>
                    <a:pt x="1205" y="1665"/>
                  </a:cubicBezTo>
                  <a:cubicBezTo>
                    <a:pt x="1088" y="1528"/>
                    <a:pt x="960" y="1382"/>
                    <a:pt x="833" y="1225"/>
                  </a:cubicBezTo>
                  <a:cubicBezTo>
                    <a:pt x="588" y="901"/>
                    <a:pt x="383" y="588"/>
                    <a:pt x="245" y="363"/>
                  </a:cubicBezTo>
                  <a:cubicBezTo>
                    <a:pt x="187" y="285"/>
                    <a:pt x="128" y="196"/>
                    <a:pt x="69" y="98"/>
                  </a:cubicBezTo>
                  <a:cubicBezTo>
                    <a:pt x="30" y="4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6364449" y="1299187"/>
              <a:ext cx="91709" cy="348116"/>
            </a:xfrm>
            <a:custGeom>
              <a:avLst/>
              <a:gdLst/>
              <a:ahLst/>
              <a:cxnLst/>
              <a:rect l="l" t="t" r="r" b="b"/>
              <a:pathLst>
                <a:path w="774" h="2938" extrusionOk="0">
                  <a:moveTo>
                    <a:pt x="10" y="0"/>
                  </a:moveTo>
                  <a:cubicBezTo>
                    <a:pt x="0" y="0"/>
                    <a:pt x="20" y="39"/>
                    <a:pt x="40" y="118"/>
                  </a:cubicBezTo>
                  <a:cubicBezTo>
                    <a:pt x="79" y="216"/>
                    <a:pt x="108" y="323"/>
                    <a:pt x="147" y="421"/>
                  </a:cubicBezTo>
                  <a:cubicBezTo>
                    <a:pt x="236" y="686"/>
                    <a:pt x="343" y="1048"/>
                    <a:pt x="451" y="1450"/>
                  </a:cubicBezTo>
                  <a:cubicBezTo>
                    <a:pt x="558" y="1861"/>
                    <a:pt x="637" y="2233"/>
                    <a:pt x="686" y="2507"/>
                  </a:cubicBezTo>
                  <a:cubicBezTo>
                    <a:pt x="706" y="2605"/>
                    <a:pt x="725" y="2712"/>
                    <a:pt x="754" y="2820"/>
                  </a:cubicBezTo>
                  <a:cubicBezTo>
                    <a:pt x="764" y="2899"/>
                    <a:pt x="774" y="2938"/>
                    <a:pt x="774" y="2938"/>
                  </a:cubicBezTo>
                  <a:cubicBezTo>
                    <a:pt x="774" y="2938"/>
                    <a:pt x="774" y="2899"/>
                    <a:pt x="764" y="2820"/>
                  </a:cubicBezTo>
                  <a:cubicBezTo>
                    <a:pt x="754" y="2742"/>
                    <a:pt x="745" y="2634"/>
                    <a:pt x="715" y="2497"/>
                  </a:cubicBezTo>
                  <a:cubicBezTo>
                    <a:pt x="676" y="2223"/>
                    <a:pt x="597" y="1851"/>
                    <a:pt x="490" y="1439"/>
                  </a:cubicBezTo>
                  <a:cubicBezTo>
                    <a:pt x="382" y="1038"/>
                    <a:pt x="264" y="676"/>
                    <a:pt x="177" y="412"/>
                  </a:cubicBezTo>
                  <a:cubicBezTo>
                    <a:pt x="127" y="284"/>
                    <a:pt x="88" y="177"/>
                    <a:pt x="59" y="108"/>
                  </a:cubicBezTo>
                  <a:cubicBezTo>
                    <a:pt x="29" y="3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6480448" y="1314235"/>
              <a:ext cx="148702" cy="349420"/>
            </a:xfrm>
            <a:custGeom>
              <a:avLst/>
              <a:gdLst/>
              <a:ahLst/>
              <a:cxnLst/>
              <a:rect l="l" t="t" r="r" b="b"/>
              <a:pathLst>
                <a:path w="1255" h="2949" extrusionOk="0">
                  <a:moveTo>
                    <a:pt x="1254" y="0"/>
                  </a:moveTo>
                  <a:lnTo>
                    <a:pt x="1254" y="0"/>
                  </a:lnTo>
                  <a:cubicBezTo>
                    <a:pt x="1254" y="0"/>
                    <a:pt x="1244" y="50"/>
                    <a:pt x="1224" y="128"/>
                  </a:cubicBezTo>
                  <a:cubicBezTo>
                    <a:pt x="1224" y="167"/>
                    <a:pt x="1215" y="216"/>
                    <a:pt x="1205" y="274"/>
                  </a:cubicBezTo>
                  <a:cubicBezTo>
                    <a:pt x="1195" y="333"/>
                    <a:pt x="1185" y="402"/>
                    <a:pt x="1166" y="470"/>
                  </a:cubicBezTo>
                  <a:cubicBezTo>
                    <a:pt x="1137" y="617"/>
                    <a:pt x="1097" y="784"/>
                    <a:pt x="1039" y="970"/>
                  </a:cubicBezTo>
                  <a:cubicBezTo>
                    <a:pt x="980" y="1156"/>
                    <a:pt x="911" y="1352"/>
                    <a:pt x="823" y="1558"/>
                  </a:cubicBezTo>
                  <a:cubicBezTo>
                    <a:pt x="735" y="1763"/>
                    <a:pt x="637" y="1949"/>
                    <a:pt x="549" y="2126"/>
                  </a:cubicBezTo>
                  <a:cubicBezTo>
                    <a:pt x="451" y="2292"/>
                    <a:pt x="363" y="2439"/>
                    <a:pt x="275" y="2556"/>
                  </a:cubicBezTo>
                  <a:cubicBezTo>
                    <a:pt x="236" y="2625"/>
                    <a:pt x="197" y="2674"/>
                    <a:pt x="167" y="2722"/>
                  </a:cubicBezTo>
                  <a:cubicBezTo>
                    <a:pt x="128" y="2772"/>
                    <a:pt x="99" y="2811"/>
                    <a:pt x="79" y="2840"/>
                  </a:cubicBezTo>
                  <a:cubicBezTo>
                    <a:pt x="30" y="2909"/>
                    <a:pt x="1" y="2948"/>
                    <a:pt x="1" y="2948"/>
                  </a:cubicBezTo>
                  <a:cubicBezTo>
                    <a:pt x="10" y="2948"/>
                    <a:pt x="40" y="2918"/>
                    <a:pt x="88" y="2850"/>
                  </a:cubicBezTo>
                  <a:cubicBezTo>
                    <a:pt x="118" y="2820"/>
                    <a:pt x="147" y="2781"/>
                    <a:pt x="186" y="2733"/>
                  </a:cubicBezTo>
                  <a:cubicBezTo>
                    <a:pt x="216" y="2693"/>
                    <a:pt x="255" y="2635"/>
                    <a:pt x="304" y="2576"/>
                  </a:cubicBezTo>
                  <a:cubicBezTo>
                    <a:pt x="382" y="2458"/>
                    <a:pt x="480" y="2311"/>
                    <a:pt x="578" y="2145"/>
                  </a:cubicBezTo>
                  <a:cubicBezTo>
                    <a:pt x="676" y="1969"/>
                    <a:pt x="774" y="1782"/>
                    <a:pt x="862" y="1577"/>
                  </a:cubicBezTo>
                  <a:cubicBezTo>
                    <a:pt x="950" y="1371"/>
                    <a:pt x="1019" y="1166"/>
                    <a:pt x="1068" y="979"/>
                  </a:cubicBezTo>
                  <a:cubicBezTo>
                    <a:pt x="1126" y="794"/>
                    <a:pt x="1166" y="617"/>
                    <a:pt x="1195" y="470"/>
                  </a:cubicBezTo>
                  <a:cubicBezTo>
                    <a:pt x="1205" y="402"/>
                    <a:pt x="1215" y="333"/>
                    <a:pt x="1224" y="274"/>
                  </a:cubicBezTo>
                  <a:cubicBezTo>
                    <a:pt x="1235" y="226"/>
                    <a:pt x="1244" y="167"/>
                    <a:pt x="1244" y="128"/>
                  </a:cubicBezTo>
                  <a:cubicBezTo>
                    <a:pt x="1254" y="50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6466585" y="1337458"/>
              <a:ext cx="53438" cy="315651"/>
            </a:xfrm>
            <a:custGeom>
              <a:avLst/>
              <a:gdLst/>
              <a:ahLst/>
              <a:cxnLst/>
              <a:rect l="l" t="t" r="r" b="b"/>
              <a:pathLst>
                <a:path w="451" h="2664" extrusionOk="0">
                  <a:moveTo>
                    <a:pt x="440" y="0"/>
                  </a:moveTo>
                  <a:cubicBezTo>
                    <a:pt x="440" y="0"/>
                    <a:pt x="431" y="39"/>
                    <a:pt x="431" y="108"/>
                  </a:cubicBezTo>
                  <a:cubicBezTo>
                    <a:pt x="421" y="206"/>
                    <a:pt x="421" y="304"/>
                    <a:pt x="421" y="402"/>
                  </a:cubicBezTo>
                  <a:cubicBezTo>
                    <a:pt x="401" y="646"/>
                    <a:pt x="392" y="979"/>
                    <a:pt x="343" y="1351"/>
                  </a:cubicBezTo>
                  <a:cubicBezTo>
                    <a:pt x="323" y="1538"/>
                    <a:pt x="294" y="1714"/>
                    <a:pt x="255" y="1880"/>
                  </a:cubicBezTo>
                  <a:cubicBezTo>
                    <a:pt x="225" y="2037"/>
                    <a:pt x="186" y="2174"/>
                    <a:pt x="147" y="2291"/>
                  </a:cubicBezTo>
                  <a:cubicBezTo>
                    <a:pt x="127" y="2350"/>
                    <a:pt x="108" y="2400"/>
                    <a:pt x="88" y="2448"/>
                  </a:cubicBezTo>
                  <a:cubicBezTo>
                    <a:pt x="68" y="2497"/>
                    <a:pt x="59" y="2537"/>
                    <a:pt x="39" y="2566"/>
                  </a:cubicBezTo>
                  <a:cubicBezTo>
                    <a:pt x="20" y="2624"/>
                    <a:pt x="0" y="2664"/>
                    <a:pt x="10" y="2664"/>
                  </a:cubicBezTo>
                  <a:cubicBezTo>
                    <a:pt x="10" y="2664"/>
                    <a:pt x="29" y="2635"/>
                    <a:pt x="59" y="2566"/>
                  </a:cubicBezTo>
                  <a:cubicBezTo>
                    <a:pt x="68" y="2537"/>
                    <a:pt x="88" y="2497"/>
                    <a:pt x="108" y="2458"/>
                  </a:cubicBezTo>
                  <a:cubicBezTo>
                    <a:pt x="127" y="2409"/>
                    <a:pt x="147" y="2360"/>
                    <a:pt x="166" y="2302"/>
                  </a:cubicBezTo>
                  <a:cubicBezTo>
                    <a:pt x="216" y="2184"/>
                    <a:pt x="255" y="2047"/>
                    <a:pt x="294" y="1880"/>
                  </a:cubicBezTo>
                  <a:cubicBezTo>
                    <a:pt x="333" y="1723"/>
                    <a:pt x="362" y="1547"/>
                    <a:pt x="382" y="1362"/>
                  </a:cubicBezTo>
                  <a:cubicBezTo>
                    <a:pt x="431" y="989"/>
                    <a:pt x="440" y="646"/>
                    <a:pt x="440" y="402"/>
                  </a:cubicBezTo>
                  <a:cubicBezTo>
                    <a:pt x="451" y="274"/>
                    <a:pt x="451" y="176"/>
                    <a:pt x="440" y="10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6038372" y="1585452"/>
              <a:ext cx="401554" cy="105335"/>
            </a:xfrm>
            <a:custGeom>
              <a:avLst/>
              <a:gdLst/>
              <a:ahLst/>
              <a:cxnLst/>
              <a:rect l="l" t="t" r="r" b="b"/>
              <a:pathLst>
                <a:path w="3389" h="889" extrusionOk="0">
                  <a:moveTo>
                    <a:pt x="13" y="1"/>
                  </a:moveTo>
                  <a:cubicBezTo>
                    <a:pt x="11" y="1"/>
                    <a:pt x="11" y="1"/>
                    <a:pt x="11" y="3"/>
                  </a:cubicBezTo>
                  <a:cubicBezTo>
                    <a:pt x="0" y="3"/>
                    <a:pt x="11" y="13"/>
                    <a:pt x="30" y="22"/>
                  </a:cubicBezTo>
                  <a:cubicBezTo>
                    <a:pt x="50" y="42"/>
                    <a:pt x="79" y="61"/>
                    <a:pt x="118" y="91"/>
                  </a:cubicBezTo>
                  <a:cubicBezTo>
                    <a:pt x="187" y="140"/>
                    <a:pt x="294" y="218"/>
                    <a:pt x="442" y="296"/>
                  </a:cubicBezTo>
                  <a:cubicBezTo>
                    <a:pt x="579" y="375"/>
                    <a:pt x="755" y="453"/>
                    <a:pt x="960" y="531"/>
                  </a:cubicBezTo>
                  <a:cubicBezTo>
                    <a:pt x="1156" y="610"/>
                    <a:pt x="1382" y="679"/>
                    <a:pt x="1626" y="737"/>
                  </a:cubicBezTo>
                  <a:cubicBezTo>
                    <a:pt x="1861" y="796"/>
                    <a:pt x="2096" y="845"/>
                    <a:pt x="2311" y="864"/>
                  </a:cubicBezTo>
                  <a:cubicBezTo>
                    <a:pt x="2425" y="881"/>
                    <a:pt x="2536" y="888"/>
                    <a:pt x="2640" y="888"/>
                  </a:cubicBezTo>
                  <a:cubicBezTo>
                    <a:pt x="2725" y="888"/>
                    <a:pt x="2805" y="883"/>
                    <a:pt x="2879" y="874"/>
                  </a:cubicBezTo>
                  <a:cubicBezTo>
                    <a:pt x="3036" y="864"/>
                    <a:pt x="3164" y="835"/>
                    <a:pt x="3252" y="806"/>
                  </a:cubicBezTo>
                  <a:cubicBezTo>
                    <a:pt x="3301" y="796"/>
                    <a:pt x="3330" y="777"/>
                    <a:pt x="3349" y="766"/>
                  </a:cubicBezTo>
                  <a:cubicBezTo>
                    <a:pt x="3379" y="757"/>
                    <a:pt x="3389" y="757"/>
                    <a:pt x="3389" y="757"/>
                  </a:cubicBezTo>
                  <a:cubicBezTo>
                    <a:pt x="3387" y="755"/>
                    <a:pt x="3384" y="754"/>
                    <a:pt x="3380" y="754"/>
                  </a:cubicBezTo>
                  <a:cubicBezTo>
                    <a:pt x="3363" y="754"/>
                    <a:pt x="3323" y="770"/>
                    <a:pt x="3252" y="786"/>
                  </a:cubicBezTo>
                  <a:cubicBezTo>
                    <a:pt x="3164" y="816"/>
                    <a:pt x="3036" y="845"/>
                    <a:pt x="2870" y="855"/>
                  </a:cubicBezTo>
                  <a:cubicBezTo>
                    <a:pt x="2828" y="857"/>
                    <a:pt x="2784" y="859"/>
                    <a:pt x="2739" y="859"/>
                  </a:cubicBezTo>
                  <a:cubicBezTo>
                    <a:pt x="2612" y="859"/>
                    <a:pt x="2470" y="850"/>
                    <a:pt x="2311" y="835"/>
                  </a:cubicBezTo>
                  <a:cubicBezTo>
                    <a:pt x="2096" y="806"/>
                    <a:pt x="1871" y="757"/>
                    <a:pt x="1636" y="698"/>
                  </a:cubicBezTo>
                  <a:cubicBezTo>
                    <a:pt x="1391" y="639"/>
                    <a:pt x="1166" y="571"/>
                    <a:pt x="970" y="502"/>
                  </a:cubicBezTo>
                  <a:cubicBezTo>
                    <a:pt x="764" y="424"/>
                    <a:pt x="598" y="346"/>
                    <a:pt x="451" y="267"/>
                  </a:cubicBezTo>
                  <a:cubicBezTo>
                    <a:pt x="314" y="198"/>
                    <a:pt x="196" y="130"/>
                    <a:pt x="128" y="72"/>
                  </a:cubicBezTo>
                  <a:cubicBezTo>
                    <a:pt x="60" y="28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6121906" y="1533555"/>
              <a:ext cx="301788" cy="140408"/>
            </a:xfrm>
            <a:custGeom>
              <a:avLst/>
              <a:gdLst/>
              <a:ahLst/>
              <a:cxnLst/>
              <a:rect l="l" t="t" r="r" b="b"/>
              <a:pathLst>
                <a:path w="2547" h="1185" extrusionOk="0">
                  <a:moveTo>
                    <a:pt x="1" y="0"/>
                  </a:moveTo>
                  <a:cubicBezTo>
                    <a:pt x="1" y="10"/>
                    <a:pt x="20" y="39"/>
                    <a:pt x="79" y="88"/>
                  </a:cubicBezTo>
                  <a:cubicBezTo>
                    <a:pt x="98" y="108"/>
                    <a:pt x="138" y="137"/>
                    <a:pt x="177" y="177"/>
                  </a:cubicBezTo>
                  <a:cubicBezTo>
                    <a:pt x="216" y="206"/>
                    <a:pt x="255" y="245"/>
                    <a:pt x="304" y="284"/>
                  </a:cubicBezTo>
                  <a:cubicBezTo>
                    <a:pt x="412" y="362"/>
                    <a:pt x="539" y="460"/>
                    <a:pt x="677" y="549"/>
                  </a:cubicBezTo>
                  <a:cubicBezTo>
                    <a:pt x="823" y="636"/>
                    <a:pt x="990" y="734"/>
                    <a:pt x="1166" y="813"/>
                  </a:cubicBezTo>
                  <a:cubicBezTo>
                    <a:pt x="1352" y="901"/>
                    <a:pt x="1528" y="960"/>
                    <a:pt x="1695" y="1019"/>
                  </a:cubicBezTo>
                  <a:cubicBezTo>
                    <a:pt x="1852" y="1067"/>
                    <a:pt x="2008" y="1106"/>
                    <a:pt x="2135" y="1126"/>
                  </a:cubicBezTo>
                  <a:cubicBezTo>
                    <a:pt x="2194" y="1146"/>
                    <a:pt x="2253" y="1146"/>
                    <a:pt x="2302" y="1156"/>
                  </a:cubicBezTo>
                  <a:cubicBezTo>
                    <a:pt x="2361" y="1165"/>
                    <a:pt x="2400" y="1165"/>
                    <a:pt x="2439" y="1175"/>
                  </a:cubicBezTo>
                  <a:cubicBezTo>
                    <a:pt x="2507" y="1185"/>
                    <a:pt x="2547" y="1185"/>
                    <a:pt x="2547" y="1185"/>
                  </a:cubicBezTo>
                  <a:cubicBezTo>
                    <a:pt x="2547" y="1175"/>
                    <a:pt x="2507" y="1165"/>
                    <a:pt x="2439" y="1156"/>
                  </a:cubicBezTo>
                  <a:cubicBezTo>
                    <a:pt x="2400" y="1156"/>
                    <a:pt x="2361" y="1146"/>
                    <a:pt x="2311" y="1136"/>
                  </a:cubicBezTo>
                  <a:cubicBezTo>
                    <a:pt x="2263" y="1126"/>
                    <a:pt x="2204" y="1117"/>
                    <a:pt x="2135" y="1097"/>
                  </a:cubicBezTo>
                  <a:cubicBezTo>
                    <a:pt x="2008" y="1077"/>
                    <a:pt x="1861" y="1028"/>
                    <a:pt x="1704" y="980"/>
                  </a:cubicBezTo>
                  <a:cubicBezTo>
                    <a:pt x="1538" y="930"/>
                    <a:pt x="1362" y="862"/>
                    <a:pt x="1186" y="784"/>
                  </a:cubicBezTo>
                  <a:cubicBezTo>
                    <a:pt x="1010" y="695"/>
                    <a:pt x="843" y="607"/>
                    <a:pt x="696" y="519"/>
                  </a:cubicBezTo>
                  <a:cubicBezTo>
                    <a:pt x="559" y="431"/>
                    <a:pt x="431" y="343"/>
                    <a:pt x="324" y="264"/>
                  </a:cubicBezTo>
                  <a:cubicBezTo>
                    <a:pt x="275" y="225"/>
                    <a:pt x="226" y="186"/>
                    <a:pt x="187" y="157"/>
                  </a:cubicBezTo>
                  <a:cubicBezTo>
                    <a:pt x="148" y="127"/>
                    <a:pt x="118" y="98"/>
                    <a:pt x="89" y="68"/>
                  </a:cubicBezTo>
                  <a:cubicBezTo>
                    <a:pt x="30" y="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6306390" y="1565783"/>
              <a:ext cx="268137" cy="183656"/>
            </a:xfrm>
            <a:custGeom>
              <a:avLst/>
              <a:gdLst/>
              <a:ahLst/>
              <a:cxnLst/>
              <a:rect l="l" t="t" r="r" b="b"/>
              <a:pathLst>
                <a:path w="2263" h="1550" extrusionOk="0">
                  <a:moveTo>
                    <a:pt x="1352" y="1"/>
                  </a:moveTo>
                  <a:cubicBezTo>
                    <a:pt x="1332" y="1"/>
                    <a:pt x="1313" y="4"/>
                    <a:pt x="1293" y="12"/>
                  </a:cubicBezTo>
                  <a:cubicBezTo>
                    <a:pt x="1235" y="42"/>
                    <a:pt x="1205" y="110"/>
                    <a:pt x="1176" y="169"/>
                  </a:cubicBezTo>
                  <a:cubicBezTo>
                    <a:pt x="1127" y="306"/>
                    <a:pt x="1098" y="453"/>
                    <a:pt x="1098" y="610"/>
                  </a:cubicBezTo>
                  <a:cubicBezTo>
                    <a:pt x="1019" y="531"/>
                    <a:pt x="950" y="443"/>
                    <a:pt x="852" y="404"/>
                  </a:cubicBezTo>
                  <a:cubicBezTo>
                    <a:pt x="808" y="387"/>
                    <a:pt x="760" y="378"/>
                    <a:pt x="714" y="378"/>
                  </a:cubicBezTo>
                  <a:cubicBezTo>
                    <a:pt x="650" y="378"/>
                    <a:pt x="589" y="397"/>
                    <a:pt x="549" y="443"/>
                  </a:cubicBezTo>
                  <a:cubicBezTo>
                    <a:pt x="461" y="531"/>
                    <a:pt x="480" y="678"/>
                    <a:pt x="549" y="776"/>
                  </a:cubicBezTo>
                  <a:cubicBezTo>
                    <a:pt x="617" y="874"/>
                    <a:pt x="726" y="943"/>
                    <a:pt x="823" y="1001"/>
                  </a:cubicBezTo>
                  <a:cubicBezTo>
                    <a:pt x="768" y="992"/>
                    <a:pt x="712" y="988"/>
                    <a:pt x="655" y="988"/>
                  </a:cubicBezTo>
                  <a:cubicBezTo>
                    <a:pt x="462" y="988"/>
                    <a:pt x="266" y="1040"/>
                    <a:pt x="99" y="1138"/>
                  </a:cubicBezTo>
                  <a:cubicBezTo>
                    <a:pt x="49" y="1167"/>
                    <a:pt x="1" y="1207"/>
                    <a:pt x="20" y="1256"/>
                  </a:cubicBezTo>
                  <a:cubicBezTo>
                    <a:pt x="30" y="1276"/>
                    <a:pt x="49" y="1295"/>
                    <a:pt x="60" y="1304"/>
                  </a:cubicBezTo>
                  <a:cubicBezTo>
                    <a:pt x="186" y="1399"/>
                    <a:pt x="335" y="1427"/>
                    <a:pt x="490" y="1427"/>
                  </a:cubicBezTo>
                  <a:cubicBezTo>
                    <a:pt x="610" y="1427"/>
                    <a:pt x="733" y="1410"/>
                    <a:pt x="852" y="1393"/>
                  </a:cubicBezTo>
                  <a:cubicBezTo>
                    <a:pt x="944" y="1379"/>
                    <a:pt x="1042" y="1369"/>
                    <a:pt x="1140" y="1369"/>
                  </a:cubicBezTo>
                  <a:cubicBezTo>
                    <a:pt x="1315" y="1369"/>
                    <a:pt x="1487" y="1402"/>
                    <a:pt x="1619" y="1506"/>
                  </a:cubicBezTo>
                  <a:lnTo>
                    <a:pt x="1619" y="1506"/>
                  </a:lnTo>
                  <a:cubicBezTo>
                    <a:pt x="1604" y="1354"/>
                    <a:pt x="1693" y="1204"/>
                    <a:pt x="1773" y="1069"/>
                  </a:cubicBezTo>
                  <a:lnTo>
                    <a:pt x="2155" y="482"/>
                  </a:lnTo>
                  <a:cubicBezTo>
                    <a:pt x="2194" y="414"/>
                    <a:pt x="2234" y="355"/>
                    <a:pt x="2253" y="277"/>
                  </a:cubicBezTo>
                  <a:cubicBezTo>
                    <a:pt x="2263" y="208"/>
                    <a:pt x="2234" y="120"/>
                    <a:pt x="2165" y="90"/>
                  </a:cubicBezTo>
                  <a:cubicBezTo>
                    <a:pt x="2144" y="82"/>
                    <a:pt x="2122" y="79"/>
                    <a:pt x="2100" y="79"/>
                  </a:cubicBezTo>
                  <a:cubicBezTo>
                    <a:pt x="2068" y="79"/>
                    <a:pt x="2037" y="85"/>
                    <a:pt x="2008" y="90"/>
                  </a:cubicBezTo>
                  <a:cubicBezTo>
                    <a:pt x="1822" y="149"/>
                    <a:pt x="1655" y="267"/>
                    <a:pt x="1557" y="433"/>
                  </a:cubicBezTo>
                  <a:cubicBezTo>
                    <a:pt x="1568" y="335"/>
                    <a:pt x="1587" y="227"/>
                    <a:pt x="1538" y="129"/>
                  </a:cubicBezTo>
                  <a:cubicBezTo>
                    <a:pt x="1506" y="59"/>
                    <a:pt x="1431" y="1"/>
                    <a:pt x="1352" y="1"/>
                  </a:cubicBezTo>
                  <a:close/>
                  <a:moveTo>
                    <a:pt x="1619" y="1506"/>
                  </a:moveTo>
                  <a:lnTo>
                    <a:pt x="1619" y="1506"/>
                  </a:lnTo>
                  <a:cubicBezTo>
                    <a:pt x="1621" y="1521"/>
                    <a:pt x="1623" y="1535"/>
                    <a:pt x="1626" y="1550"/>
                  </a:cubicBezTo>
                  <a:lnTo>
                    <a:pt x="1636" y="1520"/>
                  </a:lnTo>
                  <a:cubicBezTo>
                    <a:pt x="1630" y="1515"/>
                    <a:pt x="1625" y="1511"/>
                    <a:pt x="1619" y="1506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6414332" y="1902050"/>
              <a:ext cx="108061" cy="75950"/>
            </a:xfrm>
            <a:custGeom>
              <a:avLst/>
              <a:gdLst/>
              <a:ahLst/>
              <a:cxnLst/>
              <a:rect l="l" t="t" r="r" b="b"/>
              <a:pathLst>
                <a:path w="912" h="641" extrusionOk="0">
                  <a:moveTo>
                    <a:pt x="754" y="0"/>
                  </a:moveTo>
                  <a:cubicBezTo>
                    <a:pt x="739" y="0"/>
                    <a:pt x="723" y="2"/>
                    <a:pt x="705" y="4"/>
                  </a:cubicBezTo>
                  <a:cubicBezTo>
                    <a:pt x="598" y="24"/>
                    <a:pt x="490" y="102"/>
                    <a:pt x="441" y="210"/>
                  </a:cubicBezTo>
                  <a:cubicBezTo>
                    <a:pt x="394" y="134"/>
                    <a:pt x="302" y="33"/>
                    <a:pt x="200" y="33"/>
                  </a:cubicBezTo>
                  <a:cubicBezTo>
                    <a:pt x="195" y="33"/>
                    <a:pt x="191" y="33"/>
                    <a:pt x="187" y="33"/>
                  </a:cubicBezTo>
                  <a:cubicBezTo>
                    <a:pt x="89" y="33"/>
                    <a:pt x="0" y="112"/>
                    <a:pt x="20" y="210"/>
                  </a:cubicBezTo>
                  <a:cubicBezTo>
                    <a:pt x="30" y="259"/>
                    <a:pt x="50" y="307"/>
                    <a:pt x="89" y="347"/>
                  </a:cubicBezTo>
                  <a:cubicBezTo>
                    <a:pt x="187" y="474"/>
                    <a:pt x="343" y="523"/>
                    <a:pt x="451" y="640"/>
                  </a:cubicBezTo>
                  <a:cubicBezTo>
                    <a:pt x="422" y="601"/>
                    <a:pt x="755" y="376"/>
                    <a:pt x="784" y="347"/>
                  </a:cubicBezTo>
                  <a:cubicBezTo>
                    <a:pt x="862" y="278"/>
                    <a:pt x="911" y="112"/>
                    <a:pt x="852" y="33"/>
                  </a:cubicBezTo>
                  <a:cubicBezTo>
                    <a:pt x="830" y="12"/>
                    <a:pt x="797" y="0"/>
                    <a:pt x="754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6519904" y="1995536"/>
              <a:ext cx="107942" cy="75240"/>
            </a:xfrm>
            <a:custGeom>
              <a:avLst/>
              <a:gdLst/>
              <a:ahLst/>
              <a:cxnLst/>
              <a:rect l="l" t="t" r="r" b="b"/>
              <a:pathLst>
                <a:path w="911" h="635" extrusionOk="0">
                  <a:moveTo>
                    <a:pt x="758" y="0"/>
                  </a:moveTo>
                  <a:cubicBezTo>
                    <a:pt x="742" y="0"/>
                    <a:pt x="725" y="3"/>
                    <a:pt x="706" y="8"/>
                  </a:cubicBezTo>
                  <a:cubicBezTo>
                    <a:pt x="598" y="28"/>
                    <a:pt x="490" y="106"/>
                    <a:pt x="441" y="214"/>
                  </a:cubicBezTo>
                  <a:cubicBezTo>
                    <a:pt x="392" y="136"/>
                    <a:pt x="294" y="28"/>
                    <a:pt x="186" y="28"/>
                  </a:cubicBezTo>
                  <a:cubicBezTo>
                    <a:pt x="88" y="28"/>
                    <a:pt x="1" y="106"/>
                    <a:pt x="20" y="214"/>
                  </a:cubicBezTo>
                  <a:cubicBezTo>
                    <a:pt x="30" y="263"/>
                    <a:pt x="49" y="302"/>
                    <a:pt x="88" y="341"/>
                  </a:cubicBezTo>
                  <a:cubicBezTo>
                    <a:pt x="186" y="478"/>
                    <a:pt x="343" y="517"/>
                    <a:pt x="451" y="634"/>
                  </a:cubicBezTo>
                  <a:lnTo>
                    <a:pt x="451" y="634"/>
                  </a:lnTo>
                  <a:cubicBezTo>
                    <a:pt x="425" y="603"/>
                    <a:pt x="754" y="380"/>
                    <a:pt x="784" y="351"/>
                  </a:cubicBezTo>
                  <a:cubicBezTo>
                    <a:pt x="872" y="282"/>
                    <a:pt x="911" y="106"/>
                    <a:pt x="852" y="38"/>
                  </a:cubicBezTo>
                  <a:cubicBezTo>
                    <a:pt x="831" y="16"/>
                    <a:pt x="800" y="0"/>
                    <a:pt x="758" y="0"/>
                  </a:cubicBezTo>
                  <a:close/>
                  <a:moveTo>
                    <a:pt x="451" y="634"/>
                  </a:moveTo>
                  <a:lnTo>
                    <a:pt x="451" y="634"/>
                  </a:lnTo>
                  <a:cubicBezTo>
                    <a:pt x="451" y="634"/>
                    <a:pt x="451" y="635"/>
                    <a:pt x="451" y="635"/>
                  </a:cubicBezTo>
                  <a:cubicBezTo>
                    <a:pt x="451" y="635"/>
                    <a:pt x="451" y="634"/>
                    <a:pt x="451" y="634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6950368" y="1308547"/>
              <a:ext cx="453807" cy="468737"/>
            </a:xfrm>
            <a:custGeom>
              <a:avLst/>
              <a:gdLst/>
              <a:ahLst/>
              <a:cxnLst/>
              <a:rect l="l" t="t" r="r" b="b"/>
              <a:pathLst>
                <a:path w="3830" h="3956" extrusionOk="0">
                  <a:moveTo>
                    <a:pt x="2447" y="0"/>
                  </a:moveTo>
                  <a:cubicBezTo>
                    <a:pt x="2398" y="0"/>
                    <a:pt x="2350" y="3"/>
                    <a:pt x="2302" y="9"/>
                  </a:cubicBezTo>
                  <a:cubicBezTo>
                    <a:pt x="2223" y="19"/>
                    <a:pt x="2145" y="39"/>
                    <a:pt x="2076" y="78"/>
                  </a:cubicBezTo>
                  <a:cubicBezTo>
                    <a:pt x="2008" y="117"/>
                    <a:pt x="1949" y="185"/>
                    <a:pt x="1939" y="264"/>
                  </a:cubicBezTo>
                  <a:lnTo>
                    <a:pt x="0" y="3956"/>
                  </a:lnTo>
                  <a:cubicBezTo>
                    <a:pt x="304" y="3867"/>
                    <a:pt x="607" y="3779"/>
                    <a:pt x="911" y="3701"/>
                  </a:cubicBezTo>
                  <a:cubicBezTo>
                    <a:pt x="1518" y="3525"/>
                    <a:pt x="2135" y="3349"/>
                    <a:pt x="2674" y="3016"/>
                  </a:cubicBezTo>
                  <a:cubicBezTo>
                    <a:pt x="3124" y="2731"/>
                    <a:pt x="3506" y="2330"/>
                    <a:pt x="3702" y="1821"/>
                  </a:cubicBezTo>
                  <a:cubicBezTo>
                    <a:pt x="3830" y="1464"/>
                    <a:pt x="3676" y="852"/>
                    <a:pt x="3217" y="852"/>
                  </a:cubicBezTo>
                  <a:cubicBezTo>
                    <a:pt x="3184" y="852"/>
                    <a:pt x="3150" y="855"/>
                    <a:pt x="3114" y="861"/>
                  </a:cubicBezTo>
                  <a:cubicBezTo>
                    <a:pt x="3164" y="616"/>
                    <a:pt x="3212" y="352"/>
                    <a:pt x="3007" y="185"/>
                  </a:cubicBezTo>
                  <a:cubicBezTo>
                    <a:pt x="2849" y="52"/>
                    <a:pt x="2647" y="0"/>
                    <a:pt x="2447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6938757" y="1277385"/>
              <a:ext cx="326196" cy="498714"/>
            </a:xfrm>
            <a:custGeom>
              <a:avLst/>
              <a:gdLst/>
              <a:ahLst/>
              <a:cxnLst/>
              <a:rect l="l" t="t" r="r" b="b"/>
              <a:pathLst>
                <a:path w="2753" h="4209" extrusionOk="0">
                  <a:moveTo>
                    <a:pt x="1979" y="1"/>
                  </a:moveTo>
                  <a:cubicBezTo>
                    <a:pt x="1881" y="1"/>
                    <a:pt x="1781" y="30"/>
                    <a:pt x="1695" y="76"/>
                  </a:cubicBezTo>
                  <a:cubicBezTo>
                    <a:pt x="1547" y="155"/>
                    <a:pt x="1430" y="272"/>
                    <a:pt x="1323" y="400"/>
                  </a:cubicBezTo>
                  <a:cubicBezTo>
                    <a:pt x="1264" y="284"/>
                    <a:pt x="1134" y="227"/>
                    <a:pt x="1001" y="227"/>
                  </a:cubicBezTo>
                  <a:cubicBezTo>
                    <a:pt x="933" y="227"/>
                    <a:pt x="863" y="242"/>
                    <a:pt x="803" y="272"/>
                  </a:cubicBezTo>
                  <a:cubicBezTo>
                    <a:pt x="627" y="350"/>
                    <a:pt x="509" y="527"/>
                    <a:pt x="422" y="703"/>
                  </a:cubicBezTo>
                  <a:cubicBezTo>
                    <a:pt x="157" y="1232"/>
                    <a:pt x="50" y="1819"/>
                    <a:pt x="20" y="2407"/>
                  </a:cubicBezTo>
                  <a:cubicBezTo>
                    <a:pt x="0" y="2983"/>
                    <a:pt x="69" y="3569"/>
                    <a:pt x="127" y="4154"/>
                  </a:cubicBezTo>
                  <a:lnTo>
                    <a:pt x="127" y="4154"/>
                  </a:lnTo>
                  <a:cubicBezTo>
                    <a:pt x="649" y="3835"/>
                    <a:pt x="1193" y="3551"/>
                    <a:pt x="1675" y="3171"/>
                  </a:cubicBezTo>
                  <a:cubicBezTo>
                    <a:pt x="2184" y="2769"/>
                    <a:pt x="2615" y="2230"/>
                    <a:pt x="2723" y="1584"/>
                  </a:cubicBezTo>
                  <a:cubicBezTo>
                    <a:pt x="2742" y="1438"/>
                    <a:pt x="2752" y="1281"/>
                    <a:pt x="2674" y="1144"/>
                  </a:cubicBezTo>
                  <a:cubicBezTo>
                    <a:pt x="2614" y="1047"/>
                    <a:pt x="2504" y="973"/>
                    <a:pt x="2394" y="973"/>
                  </a:cubicBezTo>
                  <a:cubicBezTo>
                    <a:pt x="2359" y="973"/>
                    <a:pt x="2325" y="980"/>
                    <a:pt x="2292" y="997"/>
                  </a:cubicBezTo>
                  <a:cubicBezTo>
                    <a:pt x="2380" y="840"/>
                    <a:pt x="2439" y="664"/>
                    <a:pt x="2429" y="487"/>
                  </a:cubicBezTo>
                  <a:cubicBezTo>
                    <a:pt x="2429" y="311"/>
                    <a:pt x="2341" y="126"/>
                    <a:pt x="2174" y="47"/>
                  </a:cubicBezTo>
                  <a:cubicBezTo>
                    <a:pt x="2114" y="15"/>
                    <a:pt x="2047" y="1"/>
                    <a:pt x="1979" y="1"/>
                  </a:cubicBezTo>
                  <a:close/>
                  <a:moveTo>
                    <a:pt x="127" y="4154"/>
                  </a:moveTo>
                  <a:cubicBezTo>
                    <a:pt x="98" y="4172"/>
                    <a:pt x="69" y="4190"/>
                    <a:pt x="39" y="4209"/>
                  </a:cubicBezTo>
                  <a:lnTo>
                    <a:pt x="128" y="4160"/>
                  </a:lnTo>
                  <a:cubicBezTo>
                    <a:pt x="128" y="4158"/>
                    <a:pt x="128" y="4156"/>
                    <a:pt x="127" y="4154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6875011" y="1339591"/>
              <a:ext cx="44196" cy="338993"/>
            </a:xfrm>
            <a:custGeom>
              <a:avLst/>
              <a:gdLst/>
              <a:ahLst/>
              <a:cxnLst/>
              <a:rect l="l" t="t" r="r" b="b"/>
              <a:pathLst>
                <a:path w="373" h="2861" extrusionOk="0">
                  <a:moveTo>
                    <a:pt x="156" y="0"/>
                  </a:moveTo>
                  <a:cubicBezTo>
                    <a:pt x="155" y="0"/>
                    <a:pt x="145" y="39"/>
                    <a:pt x="127" y="110"/>
                  </a:cubicBezTo>
                  <a:cubicBezTo>
                    <a:pt x="118" y="139"/>
                    <a:pt x="107" y="188"/>
                    <a:pt x="98" y="237"/>
                  </a:cubicBezTo>
                  <a:cubicBezTo>
                    <a:pt x="88" y="286"/>
                    <a:pt x="68" y="345"/>
                    <a:pt x="59" y="413"/>
                  </a:cubicBezTo>
                  <a:cubicBezTo>
                    <a:pt x="39" y="541"/>
                    <a:pt x="20" y="707"/>
                    <a:pt x="10" y="874"/>
                  </a:cubicBezTo>
                  <a:cubicBezTo>
                    <a:pt x="0" y="1050"/>
                    <a:pt x="0" y="1246"/>
                    <a:pt x="20" y="1451"/>
                  </a:cubicBezTo>
                  <a:cubicBezTo>
                    <a:pt x="29" y="1647"/>
                    <a:pt x="59" y="1843"/>
                    <a:pt x="98" y="2009"/>
                  </a:cubicBezTo>
                  <a:cubicBezTo>
                    <a:pt x="137" y="2186"/>
                    <a:pt x="176" y="2332"/>
                    <a:pt x="216" y="2460"/>
                  </a:cubicBezTo>
                  <a:cubicBezTo>
                    <a:pt x="235" y="2528"/>
                    <a:pt x="255" y="2577"/>
                    <a:pt x="274" y="2626"/>
                  </a:cubicBezTo>
                  <a:cubicBezTo>
                    <a:pt x="294" y="2685"/>
                    <a:pt x="303" y="2724"/>
                    <a:pt x="323" y="2754"/>
                  </a:cubicBezTo>
                  <a:cubicBezTo>
                    <a:pt x="353" y="2822"/>
                    <a:pt x="372" y="2861"/>
                    <a:pt x="372" y="2861"/>
                  </a:cubicBezTo>
                  <a:cubicBezTo>
                    <a:pt x="372" y="2861"/>
                    <a:pt x="362" y="2822"/>
                    <a:pt x="333" y="2754"/>
                  </a:cubicBezTo>
                  <a:cubicBezTo>
                    <a:pt x="323" y="2714"/>
                    <a:pt x="313" y="2675"/>
                    <a:pt x="294" y="2626"/>
                  </a:cubicBezTo>
                  <a:cubicBezTo>
                    <a:pt x="274" y="2577"/>
                    <a:pt x="255" y="2519"/>
                    <a:pt x="245" y="2450"/>
                  </a:cubicBezTo>
                  <a:cubicBezTo>
                    <a:pt x="205" y="2332"/>
                    <a:pt x="166" y="2176"/>
                    <a:pt x="127" y="2009"/>
                  </a:cubicBezTo>
                  <a:cubicBezTo>
                    <a:pt x="98" y="1833"/>
                    <a:pt x="68" y="1647"/>
                    <a:pt x="59" y="1441"/>
                  </a:cubicBezTo>
                  <a:cubicBezTo>
                    <a:pt x="39" y="1246"/>
                    <a:pt x="39" y="1050"/>
                    <a:pt x="49" y="883"/>
                  </a:cubicBezTo>
                  <a:cubicBezTo>
                    <a:pt x="59" y="707"/>
                    <a:pt x="68" y="550"/>
                    <a:pt x="88" y="423"/>
                  </a:cubicBezTo>
                  <a:cubicBezTo>
                    <a:pt x="98" y="354"/>
                    <a:pt x="107" y="295"/>
                    <a:pt x="118" y="247"/>
                  </a:cubicBezTo>
                  <a:cubicBezTo>
                    <a:pt x="127" y="188"/>
                    <a:pt x="137" y="149"/>
                    <a:pt x="137" y="110"/>
                  </a:cubicBezTo>
                  <a:cubicBezTo>
                    <a:pt x="157" y="41"/>
                    <a:pt x="157" y="2"/>
                    <a:pt x="157" y="2"/>
                  </a:cubicBezTo>
                  <a:cubicBezTo>
                    <a:pt x="157" y="1"/>
                    <a:pt x="157" y="0"/>
                    <a:pt x="156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6913163" y="1462699"/>
              <a:ext cx="26897" cy="220624"/>
            </a:xfrm>
            <a:custGeom>
              <a:avLst/>
              <a:gdLst/>
              <a:ahLst/>
              <a:cxnLst/>
              <a:rect l="l" t="t" r="r" b="b"/>
              <a:pathLst>
                <a:path w="227" h="1862" extrusionOk="0">
                  <a:moveTo>
                    <a:pt x="89" y="1"/>
                  </a:moveTo>
                  <a:cubicBezTo>
                    <a:pt x="79" y="1"/>
                    <a:pt x="79" y="20"/>
                    <a:pt x="70" y="70"/>
                  </a:cubicBezTo>
                  <a:cubicBezTo>
                    <a:pt x="60" y="118"/>
                    <a:pt x="50" y="187"/>
                    <a:pt x="40" y="275"/>
                  </a:cubicBezTo>
                  <a:cubicBezTo>
                    <a:pt x="11" y="442"/>
                    <a:pt x="1" y="677"/>
                    <a:pt x="20" y="941"/>
                  </a:cubicBezTo>
                  <a:cubicBezTo>
                    <a:pt x="40" y="1205"/>
                    <a:pt x="79" y="1430"/>
                    <a:pt x="129" y="1597"/>
                  </a:cubicBezTo>
                  <a:cubicBezTo>
                    <a:pt x="148" y="1685"/>
                    <a:pt x="168" y="1754"/>
                    <a:pt x="187" y="1793"/>
                  </a:cubicBezTo>
                  <a:cubicBezTo>
                    <a:pt x="207" y="1842"/>
                    <a:pt x="216" y="1861"/>
                    <a:pt x="216" y="1861"/>
                  </a:cubicBezTo>
                  <a:cubicBezTo>
                    <a:pt x="226" y="1861"/>
                    <a:pt x="197" y="1763"/>
                    <a:pt x="158" y="1597"/>
                  </a:cubicBezTo>
                  <a:cubicBezTo>
                    <a:pt x="118" y="1430"/>
                    <a:pt x="79" y="1195"/>
                    <a:pt x="60" y="941"/>
                  </a:cubicBezTo>
                  <a:cubicBezTo>
                    <a:pt x="40" y="677"/>
                    <a:pt x="50" y="442"/>
                    <a:pt x="60" y="275"/>
                  </a:cubicBezTo>
                  <a:cubicBezTo>
                    <a:pt x="79" y="109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6999067" y="1350255"/>
              <a:ext cx="147517" cy="331883"/>
            </a:xfrm>
            <a:custGeom>
              <a:avLst/>
              <a:gdLst/>
              <a:ahLst/>
              <a:cxnLst/>
              <a:rect l="l" t="t" r="r" b="b"/>
              <a:pathLst>
                <a:path w="1245" h="2801" extrusionOk="0">
                  <a:moveTo>
                    <a:pt x="1244" y="0"/>
                  </a:moveTo>
                  <a:lnTo>
                    <a:pt x="1244" y="0"/>
                  </a:lnTo>
                  <a:cubicBezTo>
                    <a:pt x="1244" y="0"/>
                    <a:pt x="1215" y="29"/>
                    <a:pt x="1176" y="98"/>
                  </a:cubicBezTo>
                  <a:cubicBezTo>
                    <a:pt x="1147" y="166"/>
                    <a:pt x="1088" y="264"/>
                    <a:pt x="1029" y="392"/>
                  </a:cubicBezTo>
                  <a:cubicBezTo>
                    <a:pt x="901" y="636"/>
                    <a:pt x="725" y="979"/>
                    <a:pt x="559" y="1371"/>
                  </a:cubicBezTo>
                  <a:cubicBezTo>
                    <a:pt x="383" y="1753"/>
                    <a:pt x="246" y="2115"/>
                    <a:pt x="148" y="2370"/>
                  </a:cubicBezTo>
                  <a:cubicBezTo>
                    <a:pt x="98" y="2507"/>
                    <a:pt x="59" y="2605"/>
                    <a:pt x="30" y="2683"/>
                  </a:cubicBezTo>
                  <a:cubicBezTo>
                    <a:pt x="11" y="2751"/>
                    <a:pt x="0" y="2801"/>
                    <a:pt x="0" y="2801"/>
                  </a:cubicBezTo>
                  <a:cubicBezTo>
                    <a:pt x="0" y="2801"/>
                    <a:pt x="20" y="2762"/>
                    <a:pt x="50" y="2693"/>
                  </a:cubicBezTo>
                  <a:cubicBezTo>
                    <a:pt x="89" y="2585"/>
                    <a:pt x="128" y="2477"/>
                    <a:pt x="167" y="2379"/>
                  </a:cubicBezTo>
                  <a:cubicBezTo>
                    <a:pt x="275" y="2125"/>
                    <a:pt x="422" y="1772"/>
                    <a:pt x="598" y="1391"/>
                  </a:cubicBezTo>
                  <a:cubicBezTo>
                    <a:pt x="764" y="999"/>
                    <a:pt x="931" y="656"/>
                    <a:pt x="1049" y="401"/>
                  </a:cubicBezTo>
                  <a:cubicBezTo>
                    <a:pt x="1097" y="313"/>
                    <a:pt x="1147" y="216"/>
                    <a:pt x="1195" y="107"/>
                  </a:cubicBezTo>
                  <a:cubicBezTo>
                    <a:pt x="1225" y="39"/>
                    <a:pt x="1244" y="0"/>
                    <a:pt x="1244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9"/>
            <p:cNvSpPr/>
            <p:nvPr/>
          </p:nvSpPr>
          <p:spPr>
            <a:xfrm>
              <a:off x="6973592" y="1422177"/>
              <a:ext cx="45381" cy="269322"/>
            </a:xfrm>
            <a:custGeom>
              <a:avLst/>
              <a:gdLst/>
              <a:ahLst/>
              <a:cxnLst/>
              <a:rect l="l" t="t" r="r" b="b"/>
              <a:pathLst>
                <a:path w="383" h="2273" extrusionOk="0">
                  <a:moveTo>
                    <a:pt x="372" y="0"/>
                  </a:moveTo>
                  <a:cubicBezTo>
                    <a:pt x="372" y="0"/>
                    <a:pt x="363" y="29"/>
                    <a:pt x="333" y="79"/>
                  </a:cubicBezTo>
                  <a:cubicBezTo>
                    <a:pt x="313" y="137"/>
                    <a:pt x="284" y="216"/>
                    <a:pt x="245" y="314"/>
                  </a:cubicBezTo>
                  <a:cubicBezTo>
                    <a:pt x="186" y="509"/>
                    <a:pt x="108" y="793"/>
                    <a:pt x="59" y="1117"/>
                  </a:cubicBezTo>
                  <a:cubicBezTo>
                    <a:pt x="10" y="1430"/>
                    <a:pt x="0" y="1724"/>
                    <a:pt x="0" y="1929"/>
                  </a:cubicBezTo>
                  <a:cubicBezTo>
                    <a:pt x="10" y="2037"/>
                    <a:pt x="10" y="2125"/>
                    <a:pt x="20" y="2184"/>
                  </a:cubicBezTo>
                  <a:cubicBezTo>
                    <a:pt x="20" y="2242"/>
                    <a:pt x="30" y="2272"/>
                    <a:pt x="30" y="2272"/>
                  </a:cubicBezTo>
                  <a:lnTo>
                    <a:pt x="30" y="2184"/>
                  </a:lnTo>
                  <a:lnTo>
                    <a:pt x="30" y="1929"/>
                  </a:lnTo>
                  <a:cubicBezTo>
                    <a:pt x="30" y="1724"/>
                    <a:pt x="49" y="1430"/>
                    <a:pt x="98" y="1117"/>
                  </a:cubicBezTo>
                  <a:cubicBezTo>
                    <a:pt x="147" y="803"/>
                    <a:pt x="215" y="519"/>
                    <a:pt x="274" y="323"/>
                  </a:cubicBezTo>
                  <a:cubicBezTo>
                    <a:pt x="304" y="225"/>
                    <a:pt x="333" y="137"/>
                    <a:pt x="353" y="88"/>
                  </a:cubicBezTo>
                  <a:cubicBezTo>
                    <a:pt x="372" y="29"/>
                    <a:pt x="382" y="0"/>
                    <a:pt x="372" y="0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9"/>
            <p:cNvSpPr/>
            <p:nvPr/>
          </p:nvSpPr>
          <p:spPr>
            <a:xfrm>
              <a:off x="6982834" y="1474311"/>
              <a:ext cx="203206" cy="233420"/>
            </a:xfrm>
            <a:custGeom>
              <a:avLst/>
              <a:gdLst/>
              <a:ahLst/>
              <a:cxnLst/>
              <a:rect l="l" t="t" r="r" b="b"/>
              <a:pathLst>
                <a:path w="1715" h="1970" extrusionOk="0">
                  <a:moveTo>
                    <a:pt x="1714" y="1"/>
                  </a:moveTo>
                  <a:cubicBezTo>
                    <a:pt x="1714" y="1"/>
                    <a:pt x="1695" y="30"/>
                    <a:pt x="1665" y="98"/>
                  </a:cubicBezTo>
                  <a:cubicBezTo>
                    <a:pt x="1645" y="128"/>
                    <a:pt x="1636" y="157"/>
                    <a:pt x="1606" y="207"/>
                  </a:cubicBezTo>
                  <a:cubicBezTo>
                    <a:pt x="1587" y="246"/>
                    <a:pt x="1567" y="294"/>
                    <a:pt x="1528" y="344"/>
                  </a:cubicBezTo>
                  <a:cubicBezTo>
                    <a:pt x="1469" y="451"/>
                    <a:pt x="1401" y="568"/>
                    <a:pt x="1303" y="696"/>
                  </a:cubicBezTo>
                  <a:cubicBezTo>
                    <a:pt x="1215" y="823"/>
                    <a:pt x="1107" y="960"/>
                    <a:pt x="980" y="1088"/>
                  </a:cubicBezTo>
                  <a:cubicBezTo>
                    <a:pt x="745" y="1362"/>
                    <a:pt x="490" y="1577"/>
                    <a:pt x="304" y="1724"/>
                  </a:cubicBezTo>
                  <a:cubicBezTo>
                    <a:pt x="216" y="1802"/>
                    <a:pt x="137" y="1861"/>
                    <a:pt x="79" y="1900"/>
                  </a:cubicBezTo>
                  <a:cubicBezTo>
                    <a:pt x="30" y="1939"/>
                    <a:pt x="0" y="1969"/>
                    <a:pt x="0" y="1969"/>
                  </a:cubicBezTo>
                  <a:cubicBezTo>
                    <a:pt x="0" y="1969"/>
                    <a:pt x="40" y="1950"/>
                    <a:pt x="89" y="1910"/>
                  </a:cubicBezTo>
                  <a:cubicBezTo>
                    <a:pt x="148" y="1881"/>
                    <a:pt x="226" y="1822"/>
                    <a:pt x="324" y="1754"/>
                  </a:cubicBezTo>
                  <a:cubicBezTo>
                    <a:pt x="510" y="1606"/>
                    <a:pt x="764" y="1391"/>
                    <a:pt x="1009" y="1117"/>
                  </a:cubicBezTo>
                  <a:cubicBezTo>
                    <a:pt x="1136" y="980"/>
                    <a:pt x="1244" y="843"/>
                    <a:pt x="1332" y="716"/>
                  </a:cubicBezTo>
                  <a:cubicBezTo>
                    <a:pt x="1430" y="588"/>
                    <a:pt x="1499" y="461"/>
                    <a:pt x="1558" y="353"/>
                  </a:cubicBezTo>
                  <a:cubicBezTo>
                    <a:pt x="1587" y="304"/>
                    <a:pt x="1606" y="255"/>
                    <a:pt x="1626" y="216"/>
                  </a:cubicBezTo>
                  <a:cubicBezTo>
                    <a:pt x="1645" y="167"/>
                    <a:pt x="1665" y="128"/>
                    <a:pt x="1675" y="98"/>
                  </a:cubicBezTo>
                  <a:cubicBezTo>
                    <a:pt x="1704" y="40"/>
                    <a:pt x="1714" y="1"/>
                    <a:pt x="1714" y="1"/>
                  </a:cubicBezTo>
                  <a:close/>
                </a:path>
              </a:pathLst>
            </a:custGeom>
            <a:solidFill>
              <a:srgbClr val="ED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7044329" y="1550735"/>
              <a:ext cx="293612" cy="175954"/>
            </a:xfrm>
            <a:custGeom>
              <a:avLst/>
              <a:gdLst/>
              <a:ahLst/>
              <a:cxnLst/>
              <a:rect l="l" t="t" r="r" b="b"/>
              <a:pathLst>
                <a:path w="2478" h="1485" extrusionOk="0">
                  <a:moveTo>
                    <a:pt x="2467" y="0"/>
                  </a:moveTo>
                  <a:cubicBezTo>
                    <a:pt x="2461" y="0"/>
                    <a:pt x="2433" y="29"/>
                    <a:pt x="2390" y="80"/>
                  </a:cubicBezTo>
                  <a:cubicBezTo>
                    <a:pt x="2371" y="110"/>
                    <a:pt x="2341" y="149"/>
                    <a:pt x="2302" y="188"/>
                  </a:cubicBezTo>
                  <a:cubicBezTo>
                    <a:pt x="2262" y="227"/>
                    <a:pt x="2223" y="267"/>
                    <a:pt x="2184" y="315"/>
                  </a:cubicBezTo>
                  <a:cubicBezTo>
                    <a:pt x="2086" y="413"/>
                    <a:pt x="1969" y="521"/>
                    <a:pt x="1832" y="629"/>
                  </a:cubicBezTo>
                  <a:cubicBezTo>
                    <a:pt x="1694" y="737"/>
                    <a:pt x="1538" y="854"/>
                    <a:pt x="1372" y="961"/>
                  </a:cubicBezTo>
                  <a:cubicBezTo>
                    <a:pt x="1195" y="1059"/>
                    <a:pt x="1019" y="1148"/>
                    <a:pt x="862" y="1216"/>
                  </a:cubicBezTo>
                  <a:cubicBezTo>
                    <a:pt x="696" y="1285"/>
                    <a:pt x="549" y="1344"/>
                    <a:pt x="421" y="1373"/>
                  </a:cubicBezTo>
                  <a:cubicBezTo>
                    <a:pt x="353" y="1392"/>
                    <a:pt x="295" y="1412"/>
                    <a:pt x="245" y="1422"/>
                  </a:cubicBezTo>
                  <a:cubicBezTo>
                    <a:pt x="197" y="1442"/>
                    <a:pt x="147" y="1451"/>
                    <a:pt x="118" y="1451"/>
                  </a:cubicBezTo>
                  <a:lnTo>
                    <a:pt x="1" y="1481"/>
                  </a:lnTo>
                  <a:cubicBezTo>
                    <a:pt x="1" y="1484"/>
                    <a:pt x="4" y="1485"/>
                    <a:pt x="11" y="1485"/>
                  </a:cubicBezTo>
                  <a:cubicBezTo>
                    <a:pt x="27" y="1485"/>
                    <a:pt x="63" y="1478"/>
                    <a:pt x="118" y="1471"/>
                  </a:cubicBezTo>
                  <a:cubicBezTo>
                    <a:pt x="157" y="1461"/>
                    <a:pt x="197" y="1461"/>
                    <a:pt x="255" y="1442"/>
                  </a:cubicBezTo>
                  <a:cubicBezTo>
                    <a:pt x="304" y="1431"/>
                    <a:pt x="363" y="1422"/>
                    <a:pt x="432" y="1403"/>
                  </a:cubicBezTo>
                  <a:cubicBezTo>
                    <a:pt x="559" y="1373"/>
                    <a:pt x="706" y="1314"/>
                    <a:pt x="872" y="1255"/>
                  </a:cubicBezTo>
                  <a:cubicBezTo>
                    <a:pt x="1039" y="1187"/>
                    <a:pt x="1215" y="1099"/>
                    <a:pt x="1391" y="991"/>
                  </a:cubicBezTo>
                  <a:cubicBezTo>
                    <a:pt x="1568" y="883"/>
                    <a:pt x="1724" y="776"/>
                    <a:pt x="1861" y="658"/>
                  </a:cubicBezTo>
                  <a:cubicBezTo>
                    <a:pt x="1998" y="541"/>
                    <a:pt x="2106" y="433"/>
                    <a:pt x="2204" y="335"/>
                  </a:cubicBezTo>
                  <a:cubicBezTo>
                    <a:pt x="2243" y="286"/>
                    <a:pt x="2282" y="237"/>
                    <a:pt x="2321" y="198"/>
                  </a:cubicBezTo>
                  <a:cubicBezTo>
                    <a:pt x="2351" y="158"/>
                    <a:pt x="2380" y="119"/>
                    <a:pt x="2410" y="90"/>
                  </a:cubicBezTo>
                  <a:cubicBezTo>
                    <a:pt x="2449" y="32"/>
                    <a:pt x="2478" y="2"/>
                    <a:pt x="2468" y="2"/>
                  </a:cubicBezTo>
                  <a:cubicBezTo>
                    <a:pt x="2468" y="1"/>
                    <a:pt x="2468" y="0"/>
                    <a:pt x="2467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7039708" y="1586755"/>
              <a:ext cx="206642" cy="133654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1741" y="1"/>
                  </a:moveTo>
                  <a:cubicBezTo>
                    <a:pt x="1724" y="1"/>
                    <a:pt x="1647" y="77"/>
                    <a:pt x="1509" y="198"/>
                  </a:cubicBezTo>
                  <a:cubicBezTo>
                    <a:pt x="1361" y="315"/>
                    <a:pt x="1156" y="472"/>
                    <a:pt x="911" y="628"/>
                  </a:cubicBezTo>
                  <a:cubicBezTo>
                    <a:pt x="676" y="785"/>
                    <a:pt x="441" y="912"/>
                    <a:pt x="275" y="990"/>
                  </a:cubicBezTo>
                  <a:cubicBezTo>
                    <a:pt x="108" y="1079"/>
                    <a:pt x="1" y="1127"/>
                    <a:pt x="1" y="1127"/>
                  </a:cubicBezTo>
                  <a:cubicBezTo>
                    <a:pt x="1" y="1127"/>
                    <a:pt x="30" y="1127"/>
                    <a:pt x="79" y="1108"/>
                  </a:cubicBezTo>
                  <a:cubicBezTo>
                    <a:pt x="128" y="1088"/>
                    <a:pt x="196" y="1059"/>
                    <a:pt x="284" y="1020"/>
                  </a:cubicBezTo>
                  <a:cubicBezTo>
                    <a:pt x="460" y="942"/>
                    <a:pt x="695" y="824"/>
                    <a:pt x="941" y="668"/>
                  </a:cubicBezTo>
                  <a:cubicBezTo>
                    <a:pt x="1176" y="511"/>
                    <a:pt x="1381" y="344"/>
                    <a:pt x="1528" y="217"/>
                  </a:cubicBezTo>
                  <a:cubicBezTo>
                    <a:pt x="1596" y="148"/>
                    <a:pt x="1655" y="100"/>
                    <a:pt x="1685" y="61"/>
                  </a:cubicBezTo>
                  <a:lnTo>
                    <a:pt x="1744" y="2"/>
                  </a:lnTo>
                  <a:cubicBezTo>
                    <a:pt x="1743" y="1"/>
                    <a:pt x="1742" y="1"/>
                    <a:pt x="1741" y="1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9"/>
            <p:cNvSpPr/>
            <p:nvPr/>
          </p:nvSpPr>
          <p:spPr>
            <a:xfrm>
              <a:off x="6868020" y="1605121"/>
              <a:ext cx="265767" cy="201192"/>
            </a:xfrm>
            <a:custGeom>
              <a:avLst/>
              <a:gdLst/>
              <a:ahLst/>
              <a:cxnLst/>
              <a:rect l="l" t="t" r="r" b="b"/>
              <a:pathLst>
                <a:path w="2243" h="1698" extrusionOk="0">
                  <a:moveTo>
                    <a:pt x="216" y="0"/>
                  </a:moveTo>
                  <a:cubicBezTo>
                    <a:pt x="139" y="0"/>
                    <a:pt x="67" y="32"/>
                    <a:pt x="29" y="101"/>
                  </a:cubicBezTo>
                  <a:cubicBezTo>
                    <a:pt x="0" y="150"/>
                    <a:pt x="0" y="199"/>
                    <a:pt x="0" y="248"/>
                  </a:cubicBezTo>
                  <a:cubicBezTo>
                    <a:pt x="10" y="757"/>
                    <a:pt x="519" y="1149"/>
                    <a:pt x="549" y="1658"/>
                  </a:cubicBezTo>
                  <a:lnTo>
                    <a:pt x="568" y="1697"/>
                  </a:lnTo>
                  <a:cubicBezTo>
                    <a:pt x="725" y="1521"/>
                    <a:pt x="989" y="1492"/>
                    <a:pt x="1234" y="1462"/>
                  </a:cubicBezTo>
                  <a:cubicBezTo>
                    <a:pt x="1537" y="1423"/>
                    <a:pt x="1831" y="1374"/>
                    <a:pt x="2115" y="1247"/>
                  </a:cubicBezTo>
                  <a:cubicBezTo>
                    <a:pt x="2174" y="1227"/>
                    <a:pt x="2242" y="1179"/>
                    <a:pt x="2242" y="1110"/>
                  </a:cubicBezTo>
                  <a:cubicBezTo>
                    <a:pt x="2242" y="1081"/>
                    <a:pt x="2223" y="1061"/>
                    <a:pt x="2203" y="1031"/>
                  </a:cubicBezTo>
                  <a:cubicBezTo>
                    <a:pt x="2116" y="908"/>
                    <a:pt x="1960" y="839"/>
                    <a:pt x="1805" y="839"/>
                  </a:cubicBezTo>
                  <a:cubicBezTo>
                    <a:pt x="1751" y="839"/>
                    <a:pt x="1696" y="847"/>
                    <a:pt x="1645" y="865"/>
                  </a:cubicBezTo>
                  <a:cubicBezTo>
                    <a:pt x="1685" y="806"/>
                    <a:pt x="1733" y="767"/>
                    <a:pt x="1783" y="708"/>
                  </a:cubicBezTo>
                  <a:cubicBezTo>
                    <a:pt x="1822" y="659"/>
                    <a:pt x="1851" y="581"/>
                    <a:pt x="1831" y="522"/>
                  </a:cubicBezTo>
                  <a:cubicBezTo>
                    <a:pt x="1812" y="444"/>
                    <a:pt x="1724" y="395"/>
                    <a:pt x="1645" y="376"/>
                  </a:cubicBezTo>
                  <a:cubicBezTo>
                    <a:pt x="1623" y="373"/>
                    <a:pt x="1600" y="371"/>
                    <a:pt x="1578" y="371"/>
                  </a:cubicBezTo>
                  <a:cubicBezTo>
                    <a:pt x="1442" y="371"/>
                    <a:pt x="1307" y="421"/>
                    <a:pt x="1215" y="522"/>
                  </a:cubicBezTo>
                  <a:cubicBezTo>
                    <a:pt x="1263" y="424"/>
                    <a:pt x="1302" y="326"/>
                    <a:pt x="1302" y="228"/>
                  </a:cubicBezTo>
                  <a:cubicBezTo>
                    <a:pt x="1293" y="121"/>
                    <a:pt x="1224" y="13"/>
                    <a:pt x="1117" y="3"/>
                  </a:cubicBezTo>
                  <a:cubicBezTo>
                    <a:pt x="1077" y="3"/>
                    <a:pt x="1038" y="13"/>
                    <a:pt x="999" y="32"/>
                  </a:cubicBezTo>
                  <a:cubicBezTo>
                    <a:pt x="823" y="101"/>
                    <a:pt x="647" y="238"/>
                    <a:pt x="607" y="424"/>
                  </a:cubicBezTo>
                  <a:cubicBezTo>
                    <a:pt x="558" y="297"/>
                    <a:pt x="510" y="150"/>
                    <a:pt x="401" y="62"/>
                  </a:cubicBezTo>
                  <a:cubicBezTo>
                    <a:pt x="348" y="22"/>
                    <a:pt x="281" y="0"/>
                    <a:pt x="216" y="0"/>
                  </a:cubicBezTo>
                  <a:close/>
                </a:path>
              </a:pathLst>
            </a:custGeom>
            <a:solidFill>
              <a:srgbClr val="087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4999950" y="3059788"/>
              <a:ext cx="494448" cy="179272"/>
            </a:xfrm>
            <a:custGeom>
              <a:avLst/>
              <a:gdLst/>
              <a:ahLst/>
              <a:cxnLst/>
              <a:rect l="l" t="t" r="r" b="b"/>
              <a:pathLst>
                <a:path w="4173" h="1513" extrusionOk="0">
                  <a:moveTo>
                    <a:pt x="2219" y="0"/>
                  </a:moveTo>
                  <a:cubicBezTo>
                    <a:pt x="1762" y="0"/>
                    <a:pt x="1307" y="79"/>
                    <a:pt x="882" y="241"/>
                  </a:cubicBezTo>
                  <a:cubicBezTo>
                    <a:pt x="608" y="339"/>
                    <a:pt x="353" y="476"/>
                    <a:pt x="147" y="672"/>
                  </a:cubicBezTo>
                  <a:cubicBezTo>
                    <a:pt x="69" y="750"/>
                    <a:pt x="1" y="858"/>
                    <a:pt x="20" y="966"/>
                  </a:cubicBezTo>
                  <a:cubicBezTo>
                    <a:pt x="40" y="1034"/>
                    <a:pt x="99" y="1093"/>
                    <a:pt x="157" y="1142"/>
                  </a:cubicBezTo>
                  <a:cubicBezTo>
                    <a:pt x="402" y="1328"/>
                    <a:pt x="715" y="1416"/>
                    <a:pt x="1029" y="1465"/>
                  </a:cubicBezTo>
                  <a:cubicBezTo>
                    <a:pt x="1235" y="1497"/>
                    <a:pt x="1444" y="1512"/>
                    <a:pt x="1654" y="1512"/>
                  </a:cubicBezTo>
                  <a:cubicBezTo>
                    <a:pt x="2409" y="1512"/>
                    <a:pt x="3168" y="1307"/>
                    <a:pt x="3820" y="916"/>
                  </a:cubicBezTo>
                  <a:lnTo>
                    <a:pt x="4172" y="515"/>
                  </a:lnTo>
                  <a:cubicBezTo>
                    <a:pt x="3581" y="176"/>
                    <a:pt x="2898" y="0"/>
                    <a:pt x="2219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9"/>
            <p:cNvSpPr/>
            <p:nvPr/>
          </p:nvSpPr>
          <p:spPr>
            <a:xfrm>
              <a:off x="5077678" y="3090120"/>
              <a:ext cx="438641" cy="114696"/>
            </a:xfrm>
            <a:custGeom>
              <a:avLst/>
              <a:gdLst/>
              <a:ahLst/>
              <a:cxnLst/>
              <a:rect l="l" t="t" r="r" b="b"/>
              <a:pathLst>
                <a:path w="3702" h="968" extrusionOk="0">
                  <a:moveTo>
                    <a:pt x="2497" y="0"/>
                  </a:moveTo>
                  <a:cubicBezTo>
                    <a:pt x="1895" y="0"/>
                    <a:pt x="1293" y="81"/>
                    <a:pt x="725" y="240"/>
                  </a:cubicBezTo>
                  <a:cubicBezTo>
                    <a:pt x="500" y="298"/>
                    <a:pt x="285" y="377"/>
                    <a:pt x="98" y="504"/>
                  </a:cubicBezTo>
                  <a:cubicBezTo>
                    <a:pt x="50" y="533"/>
                    <a:pt x="0" y="582"/>
                    <a:pt x="20" y="631"/>
                  </a:cubicBezTo>
                  <a:cubicBezTo>
                    <a:pt x="30" y="660"/>
                    <a:pt x="59" y="680"/>
                    <a:pt x="89" y="699"/>
                  </a:cubicBezTo>
                  <a:cubicBezTo>
                    <a:pt x="383" y="886"/>
                    <a:pt x="774" y="945"/>
                    <a:pt x="1136" y="964"/>
                  </a:cubicBezTo>
                  <a:cubicBezTo>
                    <a:pt x="1200" y="966"/>
                    <a:pt x="1264" y="967"/>
                    <a:pt x="1327" y="967"/>
                  </a:cubicBezTo>
                  <a:cubicBezTo>
                    <a:pt x="2126" y="967"/>
                    <a:pt x="2923" y="798"/>
                    <a:pt x="3584" y="435"/>
                  </a:cubicBezTo>
                  <a:lnTo>
                    <a:pt x="3702" y="112"/>
                  </a:lnTo>
                  <a:cubicBezTo>
                    <a:pt x="3308" y="37"/>
                    <a:pt x="2903" y="0"/>
                    <a:pt x="2497" y="0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5102086" y="3090594"/>
              <a:ext cx="410796" cy="92894"/>
            </a:xfrm>
            <a:custGeom>
              <a:avLst/>
              <a:gdLst/>
              <a:ahLst/>
              <a:cxnLst/>
              <a:rect l="l" t="t" r="r" b="b"/>
              <a:pathLst>
                <a:path w="3467" h="784" extrusionOk="0">
                  <a:moveTo>
                    <a:pt x="2419" y="1"/>
                  </a:moveTo>
                  <a:cubicBezTo>
                    <a:pt x="2419" y="128"/>
                    <a:pt x="2458" y="255"/>
                    <a:pt x="2536" y="353"/>
                  </a:cubicBezTo>
                  <a:cubicBezTo>
                    <a:pt x="2331" y="431"/>
                    <a:pt x="2125" y="510"/>
                    <a:pt x="1900" y="549"/>
                  </a:cubicBezTo>
                  <a:cubicBezTo>
                    <a:pt x="1763" y="431"/>
                    <a:pt x="1665" y="284"/>
                    <a:pt x="1616" y="99"/>
                  </a:cubicBezTo>
                  <a:cubicBezTo>
                    <a:pt x="1616" y="79"/>
                    <a:pt x="1606" y="49"/>
                    <a:pt x="1606" y="30"/>
                  </a:cubicBezTo>
                  <a:lnTo>
                    <a:pt x="1577" y="30"/>
                  </a:lnTo>
                  <a:cubicBezTo>
                    <a:pt x="1606" y="245"/>
                    <a:pt x="1704" y="412"/>
                    <a:pt x="1861" y="549"/>
                  </a:cubicBezTo>
                  <a:cubicBezTo>
                    <a:pt x="1812" y="558"/>
                    <a:pt x="1763" y="569"/>
                    <a:pt x="1714" y="569"/>
                  </a:cubicBezTo>
                  <a:cubicBezTo>
                    <a:pt x="1700" y="569"/>
                    <a:pt x="1686" y="569"/>
                    <a:pt x="1672" y="569"/>
                  </a:cubicBezTo>
                  <a:cubicBezTo>
                    <a:pt x="1207" y="569"/>
                    <a:pt x="751" y="418"/>
                    <a:pt x="304" y="304"/>
                  </a:cubicBezTo>
                  <a:cubicBezTo>
                    <a:pt x="284" y="304"/>
                    <a:pt x="275" y="314"/>
                    <a:pt x="255" y="314"/>
                  </a:cubicBezTo>
                  <a:cubicBezTo>
                    <a:pt x="451" y="363"/>
                    <a:pt x="647" y="421"/>
                    <a:pt x="843" y="471"/>
                  </a:cubicBezTo>
                  <a:cubicBezTo>
                    <a:pt x="715" y="549"/>
                    <a:pt x="568" y="578"/>
                    <a:pt x="421" y="608"/>
                  </a:cubicBezTo>
                  <a:cubicBezTo>
                    <a:pt x="275" y="647"/>
                    <a:pt x="138" y="695"/>
                    <a:pt x="0" y="764"/>
                  </a:cubicBezTo>
                  <a:cubicBezTo>
                    <a:pt x="20" y="774"/>
                    <a:pt x="29" y="774"/>
                    <a:pt x="49" y="784"/>
                  </a:cubicBezTo>
                  <a:cubicBezTo>
                    <a:pt x="186" y="715"/>
                    <a:pt x="333" y="666"/>
                    <a:pt x="490" y="627"/>
                  </a:cubicBezTo>
                  <a:cubicBezTo>
                    <a:pt x="627" y="598"/>
                    <a:pt x="754" y="569"/>
                    <a:pt x="872" y="480"/>
                  </a:cubicBezTo>
                  <a:lnTo>
                    <a:pt x="882" y="480"/>
                  </a:lnTo>
                  <a:cubicBezTo>
                    <a:pt x="1156" y="549"/>
                    <a:pt x="1430" y="598"/>
                    <a:pt x="1714" y="598"/>
                  </a:cubicBezTo>
                  <a:cubicBezTo>
                    <a:pt x="2125" y="598"/>
                    <a:pt x="2488" y="402"/>
                    <a:pt x="2860" y="284"/>
                  </a:cubicBezTo>
                  <a:cubicBezTo>
                    <a:pt x="3056" y="225"/>
                    <a:pt x="3261" y="206"/>
                    <a:pt x="3457" y="206"/>
                  </a:cubicBezTo>
                  <a:lnTo>
                    <a:pt x="3467" y="196"/>
                  </a:lnTo>
                  <a:cubicBezTo>
                    <a:pt x="3457" y="186"/>
                    <a:pt x="3447" y="177"/>
                    <a:pt x="3437" y="177"/>
                  </a:cubicBezTo>
                  <a:cubicBezTo>
                    <a:pt x="3271" y="177"/>
                    <a:pt x="3114" y="186"/>
                    <a:pt x="2967" y="216"/>
                  </a:cubicBezTo>
                  <a:cubicBezTo>
                    <a:pt x="2830" y="255"/>
                    <a:pt x="2693" y="294"/>
                    <a:pt x="2566" y="343"/>
                  </a:cubicBezTo>
                  <a:lnTo>
                    <a:pt x="2566" y="334"/>
                  </a:lnTo>
                  <a:cubicBezTo>
                    <a:pt x="2478" y="236"/>
                    <a:pt x="2458" y="118"/>
                    <a:pt x="2458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5083484" y="2502306"/>
              <a:ext cx="552389" cy="611277"/>
            </a:xfrm>
            <a:custGeom>
              <a:avLst/>
              <a:gdLst/>
              <a:ahLst/>
              <a:cxnLst/>
              <a:rect l="l" t="t" r="r" b="b"/>
              <a:pathLst>
                <a:path w="4662" h="5159" extrusionOk="0">
                  <a:moveTo>
                    <a:pt x="2957" y="0"/>
                  </a:moveTo>
                  <a:cubicBezTo>
                    <a:pt x="2650" y="0"/>
                    <a:pt x="2458" y="415"/>
                    <a:pt x="2390" y="666"/>
                  </a:cubicBezTo>
                  <a:cubicBezTo>
                    <a:pt x="2282" y="1029"/>
                    <a:pt x="2321" y="1411"/>
                    <a:pt x="2371" y="1773"/>
                  </a:cubicBezTo>
                  <a:cubicBezTo>
                    <a:pt x="2380" y="1939"/>
                    <a:pt x="2400" y="2096"/>
                    <a:pt x="2419" y="2253"/>
                  </a:cubicBezTo>
                  <a:cubicBezTo>
                    <a:pt x="2254" y="2213"/>
                    <a:pt x="2078" y="2193"/>
                    <a:pt x="1900" y="2193"/>
                  </a:cubicBezTo>
                  <a:cubicBezTo>
                    <a:pt x="1245" y="2193"/>
                    <a:pt x="562" y="2470"/>
                    <a:pt x="284" y="3085"/>
                  </a:cubicBezTo>
                  <a:cubicBezTo>
                    <a:pt x="1" y="3722"/>
                    <a:pt x="774" y="4250"/>
                    <a:pt x="1224" y="4525"/>
                  </a:cubicBezTo>
                  <a:cubicBezTo>
                    <a:pt x="1655" y="4789"/>
                    <a:pt x="2165" y="4955"/>
                    <a:pt x="2674" y="5034"/>
                  </a:cubicBezTo>
                  <a:cubicBezTo>
                    <a:pt x="2981" y="5087"/>
                    <a:pt x="3370" y="5159"/>
                    <a:pt x="3726" y="5159"/>
                  </a:cubicBezTo>
                  <a:cubicBezTo>
                    <a:pt x="3892" y="5159"/>
                    <a:pt x="4051" y="5143"/>
                    <a:pt x="4192" y="5103"/>
                  </a:cubicBezTo>
                  <a:cubicBezTo>
                    <a:pt x="4554" y="5005"/>
                    <a:pt x="4603" y="4642"/>
                    <a:pt x="4623" y="4309"/>
                  </a:cubicBezTo>
                  <a:cubicBezTo>
                    <a:pt x="4662" y="3722"/>
                    <a:pt x="4584" y="3134"/>
                    <a:pt x="4466" y="2557"/>
                  </a:cubicBezTo>
                  <a:cubicBezTo>
                    <a:pt x="4338" y="1881"/>
                    <a:pt x="4162" y="1176"/>
                    <a:pt x="3751" y="608"/>
                  </a:cubicBezTo>
                  <a:cubicBezTo>
                    <a:pt x="3585" y="383"/>
                    <a:pt x="3281" y="11"/>
                    <a:pt x="2967" y="1"/>
                  </a:cubicBezTo>
                  <a:cubicBezTo>
                    <a:pt x="2964" y="0"/>
                    <a:pt x="2961" y="0"/>
                    <a:pt x="2957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9"/>
            <p:cNvSpPr/>
            <p:nvPr/>
          </p:nvSpPr>
          <p:spPr>
            <a:xfrm>
              <a:off x="5419987" y="2546857"/>
              <a:ext cx="44196" cy="73107"/>
            </a:xfrm>
            <a:custGeom>
              <a:avLst/>
              <a:gdLst/>
              <a:ahLst/>
              <a:cxnLst/>
              <a:rect l="l" t="t" r="r" b="b"/>
              <a:pathLst>
                <a:path w="373" h="617" extrusionOk="0">
                  <a:moveTo>
                    <a:pt x="108" y="0"/>
                  </a:moveTo>
                  <a:cubicBezTo>
                    <a:pt x="53" y="0"/>
                    <a:pt x="10" y="45"/>
                    <a:pt x="10" y="153"/>
                  </a:cubicBezTo>
                  <a:cubicBezTo>
                    <a:pt x="1" y="290"/>
                    <a:pt x="69" y="467"/>
                    <a:pt x="167" y="575"/>
                  </a:cubicBezTo>
                  <a:cubicBezTo>
                    <a:pt x="177" y="594"/>
                    <a:pt x="196" y="614"/>
                    <a:pt x="225" y="614"/>
                  </a:cubicBezTo>
                  <a:cubicBezTo>
                    <a:pt x="231" y="616"/>
                    <a:pt x="236" y="616"/>
                    <a:pt x="241" y="616"/>
                  </a:cubicBezTo>
                  <a:cubicBezTo>
                    <a:pt x="265" y="616"/>
                    <a:pt x="288" y="600"/>
                    <a:pt x="304" y="584"/>
                  </a:cubicBezTo>
                  <a:cubicBezTo>
                    <a:pt x="323" y="565"/>
                    <a:pt x="334" y="536"/>
                    <a:pt x="343" y="506"/>
                  </a:cubicBezTo>
                  <a:cubicBezTo>
                    <a:pt x="373" y="379"/>
                    <a:pt x="353" y="242"/>
                    <a:pt x="284" y="134"/>
                  </a:cubicBezTo>
                  <a:cubicBezTo>
                    <a:pt x="239" y="52"/>
                    <a:pt x="167" y="0"/>
                    <a:pt x="108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9"/>
            <p:cNvSpPr/>
            <p:nvPr/>
          </p:nvSpPr>
          <p:spPr>
            <a:xfrm>
              <a:off x="5375081" y="2613684"/>
              <a:ext cx="42656" cy="42537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86" y="0"/>
                  </a:moveTo>
                  <a:cubicBezTo>
                    <a:pt x="35" y="0"/>
                    <a:pt x="1" y="35"/>
                    <a:pt x="17" y="128"/>
                  </a:cubicBezTo>
                  <a:cubicBezTo>
                    <a:pt x="34" y="216"/>
                    <a:pt x="108" y="359"/>
                    <a:pt x="214" y="359"/>
                  </a:cubicBezTo>
                  <a:cubicBezTo>
                    <a:pt x="226" y="359"/>
                    <a:pt x="239" y="357"/>
                    <a:pt x="252" y="353"/>
                  </a:cubicBezTo>
                  <a:cubicBezTo>
                    <a:pt x="360" y="334"/>
                    <a:pt x="350" y="207"/>
                    <a:pt x="301" y="138"/>
                  </a:cubicBezTo>
                  <a:cubicBezTo>
                    <a:pt x="261" y="69"/>
                    <a:pt x="157" y="0"/>
                    <a:pt x="86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5216900" y="2677074"/>
              <a:ext cx="386506" cy="425252"/>
            </a:xfrm>
            <a:custGeom>
              <a:avLst/>
              <a:gdLst/>
              <a:ahLst/>
              <a:cxnLst/>
              <a:rect l="l" t="t" r="r" b="b"/>
              <a:pathLst>
                <a:path w="3262" h="3589" extrusionOk="0">
                  <a:moveTo>
                    <a:pt x="2089" y="1"/>
                  </a:moveTo>
                  <a:cubicBezTo>
                    <a:pt x="1532" y="1"/>
                    <a:pt x="1796" y="1611"/>
                    <a:pt x="1744" y="1611"/>
                  </a:cubicBezTo>
                  <a:cubicBezTo>
                    <a:pt x="1744" y="1611"/>
                    <a:pt x="1744" y="1611"/>
                    <a:pt x="1744" y="1610"/>
                  </a:cubicBezTo>
                  <a:cubicBezTo>
                    <a:pt x="1541" y="1570"/>
                    <a:pt x="1314" y="1534"/>
                    <a:pt x="1091" y="1534"/>
                  </a:cubicBezTo>
                  <a:cubicBezTo>
                    <a:pt x="828" y="1534"/>
                    <a:pt x="570" y="1584"/>
                    <a:pt x="363" y="1737"/>
                  </a:cubicBezTo>
                  <a:cubicBezTo>
                    <a:pt x="1" y="2012"/>
                    <a:pt x="216" y="2453"/>
                    <a:pt x="510" y="2697"/>
                  </a:cubicBezTo>
                  <a:cubicBezTo>
                    <a:pt x="931" y="3060"/>
                    <a:pt x="1469" y="3285"/>
                    <a:pt x="2018" y="3412"/>
                  </a:cubicBezTo>
                  <a:cubicBezTo>
                    <a:pt x="2400" y="3510"/>
                    <a:pt x="2782" y="3549"/>
                    <a:pt x="3173" y="3589"/>
                  </a:cubicBezTo>
                  <a:cubicBezTo>
                    <a:pt x="3212" y="3569"/>
                    <a:pt x="3232" y="3549"/>
                    <a:pt x="3262" y="3530"/>
                  </a:cubicBezTo>
                  <a:cubicBezTo>
                    <a:pt x="3262" y="2766"/>
                    <a:pt x="3183" y="2031"/>
                    <a:pt x="2958" y="1297"/>
                  </a:cubicBezTo>
                  <a:cubicBezTo>
                    <a:pt x="2840" y="895"/>
                    <a:pt x="2694" y="229"/>
                    <a:pt x="2263" y="44"/>
                  </a:cubicBezTo>
                  <a:cubicBezTo>
                    <a:pt x="2197" y="14"/>
                    <a:pt x="2139" y="1"/>
                    <a:pt x="2089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5476743" y="2579322"/>
              <a:ext cx="31518" cy="52727"/>
            </a:xfrm>
            <a:custGeom>
              <a:avLst/>
              <a:gdLst/>
              <a:ahLst/>
              <a:cxnLst/>
              <a:rect l="l" t="t" r="r" b="b"/>
              <a:pathLst>
                <a:path w="266" h="445" extrusionOk="0">
                  <a:moveTo>
                    <a:pt x="158" y="0"/>
                  </a:moveTo>
                  <a:cubicBezTo>
                    <a:pt x="141" y="0"/>
                    <a:pt x="121" y="5"/>
                    <a:pt x="99" y="16"/>
                  </a:cubicBezTo>
                  <a:cubicBezTo>
                    <a:pt x="1" y="56"/>
                    <a:pt x="31" y="271"/>
                    <a:pt x="70" y="349"/>
                  </a:cubicBezTo>
                  <a:cubicBezTo>
                    <a:pt x="95" y="405"/>
                    <a:pt x="139" y="445"/>
                    <a:pt x="180" y="445"/>
                  </a:cubicBezTo>
                  <a:cubicBezTo>
                    <a:pt x="204" y="445"/>
                    <a:pt x="228" y="431"/>
                    <a:pt x="246" y="399"/>
                  </a:cubicBezTo>
                  <a:cubicBezTo>
                    <a:pt x="256" y="379"/>
                    <a:pt x="256" y="360"/>
                    <a:pt x="266" y="340"/>
                  </a:cubicBezTo>
                  <a:lnTo>
                    <a:pt x="266" y="212"/>
                  </a:lnTo>
                  <a:cubicBezTo>
                    <a:pt x="266" y="130"/>
                    <a:pt x="245" y="0"/>
                    <a:pt x="158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5237754" y="2677548"/>
              <a:ext cx="358662" cy="423593"/>
            </a:xfrm>
            <a:custGeom>
              <a:avLst/>
              <a:gdLst/>
              <a:ahLst/>
              <a:cxnLst/>
              <a:rect l="l" t="t" r="r" b="b"/>
              <a:pathLst>
                <a:path w="3027" h="3575" extrusionOk="0">
                  <a:moveTo>
                    <a:pt x="1842" y="1"/>
                  </a:moveTo>
                  <a:cubicBezTo>
                    <a:pt x="1832" y="1"/>
                    <a:pt x="1832" y="10"/>
                    <a:pt x="1822" y="10"/>
                  </a:cubicBezTo>
                  <a:cubicBezTo>
                    <a:pt x="1842" y="333"/>
                    <a:pt x="1872" y="666"/>
                    <a:pt x="2009" y="970"/>
                  </a:cubicBezTo>
                  <a:cubicBezTo>
                    <a:pt x="2077" y="1117"/>
                    <a:pt x="2165" y="1254"/>
                    <a:pt x="2253" y="1391"/>
                  </a:cubicBezTo>
                  <a:cubicBezTo>
                    <a:pt x="2263" y="1400"/>
                    <a:pt x="2273" y="1411"/>
                    <a:pt x="2273" y="1430"/>
                  </a:cubicBezTo>
                  <a:cubicBezTo>
                    <a:pt x="2371" y="1567"/>
                    <a:pt x="2439" y="1724"/>
                    <a:pt x="2479" y="1881"/>
                  </a:cubicBezTo>
                  <a:cubicBezTo>
                    <a:pt x="2263" y="1822"/>
                    <a:pt x="2038" y="1763"/>
                    <a:pt x="1822" y="1694"/>
                  </a:cubicBezTo>
                  <a:cubicBezTo>
                    <a:pt x="1734" y="1675"/>
                    <a:pt x="1646" y="1646"/>
                    <a:pt x="1568" y="1606"/>
                  </a:cubicBezTo>
                  <a:cubicBezTo>
                    <a:pt x="1539" y="1596"/>
                    <a:pt x="1519" y="1596"/>
                    <a:pt x="1499" y="1587"/>
                  </a:cubicBezTo>
                  <a:lnTo>
                    <a:pt x="1499" y="1587"/>
                  </a:lnTo>
                  <a:cubicBezTo>
                    <a:pt x="1528" y="1616"/>
                    <a:pt x="1568" y="1635"/>
                    <a:pt x="1607" y="1646"/>
                  </a:cubicBezTo>
                  <a:cubicBezTo>
                    <a:pt x="1891" y="1763"/>
                    <a:pt x="2194" y="1822"/>
                    <a:pt x="2488" y="1910"/>
                  </a:cubicBezTo>
                  <a:cubicBezTo>
                    <a:pt x="2498" y="1929"/>
                    <a:pt x="2508" y="1949"/>
                    <a:pt x="2508" y="1979"/>
                  </a:cubicBezTo>
                  <a:cubicBezTo>
                    <a:pt x="2557" y="2174"/>
                    <a:pt x="2596" y="2380"/>
                    <a:pt x="2635" y="2576"/>
                  </a:cubicBezTo>
                  <a:cubicBezTo>
                    <a:pt x="2498" y="2507"/>
                    <a:pt x="2351" y="2478"/>
                    <a:pt x="2204" y="2458"/>
                  </a:cubicBezTo>
                  <a:cubicBezTo>
                    <a:pt x="1959" y="2419"/>
                    <a:pt x="1793" y="2282"/>
                    <a:pt x="1587" y="2174"/>
                  </a:cubicBezTo>
                  <a:cubicBezTo>
                    <a:pt x="1430" y="2086"/>
                    <a:pt x="1254" y="2018"/>
                    <a:pt x="1088" y="1939"/>
                  </a:cubicBezTo>
                  <a:cubicBezTo>
                    <a:pt x="912" y="1870"/>
                    <a:pt x="657" y="1773"/>
                    <a:pt x="569" y="1596"/>
                  </a:cubicBezTo>
                  <a:cubicBezTo>
                    <a:pt x="569" y="1590"/>
                    <a:pt x="567" y="1588"/>
                    <a:pt x="565" y="1588"/>
                  </a:cubicBezTo>
                  <a:cubicBezTo>
                    <a:pt x="559" y="1588"/>
                    <a:pt x="552" y="1599"/>
                    <a:pt x="559" y="1606"/>
                  </a:cubicBezTo>
                  <a:cubicBezTo>
                    <a:pt x="618" y="1753"/>
                    <a:pt x="775" y="1812"/>
                    <a:pt x="912" y="1881"/>
                  </a:cubicBezTo>
                  <a:cubicBezTo>
                    <a:pt x="1098" y="1979"/>
                    <a:pt x="1304" y="2057"/>
                    <a:pt x="1499" y="2155"/>
                  </a:cubicBezTo>
                  <a:cubicBezTo>
                    <a:pt x="1626" y="2214"/>
                    <a:pt x="1754" y="2312"/>
                    <a:pt x="1881" y="2380"/>
                  </a:cubicBezTo>
                  <a:cubicBezTo>
                    <a:pt x="1808" y="2413"/>
                    <a:pt x="1733" y="2424"/>
                    <a:pt x="1655" y="2424"/>
                  </a:cubicBezTo>
                  <a:cubicBezTo>
                    <a:pt x="1525" y="2424"/>
                    <a:pt x="1390" y="2392"/>
                    <a:pt x="1254" y="2380"/>
                  </a:cubicBezTo>
                  <a:cubicBezTo>
                    <a:pt x="1078" y="2380"/>
                    <a:pt x="892" y="2409"/>
                    <a:pt x="716" y="2478"/>
                  </a:cubicBezTo>
                  <a:cubicBezTo>
                    <a:pt x="451" y="2370"/>
                    <a:pt x="197" y="2253"/>
                    <a:pt x="1" y="2027"/>
                  </a:cubicBezTo>
                  <a:lnTo>
                    <a:pt x="1" y="2047"/>
                  </a:lnTo>
                  <a:cubicBezTo>
                    <a:pt x="344" y="2438"/>
                    <a:pt x="882" y="2527"/>
                    <a:pt x="1343" y="2732"/>
                  </a:cubicBezTo>
                  <a:cubicBezTo>
                    <a:pt x="1470" y="2791"/>
                    <a:pt x="1597" y="2860"/>
                    <a:pt x="1715" y="2948"/>
                  </a:cubicBezTo>
                  <a:lnTo>
                    <a:pt x="1774" y="3006"/>
                  </a:lnTo>
                  <a:cubicBezTo>
                    <a:pt x="1607" y="3046"/>
                    <a:pt x="1430" y="3095"/>
                    <a:pt x="1254" y="3134"/>
                  </a:cubicBezTo>
                  <a:cubicBezTo>
                    <a:pt x="1206" y="3143"/>
                    <a:pt x="1156" y="3163"/>
                    <a:pt x="1108" y="3173"/>
                  </a:cubicBezTo>
                  <a:cubicBezTo>
                    <a:pt x="1117" y="3173"/>
                    <a:pt x="1127" y="3183"/>
                    <a:pt x="1137" y="3183"/>
                  </a:cubicBezTo>
                  <a:lnTo>
                    <a:pt x="1166" y="3183"/>
                  </a:lnTo>
                  <a:cubicBezTo>
                    <a:pt x="1382" y="3124"/>
                    <a:pt x="1587" y="3075"/>
                    <a:pt x="1793" y="3026"/>
                  </a:cubicBezTo>
                  <a:cubicBezTo>
                    <a:pt x="1861" y="3085"/>
                    <a:pt x="1930" y="3154"/>
                    <a:pt x="2009" y="3202"/>
                  </a:cubicBezTo>
                  <a:cubicBezTo>
                    <a:pt x="2116" y="3271"/>
                    <a:pt x="2244" y="3310"/>
                    <a:pt x="2351" y="3369"/>
                  </a:cubicBezTo>
                  <a:cubicBezTo>
                    <a:pt x="2449" y="3418"/>
                    <a:pt x="2547" y="3476"/>
                    <a:pt x="2625" y="3545"/>
                  </a:cubicBezTo>
                  <a:lnTo>
                    <a:pt x="2664" y="3545"/>
                  </a:lnTo>
                  <a:cubicBezTo>
                    <a:pt x="2498" y="3418"/>
                    <a:pt x="2322" y="3330"/>
                    <a:pt x="2126" y="3241"/>
                  </a:cubicBezTo>
                  <a:cubicBezTo>
                    <a:pt x="1998" y="3183"/>
                    <a:pt x="1891" y="3095"/>
                    <a:pt x="1793" y="2997"/>
                  </a:cubicBezTo>
                  <a:cubicBezTo>
                    <a:pt x="1695" y="2899"/>
                    <a:pt x="1587" y="2830"/>
                    <a:pt x="1470" y="2771"/>
                  </a:cubicBezTo>
                  <a:cubicBezTo>
                    <a:pt x="1245" y="2654"/>
                    <a:pt x="990" y="2576"/>
                    <a:pt x="755" y="2488"/>
                  </a:cubicBezTo>
                  <a:cubicBezTo>
                    <a:pt x="907" y="2437"/>
                    <a:pt x="1064" y="2408"/>
                    <a:pt x="1223" y="2408"/>
                  </a:cubicBezTo>
                  <a:cubicBezTo>
                    <a:pt x="1279" y="2408"/>
                    <a:pt x="1335" y="2411"/>
                    <a:pt x="1391" y="2419"/>
                  </a:cubicBezTo>
                  <a:cubicBezTo>
                    <a:pt x="1480" y="2429"/>
                    <a:pt x="1568" y="2441"/>
                    <a:pt x="1656" y="2441"/>
                  </a:cubicBezTo>
                  <a:cubicBezTo>
                    <a:pt x="1742" y="2441"/>
                    <a:pt x="1828" y="2429"/>
                    <a:pt x="1911" y="2390"/>
                  </a:cubicBezTo>
                  <a:lnTo>
                    <a:pt x="1969" y="2419"/>
                  </a:lnTo>
                  <a:cubicBezTo>
                    <a:pt x="2077" y="2458"/>
                    <a:pt x="2185" y="2468"/>
                    <a:pt x="2292" y="2488"/>
                  </a:cubicBezTo>
                  <a:cubicBezTo>
                    <a:pt x="2420" y="2507"/>
                    <a:pt x="2537" y="2547"/>
                    <a:pt x="2645" y="2605"/>
                  </a:cubicBezTo>
                  <a:cubicBezTo>
                    <a:pt x="2714" y="2938"/>
                    <a:pt x="2782" y="3261"/>
                    <a:pt x="2909" y="3574"/>
                  </a:cubicBezTo>
                  <a:lnTo>
                    <a:pt x="2929" y="3574"/>
                  </a:lnTo>
                  <a:cubicBezTo>
                    <a:pt x="2841" y="3339"/>
                    <a:pt x="2772" y="3104"/>
                    <a:pt x="2714" y="2850"/>
                  </a:cubicBezTo>
                  <a:cubicBezTo>
                    <a:pt x="2762" y="2673"/>
                    <a:pt x="2890" y="2595"/>
                    <a:pt x="3027" y="2497"/>
                  </a:cubicBezTo>
                  <a:lnTo>
                    <a:pt x="3027" y="2468"/>
                  </a:lnTo>
                  <a:cubicBezTo>
                    <a:pt x="3017" y="2478"/>
                    <a:pt x="3007" y="2478"/>
                    <a:pt x="2997" y="2488"/>
                  </a:cubicBezTo>
                  <a:cubicBezTo>
                    <a:pt x="2860" y="2576"/>
                    <a:pt x="2753" y="2664"/>
                    <a:pt x="2703" y="2821"/>
                  </a:cubicBezTo>
                  <a:cubicBezTo>
                    <a:pt x="2645" y="2556"/>
                    <a:pt x="2596" y="2282"/>
                    <a:pt x="2537" y="2018"/>
                  </a:cubicBezTo>
                  <a:cubicBezTo>
                    <a:pt x="2488" y="1783"/>
                    <a:pt x="2390" y="1587"/>
                    <a:pt x="2273" y="1391"/>
                  </a:cubicBezTo>
                  <a:cubicBezTo>
                    <a:pt x="2322" y="1117"/>
                    <a:pt x="2429" y="872"/>
                    <a:pt x="2577" y="647"/>
                  </a:cubicBezTo>
                  <a:cubicBezTo>
                    <a:pt x="2566" y="637"/>
                    <a:pt x="2566" y="627"/>
                    <a:pt x="2566" y="617"/>
                  </a:cubicBezTo>
                  <a:cubicBezTo>
                    <a:pt x="2537" y="656"/>
                    <a:pt x="2508" y="695"/>
                    <a:pt x="2488" y="735"/>
                  </a:cubicBezTo>
                  <a:cubicBezTo>
                    <a:pt x="2371" y="930"/>
                    <a:pt x="2302" y="1146"/>
                    <a:pt x="2253" y="1361"/>
                  </a:cubicBezTo>
                  <a:cubicBezTo>
                    <a:pt x="2204" y="1283"/>
                    <a:pt x="2155" y="1195"/>
                    <a:pt x="2107" y="1117"/>
                  </a:cubicBezTo>
                  <a:cubicBezTo>
                    <a:pt x="1911" y="774"/>
                    <a:pt x="1872" y="392"/>
                    <a:pt x="1842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5313230" y="3000070"/>
              <a:ext cx="407360" cy="259014"/>
            </a:xfrm>
            <a:custGeom>
              <a:avLst/>
              <a:gdLst/>
              <a:ahLst/>
              <a:cxnLst/>
              <a:rect l="l" t="t" r="r" b="b"/>
              <a:pathLst>
                <a:path w="3438" h="2186" extrusionOk="0">
                  <a:moveTo>
                    <a:pt x="3222" y="1"/>
                  </a:moveTo>
                  <a:cubicBezTo>
                    <a:pt x="2752" y="147"/>
                    <a:pt x="2233" y="451"/>
                    <a:pt x="1802" y="706"/>
                  </a:cubicBezTo>
                  <a:cubicBezTo>
                    <a:pt x="1224" y="1058"/>
                    <a:pt x="608" y="1479"/>
                    <a:pt x="177" y="1959"/>
                  </a:cubicBezTo>
                  <a:cubicBezTo>
                    <a:pt x="128" y="2018"/>
                    <a:pt x="20" y="2116"/>
                    <a:pt x="1" y="2165"/>
                  </a:cubicBezTo>
                  <a:lnTo>
                    <a:pt x="1" y="2175"/>
                  </a:lnTo>
                  <a:cubicBezTo>
                    <a:pt x="1" y="2184"/>
                    <a:pt x="10" y="2184"/>
                    <a:pt x="10" y="2184"/>
                  </a:cubicBezTo>
                  <a:cubicBezTo>
                    <a:pt x="15" y="2185"/>
                    <a:pt x="22" y="2185"/>
                    <a:pt x="28" y="2185"/>
                  </a:cubicBezTo>
                  <a:cubicBezTo>
                    <a:pt x="93" y="2185"/>
                    <a:pt x="212" y="2143"/>
                    <a:pt x="275" y="2125"/>
                  </a:cubicBezTo>
                  <a:cubicBezTo>
                    <a:pt x="902" y="1969"/>
                    <a:pt x="1567" y="1626"/>
                    <a:pt x="2145" y="1274"/>
                  </a:cubicBezTo>
                  <a:cubicBezTo>
                    <a:pt x="2566" y="1009"/>
                    <a:pt x="3085" y="686"/>
                    <a:pt x="3428" y="353"/>
                  </a:cubicBezTo>
                  <a:cubicBezTo>
                    <a:pt x="3437" y="334"/>
                    <a:pt x="3369" y="245"/>
                    <a:pt x="3310" y="186"/>
                  </a:cubicBezTo>
                  <a:cubicBezTo>
                    <a:pt x="3281" y="99"/>
                    <a:pt x="3232" y="1"/>
                    <a:pt x="3222" y="1"/>
                  </a:cubicBez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9"/>
            <p:cNvSpPr/>
            <p:nvPr/>
          </p:nvSpPr>
          <p:spPr>
            <a:xfrm>
              <a:off x="5696181" y="2706459"/>
              <a:ext cx="64576" cy="271573"/>
            </a:xfrm>
            <a:custGeom>
              <a:avLst/>
              <a:gdLst/>
              <a:ahLst/>
              <a:cxnLst/>
              <a:rect l="l" t="t" r="r" b="b"/>
              <a:pathLst>
                <a:path w="545" h="2292" extrusionOk="0">
                  <a:moveTo>
                    <a:pt x="342" y="1"/>
                  </a:moveTo>
                  <a:cubicBezTo>
                    <a:pt x="313" y="1"/>
                    <a:pt x="284" y="11"/>
                    <a:pt x="255" y="21"/>
                  </a:cubicBezTo>
                  <a:cubicBezTo>
                    <a:pt x="0" y="118"/>
                    <a:pt x="20" y="608"/>
                    <a:pt x="49" y="814"/>
                  </a:cubicBezTo>
                  <a:cubicBezTo>
                    <a:pt x="118" y="1313"/>
                    <a:pt x="284" y="1813"/>
                    <a:pt x="490" y="2273"/>
                  </a:cubicBezTo>
                  <a:cubicBezTo>
                    <a:pt x="493" y="2286"/>
                    <a:pt x="501" y="2292"/>
                    <a:pt x="510" y="2292"/>
                  </a:cubicBezTo>
                  <a:cubicBezTo>
                    <a:pt x="526" y="2292"/>
                    <a:pt x="545" y="2273"/>
                    <a:pt x="538" y="2253"/>
                  </a:cubicBezTo>
                  <a:cubicBezTo>
                    <a:pt x="372" y="1881"/>
                    <a:pt x="245" y="1489"/>
                    <a:pt x="157" y="1088"/>
                  </a:cubicBezTo>
                  <a:cubicBezTo>
                    <a:pt x="107" y="873"/>
                    <a:pt x="59" y="638"/>
                    <a:pt x="88" y="412"/>
                  </a:cubicBezTo>
                  <a:cubicBezTo>
                    <a:pt x="107" y="314"/>
                    <a:pt x="147" y="168"/>
                    <a:pt x="235" y="99"/>
                  </a:cubicBezTo>
                  <a:cubicBezTo>
                    <a:pt x="252" y="149"/>
                    <a:pt x="317" y="192"/>
                    <a:pt x="373" y="192"/>
                  </a:cubicBezTo>
                  <a:cubicBezTo>
                    <a:pt x="383" y="192"/>
                    <a:pt x="392" y="190"/>
                    <a:pt x="401" y="187"/>
                  </a:cubicBezTo>
                  <a:cubicBezTo>
                    <a:pt x="440" y="158"/>
                    <a:pt x="470" y="109"/>
                    <a:pt x="451" y="60"/>
                  </a:cubicBezTo>
                  <a:cubicBezTo>
                    <a:pt x="431" y="21"/>
                    <a:pt x="382" y="1"/>
                    <a:pt x="342" y="1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9"/>
            <p:cNvSpPr/>
            <p:nvPr/>
          </p:nvSpPr>
          <p:spPr>
            <a:xfrm>
              <a:off x="5631132" y="2675178"/>
              <a:ext cx="98108" cy="297285"/>
            </a:xfrm>
            <a:custGeom>
              <a:avLst/>
              <a:gdLst/>
              <a:ahLst/>
              <a:cxnLst/>
              <a:rect l="l" t="t" r="r" b="b"/>
              <a:pathLst>
                <a:path w="828" h="2509" extrusionOk="0">
                  <a:moveTo>
                    <a:pt x="334" y="1"/>
                  </a:moveTo>
                  <a:cubicBezTo>
                    <a:pt x="1" y="50"/>
                    <a:pt x="79" y="726"/>
                    <a:pt x="108" y="931"/>
                  </a:cubicBezTo>
                  <a:cubicBezTo>
                    <a:pt x="197" y="1489"/>
                    <a:pt x="441" y="2057"/>
                    <a:pt x="784" y="2498"/>
                  </a:cubicBezTo>
                  <a:cubicBezTo>
                    <a:pt x="789" y="2505"/>
                    <a:pt x="795" y="2508"/>
                    <a:pt x="800" y="2508"/>
                  </a:cubicBezTo>
                  <a:cubicBezTo>
                    <a:pt x="815" y="2508"/>
                    <a:pt x="828" y="2481"/>
                    <a:pt x="813" y="2458"/>
                  </a:cubicBezTo>
                  <a:cubicBezTo>
                    <a:pt x="530" y="2086"/>
                    <a:pt x="324" y="1616"/>
                    <a:pt x="206" y="1156"/>
                  </a:cubicBezTo>
                  <a:cubicBezTo>
                    <a:pt x="147" y="931"/>
                    <a:pt x="128" y="696"/>
                    <a:pt x="147" y="471"/>
                  </a:cubicBezTo>
                  <a:cubicBezTo>
                    <a:pt x="147" y="353"/>
                    <a:pt x="167" y="167"/>
                    <a:pt x="265" y="89"/>
                  </a:cubicBezTo>
                  <a:cubicBezTo>
                    <a:pt x="280" y="144"/>
                    <a:pt x="340" y="186"/>
                    <a:pt x="393" y="186"/>
                  </a:cubicBezTo>
                  <a:cubicBezTo>
                    <a:pt x="407" y="186"/>
                    <a:pt x="420" y="183"/>
                    <a:pt x="432" y="177"/>
                  </a:cubicBezTo>
                  <a:cubicBezTo>
                    <a:pt x="471" y="158"/>
                    <a:pt x="500" y="99"/>
                    <a:pt x="480" y="60"/>
                  </a:cubicBezTo>
                  <a:cubicBezTo>
                    <a:pt x="461" y="21"/>
                    <a:pt x="412" y="1"/>
                    <a:pt x="373" y="1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5674024" y="2955993"/>
              <a:ext cx="125478" cy="102847"/>
            </a:xfrm>
            <a:custGeom>
              <a:avLst/>
              <a:gdLst/>
              <a:ahLst/>
              <a:cxnLst/>
              <a:rect l="l" t="t" r="r" b="b"/>
              <a:pathLst>
                <a:path w="1059" h="868" extrusionOk="0">
                  <a:moveTo>
                    <a:pt x="500" y="1"/>
                  </a:moveTo>
                  <a:cubicBezTo>
                    <a:pt x="294" y="10"/>
                    <a:pt x="109" y="186"/>
                    <a:pt x="50" y="382"/>
                  </a:cubicBezTo>
                  <a:cubicBezTo>
                    <a:pt x="1" y="549"/>
                    <a:pt x="30" y="725"/>
                    <a:pt x="216" y="833"/>
                  </a:cubicBezTo>
                  <a:cubicBezTo>
                    <a:pt x="260" y="857"/>
                    <a:pt x="312" y="867"/>
                    <a:pt x="366" y="867"/>
                  </a:cubicBezTo>
                  <a:cubicBezTo>
                    <a:pt x="420" y="867"/>
                    <a:pt x="476" y="857"/>
                    <a:pt x="529" y="843"/>
                  </a:cubicBezTo>
                  <a:cubicBezTo>
                    <a:pt x="667" y="804"/>
                    <a:pt x="794" y="715"/>
                    <a:pt x="873" y="588"/>
                  </a:cubicBezTo>
                  <a:cubicBezTo>
                    <a:pt x="1058" y="294"/>
                    <a:pt x="833" y="1"/>
                    <a:pt x="500" y="1"/>
                  </a:cubicBezTo>
                  <a:close/>
                </a:path>
              </a:pathLst>
            </a:custGeom>
            <a:solidFill>
              <a:srgbClr val="0C5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5511578" y="3113818"/>
              <a:ext cx="4739" cy="1185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11" y="0"/>
                  </a:moveTo>
                  <a:lnTo>
                    <a:pt x="1" y="10"/>
                  </a:lnTo>
                  <a:lnTo>
                    <a:pt x="40" y="10"/>
                  </a:lnTo>
                  <a:cubicBezTo>
                    <a:pt x="31" y="10"/>
                    <a:pt x="20" y="0"/>
                    <a:pt x="11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9"/>
            <p:cNvSpPr/>
            <p:nvPr/>
          </p:nvSpPr>
          <p:spPr>
            <a:xfrm>
              <a:off x="7756319" y="1440661"/>
              <a:ext cx="71329" cy="299418"/>
            </a:xfrm>
            <a:custGeom>
              <a:avLst/>
              <a:gdLst/>
              <a:ahLst/>
              <a:cxnLst/>
              <a:rect l="l" t="t" r="r" b="b"/>
              <a:pathLst>
                <a:path w="602" h="2527" extrusionOk="0">
                  <a:moveTo>
                    <a:pt x="209" y="1"/>
                  </a:moveTo>
                  <a:cubicBezTo>
                    <a:pt x="170" y="10"/>
                    <a:pt x="131" y="30"/>
                    <a:pt x="112" y="69"/>
                  </a:cubicBezTo>
                  <a:cubicBezTo>
                    <a:pt x="92" y="118"/>
                    <a:pt x="122" y="177"/>
                    <a:pt x="161" y="206"/>
                  </a:cubicBezTo>
                  <a:cubicBezTo>
                    <a:pt x="174" y="212"/>
                    <a:pt x="187" y="214"/>
                    <a:pt x="200" y="214"/>
                  </a:cubicBezTo>
                  <a:cubicBezTo>
                    <a:pt x="260" y="214"/>
                    <a:pt x="323" y="166"/>
                    <a:pt x="347" y="118"/>
                  </a:cubicBezTo>
                  <a:cubicBezTo>
                    <a:pt x="435" y="187"/>
                    <a:pt x="484" y="353"/>
                    <a:pt x="503" y="461"/>
                  </a:cubicBezTo>
                  <a:cubicBezTo>
                    <a:pt x="553" y="696"/>
                    <a:pt x="484" y="941"/>
                    <a:pt x="445" y="1176"/>
                  </a:cubicBezTo>
                  <a:cubicBezTo>
                    <a:pt x="347" y="1626"/>
                    <a:pt x="200" y="2057"/>
                    <a:pt x="14" y="2478"/>
                  </a:cubicBezTo>
                  <a:cubicBezTo>
                    <a:pt x="1" y="2504"/>
                    <a:pt x="22" y="2526"/>
                    <a:pt x="44" y="2526"/>
                  </a:cubicBezTo>
                  <a:cubicBezTo>
                    <a:pt x="55" y="2526"/>
                    <a:pt x="66" y="2521"/>
                    <a:pt x="72" y="2508"/>
                  </a:cubicBezTo>
                  <a:cubicBezTo>
                    <a:pt x="307" y="1988"/>
                    <a:pt x="474" y="1450"/>
                    <a:pt x="562" y="882"/>
                  </a:cubicBezTo>
                  <a:cubicBezTo>
                    <a:pt x="601" y="647"/>
                    <a:pt x="601" y="89"/>
                    <a:pt x="288" y="10"/>
                  </a:cubicBezTo>
                  <a:cubicBezTo>
                    <a:pt x="278" y="10"/>
                    <a:pt x="268" y="1"/>
                    <a:pt x="259" y="1"/>
                  </a:cubicBezTo>
                  <a:close/>
                </a:path>
              </a:pathLst>
            </a:custGeom>
            <a:solidFill>
              <a:srgbClr val="0C5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9"/>
            <p:cNvSpPr/>
            <p:nvPr/>
          </p:nvSpPr>
          <p:spPr>
            <a:xfrm>
              <a:off x="7790324" y="1405944"/>
              <a:ext cx="109245" cy="327973"/>
            </a:xfrm>
            <a:custGeom>
              <a:avLst/>
              <a:gdLst/>
              <a:ahLst/>
              <a:cxnLst/>
              <a:rect l="l" t="t" r="r" b="b"/>
              <a:pathLst>
                <a:path w="922" h="2768" extrusionOk="0">
                  <a:moveTo>
                    <a:pt x="510" y="0"/>
                  </a:moveTo>
                  <a:cubicBezTo>
                    <a:pt x="461" y="0"/>
                    <a:pt x="422" y="20"/>
                    <a:pt x="403" y="68"/>
                  </a:cubicBezTo>
                  <a:cubicBezTo>
                    <a:pt x="373" y="118"/>
                    <a:pt x="403" y="176"/>
                    <a:pt x="451" y="205"/>
                  </a:cubicBezTo>
                  <a:cubicBezTo>
                    <a:pt x="462" y="211"/>
                    <a:pt x="474" y="213"/>
                    <a:pt x="487" y="213"/>
                  </a:cubicBezTo>
                  <a:cubicBezTo>
                    <a:pt x="543" y="213"/>
                    <a:pt x="612" y="164"/>
                    <a:pt x="628" y="107"/>
                  </a:cubicBezTo>
                  <a:cubicBezTo>
                    <a:pt x="736" y="186"/>
                    <a:pt x="755" y="392"/>
                    <a:pt x="765" y="509"/>
                  </a:cubicBezTo>
                  <a:cubicBezTo>
                    <a:pt x="784" y="793"/>
                    <a:pt x="745" y="1067"/>
                    <a:pt x="677" y="1341"/>
                  </a:cubicBezTo>
                  <a:cubicBezTo>
                    <a:pt x="559" y="1831"/>
                    <a:pt x="324" y="2321"/>
                    <a:pt x="20" y="2722"/>
                  </a:cubicBezTo>
                  <a:cubicBezTo>
                    <a:pt x="0" y="2743"/>
                    <a:pt x="23" y="2768"/>
                    <a:pt x="48" y="2768"/>
                  </a:cubicBezTo>
                  <a:cubicBezTo>
                    <a:pt x="59" y="2768"/>
                    <a:pt x="70" y="2763"/>
                    <a:pt x="79" y="2751"/>
                  </a:cubicBezTo>
                  <a:cubicBezTo>
                    <a:pt x="461" y="2252"/>
                    <a:pt x="736" y="1606"/>
                    <a:pt x="814" y="989"/>
                  </a:cubicBezTo>
                  <a:cubicBezTo>
                    <a:pt x="853" y="744"/>
                    <a:pt x="921" y="20"/>
                    <a:pt x="530" y="0"/>
                  </a:cubicBezTo>
                  <a:close/>
                </a:path>
              </a:pathLst>
            </a:custGeom>
            <a:solidFill>
              <a:srgbClr val="0C5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9"/>
            <p:cNvSpPr/>
            <p:nvPr/>
          </p:nvSpPr>
          <p:spPr>
            <a:xfrm>
              <a:off x="7998151" y="1767804"/>
              <a:ext cx="351552" cy="204391"/>
            </a:xfrm>
            <a:custGeom>
              <a:avLst/>
              <a:gdLst/>
              <a:ahLst/>
              <a:cxnLst/>
              <a:rect l="l" t="t" r="r" b="b"/>
              <a:pathLst>
                <a:path w="2967" h="1725" extrusionOk="0">
                  <a:moveTo>
                    <a:pt x="2316" y="1"/>
                  </a:moveTo>
                  <a:cubicBezTo>
                    <a:pt x="1451" y="1"/>
                    <a:pt x="566" y="457"/>
                    <a:pt x="0" y="1196"/>
                  </a:cubicBezTo>
                  <a:lnTo>
                    <a:pt x="852" y="1636"/>
                  </a:lnTo>
                  <a:cubicBezTo>
                    <a:pt x="1008" y="1695"/>
                    <a:pt x="1177" y="1724"/>
                    <a:pt x="1349" y="1724"/>
                  </a:cubicBezTo>
                  <a:cubicBezTo>
                    <a:pt x="1553" y="1724"/>
                    <a:pt x="1761" y="1682"/>
                    <a:pt x="1958" y="1597"/>
                  </a:cubicBezTo>
                  <a:cubicBezTo>
                    <a:pt x="2311" y="1440"/>
                    <a:pt x="2624" y="1147"/>
                    <a:pt x="2810" y="794"/>
                  </a:cubicBezTo>
                  <a:cubicBezTo>
                    <a:pt x="2908" y="608"/>
                    <a:pt x="2967" y="363"/>
                    <a:pt x="2859" y="197"/>
                  </a:cubicBezTo>
                  <a:cubicBezTo>
                    <a:pt x="2751" y="41"/>
                    <a:pt x="2555" y="1"/>
                    <a:pt x="2370" y="1"/>
                  </a:cubicBezTo>
                  <a:cubicBezTo>
                    <a:pt x="2352" y="1"/>
                    <a:pt x="2334" y="1"/>
                    <a:pt x="2316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7827529" y="1343857"/>
              <a:ext cx="413166" cy="545990"/>
            </a:xfrm>
            <a:custGeom>
              <a:avLst/>
              <a:gdLst/>
              <a:ahLst/>
              <a:cxnLst/>
              <a:rect l="l" t="t" r="r" b="b"/>
              <a:pathLst>
                <a:path w="3487" h="4608" extrusionOk="0">
                  <a:moveTo>
                    <a:pt x="2452" y="0"/>
                  </a:moveTo>
                  <a:cubicBezTo>
                    <a:pt x="2296" y="0"/>
                    <a:pt x="2143" y="73"/>
                    <a:pt x="1978" y="161"/>
                  </a:cubicBezTo>
                  <a:cubicBezTo>
                    <a:pt x="1479" y="436"/>
                    <a:pt x="1068" y="994"/>
                    <a:pt x="813" y="1503"/>
                  </a:cubicBezTo>
                  <a:cubicBezTo>
                    <a:pt x="431" y="2257"/>
                    <a:pt x="176" y="3080"/>
                    <a:pt x="0" y="3893"/>
                  </a:cubicBezTo>
                  <a:lnTo>
                    <a:pt x="1254" y="4607"/>
                  </a:lnTo>
                  <a:cubicBezTo>
                    <a:pt x="2028" y="4450"/>
                    <a:pt x="2850" y="4078"/>
                    <a:pt x="3251" y="3295"/>
                  </a:cubicBezTo>
                  <a:cubicBezTo>
                    <a:pt x="3486" y="2835"/>
                    <a:pt x="3486" y="2316"/>
                    <a:pt x="3457" y="1826"/>
                  </a:cubicBezTo>
                  <a:cubicBezTo>
                    <a:pt x="3427" y="1219"/>
                    <a:pt x="3242" y="377"/>
                    <a:pt x="2713" y="74"/>
                  </a:cubicBezTo>
                  <a:cubicBezTo>
                    <a:pt x="2623" y="22"/>
                    <a:pt x="2537" y="0"/>
                    <a:pt x="2452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7827529" y="1396465"/>
              <a:ext cx="331883" cy="473713"/>
            </a:xfrm>
            <a:custGeom>
              <a:avLst/>
              <a:gdLst/>
              <a:ahLst/>
              <a:cxnLst/>
              <a:rect l="l" t="t" r="r" b="b"/>
              <a:pathLst>
                <a:path w="2801" h="3998" extrusionOk="0">
                  <a:moveTo>
                    <a:pt x="1819" y="1"/>
                  </a:moveTo>
                  <a:cubicBezTo>
                    <a:pt x="1741" y="1"/>
                    <a:pt x="1661" y="12"/>
                    <a:pt x="1587" y="31"/>
                  </a:cubicBezTo>
                  <a:cubicBezTo>
                    <a:pt x="1567" y="41"/>
                    <a:pt x="1558" y="41"/>
                    <a:pt x="1538" y="41"/>
                  </a:cubicBezTo>
                  <a:cubicBezTo>
                    <a:pt x="1234" y="335"/>
                    <a:pt x="990" y="707"/>
                    <a:pt x="813" y="1059"/>
                  </a:cubicBezTo>
                  <a:cubicBezTo>
                    <a:pt x="431" y="1813"/>
                    <a:pt x="176" y="2636"/>
                    <a:pt x="0" y="3449"/>
                  </a:cubicBezTo>
                  <a:lnTo>
                    <a:pt x="960" y="3997"/>
                  </a:lnTo>
                  <a:cubicBezTo>
                    <a:pt x="1254" y="3978"/>
                    <a:pt x="1508" y="3801"/>
                    <a:pt x="1763" y="3654"/>
                  </a:cubicBezTo>
                  <a:cubicBezTo>
                    <a:pt x="2125" y="3458"/>
                    <a:pt x="2458" y="3194"/>
                    <a:pt x="2664" y="2822"/>
                  </a:cubicBezTo>
                  <a:cubicBezTo>
                    <a:pt x="2752" y="2655"/>
                    <a:pt x="2801" y="2430"/>
                    <a:pt x="2664" y="2293"/>
                  </a:cubicBezTo>
                  <a:cubicBezTo>
                    <a:pt x="2604" y="2233"/>
                    <a:pt x="2524" y="2212"/>
                    <a:pt x="2437" y="2212"/>
                  </a:cubicBezTo>
                  <a:cubicBezTo>
                    <a:pt x="2339" y="2212"/>
                    <a:pt x="2233" y="2238"/>
                    <a:pt x="2135" y="2263"/>
                  </a:cubicBezTo>
                  <a:cubicBezTo>
                    <a:pt x="2292" y="2048"/>
                    <a:pt x="2762" y="1510"/>
                    <a:pt x="2585" y="1245"/>
                  </a:cubicBezTo>
                  <a:cubicBezTo>
                    <a:pt x="2517" y="1147"/>
                    <a:pt x="2389" y="1108"/>
                    <a:pt x="2272" y="1108"/>
                  </a:cubicBezTo>
                  <a:cubicBezTo>
                    <a:pt x="2154" y="1118"/>
                    <a:pt x="2037" y="1167"/>
                    <a:pt x="1930" y="1216"/>
                  </a:cubicBezTo>
                  <a:cubicBezTo>
                    <a:pt x="2096" y="990"/>
                    <a:pt x="2429" y="335"/>
                    <a:pt x="2165" y="109"/>
                  </a:cubicBezTo>
                  <a:cubicBezTo>
                    <a:pt x="2068" y="31"/>
                    <a:pt x="1945" y="1"/>
                    <a:pt x="1819" y="1"/>
                  </a:cubicBezTo>
                  <a:close/>
                </a:path>
              </a:pathLst>
            </a:custGeom>
            <a:solidFill>
              <a:srgbClr val="4F5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7868171" y="1402034"/>
              <a:ext cx="274773" cy="434375"/>
            </a:xfrm>
            <a:custGeom>
              <a:avLst/>
              <a:gdLst/>
              <a:ahLst/>
              <a:cxnLst/>
              <a:rect l="l" t="t" r="r" b="b"/>
              <a:pathLst>
                <a:path w="2319" h="3666" extrusionOk="0">
                  <a:moveTo>
                    <a:pt x="1690" y="1"/>
                  </a:moveTo>
                  <a:cubicBezTo>
                    <a:pt x="1688" y="1"/>
                    <a:pt x="1686" y="2"/>
                    <a:pt x="1685" y="3"/>
                  </a:cubicBezTo>
                  <a:cubicBezTo>
                    <a:pt x="1322" y="258"/>
                    <a:pt x="1097" y="630"/>
                    <a:pt x="930" y="1032"/>
                  </a:cubicBezTo>
                  <a:lnTo>
                    <a:pt x="930" y="1041"/>
                  </a:lnTo>
                  <a:lnTo>
                    <a:pt x="930" y="1052"/>
                  </a:lnTo>
                  <a:cubicBezTo>
                    <a:pt x="871" y="1189"/>
                    <a:pt x="823" y="1335"/>
                    <a:pt x="773" y="1482"/>
                  </a:cubicBezTo>
                  <a:cubicBezTo>
                    <a:pt x="715" y="1247"/>
                    <a:pt x="597" y="1022"/>
                    <a:pt x="558" y="777"/>
                  </a:cubicBezTo>
                  <a:cubicBezTo>
                    <a:pt x="549" y="787"/>
                    <a:pt x="549" y="797"/>
                    <a:pt x="538" y="806"/>
                  </a:cubicBezTo>
                  <a:cubicBezTo>
                    <a:pt x="588" y="1052"/>
                    <a:pt x="705" y="1276"/>
                    <a:pt x="764" y="1522"/>
                  </a:cubicBezTo>
                  <a:cubicBezTo>
                    <a:pt x="754" y="1570"/>
                    <a:pt x="734" y="1629"/>
                    <a:pt x="715" y="1678"/>
                  </a:cubicBezTo>
                  <a:cubicBezTo>
                    <a:pt x="607" y="2079"/>
                    <a:pt x="509" y="2471"/>
                    <a:pt x="343" y="2843"/>
                  </a:cubicBezTo>
                  <a:cubicBezTo>
                    <a:pt x="314" y="2912"/>
                    <a:pt x="274" y="2980"/>
                    <a:pt x="245" y="3039"/>
                  </a:cubicBezTo>
                  <a:cubicBezTo>
                    <a:pt x="225" y="2775"/>
                    <a:pt x="137" y="2520"/>
                    <a:pt x="59" y="2256"/>
                  </a:cubicBezTo>
                  <a:cubicBezTo>
                    <a:pt x="39" y="2187"/>
                    <a:pt x="29" y="2119"/>
                    <a:pt x="10" y="2050"/>
                  </a:cubicBezTo>
                  <a:cubicBezTo>
                    <a:pt x="10" y="2070"/>
                    <a:pt x="0" y="2079"/>
                    <a:pt x="0" y="2090"/>
                  </a:cubicBezTo>
                  <a:lnTo>
                    <a:pt x="0" y="2099"/>
                  </a:lnTo>
                  <a:cubicBezTo>
                    <a:pt x="68" y="2432"/>
                    <a:pt x="206" y="2736"/>
                    <a:pt x="225" y="3078"/>
                  </a:cubicBezTo>
                  <a:cubicBezTo>
                    <a:pt x="166" y="3167"/>
                    <a:pt x="118" y="3245"/>
                    <a:pt x="59" y="3323"/>
                  </a:cubicBezTo>
                  <a:cubicBezTo>
                    <a:pt x="68" y="3323"/>
                    <a:pt x="68" y="3333"/>
                    <a:pt x="79" y="3333"/>
                  </a:cubicBezTo>
                  <a:cubicBezTo>
                    <a:pt x="157" y="3235"/>
                    <a:pt x="225" y="3117"/>
                    <a:pt x="294" y="3000"/>
                  </a:cubicBezTo>
                  <a:cubicBezTo>
                    <a:pt x="323" y="2941"/>
                    <a:pt x="353" y="2882"/>
                    <a:pt x="382" y="2814"/>
                  </a:cubicBezTo>
                  <a:cubicBezTo>
                    <a:pt x="538" y="2599"/>
                    <a:pt x="705" y="2403"/>
                    <a:pt x="901" y="2236"/>
                  </a:cubicBezTo>
                  <a:lnTo>
                    <a:pt x="901" y="2236"/>
                  </a:lnTo>
                  <a:cubicBezTo>
                    <a:pt x="832" y="2432"/>
                    <a:pt x="813" y="2618"/>
                    <a:pt x="832" y="2824"/>
                  </a:cubicBezTo>
                  <a:cubicBezTo>
                    <a:pt x="842" y="3049"/>
                    <a:pt x="871" y="3382"/>
                    <a:pt x="754" y="3587"/>
                  </a:cubicBezTo>
                  <a:cubicBezTo>
                    <a:pt x="725" y="3607"/>
                    <a:pt x="686" y="3637"/>
                    <a:pt x="647" y="3656"/>
                  </a:cubicBezTo>
                  <a:cubicBezTo>
                    <a:pt x="666" y="3656"/>
                    <a:pt x="676" y="3656"/>
                    <a:pt x="676" y="3666"/>
                  </a:cubicBezTo>
                  <a:cubicBezTo>
                    <a:pt x="705" y="3646"/>
                    <a:pt x="734" y="3627"/>
                    <a:pt x="754" y="3617"/>
                  </a:cubicBezTo>
                  <a:cubicBezTo>
                    <a:pt x="764" y="3617"/>
                    <a:pt x="764" y="3617"/>
                    <a:pt x="764" y="3607"/>
                  </a:cubicBezTo>
                  <a:cubicBezTo>
                    <a:pt x="773" y="3607"/>
                    <a:pt x="773" y="3598"/>
                    <a:pt x="773" y="3598"/>
                  </a:cubicBezTo>
                  <a:cubicBezTo>
                    <a:pt x="842" y="3539"/>
                    <a:pt x="901" y="3480"/>
                    <a:pt x="950" y="3402"/>
                  </a:cubicBezTo>
                  <a:lnTo>
                    <a:pt x="950" y="3411"/>
                  </a:lnTo>
                  <a:cubicBezTo>
                    <a:pt x="964" y="3410"/>
                    <a:pt x="978" y="3409"/>
                    <a:pt x="992" y="3409"/>
                  </a:cubicBezTo>
                  <a:cubicBezTo>
                    <a:pt x="1153" y="3409"/>
                    <a:pt x="1305" y="3507"/>
                    <a:pt x="1450" y="3598"/>
                  </a:cubicBezTo>
                  <a:cubicBezTo>
                    <a:pt x="1459" y="3587"/>
                    <a:pt x="1469" y="3578"/>
                    <a:pt x="1479" y="3578"/>
                  </a:cubicBezTo>
                  <a:cubicBezTo>
                    <a:pt x="1320" y="3484"/>
                    <a:pt x="1170" y="3381"/>
                    <a:pt x="986" y="3381"/>
                  </a:cubicBezTo>
                  <a:cubicBezTo>
                    <a:pt x="977" y="3381"/>
                    <a:pt x="969" y="3382"/>
                    <a:pt x="960" y="3382"/>
                  </a:cubicBezTo>
                  <a:cubicBezTo>
                    <a:pt x="1028" y="3284"/>
                    <a:pt x="1097" y="3176"/>
                    <a:pt x="1165" y="3078"/>
                  </a:cubicBezTo>
                  <a:cubicBezTo>
                    <a:pt x="1254" y="3059"/>
                    <a:pt x="1340" y="3050"/>
                    <a:pt x="1424" y="3050"/>
                  </a:cubicBezTo>
                  <a:cubicBezTo>
                    <a:pt x="1636" y="3050"/>
                    <a:pt x="1836" y="3103"/>
                    <a:pt x="2046" y="3167"/>
                  </a:cubicBezTo>
                  <a:cubicBezTo>
                    <a:pt x="2046" y="3157"/>
                    <a:pt x="2057" y="3157"/>
                    <a:pt x="2057" y="3147"/>
                  </a:cubicBezTo>
                  <a:cubicBezTo>
                    <a:pt x="1998" y="3128"/>
                    <a:pt x="1929" y="3108"/>
                    <a:pt x="1870" y="3088"/>
                  </a:cubicBezTo>
                  <a:cubicBezTo>
                    <a:pt x="1739" y="3048"/>
                    <a:pt x="1608" y="3028"/>
                    <a:pt x="1476" y="3028"/>
                  </a:cubicBezTo>
                  <a:cubicBezTo>
                    <a:pt x="1382" y="3028"/>
                    <a:pt x="1289" y="3038"/>
                    <a:pt x="1195" y="3059"/>
                  </a:cubicBezTo>
                  <a:cubicBezTo>
                    <a:pt x="1204" y="3049"/>
                    <a:pt x="1204" y="3039"/>
                    <a:pt x="1215" y="3030"/>
                  </a:cubicBezTo>
                  <a:cubicBezTo>
                    <a:pt x="1518" y="2686"/>
                    <a:pt x="1998" y="2560"/>
                    <a:pt x="2311" y="2236"/>
                  </a:cubicBezTo>
                  <a:cubicBezTo>
                    <a:pt x="2319" y="2228"/>
                    <a:pt x="2307" y="2214"/>
                    <a:pt x="2298" y="2214"/>
                  </a:cubicBezTo>
                  <a:cubicBezTo>
                    <a:pt x="2296" y="2214"/>
                    <a:pt x="2293" y="2215"/>
                    <a:pt x="2292" y="2216"/>
                  </a:cubicBezTo>
                  <a:cubicBezTo>
                    <a:pt x="2057" y="2462"/>
                    <a:pt x="1724" y="2599"/>
                    <a:pt x="1450" y="2795"/>
                  </a:cubicBezTo>
                  <a:cubicBezTo>
                    <a:pt x="1479" y="2706"/>
                    <a:pt x="1459" y="2608"/>
                    <a:pt x="1459" y="2510"/>
                  </a:cubicBezTo>
                  <a:cubicBezTo>
                    <a:pt x="1469" y="2314"/>
                    <a:pt x="1596" y="2099"/>
                    <a:pt x="1694" y="1942"/>
                  </a:cubicBezTo>
                  <a:cubicBezTo>
                    <a:pt x="1861" y="1688"/>
                    <a:pt x="2076" y="1472"/>
                    <a:pt x="2253" y="1228"/>
                  </a:cubicBezTo>
                  <a:cubicBezTo>
                    <a:pt x="2253" y="1228"/>
                    <a:pt x="2242" y="1218"/>
                    <a:pt x="2242" y="1208"/>
                  </a:cubicBezTo>
                  <a:cubicBezTo>
                    <a:pt x="2066" y="1463"/>
                    <a:pt x="1851" y="1678"/>
                    <a:pt x="1674" y="1933"/>
                  </a:cubicBezTo>
                  <a:cubicBezTo>
                    <a:pt x="1596" y="2060"/>
                    <a:pt x="1528" y="2197"/>
                    <a:pt x="1479" y="2344"/>
                  </a:cubicBezTo>
                  <a:cubicBezTo>
                    <a:pt x="1459" y="2393"/>
                    <a:pt x="1450" y="2451"/>
                    <a:pt x="1439" y="2510"/>
                  </a:cubicBezTo>
                  <a:cubicBezTo>
                    <a:pt x="1430" y="2628"/>
                    <a:pt x="1459" y="2716"/>
                    <a:pt x="1410" y="2824"/>
                  </a:cubicBezTo>
                  <a:cubicBezTo>
                    <a:pt x="1312" y="2893"/>
                    <a:pt x="1224" y="2971"/>
                    <a:pt x="1156" y="3069"/>
                  </a:cubicBezTo>
                  <a:lnTo>
                    <a:pt x="1146" y="3069"/>
                  </a:lnTo>
                  <a:lnTo>
                    <a:pt x="1146" y="3078"/>
                  </a:lnTo>
                  <a:cubicBezTo>
                    <a:pt x="1058" y="3186"/>
                    <a:pt x="989" y="3313"/>
                    <a:pt x="911" y="3431"/>
                  </a:cubicBezTo>
                  <a:cubicBezTo>
                    <a:pt x="882" y="3480"/>
                    <a:pt x="842" y="3519"/>
                    <a:pt x="803" y="3548"/>
                  </a:cubicBezTo>
                  <a:cubicBezTo>
                    <a:pt x="871" y="3382"/>
                    <a:pt x="862" y="3157"/>
                    <a:pt x="862" y="2980"/>
                  </a:cubicBezTo>
                  <a:cubicBezTo>
                    <a:pt x="862" y="2853"/>
                    <a:pt x="842" y="2736"/>
                    <a:pt x="842" y="2618"/>
                  </a:cubicBezTo>
                  <a:cubicBezTo>
                    <a:pt x="842" y="2471"/>
                    <a:pt x="882" y="2334"/>
                    <a:pt x="930" y="2207"/>
                  </a:cubicBezTo>
                  <a:cubicBezTo>
                    <a:pt x="1067" y="2090"/>
                    <a:pt x="1204" y="1981"/>
                    <a:pt x="1361" y="1874"/>
                  </a:cubicBezTo>
                  <a:cubicBezTo>
                    <a:pt x="1498" y="1786"/>
                    <a:pt x="1635" y="1678"/>
                    <a:pt x="1743" y="1551"/>
                  </a:cubicBezTo>
                  <a:cubicBezTo>
                    <a:pt x="1861" y="1394"/>
                    <a:pt x="1968" y="1189"/>
                    <a:pt x="2174" y="1149"/>
                  </a:cubicBezTo>
                  <a:cubicBezTo>
                    <a:pt x="2184" y="1139"/>
                    <a:pt x="2184" y="1120"/>
                    <a:pt x="2164" y="1120"/>
                  </a:cubicBezTo>
                  <a:cubicBezTo>
                    <a:pt x="2018" y="1159"/>
                    <a:pt x="1929" y="1257"/>
                    <a:pt x="1841" y="1374"/>
                  </a:cubicBezTo>
                  <a:cubicBezTo>
                    <a:pt x="1685" y="1580"/>
                    <a:pt x="1528" y="1737"/>
                    <a:pt x="1312" y="1884"/>
                  </a:cubicBezTo>
                  <a:cubicBezTo>
                    <a:pt x="1175" y="1972"/>
                    <a:pt x="1048" y="2070"/>
                    <a:pt x="930" y="2177"/>
                  </a:cubicBezTo>
                  <a:cubicBezTo>
                    <a:pt x="921" y="2177"/>
                    <a:pt x="921" y="2177"/>
                    <a:pt x="921" y="2187"/>
                  </a:cubicBezTo>
                  <a:lnTo>
                    <a:pt x="911" y="2187"/>
                  </a:lnTo>
                  <a:cubicBezTo>
                    <a:pt x="734" y="2344"/>
                    <a:pt x="568" y="2520"/>
                    <a:pt x="421" y="2726"/>
                  </a:cubicBezTo>
                  <a:cubicBezTo>
                    <a:pt x="519" y="2491"/>
                    <a:pt x="588" y="2246"/>
                    <a:pt x="656" y="2001"/>
                  </a:cubicBezTo>
                  <a:cubicBezTo>
                    <a:pt x="745" y="1688"/>
                    <a:pt x="832" y="1355"/>
                    <a:pt x="950" y="1052"/>
                  </a:cubicBezTo>
                  <a:cubicBezTo>
                    <a:pt x="1185" y="846"/>
                    <a:pt x="1498" y="856"/>
                    <a:pt x="1802" y="836"/>
                  </a:cubicBezTo>
                  <a:lnTo>
                    <a:pt x="1802" y="817"/>
                  </a:lnTo>
                  <a:cubicBezTo>
                    <a:pt x="1508" y="836"/>
                    <a:pt x="1204" y="826"/>
                    <a:pt x="969" y="1002"/>
                  </a:cubicBezTo>
                  <a:cubicBezTo>
                    <a:pt x="1126" y="621"/>
                    <a:pt x="1341" y="278"/>
                    <a:pt x="1694" y="23"/>
                  </a:cubicBezTo>
                  <a:cubicBezTo>
                    <a:pt x="1702" y="15"/>
                    <a:pt x="1697" y="1"/>
                    <a:pt x="1690" y="1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8005023" y="1425139"/>
              <a:ext cx="55808" cy="49054"/>
            </a:xfrm>
            <a:custGeom>
              <a:avLst/>
              <a:gdLst/>
              <a:ahLst/>
              <a:cxnLst/>
              <a:rect l="l" t="t" r="r" b="b"/>
              <a:pathLst>
                <a:path w="471" h="414" extrusionOk="0">
                  <a:moveTo>
                    <a:pt x="291" y="1"/>
                  </a:moveTo>
                  <a:cubicBezTo>
                    <a:pt x="253" y="1"/>
                    <a:pt x="214" y="10"/>
                    <a:pt x="186" y="24"/>
                  </a:cubicBezTo>
                  <a:cubicBezTo>
                    <a:pt x="89" y="73"/>
                    <a:pt x="1" y="200"/>
                    <a:pt x="49" y="308"/>
                  </a:cubicBezTo>
                  <a:cubicBezTo>
                    <a:pt x="77" y="379"/>
                    <a:pt x="128" y="413"/>
                    <a:pt x="185" y="413"/>
                  </a:cubicBezTo>
                  <a:cubicBezTo>
                    <a:pt x="231" y="413"/>
                    <a:pt x="280" y="391"/>
                    <a:pt x="324" y="347"/>
                  </a:cubicBezTo>
                  <a:cubicBezTo>
                    <a:pt x="392" y="289"/>
                    <a:pt x="471" y="141"/>
                    <a:pt x="402" y="43"/>
                  </a:cubicBezTo>
                  <a:cubicBezTo>
                    <a:pt x="376" y="12"/>
                    <a:pt x="334" y="1"/>
                    <a:pt x="291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8032868" y="1817568"/>
              <a:ext cx="247283" cy="134128"/>
            </a:xfrm>
            <a:custGeom>
              <a:avLst/>
              <a:gdLst/>
              <a:ahLst/>
              <a:cxnLst/>
              <a:rect l="l" t="t" r="r" b="b"/>
              <a:pathLst>
                <a:path w="2087" h="1132" extrusionOk="0">
                  <a:moveTo>
                    <a:pt x="1718" y="0"/>
                  </a:moveTo>
                  <a:cubicBezTo>
                    <a:pt x="1442" y="0"/>
                    <a:pt x="1143" y="92"/>
                    <a:pt x="921" y="217"/>
                  </a:cubicBezTo>
                  <a:cubicBezTo>
                    <a:pt x="569" y="424"/>
                    <a:pt x="226" y="648"/>
                    <a:pt x="1" y="981"/>
                  </a:cubicBezTo>
                  <a:lnTo>
                    <a:pt x="138" y="1129"/>
                  </a:lnTo>
                  <a:cubicBezTo>
                    <a:pt x="178" y="1130"/>
                    <a:pt x="217" y="1131"/>
                    <a:pt x="257" y="1131"/>
                  </a:cubicBezTo>
                  <a:cubicBezTo>
                    <a:pt x="633" y="1131"/>
                    <a:pt x="989" y="1050"/>
                    <a:pt x="1362" y="962"/>
                  </a:cubicBezTo>
                  <a:cubicBezTo>
                    <a:pt x="1714" y="874"/>
                    <a:pt x="1959" y="521"/>
                    <a:pt x="2067" y="188"/>
                  </a:cubicBezTo>
                  <a:cubicBezTo>
                    <a:pt x="2077" y="159"/>
                    <a:pt x="2086" y="130"/>
                    <a:pt x="2077" y="110"/>
                  </a:cubicBezTo>
                  <a:cubicBezTo>
                    <a:pt x="2067" y="71"/>
                    <a:pt x="2018" y="51"/>
                    <a:pt x="1979" y="32"/>
                  </a:cubicBezTo>
                  <a:cubicBezTo>
                    <a:pt x="1897" y="10"/>
                    <a:pt x="1809" y="0"/>
                    <a:pt x="1718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8052537" y="1560925"/>
              <a:ext cx="55808" cy="48343"/>
            </a:xfrm>
            <a:custGeom>
              <a:avLst/>
              <a:gdLst/>
              <a:ahLst/>
              <a:cxnLst/>
              <a:rect l="l" t="t" r="r" b="b"/>
              <a:pathLst>
                <a:path w="471" h="408" extrusionOk="0">
                  <a:moveTo>
                    <a:pt x="291" y="0"/>
                  </a:moveTo>
                  <a:cubicBezTo>
                    <a:pt x="253" y="0"/>
                    <a:pt x="215" y="10"/>
                    <a:pt x="187" y="24"/>
                  </a:cubicBezTo>
                  <a:cubicBezTo>
                    <a:pt x="89" y="72"/>
                    <a:pt x="1" y="200"/>
                    <a:pt x="50" y="298"/>
                  </a:cubicBezTo>
                  <a:cubicBezTo>
                    <a:pt x="77" y="374"/>
                    <a:pt x="128" y="408"/>
                    <a:pt x="185" y="408"/>
                  </a:cubicBezTo>
                  <a:cubicBezTo>
                    <a:pt x="231" y="408"/>
                    <a:pt x="281" y="386"/>
                    <a:pt x="324" y="347"/>
                  </a:cubicBezTo>
                  <a:cubicBezTo>
                    <a:pt x="383" y="288"/>
                    <a:pt x="471" y="131"/>
                    <a:pt x="403" y="44"/>
                  </a:cubicBezTo>
                  <a:cubicBezTo>
                    <a:pt x="377" y="12"/>
                    <a:pt x="334" y="0"/>
                    <a:pt x="291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8072324" y="1680360"/>
              <a:ext cx="55808" cy="48106"/>
            </a:xfrm>
            <a:custGeom>
              <a:avLst/>
              <a:gdLst/>
              <a:ahLst/>
              <a:cxnLst/>
              <a:rect l="l" t="t" r="r" b="b"/>
              <a:pathLst>
                <a:path w="471" h="406" extrusionOk="0">
                  <a:moveTo>
                    <a:pt x="291" y="1"/>
                  </a:moveTo>
                  <a:cubicBezTo>
                    <a:pt x="253" y="1"/>
                    <a:pt x="214" y="10"/>
                    <a:pt x="186" y="24"/>
                  </a:cubicBezTo>
                  <a:cubicBezTo>
                    <a:pt x="88" y="73"/>
                    <a:pt x="1" y="191"/>
                    <a:pt x="49" y="298"/>
                  </a:cubicBezTo>
                  <a:cubicBezTo>
                    <a:pt x="77" y="371"/>
                    <a:pt x="131" y="405"/>
                    <a:pt x="189" y="405"/>
                  </a:cubicBezTo>
                  <a:cubicBezTo>
                    <a:pt x="234" y="405"/>
                    <a:pt x="281" y="386"/>
                    <a:pt x="323" y="348"/>
                  </a:cubicBezTo>
                  <a:cubicBezTo>
                    <a:pt x="382" y="289"/>
                    <a:pt x="471" y="132"/>
                    <a:pt x="402" y="44"/>
                  </a:cubicBezTo>
                  <a:cubicBezTo>
                    <a:pt x="376" y="13"/>
                    <a:pt x="334" y="1"/>
                    <a:pt x="291" y="1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8050522" y="1817805"/>
              <a:ext cx="202969" cy="123109"/>
            </a:xfrm>
            <a:custGeom>
              <a:avLst/>
              <a:gdLst/>
              <a:ahLst/>
              <a:cxnLst/>
              <a:rect l="l" t="t" r="r" b="b"/>
              <a:pathLst>
                <a:path w="1713" h="1039" extrusionOk="0">
                  <a:moveTo>
                    <a:pt x="1046" y="324"/>
                  </a:moveTo>
                  <a:cubicBezTo>
                    <a:pt x="1095" y="333"/>
                    <a:pt x="1144" y="353"/>
                    <a:pt x="1193" y="372"/>
                  </a:cubicBezTo>
                  <a:cubicBezTo>
                    <a:pt x="1173" y="461"/>
                    <a:pt x="1086" y="519"/>
                    <a:pt x="1017" y="578"/>
                  </a:cubicBezTo>
                  <a:cubicBezTo>
                    <a:pt x="949" y="646"/>
                    <a:pt x="870" y="725"/>
                    <a:pt x="792" y="794"/>
                  </a:cubicBezTo>
                  <a:cubicBezTo>
                    <a:pt x="664" y="794"/>
                    <a:pt x="537" y="813"/>
                    <a:pt x="420" y="842"/>
                  </a:cubicBezTo>
                  <a:cubicBezTo>
                    <a:pt x="429" y="794"/>
                    <a:pt x="459" y="754"/>
                    <a:pt x="488" y="715"/>
                  </a:cubicBezTo>
                  <a:cubicBezTo>
                    <a:pt x="527" y="657"/>
                    <a:pt x="557" y="607"/>
                    <a:pt x="576" y="548"/>
                  </a:cubicBezTo>
                  <a:lnTo>
                    <a:pt x="576" y="539"/>
                  </a:lnTo>
                  <a:cubicBezTo>
                    <a:pt x="694" y="480"/>
                    <a:pt x="821" y="422"/>
                    <a:pt x="949" y="372"/>
                  </a:cubicBezTo>
                  <a:cubicBezTo>
                    <a:pt x="978" y="353"/>
                    <a:pt x="1007" y="333"/>
                    <a:pt x="1046" y="324"/>
                  </a:cubicBezTo>
                  <a:close/>
                  <a:moveTo>
                    <a:pt x="1565" y="0"/>
                  </a:moveTo>
                  <a:cubicBezTo>
                    <a:pt x="1389" y="108"/>
                    <a:pt x="1223" y="215"/>
                    <a:pt x="1036" y="304"/>
                  </a:cubicBezTo>
                  <a:lnTo>
                    <a:pt x="1027" y="304"/>
                  </a:lnTo>
                  <a:cubicBezTo>
                    <a:pt x="919" y="353"/>
                    <a:pt x="811" y="402"/>
                    <a:pt x="714" y="450"/>
                  </a:cubicBezTo>
                  <a:cubicBezTo>
                    <a:pt x="762" y="294"/>
                    <a:pt x="870" y="215"/>
                    <a:pt x="988" y="118"/>
                  </a:cubicBezTo>
                  <a:lnTo>
                    <a:pt x="988" y="118"/>
                  </a:lnTo>
                  <a:cubicBezTo>
                    <a:pt x="958" y="128"/>
                    <a:pt x="938" y="137"/>
                    <a:pt x="909" y="147"/>
                  </a:cubicBezTo>
                  <a:cubicBezTo>
                    <a:pt x="811" y="235"/>
                    <a:pt x="723" y="324"/>
                    <a:pt x="684" y="470"/>
                  </a:cubicBezTo>
                  <a:cubicBezTo>
                    <a:pt x="547" y="529"/>
                    <a:pt x="420" y="598"/>
                    <a:pt x="302" y="676"/>
                  </a:cubicBezTo>
                  <a:cubicBezTo>
                    <a:pt x="322" y="598"/>
                    <a:pt x="381" y="529"/>
                    <a:pt x="420" y="461"/>
                  </a:cubicBezTo>
                  <a:cubicBezTo>
                    <a:pt x="429" y="450"/>
                    <a:pt x="429" y="441"/>
                    <a:pt x="439" y="422"/>
                  </a:cubicBezTo>
                  <a:lnTo>
                    <a:pt x="439" y="422"/>
                  </a:lnTo>
                  <a:cubicBezTo>
                    <a:pt x="420" y="431"/>
                    <a:pt x="410" y="441"/>
                    <a:pt x="400" y="450"/>
                  </a:cubicBezTo>
                  <a:cubicBezTo>
                    <a:pt x="390" y="461"/>
                    <a:pt x="390" y="480"/>
                    <a:pt x="381" y="490"/>
                  </a:cubicBezTo>
                  <a:cubicBezTo>
                    <a:pt x="331" y="559"/>
                    <a:pt x="292" y="617"/>
                    <a:pt x="283" y="696"/>
                  </a:cubicBezTo>
                  <a:cubicBezTo>
                    <a:pt x="185" y="774"/>
                    <a:pt x="87" y="852"/>
                    <a:pt x="8" y="950"/>
                  </a:cubicBezTo>
                  <a:cubicBezTo>
                    <a:pt x="0" y="958"/>
                    <a:pt x="12" y="972"/>
                    <a:pt x="22" y="972"/>
                  </a:cubicBezTo>
                  <a:cubicBezTo>
                    <a:pt x="24" y="972"/>
                    <a:pt x="26" y="972"/>
                    <a:pt x="28" y="970"/>
                  </a:cubicBezTo>
                  <a:cubicBezTo>
                    <a:pt x="175" y="783"/>
                    <a:pt x="351" y="666"/>
                    <a:pt x="547" y="559"/>
                  </a:cubicBezTo>
                  <a:lnTo>
                    <a:pt x="547" y="559"/>
                  </a:lnTo>
                  <a:cubicBezTo>
                    <a:pt x="527" y="607"/>
                    <a:pt x="498" y="657"/>
                    <a:pt x="468" y="696"/>
                  </a:cubicBezTo>
                  <a:cubicBezTo>
                    <a:pt x="439" y="744"/>
                    <a:pt x="400" y="794"/>
                    <a:pt x="390" y="852"/>
                  </a:cubicBezTo>
                  <a:cubicBezTo>
                    <a:pt x="283" y="872"/>
                    <a:pt x="175" y="911"/>
                    <a:pt x="77" y="960"/>
                  </a:cubicBezTo>
                  <a:cubicBezTo>
                    <a:pt x="61" y="968"/>
                    <a:pt x="64" y="982"/>
                    <a:pt x="77" y="982"/>
                  </a:cubicBezTo>
                  <a:cubicBezTo>
                    <a:pt x="79" y="982"/>
                    <a:pt x="83" y="981"/>
                    <a:pt x="87" y="979"/>
                  </a:cubicBezTo>
                  <a:cubicBezTo>
                    <a:pt x="243" y="901"/>
                    <a:pt x="410" y="862"/>
                    <a:pt x="576" y="833"/>
                  </a:cubicBezTo>
                  <a:cubicBezTo>
                    <a:pt x="684" y="892"/>
                    <a:pt x="782" y="960"/>
                    <a:pt x="870" y="1038"/>
                  </a:cubicBezTo>
                  <a:cubicBezTo>
                    <a:pt x="880" y="1029"/>
                    <a:pt x="890" y="1029"/>
                    <a:pt x="909" y="1029"/>
                  </a:cubicBezTo>
                  <a:cubicBezTo>
                    <a:pt x="899" y="1029"/>
                    <a:pt x="899" y="1029"/>
                    <a:pt x="899" y="1018"/>
                  </a:cubicBezTo>
                  <a:cubicBezTo>
                    <a:pt x="811" y="940"/>
                    <a:pt x="714" y="881"/>
                    <a:pt x="616" y="833"/>
                  </a:cubicBezTo>
                  <a:cubicBezTo>
                    <a:pt x="706" y="820"/>
                    <a:pt x="796" y="815"/>
                    <a:pt x="886" y="815"/>
                  </a:cubicBezTo>
                  <a:cubicBezTo>
                    <a:pt x="1012" y="815"/>
                    <a:pt x="1137" y="825"/>
                    <a:pt x="1262" y="842"/>
                  </a:cubicBezTo>
                  <a:cubicBezTo>
                    <a:pt x="1321" y="852"/>
                    <a:pt x="1379" y="862"/>
                    <a:pt x="1438" y="862"/>
                  </a:cubicBezTo>
                  <a:cubicBezTo>
                    <a:pt x="1438" y="862"/>
                    <a:pt x="1448" y="852"/>
                    <a:pt x="1458" y="852"/>
                  </a:cubicBezTo>
                  <a:cubicBezTo>
                    <a:pt x="1330" y="842"/>
                    <a:pt x="1203" y="813"/>
                    <a:pt x="1086" y="803"/>
                  </a:cubicBezTo>
                  <a:cubicBezTo>
                    <a:pt x="997" y="794"/>
                    <a:pt x="909" y="794"/>
                    <a:pt x="831" y="794"/>
                  </a:cubicBezTo>
                  <a:cubicBezTo>
                    <a:pt x="909" y="715"/>
                    <a:pt x="988" y="646"/>
                    <a:pt x="1066" y="568"/>
                  </a:cubicBezTo>
                  <a:cubicBezTo>
                    <a:pt x="1125" y="509"/>
                    <a:pt x="1193" y="461"/>
                    <a:pt x="1223" y="382"/>
                  </a:cubicBezTo>
                  <a:cubicBezTo>
                    <a:pt x="1379" y="450"/>
                    <a:pt x="1536" y="548"/>
                    <a:pt x="1693" y="617"/>
                  </a:cubicBezTo>
                  <a:cubicBezTo>
                    <a:pt x="1702" y="617"/>
                    <a:pt x="1702" y="607"/>
                    <a:pt x="1712" y="607"/>
                  </a:cubicBezTo>
                  <a:cubicBezTo>
                    <a:pt x="1497" y="509"/>
                    <a:pt x="1301" y="363"/>
                    <a:pt x="1075" y="304"/>
                  </a:cubicBezTo>
                  <a:cubicBezTo>
                    <a:pt x="1193" y="245"/>
                    <a:pt x="1321" y="186"/>
                    <a:pt x="1438" y="108"/>
                  </a:cubicBezTo>
                  <a:cubicBezTo>
                    <a:pt x="1497" y="78"/>
                    <a:pt x="1556" y="39"/>
                    <a:pt x="1614" y="0"/>
                  </a:cubicBezTo>
                  <a:close/>
                </a:path>
              </a:pathLst>
            </a:custGeom>
            <a:solidFill>
              <a:srgbClr val="182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7769471" y="1764368"/>
              <a:ext cx="448001" cy="284962"/>
            </a:xfrm>
            <a:custGeom>
              <a:avLst/>
              <a:gdLst/>
              <a:ahLst/>
              <a:cxnLst/>
              <a:rect l="l" t="t" r="r" b="b"/>
              <a:pathLst>
                <a:path w="3781" h="2405" extrusionOk="0">
                  <a:moveTo>
                    <a:pt x="236" y="1"/>
                  </a:moveTo>
                  <a:cubicBezTo>
                    <a:pt x="226" y="1"/>
                    <a:pt x="167" y="109"/>
                    <a:pt x="138" y="196"/>
                  </a:cubicBezTo>
                  <a:cubicBezTo>
                    <a:pt x="70" y="275"/>
                    <a:pt x="1" y="373"/>
                    <a:pt x="11" y="383"/>
                  </a:cubicBezTo>
                  <a:cubicBezTo>
                    <a:pt x="383" y="755"/>
                    <a:pt x="960" y="1117"/>
                    <a:pt x="1421" y="1401"/>
                  </a:cubicBezTo>
                  <a:cubicBezTo>
                    <a:pt x="2067" y="1783"/>
                    <a:pt x="2792" y="2165"/>
                    <a:pt x="3487" y="2341"/>
                  </a:cubicBezTo>
                  <a:cubicBezTo>
                    <a:pt x="3554" y="2358"/>
                    <a:pt x="3672" y="2404"/>
                    <a:pt x="3742" y="2404"/>
                  </a:cubicBezTo>
                  <a:cubicBezTo>
                    <a:pt x="3753" y="2404"/>
                    <a:pt x="3763" y="2403"/>
                    <a:pt x="3771" y="2400"/>
                  </a:cubicBezTo>
                  <a:lnTo>
                    <a:pt x="3780" y="2400"/>
                  </a:lnTo>
                  <a:lnTo>
                    <a:pt x="3780" y="2381"/>
                  </a:lnTo>
                  <a:cubicBezTo>
                    <a:pt x="3771" y="2322"/>
                    <a:pt x="3653" y="2224"/>
                    <a:pt x="3595" y="2155"/>
                  </a:cubicBezTo>
                  <a:cubicBezTo>
                    <a:pt x="3115" y="1626"/>
                    <a:pt x="2439" y="1166"/>
                    <a:pt x="1802" y="775"/>
                  </a:cubicBezTo>
                  <a:cubicBezTo>
                    <a:pt x="1332" y="500"/>
                    <a:pt x="745" y="157"/>
                    <a:pt x="236" y="1"/>
                  </a:cubicBezTo>
                  <a:close/>
                </a:path>
              </a:pathLst>
            </a:custGeom>
            <a:solidFill>
              <a:srgbClr val="0B6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8201120" y="1835578"/>
              <a:ext cx="62798" cy="38864"/>
            </a:xfrm>
            <a:custGeom>
              <a:avLst/>
              <a:gdLst/>
              <a:ahLst/>
              <a:cxnLst/>
              <a:rect l="l" t="t" r="r" b="b"/>
              <a:pathLst>
                <a:path w="530" h="328" extrusionOk="0">
                  <a:moveTo>
                    <a:pt x="327" y="0"/>
                  </a:moveTo>
                  <a:cubicBezTo>
                    <a:pt x="238" y="0"/>
                    <a:pt x="137" y="63"/>
                    <a:pt x="79" y="105"/>
                  </a:cubicBezTo>
                  <a:cubicBezTo>
                    <a:pt x="50" y="124"/>
                    <a:pt x="30" y="154"/>
                    <a:pt x="20" y="183"/>
                  </a:cubicBezTo>
                  <a:cubicBezTo>
                    <a:pt x="0" y="242"/>
                    <a:pt x="50" y="311"/>
                    <a:pt x="108" y="320"/>
                  </a:cubicBezTo>
                  <a:cubicBezTo>
                    <a:pt x="125" y="326"/>
                    <a:pt x="142" y="328"/>
                    <a:pt x="160" y="328"/>
                  </a:cubicBezTo>
                  <a:cubicBezTo>
                    <a:pt x="205" y="328"/>
                    <a:pt x="252" y="312"/>
                    <a:pt x="294" y="291"/>
                  </a:cubicBezTo>
                  <a:cubicBezTo>
                    <a:pt x="383" y="252"/>
                    <a:pt x="529" y="65"/>
                    <a:pt x="372" y="7"/>
                  </a:cubicBezTo>
                  <a:cubicBezTo>
                    <a:pt x="358" y="2"/>
                    <a:pt x="343" y="0"/>
                    <a:pt x="327" y="0"/>
                  </a:cubicBezTo>
                  <a:close/>
                </a:path>
              </a:pathLst>
            </a:custGeom>
            <a:solidFill>
              <a:srgbClr val="F6B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7818169" y="1787591"/>
              <a:ext cx="51187" cy="70974"/>
            </a:xfrm>
            <a:custGeom>
              <a:avLst/>
              <a:gdLst/>
              <a:ahLst/>
              <a:cxnLst/>
              <a:rect l="l" t="t" r="r" b="b"/>
              <a:pathLst>
                <a:path w="432" h="599" extrusionOk="0">
                  <a:moveTo>
                    <a:pt x="334" y="0"/>
                  </a:moveTo>
                  <a:cubicBezTo>
                    <a:pt x="236" y="187"/>
                    <a:pt x="118" y="363"/>
                    <a:pt x="1" y="539"/>
                  </a:cubicBezTo>
                  <a:cubicBezTo>
                    <a:pt x="31" y="559"/>
                    <a:pt x="60" y="579"/>
                    <a:pt x="99" y="598"/>
                  </a:cubicBezTo>
                  <a:cubicBezTo>
                    <a:pt x="216" y="422"/>
                    <a:pt x="334" y="246"/>
                    <a:pt x="432" y="50"/>
                  </a:cubicBezTo>
                  <a:cubicBezTo>
                    <a:pt x="403" y="40"/>
                    <a:pt x="364" y="20"/>
                    <a:pt x="334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7894830" y="1830602"/>
              <a:ext cx="55808" cy="80098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372" y="0"/>
                  </a:moveTo>
                  <a:cubicBezTo>
                    <a:pt x="265" y="216"/>
                    <a:pt x="137" y="411"/>
                    <a:pt x="0" y="607"/>
                  </a:cubicBezTo>
                  <a:cubicBezTo>
                    <a:pt x="30" y="636"/>
                    <a:pt x="59" y="656"/>
                    <a:pt x="89" y="675"/>
                  </a:cubicBezTo>
                  <a:cubicBezTo>
                    <a:pt x="235" y="470"/>
                    <a:pt x="363" y="274"/>
                    <a:pt x="470" y="59"/>
                  </a:cubicBezTo>
                  <a:cubicBezTo>
                    <a:pt x="441" y="39"/>
                    <a:pt x="411" y="20"/>
                    <a:pt x="372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7973743" y="1878115"/>
              <a:ext cx="55808" cy="79031"/>
            </a:xfrm>
            <a:custGeom>
              <a:avLst/>
              <a:gdLst/>
              <a:ahLst/>
              <a:cxnLst/>
              <a:rect l="l" t="t" r="r" b="b"/>
              <a:pathLst>
                <a:path w="471" h="667" extrusionOk="0">
                  <a:moveTo>
                    <a:pt x="372" y="0"/>
                  </a:moveTo>
                  <a:cubicBezTo>
                    <a:pt x="265" y="216"/>
                    <a:pt x="137" y="422"/>
                    <a:pt x="0" y="618"/>
                  </a:cubicBezTo>
                  <a:cubicBezTo>
                    <a:pt x="30" y="637"/>
                    <a:pt x="59" y="657"/>
                    <a:pt x="98" y="666"/>
                  </a:cubicBezTo>
                  <a:cubicBezTo>
                    <a:pt x="235" y="470"/>
                    <a:pt x="363" y="274"/>
                    <a:pt x="470" y="59"/>
                  </a:cubicBezTo>
                  <a:cubicBezTo>
                    <a:pt x="441" y="39"/>
                    <a:pt x="411" y="20"/>
                    <a:pt x="372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8054906" y="1930368"/>
              <a:ext cx="51187" cy="69671"/>
            </a:xfrm>
            <a:custGeom>
              <a:avLst/>
              <a:gdLst/>
              <a:ahLst/>
              <a:cxnLst/>
              <a:rect l="l" t="t" r="r" b="b"/>
              <a:pathLst>
                <a:path w="432" h="588" extrusionOk="0">
                  <a:moveTo>
                    <a:pt x="333" y="0"/>
                  </a:moveTo>
                  <a:cubicBezTo>
                    <a:pt x="235" y="186"/>
                    <a:pt x="118" y="362"/>
                    <a:pt x="0" y="538"/>
                  </a:cubicBezTo>
                  <a:cubicBezTo>
                    <a:pt x="40" y="558"/>
                    <a:pt x="69" y="578"/>
                    <a:pt x="109" y="588"/>
                  </a:cubicBezTo>
                  <a:cubicBezTo>
                    <a:pt x="226" y="421"/>
                    <a:pt x="333" y="245"/>
                    <a:pt x="431" y="68"/>
                  </a:cubicBezTo>
                  <a:cubicBezTo>
                    <a:pt x="402" y="49"/>
                    <a:pt x="363" y="29"/>
                    <a:pt x="333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9"/>
            <p:cNvSpPr/>
            <p:nvPr/>
          </p:nvSpPr>
          <p:spPr>
            <a:xfrm>
              <a:off x="8141995" y="1990678"/>
              <a:ext cx="34954" cy="44196"/>
            </a:xfrm>
            <a:custGeom>
              <a:avLst/>
              <a:gdLst/>
              <a:ahLst/>
              <a:cxnLst/>
              <a:rect l="l" t="t" r="r" b="b"/>
              <a:pathLst>
                <a:path w="295" h="373" extrusionOk="0">
                  <a:moveTo>
                    <a:pt x="206" y="0"/>
                  </a:moveTo>
                  <a:cubicBezTo>
                    <a:pt x="147" y="118"/>
                    <a:pt x="79" y="225"/>
                    <a:pt x="0" y="333"/>
                  </a:cubicBezTo>
                  <a:cubicBezTo>
                    <a:pt x="39" y="343"/>
                    <a:pt x="79" y="362"/>
                    <a:pt x="118" y="373"/>
                  </a:cubicBezTo>
                  <a:lnTo>
                    <a:pt x="294" y="79"/>
                  </a:lnTo>
                  <a:cubicBezTo>
                    <a:pt x="264" y="59"/>
                    <a:pt x="235" y="29"/>
                    <a:pt x="206" y="0"/>
                  </a:cubicBezTo>
                  <a:close/>
                </a:path>
              </a:pathLst>
            </a:custGeom>
            <a:solidFill>
              <a:srgbClr val="006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7682857" y="1715669"/>
              <a:ext cx="137801" cy="113156"/>
            </a:xfrm>
            <a:custGeom>
              <a:avLst/>
              <a:gdLst/>
              <a:ahLst/>
              <a:cxnLst/>
              <a:rect l="l" t="t" r="r" b="b"/>
              <a:pathLst>
                <a:path w="1163" h="955" extrusionOk="0">
                  <a:moveTo>
                    <a:pt x="590" y="0"/>
                  </a:moveTo>
                  <a:cubicBezTo>
                    <a:pt x="235" y="0"/>
                    <a:pt x="0" y="328"/>
                    <a:pt x="193" y="647"/>
                  </a:cubicBezTo>
                  <a:cubicBezTo>
                    <a:pt x="281" y="784"/>
                    <a:pt x="428" y="882"/>
                    <a:pt x="585" y="931"/>
                  </a:cubicBezTo>
                  <a:cubicBezTo>
                    <a:pt x="636" y="945"/>
                    <a:pt x="693" y="954"/>
                    <a:pt x="750" y="954"/>
                  </a:cubicBezTo>
                  <a:cubicBezTo>
                    <a:pt x="813" y="954"/>
                    <a:pt x="876" y="942"/>
                    <a:pt x="927" y="911"/>
                  </a:cubicBezTo>
                  <a:cubicBezTo>
                    <a:pt x="1123" y="794"/>
                    <a:pt x="1162" y="598"/>
                    <a:pt x="1104" y="422"/>
                  </a:cubicBezTo>
                  <a:cubicBezTo>
                    <a:pt x="1045" y="196"/>
                    <a:pt x="840" y="11"/>
                    <a:pt x="605" y="0"/>
                  </a:cubicBezTo>
                  <a:cubicBezTo>
                    <a:pt x="600" y="0"/>
                    <a:pt x="595" y="0"/>
                    <a:pt x="590" y="0"/>
                  </a:cubicBezTo>
                  <a:close/>
                </a:path>
              </a:pathLst>
            </a:custGeom>
            <a:solidFill>
              <a:srgbClr val="0C5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24"/>
            <a:ext cx="9144000" cy="495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99020" y="3897528"/>
            <a:ext cx="108068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dirty="0" smtClean="0">
                <a:solidFill>
                  <a:srgbClr val="002060"/>
                </a:solidFill>
              </a:rPr>
              <a:t>Sa Pa</a:t>
            </a:r>
            <a:endParaRPr lang="en-US" altLang="vi-VN" dirty="0">
              <a:solidFill>
                <a:srgbClr val="002060"/>
              </a:solidFill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133600" y="1726673"/>
            <a:ext cx="389126" cy="21549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25" y="0"/>
            <a:ext cx="6856286" cy="10283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86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3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7232"/>
              </p:ext>
            </p:extLst>
          </p:nvPr>
        </p:nvGraphicFramePr>
        <p:xfrm>
          <a:off x="114300" y="177800"/>
          <a:ext cx="8883651" cy="13498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1217"/>
                <a:gridCol w="2961217"/>
                <a:gridCol w="2961217"/>
              </a:tblGrid>
              <a:tr h="4001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Địa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Nhiệt độ (</a:t>
                      </a:r>
                      <a:r>
                        <a:rPr kumimoji="0" lang="en-US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8869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Tháng 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Tháng 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</a:tr>
              <a:tr h="481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 Pa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1570m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7" marB="34297" horzOverflow="overflow"/>
                </a:tc>
              </a:tr>
            </a:tbl>
          </a:graphicData>
        </a:graphic>
      </p:graphicFrame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83150" y="2319804"/>
            <a:ext cx="41148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b="1" dirty="0" smtClean="0">
                <a:solidFill>
                  <a:schemeClr val="tx2">
                    <a:lumMod val="50000"/>
                  </a:schemeClr>
                </a:solidFill>
              </a:rPr>
              <a:t>Sa Pa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khí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hậu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mát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mẻ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phong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cảnh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đẹp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nên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trở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nơi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du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lịch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nghỉ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mát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lí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tưởng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vùng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núi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tx2">
                    <a:lumMod val="50000"/>
                  </a:schemeClr>
                </a:solidFill>
              </a:rPr>
              <a:t>phía</a:t>
            </a:r>
            <a:r>
              <a:rPr lang="en-US" altLang="vi-VN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50000"/>
                  </a:schemeClr>
                </a:solidFill>
              </a:rPr>
              <a:t>Bắc</a:t>
            </a:r>
            <a:r>
              <a:rPr lang="en-US" altLang="vi-VN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vi-VN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0" name="Picture 40" descr="ruc-ro-sac-hoa-s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4724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9522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2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0475"/>
            <a:ext cx="45751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530475"/>
            <a:ext cx="4562476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978"/>
            <a:ext cx="8229600" cy="4594622"/>
          </a:xfrm>
        </p:spPr>
      </p:pic>
    </p:spTree>
    <p:extLst>
      <p:ext uri="{BB962C8B-B14F-4D97-AF65-F5344CB8AC3E}">
        <p14:creationId xmlns:p14="http://schemas.microsoft.com/office/powerpoint/2010/main" val="191704411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978"/>
            <a:ext cx="8305800" cy="4651772"/>
          </a:xfrm>
        </p:spPr>
      </p:pic>
    </p:spTree>
    <p:extLst>
      <p:ext uri="{BB962C8B-B14F-4D97-AF65-F5344CB8AC3E}">
        <p14:creationId xmlns:p14="http://schemas.microsoft.com/office/powerpoint/2010/main" val="344162623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85750"/>
            <a:ext cx="8077200" cy="4572000"/>
          </a:xfrm>
        </p:spPr>
      </p:pic>
    </p:spTree>
    <p:extLst>
      <p:ext uri="{BB962C8B-B14F-4D97-AF65-F5344CB8AC3E}">
        <p14:creationId xmlns:p14="http://schemas.microsoft.com/office/powerpoint/2010/main" val="23421669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vi-VN" sz="2800" b="1" dirty="0" err="1" smtClean="0">
                <a:solidFill>
                  <a:srgbClr val="FF2121"/>
                </a:solidFill>
              </a:rPr>
              <a:t>DÃY</a:t>
            </a:r>
            <a:r>
              <a:rPr lang="en-US" altLang="vi-VN" sz="28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FF2121"/>
                </a:solidFill>
              </a:rPr>
              <a:t>NÚI</a:t>
            </a:r>
            <a:r>
              <a:rPr lang="en-US" altLang="vi-VN" sz="28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FF2121"/>
                </a:solidFill>
              </a:rPr>
              <a:t>HOÀNG</a:t>
            </a:r>
            <a:r>
              <a:rPr lang="en-US" altLang="vi-VN" sz="28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FF2121"/>
                </a:solidFill>
              </a:rPr>
              <a:t>LIÊN</a:t>
            </a:r>
            <a:r>
              <a:rPr lang="en-US" altLang="vi-VN" sz="2800" b="1" dirty="0" smtClean="0">
                <a:solidFill>
                  <a:srgbClr val="FF2121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FF2121"/>
                </a:solidFill>
              </a:rPr>
              <a:t>SƠN</a:t>
            </a:r>
            <a:endParaRPr lang="en-US" altLang="vi-VN" sz="2800" b="1" dirty="0" smtClean="0">
              <a:solidFill>
                <a:srgbClr val="FF2121"/>
              </a:solidFill>
            </a:endParaRPr>
          </a:p>
        </p:txBody>
      </p:sp>
      <p:pic>
        <p:nvPicPr>
          <p:cNvPr id="4099" name="Picture 10" descr="Kienthuc-Hoang-lien-Son_QD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72"/>
            <a:ext cx="9144000" cy="44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0583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48879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2900"/>
            <a:ext cx="8229600" cy="4400550"/>
          </a:xfrm>
        </p:spPr>
      </p:pic>
    </p:spTree>
    <p:extLst>
      <p:ext uri="{BB962C8B-B14F-4D97-AF65-F5344CB8AC3E}">
        <p14:creationId xmlns:p14="http://schemas.microsoft.com/office/powerpoint/2010/main" val="199548969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50"/>
          <p:cNvSpPr txBox="1">
            <a:spLocks noGrp="1"/>
          </p:cNvSpPr>
          <p:nvPr>
            <p:ph type="body" idx="1"/>
          </p:nvPr>
        </p:nvSpPr>
        <p:spPr>
          <a:xfrm>
            <a:off x="1572600" y="897950"/>
            <a:ext cx="59988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TIẾT</a:t>
            </a:r>
            <a:r>
              <a:rPr lang="en-US" b="1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HỌC</a:t>
            </a:r>
            <a:r>
              <a:rPr lang="en-US" b="1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KẾT</a:t>
            </a:r>
            <a:r>
              <a:rPr lang="en-US" b="1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THÚC</a:t>
            </a:r>
            <a:endParaRPr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688" name="Google Shape;2688;p50"/>
          <p:cNvGrpSpPr/>
          <p:nvPr/>
        </p:nvGrpSpPr>
        <p:grpSpPr>
          <a:xfrm rot="676126" flipH="1">
            <a:off x="1251030" y="1364108"/>
            <a:ext cx="434531" cy="298892"/>
            <a:chOff x="3133325" y="1064925"/>
            <a:chExt cx="306101" cy="210551"/>
          </a:xfrm>
        </p:grpSpPr>
        <p:sp>
          <p:nvSpPr>
            <p:cNvPr id="2689" name="Google Shape;2689;p50"/>
            <p:cNvSpPr/>
            <p:nvPr/>
          </p:nvSpPr>
          <p:spPr>
            <a:xfrm>
              <a:off x="3293523" y="1093716"/>
              <a:ext cx="71840" cy="128391"/>
            </a:xfrm>
            <a:custGeom>
              <a:avLst/>
              <a:gdLst/>
              <a:ahLst/>
              <a:cxnLst/>
              <a:rect l="l" t="t" r="r" b="b"/>
              <a:pathLst>
                <a:path w="1809" h="3233" extrusionOk="0">
                  <a:moveTo>
                    <a:pt x="1587" y="0"/>
                  </a:moveTo>
                  <a:lnTo>
                    <a:pt x="501" y="892"/>
                  </a:lnTo>
                  <a:lnTo>
                    <a:pt x="1" y="3231"/>
                  </a:lnTo>
                  <a:cubicBezTo>
                    <a:pt x="20" y="3232"/>
                    <a:pt x="38" y="3233"/>
                    <a:pt x="56" y="3233"/>
                  </a:cubicBezTo>
                  <a:cubicBezTo>
                    <a:pt x="1808" y="3233"/>
                    <a:pt x="1587" y="0"/>
                    <a:pt x="1587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0"/>
            <p:cNvSpPr/>
            <p:nvPr/>
          </p:nvSpPr>
          <p:spPr>
            <a:xfrm>
              <a:off x="3176095" y="1064925"/>
              <a:ext cx="89472" cy="143918"/>
            </a:xfrm>
            <a:custGeom>
              <a:avLst/>
              <a:gdLst/>
              <a:ahLst/>
              <a:cxnLst/>
              <a:rect l="l" t="t" r="r" b="b"/>
              <a:pathLst>
                <a:path w="2253" h="3624" extrusionOk="0">
                  <a:moveTo>
                    <a:pt x="1695" y="0"/>
                  </a:moveTo>
                  <a:cubicBezTo>
                    <a:pt x="1695" y="0"/>
                    <a:pt x="1" y="2811"/>
                    <a:pt x="1636" y="3624"/>
                  </a:cubicBezTo>
                  <a:lnTo>
                    <a:pt x="2253" y="131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0"/>
            <p:cNvSpPr/>
            <p:nvPr/>
          </p:nvSpPr>
          <p:spPr>
            <a:xfrm>
              <a:off x="3223551" y="1067665"/>
              <a:ext cx="116715" cy="161352"/>
            </a:xfrm>
            <a:custGeom>
              <a:avLst/>
              <a:gdLst/>
              <a:ahLst/>
              <a:cxnLst/>
              <a:rect l="l" t="t" r="r" b="b"/>
              <a:pathLst>
                <a:path w="2939" h="4063" extrusionOk="0">
                  <a:moveTo>
                    <a:pt x="1998" y="0"/>
                  </a:moveTo>
                  <a:cubicBezTo>
                    <a:pt x="559" y="725"/>
                    <a:pt x="89" y="2115"/>
                    <a:pt x="39" y="2821"/>
                  </a:cubicBezTo>
                  <a:cubicBezTo>
                    <a:pt x="0" y="3320"/>
                    <a:pt x="402" y="3858"/>
                    <a:pt x="1029" y="4015"/>
                  </a:cubicBezTo>
                  <a:cubicBezTo>
                    <a:pt x="1149" y="4047"/>
                    <a:pt x="1269" y="4062"/>
                    <a:pt x="1385" y="4062"/>
                  </a:cubicBezTo>
                  <a:cubicBezTo>
                    <a:pt x="1870" y="4062"/>
                    <a:pt x="2290" y="3799"/>
                    <a:pt x="2448" y="3428"/>
                  </a:cubicBezTo>
                  <a:cubicBezTo>
                    <a:pt x="2723" y="2781"/>
                    <a:pt x="2938" y="1332"/>
                    <a:pt x="199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0"/>
            <p:cNvSpPr/>
            <p:nvPr/>
          </p:nvSpPr>
          <p:spPr>
            <a:xfrm>
              <a:off x="3279942" y="1233341"/>
              <a:ext cx="148962" cy="42135"/>
            </a:xfrm>
            <a:custGeom>
              <a:avLst/>
              <a:gdLst/>
              <a:ahLst/>
              <a:cxnLst/>
              <a:rect l="l" t="t" r="r" b="b"/>
              <a:pathLst>
                <a:path w="3751" h="1061" extrusionOk="0">
                  <a:moveTo>
                    <a:pt x="1289" y="1"/>
                  </a:moveTo>
                  <a:cubicBezTo>
                    <a:pt x="555" y="1"/>
                    <a:pt x="1" y="196"/>
                    <a:pt x="1" y="196"/>
                  </a:cubicBezTo>
                  <a:cubicBezTo>
                    <a:pt x="1" y="196"/>
                    <a:pt x="764" y="822"/>
                    <a:pt x="1802" y="1008"/>
                  </a:cubicBezTo>
                  <a:cubicBezTo>
                    <a:pt x="2023" y="1046"/>
                    <a:pt x="2238" y="1061"/>
                    <a:pt x="2441" y="1061"/>
                  </a:cubicBezTo>
                  <a:cubicBezTo>
                    <a:pt x="3183" y="1061"/>
                    <a:pt x="3751" y="862"/>
                    <a:pt x="3751" y="862"/>
                  </a:cubicBezTo>
                  <a:cubicBezTo>
                    <a:pt x="3751" y="862"/>
                    <a:pt x="2997" y="235"/>
                    <a:pt x="1959" y="59"/>
                  </a:cubicBezTo>
                  <a:cubicBezTo>
                    <a:pt x="1727" y="17"/>
                    <a:pt x="1501" y="1"/>
                    <a:pt x="128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0"/>
            <p:cNvSpPr/>
            <p:nvPr/>
          </p:nvSpPr>
          <p:spPr>
            <a:xfrm>
              <a:off x="3336730" y="1174529"/>
              <a:ext cx="102697" cy="51467"/>
            </a:xfrm>
            <a:custGeom>
              <a:avLst/>
              <a:gdLst/>
              <a:ahLst/>
              <a:cxnLst/>
              <a:rect l="l" t="t" r="r" b="b"/>
              <a:pathLst>
                <a:path w="2586" h="1296" extrusionOk="0">
                  <a:moveTo>
                    <a:pt x="2517" y="1"/>
                  </a:moveTo>
                  <a:cubicBezTo>
                    <a:pt x="2319" y="1"/>
                    <a:pt x="1721" y="27"/>
                    <a:pt x="1136" y="315"/>
                  </a:cubicBezTo>
                  <a:cubicBezTo>
                    <a:pt x="421" y="678"/>
                    <a:pt x="0" y="1294"/>
                    <a:pt x="0" y="1294"/>
                  </a:cubicBezTo>
                  <a:cubicBezTo>
                    <a:pt x="0" y="1294"/>
                    <a:pt x="23" y="1296"/>
                    <a:pt x="65" y="1296"/>
                  </a:cubicBezTo>
                  <a:cubicBezTo>
                    <a:pt x="258" y="1296"/>
                    <a:pt x="852" y="1269"/>
                    <a:pt x="1439" y="972"/>
                  </a:cubicBezTo>
                  <a:cubicBezTo>
                    <a:pt x="2155" y="619"/>
                    <a:pt x="2585" y="2"/>
                    <a:pt x="2585" y="2"/>
                  </a:cubicBezTo>
                  <a:cubicBezTo>
                    <a:pt x="2585" y="2"/>
                    <a:pt x="2561" y="1"/>
                    <a:pt x="2517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0"/>
            <p:cNvSpPr/>
            <p:nvPr/>
          </p:nvSpPr>
          <p:spPr>
            <a:xfrm>
              <a:off x="3133325" y="1209832"/>
              <a:ext cx="117112" cy="33716"/>
            </a:xfrm>
            <a:custGeom>
              <a:avLst/>
              <a:gdLst/>
              <a:ahLst/>
              <a:cxnLst/>
              <a:rect l="l" t="t" r="r" b="b"/>
              <a:pathLst>
                <a:path w="2949" h="849" extrusionOk="0">
                  <a:moveTo>
                    <a:pt x="981" y="1"/>
                  </a:moveTo>
                  <a:cubicBezTo>
                    <a:pt x="423" y="1"/>
                    <a:pt x="1" y="141"/>
                    <a:pt x="1" y="141"/>
                  </a:cubicBezTo>
                  <a:cubicBezTo>
                    <a:pt x="1" y="141"/>
                    <a:pt x="598" y="640"/>
                    <a:pt x="1411" y="797"/>
                  </a:cubicBezTo>
                  <a:cubicBezTo>
                    <a:pt x="1602" y="834"/>
                    <a:pt x="1788" y="848"/>
                    <a:pt x="1962" y="848"/>
                  </a:cubicBezTo>
                  <a:cubicBezTo>
                    <a:pt x="2525" y="848"/>
                    <a:pt x="2948" y="699"/>
                    <a:pt x="2948" y="699"/>
                  </a:cubicBezTo>
                  <a:cubicBezTo>
                    <a:pt x="2948" y="699"/>
                    <a:pt x="2361" y="210"/>
                    <a:pt x="1548" y="53"/>
                  </a:cubicBezTo>
                  <a:cubicBezTo>
                    <a:pt x="1351" y="15"/>
                    <a:pt x="1159" y="1"/>
                    <a:pt x="98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0"/>
            <p:cNvSpPr/>
            <p:nvPr/>
          </p:nvSpPr>
          <p:spPr>
            <a:xfrm>
              <a:off x="3150441" y="1143871"/>
              <a:ext cx="62269" cy="66916"/>
            </a:xfrm>
            <a:custGeom>
              <a:avLst/>
              <a:gdLst/>
              <a:ahLst/>
              <a:cxnLst/>
              <a:rect l="l" t="t" r="r" b="b"/>
              <a:pathLst>
                <a:path w="1568" h="1685" extrusionOk="0">
                  <a:moveTo>
                    <a:pt x="0" y="1"/>
                  </a:moveTo>
                  <a:cubicBezTo>
                    <a:pt x="0" y="1"/>
                    <a:pt x="157" y="578"/>
                    <a:pt x="588" y="1039"/>
                  </a:cubicBezTo>
                  <a:cubicBezTo>
                    <a:pt x="1019" y="1498"/>
                    <a:pt x="1567" y="1685"/>
                    <a:pt x="1567" y="1685"/>
                  </a:cubicBezTo>
                  <a:cubicBezTo>
                    <a:pt x="1567" y="1685"/>
                    <a:pt x="1421" y="1107"/>
                    <a:pt x="990" y="647"/>
                  </a:cubicBezTo>
                  <a:cubicBezTo>
                    <a:pt x="559" y="1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50"/>
          <p:cNvGrpSpPr/>
          <p:nvPr/>
        </p:nvGrpSpPr>
        <p:grpSpPr>
          <a:xfrm rot="-676126">
            <a:off x="7458430" y="1364108"/>
            <a:ext cx="434531" cy="298892"/>
            <a:chOff x="3133325" y="1064925"/>
            <a:chExt cx="306101" cy="210551"/>
          </a:xfrm>
        </p:grpSpPr>
        <p:sp>
          <p:nvSpPr>
            <p:cNvPr id="2697" name="Google Shape;2697;p50"/>
            <p:cNvSpPr/>
            <p:nvPr/>
          </p:nvSpPr>
          <p:spPr>
            <a:xfrm>
              <a:off x="3293523" y="1093716"/>
              <a:ext cx="71840" cy="128391"/>
            </a:xfrm>
            <a:custGeom>
              <a:avLst/>
              <a:gdLst/>
              <a:ahLst/>
              <a:cxnLst/>
              <a:rect l="l" t="t" r="r" b="b"/>
              <a:pathLst>
                <a:path w="1809" h="3233" extrusionOk="0">
                  <a:moveTo>
                    <a:pt x="1587" y="0"/>
                  </a:moveTo>
                  <a:lnTo>
                    <a:pt x="501" y="892"/>
                  </a:lnTo>
                  <a:lnTo>
                    <a:pt x="1" y="3231"/>
                  </a:lnTo>
                  <a:cubicBezTo>
                    <a:pt x="20" y="3232"/>
                    <a:pt x="38" y="3233"/>
                    <a:pt x="56" y="3233"/>
                  </a:cubicBezTo>
                  <a:cubicBezTo>
                    <a:pt x="1808" y="3233"/>
                    <a:pt x="1587" y="0"/>
                    <a:pt x="1587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0"/>
            <p:cNvSpPr/>
            <p:nvPr/>
          </p:nvSpPr>
          <p:spPr>
            <a:xfrm>
              <a:off x="3176095" y="1064925"/>
              <a:ext cx="89472" cy="143918"/>
            </a:xfrm>
            <a:custGeom>
              <a:avLst/>
              <a:gdLst/>
              <a:ahLst/>
              <a:cxnLst/>
              <a:rect l="l" t="t" r="r" b="b"/>
              <a:pathLst>
                <a:path w="2253" h="3624" extrusionOk="0">
                  <a:moveTo>
                    <a:pt x="1695" y="0"/>
                  </a:moveTo>
                  <a:cubicBezTo>
                    <a:pt x="1695" y="0"/>
                    <a:pt x="1" y="2811"/>
                    <a:pt x="1636" y="3624"/>
                  </a:cubicBezTo>
                  <a:lnTo>
                    <a:pt x="2253" y="131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0"/>
            <p:cNvSpPr/>
            <p:nvPr/>
          </p:nvSpPr>
          <p:spPr>
            <a:xfrm>
              <a:off x="3223551" y="1067665"/>
              <a:ext cx="116715" cy="161352"/>
            </a:xfrm>
            <a:custGeom>
              <a:avLst/>
              <a:gdLst/>
              <a:ahLst/>
              <a:cxnLst/>
              <a:rect l="l" t="t" r="r" b="b"/>
              <a:pathLst>
                <a:path w="2939" h="4063" extrusionOk="0">
                  <a:moveTo>
                    <a:pt x="1998" y="0"/>
                  </a:moveTo>
                  <a:cubicBezTo>
                    <a:pt x="559" y="725"/>
                    <a:pt x="89" y="2115"/>
                    <a:pt x="39" y="2821"/>
                  </a:cubicBezTo>
                  <a:cubicBezTo>
                    <a:pt x="0" y="3320"/>
                    <a:pt x="402" y="3858"/>
                    <a:pt x="1029" y="4015"/>
                  </a:cubicBezTo>
                  <a:cubicBezTo>
                    <a:pt x="1149" y="4047"/>
                    <a:pt x="1269" y="4062"/>
                    <a:pt x="1385" y="4062"/>
                  </a:cubicBezTo>
                  <a:cubicBezTo>
                    <a:pt x="1870" y="4062"/>
                    <a:pt x="2290" y="3799"/>
                    <a:pt x="2448" y="3428"/>
                  </a:cubicBezTo>
                  <a:cubicBezTo>
                    <a:pt x="2723" y="2781"/>
                    <a:pt x="2938" y="1332"/>
                    <a:pt x="199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0"/>
            <p:cNvSpPr/>
            <p:nvPr/>
          </p:nvSpPr>
          <p:spPr>
            <a:xfrm>
              <a:off x="3279942" y="1233341"/>
              <a:ext cx="148962" cy="42135"/>
            </a:xfrm>
            <a:custGeom>
              <a:avLst/>
              <a:gdLst/>
              <a:ahLst/>
              <a:cxnLst/>
              <a:rect l="l" t="t" r="r" b="b"/>
              <a:pathLst>
                <a:path w="3751" h="1061" extrusionOk="0">
                  <a:moveTo>
                    <a:pt x="1289" y="1"/>
                  </a:moveTo>
                  <a:cubicBezTo>
                    <a:pt x="555" y="1"/>
                    <a:pt x="1" y="196"/>
                    <a:pt x="1" y="196"/>
                  </a:cubicBezTo>
                  <a:cubicBezTo>
                    <a:pt x="1" y="196"/>
                    <a:pt x="764" y="822"/>
                    <a:pt x="1802" y="1008"/>
                  </a:cubicBezTo>
                  <a:cubicBezTo>
                    <a:pt x="2023" y="1046"/>
                    <a:pt x="2238" y="1061"/>
                    <a:pt x="2441" y="1061"/>
                  </a:cubicBezTo>
                  <a:cubicBezTo>
                    <a:pt x="3183" y="1061"/>
                    <a:pt x="3751" y="862"/>
                    <a:pt x="3751" y="862"/>
                  </a:cubicBezTo>
                  <a:cubicBezTo>
                    <a:pt x="3751" y="862"/>
                    <a:pt x="2997" y="235"/>
                    <a:pt x="1959" y="59"/>
                  </a:cubicBezTo>
                  <a:cubicBezTo>
                    <a:pt x="1727" y="17"/>
                    <a:pt x="1501" y="1"/>
                    <a:pt x="128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0"/>
            <p:cNvSpPr/>
            <p:nvPr/>
          </p:nvSpPr>
          <p:spPr>
            <a:xfrm>
              <a:off x="3336730" y="1174529"/>
              <a:ext cx="102697" cy="51467"/>
            </a:xfrm>
            <a:custGeom>
              <a:avLst/>
              <a:gdLst/>
              <a:ahLst/>
              <a:cxnLst/>
              <a:rect l="l" t="t" r="r" b="b"/>
              <a:pathLst>
                <a:path w="2586" h="1296" extrusionOk="0">
                  <a:moveTo>
                    <a:pt x="2517" y="1"/>
                  </a:moveTo>
                  <a:cubicBezTo>
                    <a:pt x="2319" y="1"/>
                    <a:pt x="1721" y="27"/>
                    <a:pt x="1136" y="315"/>
                  </a:cubicBezTo>
                  <a:cubicBezTo>
                    <a:pt x="421" y="678"/>
                    <a:pt x="0" y="1294"/>
                    <a:pt x="0" y="1294"/>
                  </a:cubicBezTo>
                  <a:cubicBezTo>
                    <a:pt x="0" y="1294"/>
                    <a:pt x="23" y="1296"/>
                    <a:pt x="65" y="1296"/>
                  </a:cubicBezTo>
                  <a:cubicBezTo>
                    <a:pt x="258" y="1296"/>
                    <a:pt x="852" y="1269"/>
                    <a:pt x="1439" y="972"/>
                  </a:cubicBezTo>
                  <a:cubicBezTo>
                    <a:pt x="2155" y="619"/>
                    <a:pt x="2585" y="2"/>
                    <a:pt x="2585" y="2"/>
                  </a:cubicBezTo>
                  <a:cubicBezTo>
                    <a:pt x="2585" y="2"/>
                    <a:pt x="2561" y="1"/>
                    <a:pt x="2517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0"/>
            <p:cNvSpPr/>
            <p:nvPr/>
          </p:nvSpPr>
          <p:spPr>
            <a:xfrm>
              <a:off x="3133325" y="1209832"/>
              <a:ext cx="117112" cy="33716"/>
            </a:xfrm>
            <a:custGeom>
              <a:avLst/>
              <a:gdLst/>
              <a:ahLst/>
              <a:cxnLst/>
              <a:rect l="l" t="t" r="r" b="b"/>
              <a:pathLst>
                <a:path w="2949" h="849" extrusionOk="0">
                  <a:moveTo>
                    <a:pt x="981" y="1"/>
                  </a:moveTo>
                  <a:cubicBezTo>
                    <a:pt x="423" y="1"/>
                    <a:pt x="1" y="141"/>
                    <a:pt x="1" y="141"/>
                  </a:cubicBezTo>
                  <a:cubicBezTo>
                    <a:pt x="1" y="141"/>
                    <a:pt x="598" y="640"/>
                    <a:pt x="1411" y="797"/>
                  </a:cubicBezTo>
                  <a:cubicBezTo>
                    <a:pt x="1602" y="834"/>
                    <a:pt x="1788" y="848"/>
                    <a:pt x="1962" y="848"/>
                  </a:cubicBezTo>
                  <a:cubicBezTo>
                    <a:pt x="2525" y="848"/>
                    <a:pt x="2948" y="699"/>
                    <a:pt x="2948" y="699"/>
                  </a:cubicBezTo>
                  <a:cubicBezTo>
                    <a:pt x="2948" y="699"/>
                    <a:pt x="2361" y="210"/>
                    <a:pt x="1548" y="53"/>
                  </a:cubicBezTo>
                  <a:cubicBezTo>
                    <a:pt x="1351" y="15"/>
                    <a:pt x="1159" y="1"/>
                    <a:pt x="98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0"/>
            <p:cNvSpPr/>
            <p:nvPr/>
          </p:nvSpPr>
          <p:spPr>
            <a:xfrm>
              <a:off x="3150441" y="1143871"/>
              <a:ext cx="62269" cy="66916"/>
            </a:xfrm>
            <a:custGeom>
              <a:avLst/>
              <a:gdLst/>
              <a:ahLst/>
              <a:cxnLst/>
              <a:rect l="l" t="t" r="r" b="b"/>
              <a:pathLst>
                <a:path w="1568" h="1685" extrusionOk="0">
                  <a:moveTo>
                    <a:pt x="0" y="1"/>
                  </a:moveTo>
                  <a:cubicBezTo>
                    <a:pt x="0" y="1"/>
                    <a:pt x="157" y="578"/>
                    <a:pt x="588" y="1039"/>
                  </a:cubicBezTo>
                  <a:cubicBezTo>
                    <a:pt x="1019" y="1498"/>
                    <a:pt x="1567" y="1685"/>
                    <a:pt x="1567" y="1685"/>
                  </a:cubicBezTo>
                  <a:cubicBezTo>
                    <a:pt x="1567" y="1685"/>
                    <a:pt x="1421" y="1107"/>
                    <a:pt x="990" y="647"/>
                  </a:cubicBezTo>
                  <a:cubicBezTo>
                    <a:pt x="559" y="1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4" descr="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04861"/>
            <a:ext cx="8915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6457379" y="103612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vi-VN"/>
          </a:p>
          <a:p>
            <a:pPr eaLnBrk="1" hangingPunct="1"/>
            <a:endParaRPr lang="en-US" altLang="vi-VN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790379" y="675112"/>
            <a:ext cx="781621" cy="109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03045" y="829535"/>
            <a:ext cx="2643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Dãy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núi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Bắc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Sơn</a:t>
            </a:r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1656779" y="4397006"/>
            <a:ext cx="583044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dirty="0" err="1"/>
              <a:t>Dãy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núi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Hoàng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Liên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Sơn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dài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nhất</a:t>
            </a:r>
            <a:endParaRPr lang="en-US" altLang="vi-VN" sz="2800" b="1" dirty="0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168639" y="198553"/>
            <a:ext cx="2917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Dãy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núi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accent3">
                    <a:lumMod val="75000"/>
                  </a:schemeClr>
                </a:solidFill>
              </a:rPr>
              <a:t>Sông</a:t>
            </a:r>
            <a:r>
              <a:rPr lang="en-US" altLang="vi-VN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Gâm</a:t>
            </a:r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695379" y="675112"/>
            <a:ext cx="609600" cy="100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254565" y="259613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Dãy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núi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Ngân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Sơn</a:t>
            </a:r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6206151" y="1246612"/>
            <a:ext cx="860828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704779" y="3589762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chemeClr val="accent3">
                    <a:lumMod val="75000"/>
                  </a:schemeClr>
                </a:solidFill>
              </a:rPr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5695379" y="3433760"/>
            <a:ext cx="510772" cy="2131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-19621" y="3018262"/>
            <a:ext cx="37513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Dãy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núi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Hoàng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Liên</a:t>
            </a:r>
            <a:r>
              <a:rPr lang="en-US" alt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vi-VN" b="1" dirty="0" err="1">
                <a:solidFill>
                  <a:schemeClr val="accent3">
                    <a:lumMod val="75000"/>
                  </a:schemeClr>
                </a:solidFill>
              </a:rPr>
              <a:t>Sơn</a:t>
            </a:r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alt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199579" y="2413000"/>
            <a:ext cx="1447800" cy="60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0680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/>
      <p:bldP spid="15403" grpId="0"/>
      <p:bldP spid="15406" grpId="0" animBg="1"/>
      <p:bldP spid="15423" grpId="0"/>
      <p:bldP spid="15425" grpId="0" animBg="1"/>
      <p:bldP spid="15426" grpId="0"/>
      <p:bldP spid="15427" grpId="0" animBg="1"/>
      <p:bldP spid="15444" grpId="0"/>
      <p:bldP spid="15445" grpId="0" animBg="1"/>
      <p:bldP spid="15448" grpId="0"/>
      <p:bldP spid="154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scan00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421005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66700" y="4422516"/>
            <a:ext cx="86106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dirty="0" err="1">
                <a:solidFill>
                  <a:srgbClr val="FF2121"/>
                </a:solidFill>
              </a:rPr>
              <a:t>Dãy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núi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Hoàng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Liên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Sơn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nằm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giữa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sông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Hồng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và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sông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 smtClean="0">
                <a:solidFill>
                  <a:srgbClr val="FF2121"/>
                </a:solidFill>
              </a:rPr>
              <a:t>Đà</a:t>
            </a:r>
            <a:endParaRPr lang="en-US" altLang="vi-VN" b="1" dirty="0">
              <a:solidFill>
                <a:srgbClr val="FF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7822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scan00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800100"/>
            <a:ext cx="7315200" cy="2762250"/>
          </a:xfrm>
          <a:noFill/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14400" y="451485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0" y="4545627"/>
            <a:ext cx="92964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Dãy</a:t>
            </a:r>
            <a:r>
              <a:rPr lang="en-US" altLang="vi-VN" b="1" dirty="0"/>
              <a:t> </a:t>
            </a:r>
            <a:r>
              <a:rPr lang="en-US" altLang="vi-VN" b="1" dirty="0" err="1"/>
              <a:t>Hoàng</a:t>
            </a:r>
            <a:r>
              <a:rPr lang="en-US" altLang="vi-VN" b="1" dirty="0"/>
              <a:t> </a:t>
            </a:r>
            <a:r>
              <a:rPr lang="en-US" altLang="vi-VN" b="1" dirty="0" err="1"/>
              <a:t>Liên</a:t>
            </a:r>
            <a:r>
              <a:rPr lang="en-US" altLang="vi-VN" b="1" dirty="0"/>
              <a:t> </a:t>
            </a:r>
            <a:r>
              <a:rPr lang="en-US" altLang="vi-VN" b="1" dirty="0" err="1"/>
              <a:t>Sơn</a:t>
            </a:r>
            <a:r>
              <a:rPr lang="en-US" altLang="vi-VN" b="1" dirty="0"/>
              <a:t> </a:t>
            </a:r>
            <a:r>
              <a:rPr lang="en-US" altLang="vi-VN" b="1" dirty="0" err="1"/>
              <a:t>dài</a:t>
            </a:r>
            <a:r>
              <a:rPr lang="en-US" altLang="vi-VN" b="1" dirty="0"/>
              <a:t> </a:t>
            </a:r>
            <a:r>
              <a:rPr lang="en-US" altLang="vi-VN" b="1" dirty="0" err="1"/>
              <a:t>khoảng</a:t>
            </a:r>
            <a:r>
              <a:rPr lang="en-US" altLang="vi-VN" b="1" dirty="0"/>
              <a:t> </a:t>
            </a:r>
            <a:r>
              <a:rPr lang="en-US" altLang="vi-VN" b="1" dirty="0" err="1"/>
              <a:t>180km</a:t>
            </a:r>
            <a:r>
              <a:rPr lang="en-US" altLang="vi-VN" b="1" dirty="0"/>
              <a:t> </a:t>
            </a:r>
            <a:r>
              <a:rPr lang="en-US" altLang="vi-VN" b="1" dirty="0" err="1"/>
              <a:t>và</a:t>
            </a:r>
            <a:r>
              <a:rPr lang="en-US" altLang="vi-VN" b="1" dirty="0"/>
              <a:t> </a:t>
            </a:r>
            <a:r>
              <a:rPr lang="en-US" altLang="vi-VN" b="1" dirty="0" err="1"/>
              <a:t>trải</a:t>
            </a:r>
            <a:r>
              <a:rPr lang="en-US" altLang="vi-VN" b="1" dirty="0"/>
              <a:t> </a:t>
            </a:r>
            <a:r>
              <a:rPr lang="en-US" altLang="vi-VN" b="1" dirty="0" err="1"/>
              <a:t>rộng</a:t>
            </a:r>
            <a:r>
              <a:rPr lang="en-US" altLang="vi-VN" b="1" dirty="0"/>
              <a:t> </a:t>
            </a:r>
            <a:r>
              <a:rPr lang="en-US" altLang="vi-VN" b="1" dirty="0" err="1"/>
              <a:t>gần</a:t>
            </a:r>
            <a:r>
              <a:rPr lang="en-US" altLang="vi-VN" b="1" dirty="0"/>
              <a:t> </a:t>
            </a:r>
            <a:r>
              <a:rPr lang="en-US" altLang="vi-VN" b="1" dirty="0" err="1"/>
              <a:t>30km</a:t>
            </a:r>
            <a:r>
              <a:rPr lang="en-US" altLang="vi-VN" b="1" dirty="0"/>
              <a:t>.</a:t>
            </a:r>
          </a:p>
        </p:txBody>
      </p:sp>
      <p:pic>
        <p:nvPicPr>
          <p:cNvPr id="9224" name="Picture 1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0100"/>
            <a:ext cx="7315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1894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p37"/>
          <p:cNvGrpSpPr/>
          <p:nvPr/>
        </p:nvGrpSpPr>
        <p:grpSpPr>
          <a:xfrm rot="676126" flipH="1">
            <a:off x="163735" y="406552"/>
            <a:ext cx="434531" cy="298892"/>
            <a:chOff x="3133325" y="1064925"/>
            <a:chExt cx="306101" cy="210551"/>
          </a:xfrm>
        </p:grpSpPr>
        <p:sp>
          <p:nvSpPr>
            <p:cNvPr id="1637" name="Google Shape;1637;p37"/>
            <p:cNvSpPr/>
            <p:nvPr/>
          </p:nvSpPr>
          <p:spPr>
            <a:xfrm>
              <a:off x="3293523" y="1093716"/>
              <a:ext cx="71840" cy="128391"/>
            </a:xfrm>
            <a:custGeom>
              <a:avLst/>
              <a:gdLst/>
              <a:ahLst/>
              <a:cxnLst/>
              <a:rect l="l" t="t" r="r" b="b"/>
              <a:pathLst>
                <a:path w="1809" h="3233" extrusionOk="0">
                  <a:moveTo>
                    <a:pt x="1587" y="0"/>
                  </a:moveTo>
                  <a:lnTo>
                    <a:pt x="501" y="892"/>
                  </a:lnTo>
                  <a:lnTo>
                    <a:pt x="1" y="3231"/>
                  </a:lnTo>
                  <a:cubicBezTo>
                    <a:pt x="20" y="3232"/>
                    <a:pt x="38" y="3233"/>
                    <a:pt x="56" y="3233"/>
                  </a:cubicBezTo>
                  <a:cubicBezTo>
                    <a:pt x="1808" y="3233"/>
                    <a:pt x="1587" y="0"/>
                    <a:pt x="1587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176095" y="1064925"/>
              <a:ext cx="89472" cy="143918"/>
            </a:xfrm>
            <a:custGeom>
              <a:avLst/>
              <a:gdLst/>
              <a:ahLst/>
              <a:cxnLst/>
              <a:rect l="l" t="t" r="r" b="b"/>
              <a:pathLst>
                <a:path w="2253" h="3624" extrusionOk="0">
                  <a:moveTo>
                    <a:pt x="1695" y="0"/>
                  </a:moveTo>
                  <a:cubicBezTo>
                    <a:pt x="1695" y="0"/>
                    <a:pt x="1" y="2811"/>
                    <a:pt x="1636" y="3624"/>
                  </a:cubicBezTo>
                  <a:lnTo>
                    <a:pt x="2253" y="131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223551" y="1067665"/>
              <a:ext cx="116715" cy="161352"/>
            </a:xfrm>
            <a:custGeom>
              <a:avLst/>
              <a:gdLst/>
              <a:ahLst/>
              <a:cxnLst/>
              <a:rect l="l" t="t" r="r" b="b"/>
              <a:pathLst>
                <a:path w="2939" h="4063" extrusionOk="0">
                  <a:moveTo>
                    <a:pt x="1998" y="0"/>
                  </a:moveTo>
                  <a:cubicBezTo>
                    <a:pt x="559" y="725"/>
                    <a:pt x="89" y="2115"/>
                    <a:pt x="39" y="2821"/>
                  </a:cubicBezTo>
                  <a:cubicBezTo>
                    <a:pt x="0" y="3320"/>
                    <a:pt x="402" y="3858"/>
                    <a:pt x="1029" y="4015"/>
                  </a:cubicBezTo>
                  <a:cubicBezTo>
                    <a:pt x="1149" y="4047"/>
                    <a:pt x="1269" y="4062"/>
                    <a:pt x="1385" y="4062"/>
                  </a:cubicBezTo>
                  <a:cubicBezTo>
                    <a:pt x="1870" y="4062"/>
                    <a:pt x="2290" y="3799"/>
                    <a:pt x="2448" y="3428"/>
                  </a:cubicBezTo>
                  <a:cubicBezTo>
                    <a:pt x="2723" y="2781"/>
                    <a:pt x="2938" y="1332"/>
                    <a:pt x="199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279942" y="1233341"/>
              <a:ext cx="148962" cy="42135"/>
            </a:xfrm>
            <a:custGeom>
              <a:avLst/>
              <a:gdLst/>
              <a:ahLst/>
              <a:cxnLst/>
              <a:rect l="l" t="t" r="r" b="b"/>
              <a:pathLst>
                <a:path w="3751" h="1061" extrusionOk="0">
                  <a:moveTo>
                    <a:pt x="1289" y="1"/>
                  </a:moveTo>
                  <a:cubicBezTo>
                    <a:pt x="555" y="1"/>
                    <a:pt x="1" y="196"/>
                    <a:pt x="1" y="196"/>
                  </a:cubicBezTo>
                  <a:cubicBezTo>
                    <a:pt x="1" y="196"/>
                    <a:pt x="764" y="822"/>
                    <a:pt x="1802" y="1008"/>
                  </a:cubicBezTo>
                  <a:cubicBezTo>
                    <a:pt x="2023" y="1046"/>
                    <a:pt x="2238" y="1061"/>
                    <a:pt x="2441" y="1061"/>
                  </a:cubicBezTo>
                  <a:cubicBezTo>
                    <a:pt x="3183" y="1061"/>
                    <a:pt x="3751" y="862"/>
                    <a:pt x="3751" y="862"/>
                  </a:cubicBezTo>
                  <a:cubicBezTo>
                    <a:pt x="3751" y="862"/>
                    <a:pt x="2997" y="235"/>
                    <a:pt x="1959" y="59"/>
                  </a:cubicBezTo>
                  <a:cubicBezTo>
                    <a:pt x="1727" y="17"/>
                    <a:pt x="1501" y="1"/>
                    <a:pt x="128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336730" y="1174529"/>
              <a:ext cx="102697" cy="51467"/>
            </a:xfrm>
            <a:custGeom>
              <a:avLst/>
              <a:gdLst/>
              <a:ahLst/>
              <a:cxnLst/>
              <a:rect l="l" t="t" r="r" b="b"/>
              <a:pathLst>
                <a:path w="2586" h="1296" extrusionOk="0">
                  <a:moveTo>
                    <a:pt x="2517" y="1"/>
                  </a:moveTo>
                  <a:cubicBezTo>
                    <a:pt x="2319" y="1"/>
                    <a:pt x="1721" y="27"/>
                    <a:pt x="1136" y="315"/>
                  </a:cubicBezTo>
                  <a:cubicBezTo>
                    <a:pt x="421" y="678"/>
                    <a:pt x="0" y="1294"/>
                    <a:pt x="0" y="1294"/>
                  </a:cubicBezTo>
                  <a:cubicBezTo>
                    <a:pt x="0" y="1294"/>
                    <a:pt x="23" y="1296"/>
                    <a:pt x="65" y="1296"/>
                  </a:cubicBezTo>
                  <a:cubicBezTo>
                    <a:pt x="258" y="1296"/>
                    <a:pt x="852" y="1269"/>
                    <a:pt x="1439" y="972"/>
                  </a:cubicBezTo>
                  <a:cubicBezTo>
                    <a:pt x="2155" y="619"/>
                    <a:pt x="2585" y="2"/>
                    <a:pt x="2585" y="2"/>
                  </a:cubicBezTo>
                  <a:cubicBezTo>
                    <a:pt x="2585" y="2"/>
                    <a:pt x="2561" y="1"/>
                    <a:pt x="2517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133325" y="1209832"/>
              <a:ext cx="117112" cy="33716"/>
            </a:xfrm>
            <a:custGeom>
              <a:avLst/>
              <a:gdLst/>
              <a:ahLst/>
              <a:cxnLst/>
              <a:rect l="l" t="t" r="r" b="b"/>
              <a:pathLst>
                <a:path w="2949" h="849" extrusionOk="0">
                  <a:moveTo>
                    <a:pt x="981" y="1"/>
                  </a:moveTo>
                  <a:cubicBezTo>
                    <a:pt x="423" y="1"/>
                    <a:pt x="1" y="141"/>
                    <a:pt x="1" y="141"/>
                  </a:cubicBezTo>
                  <a:cubicBezTo>
                    <a:pt x="1" y="141"/>
                    <a:pt x="598" y="640"/>
                    <a:pt x="1411" y="797"/>
                  </a:cubicBezTo>
                  <a:cubicBezTo>
                    <a:pt x="1602" y="834"/>
                    <a:pt x="1788" y="848"/>
                    <a:pt x="1962" y="848"/>
                  </a:cubicBezTo>
                  <a:cubicBezTo>
                    <a:pt x="2525" y="848"/>
                    <a:pt x="2948" y="699"/>
                    <a:pt x="2948" y="699"/>
                  </a:cubicBezTo>
                  <a:cubicBezTo>
                    <a:pt x="2948" y="699"/>
                    <a:pt x="2361" y="210"/>
                    <a:pt x="1548" y="53"/>
                  </a:cubicBezTo>
                  <a:cubicBezTo>
                    <a:pt x="1351" y="15"/>
                    <a:pt x="1159" y="1"/>
                    <a:pt x="98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50441" y="1143871"/>
              <a:ext cx="62269" cy="66916"/>
            </a:xfrm>
            <a:custGeom>
              <a:avLst/>
              <a:gdLst/>
              <a:ahLst/>
              <a:cxnLst/>
              <a:rect l="l" t="t" r="r" b="b"/>
              <a:pathLst>
                <a:path w="1568" h="1685" extrusionOk="0">
                  <a:moveTo>
                    <a:pt x="0" y="1"/>
                  </a:moveTo>
                  <a:cubicBezTo>
                    <a:pt x="0" y="1"/>
                    <a:pt x="157" y="578"/>
                    <a:pt x="588" y="1039"/>
                  </a:cubicBezTo>
                  <a:cubicBezTo>
                    <a:pt x="1019" y="1498"/>
                    <a:pt x="1567" y="1685"/>
                    <a:pt x="1567" y="1685"/>
                  </a:cubicBezTo>
                  <a:cubicBezTo>
                    <a:pt x="1567" y="1685"/>
                    <a:pt x="1421" y="1107"/>
                    <a:pt x="990" y="647"/>
                  </a:cubicBezTo>
                  <a:cubicBezTo>
                    <a:pt x="559" y="1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37"/>
          <p:cNvGrpSpPr/>
          <p:nvPr/>
        </p:nvGrpSpPr>
        <p:grpSpPr>
          <a:xfrm rot="-676126">
            <a:off x="8463054" y="492225"/>
            <a:ext cx="434531" cy="298892"/>
            <a:chOff x="3133325" y="1064925"/>
            <a:chExt cx="306101" cy="210551"/>
          </a:xfrm>
        </p:grpSpPr>
        <p:sp>
          <p:nvSpPr>
            <p:cNvPr id="1645" name="Google Shape;1645;p37"/>
            <p:cNvSpPr/>
            <p:nvPr/>
          </p:nvSpPr>
          <p:spPr>
            <a:xfrm>
              <a:off x="3293523" y="1093716"/>
              <a:ext cx="71840" cy="128391"/>
            </a:xfrm>
            <a:custGeom>
              <a:avLst/>
              <a:gdLst/>
              <a:ahLst/>
              <a:cxnLst/>
              <a:rect l="l" t="t" r="r" b="b"/>
              <a:pathLst>
                <a:path w="1809" h="3233" extrusionOk="0">
                  <a:moveTo>
                    <a:pt x="1587" y="0"/>
                  </a:moveTo>
                  <a:lnTo>
                    <a:pt x="501" y="892"/>
                  </a:lnTo>
                  <a:lnTo>
                    <a:pt x="1" y="3231"/>
                  </a:lnTo>
                  <a:cubicBezTo>
                    <a:pt x="20" y="3232"/>
                    <a:pt x="38" y="3233"/>
                    <a:pt x="56" y="3233"/>
                  </a:cubicBezTo>
                  <a:cubicBezTo>
                    <a:pt x="1808" y="3233"/>
                    <a:pt x="1587" y="0"/>
                    <a:pt x="1587" y="0"/>
                  </a:cubicBez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176095" y="1064925"/>
              <a:ext cx="89472" cy="143918"/>
            </a:xfrm>
            <a:custGeom>
              <a:avLst/>
              <a:gdLst/>
              <a:ahLst/>
              <a:cxnLst/>
              <a:rect l="l" t="t" r="r" b="b"/>
              <a:pathLst>
                <a:path w="2253" h="3624" extrusionOk="0">
                  <a:moveTo>
                    <a:pt x="1695" y="0"/>
                  </a:moveTo>
                  <a:cubicBezTo>
                    <a:pt x="1695" y="0"/>
                    <a:pt x="1" y="2811"/>
                    <a:pt x="1636" y="3624"/>
                  </a:cubicBezTo>
                  <a:lnTo>
                    <a:pt x="2253" y="131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E21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223551" y="1067665"/>
              <a:ext cx="116715" cy="161352"/>
            </a:xfrm>
            <a:custGeom>
              <a:avLst/>
              <a:gdLst/>
              <a:ahLst/>
              <a:cxnLst/>
              <a:rect l="l" t="t" r="r" b="b"/>
              <a:pathLst>
                <a:path w="2939" h="4063" extrusionOk="0">
                  <a:moveTo>
                    <a:pt x="1998" y="0"/>
                  </a:moveTo>
                  <a:cubicBezTo>
                    <a:pt x="559" y="725"/>
                    <a:pt x="89" y="2115"/>
                    <a:pt x="39" y="2821"/>
                  </a:cubicBezTo>
                  <a:cubicBezTo>
                    <a:pt x="0" y="3320"/>
                    <a:pt x="402" y="3858"/>
                    <a:pt x="1029" y="4015"/>
                  </a:cubicBezTo>
                  <a:cubicBezTo>
                    <a:pt x="1149" y="4047"/>
                    <a:pt x="1269" y="4062"/>
                    <a:pt x="1385" y="4062"/>
                  </a:cubicBezTo>
                  <a:cubicBezTo>
                    <a:pt x="1870" y="4062"/>
                    <a:pt x="2290" y="3799"/>
                    <a:pt x="2448" y="3428"/>
                  </a:cubicBezTo>
                  <a:cubicBezTo>
                    <a:pt x="2723" y="2781"/>
                    <a:pt x="2938" y="1332"/>
                    <a:pt x="1998" y="0"/>
                  </a:cubicBezTo>
                  <a:close/>
                </a:path>
              </a:pathLst>
            </a:custGeom>
            <a:solidFill>
              <a:srgbClr val="F05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279942" y="1233341"/>
              <a:ext cx="148962" cy="42135"/>
            </a:xfrm>
            <a:custGeom>
              <a:avLst/>
              <a:gdLst/>
              <a:ahLst/>
              <a:cxnLst/>
              <a:rect l="l" t="t" r="r" b="b"/>
              <a:pathLst>
                <a:path w="3751" h="1061" extrusionOk="0">
                  <a:moveTo>
                    <a:pt x="1289" y="1"/>
                  </a:moveTo>
                  <a:cubicBezTo>
                    <a:pt x="555" y="1"/>
                    <a:pt x="1" y="196"/>
                    <a:pt x="1" y="196"/>
                  </a:cubicBezTo>
                  <a:cubicBezTo>
                    <a:pt x="1" y="196"/>
                    <a:pt x="764" y="822"/>
                    <a:pt x="1802" y="1008"/>
                  </a:cubicBezTo>
                  <a:cubicBezTo>
                    <a:pt x="2023" y="1046"/>
                    <a:pt x="2238" y="1061"/>
                    <a:pt x="2441" y="1061"/>
                  </a:cubicBezTo>
                  <a:cubicBezTo>
                    <a:pt x="3183" y="1061"/>
                    <a:pt x="3751" y="862"/>
                    <a:pt x="3751" y="862"/>
                  </a:cubicBezTo>
                  <a:cubicBezTo>
                    <a:pt x="3751" y="862"/>
                    <a:pt x="2997" y="235"/>
                    <a:pt x="1959" y="59"/>
                  </a:cubicBezTo>
                  <a:cubicBezTo>
                    <a:pt x="1727" y="17"/>
                    <a:pt x="1501" y="1"/>
                    <a:pt x="1289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336730" y="1174529"/>
              <a:ext cx="102697" cy="51467"/>
            </a:xfrm>
            <a:custGeom>
              <a:avLst/>
              <a:gdLst/>
              <a:ahLst/>
              <a:cxnLst/>
              <a:rect l="l" t="t" r="r" b="b"/>
              <a:pathLst>
                <a:path w="2586" h="1296" extrusionOk="0">
                  <a:moveTo>
                    <a:pt x="2517" y="1"/>
                  </a:moveTo>
                  <a:cubicBezTo>
                    <a:pt x="2319" y="1"/>
                    <a:pt x="1721" y="27"/>
                    <a:pt x="1136" y="315"/>
                  </a:cubicBezTo>
                  <a:cubicBezTo>
                    <a:pt x="421" y="678"/>
                    <a:pt x="0" y="1294"/>
                    <a:pt x="0" y="1294"/>
                  </a:cubicBezTo>
                  <a:cubicBezTo>
                    <a:pt x="0" y="1294"/>
                    <a:pt x="23" y="1296"/>
                    <a:pt x="65" y="1296"/>
                  </a:cubicBezTo>
                  <a:cubicBezTo>
                    <a:pt x="258" y="1296"/>
                    <a:pt x="852" y="1269"/>
                    <a:pt x="1439" y="972"/>
                  </a:cubicBezTo>
                  <a:cubicBezTo>
                    <a:pt x="2155" y="619"/>
                    <a:pt x="2585" y="2"/>
                    <a:pt x="2585" y="2"/>
                  </a:cubicBezTo>
                  <a:cubicBezTo>
                    <a:pt x="2585" y="2"/>
                    <a:pt x="2561" y="1"/>
                    <a:pt x="2517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133325" y="1209832"/>
              <a:ext cx="117112" cy="33716"/>
            </a:xfrm>
            <a:custGeom>
              <a:avLst/>
              <a:gdLst/>
              <a:ahLst/>
              <a:cxnLst/>
              <a:rect l="l" t="t" r="r" b="b"/>
              <a:pathLst>
                <a:path w="2949" h="849" extrusionOk="0">
                  <a:moveTo>
                    <a:pt x="981" y="1"/>
                  </a:moveTo>
                  <a:cubicBezTo>
                    <a:pt x="423" y="1"/>
                    <a:pt x="1" y="141"/>
                    <a:pt x="1" y="141"/>
                  </a:cubicBezTo>
                  <a:cubicBezTo>
                    <a:pt x="1" y="141"/>
                    <a:pt x="598" y="640"/>
                    <a:pt x="1411" y="797"/>
                  </a:cubicBezTo>
                  <a:cubicBezTo>
                    <a:pt x="1602" y="834"/>
                    <a:pt x="1788" y="848"/>
                    <a:pt x="1962" y="848"/>
                  </a:cubicBezTo>
                  <a:cubicBezTo>
                    <a:pt x="2525" y="848"/>
                    <a:pt x="2948" y="699"/>
                    <a:pt x="2948" y="699"/>
                  </a:cubicBezTo>
                  <a:cubicBezTo>
                    <a:pt x="2948" y="699"/>
                    <a:pt x="2361" y="210"/>
                    <a:pt x="1548" y="53"/>
                  </a:cubicBezTo>
                  <a:cubicBezTo>
                    <a:pt x="1351" y="15"/>
                    <a:pt x="1159" y="1"/>
                    <a:pt x="981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150441" y="1143871"/>
              <a:ext cx="62269" cy="66916"/>
            </a:xfrm>
            <a:custGeom>
              <a:avLst/>
              <a:gdLst/>
              <a:ahLst/>
              <a:cxnLst/>
              <a:rect l="l" t="t" r="r" b="b"/>
              <a:pathLst>
                <a:path w="1568" h="1685" extrusionOk="0">
                  <a:moveTo>
                    <a:pt x="0" y="1"/>
                  </a:moveTo>
                  <a:cubicBezTo>
                    <a:pt x="0" y="1"/>
                    <a:pt x="157" y="578"/>
                    <a:pt x="588" y="1039"/>
                  </a:cubicBezTo>
                  <a:cubicBezTo>
                    <a:pt x="1019" y="1498"/>
                    <a:pt x="1567" y="1685"/>
                    <a:pt x="1567" y="1685"/>
                  </a:cubicBezTo>
                  <a:cubicBezTo>
                    <a:pt x="1567" y="1685"/>
                    <a:pt x="1421" y="1107"/>
                    <a:pt x="990" y="647"/>
                  </a:cubicBezTo>
                  <a:cubicBezTo>
                    <a:pt x="559" y="17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" name="Rectangle 62"/>
          <p:cNvSpPr txBox="1">
            <a:spLocks noChangeArrowheads="1"/>
          </p:cNvSpPr>
          <p:nvPr/>
        </p:nvSpPr>
        <p:spPr>
          <a:xfrm>
            <a:off x="700517" y="251456"/>
            <a:ext cx="7742965" cy="739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accent2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rple Purse"/>
              <a:buNone/>
              <a:defRPr sz="2400" b="0" i="0" u="none" strike="noStrike" cap="none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Đỉnh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núi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sườn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và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thung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lũng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ở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dãy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núi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Hoàng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Liên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Sơn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như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thế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vi-V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nào</a:t>
            </a:r>
            <a:r>
              <a:rPr lang="en-US" altLang="vi-V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altLang="vi-VN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5359453" y="1865313"/>
            <a:ext cx="34122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b="1" dirty="0">
                <a:solidFill>
                  <a:srgbClr val="FF2121"/>
                </a:solidFill>
              </a:rPr>
              <a:t>=&gt; </a:t>
            </a:r>
            <a:r>
              <a:rPr lang="en-US" altLang="vi-VN" b="1" dirty="0" err="1">
                <a:solidFill>
                  <a:srgbClr val="FF2121"/>
                </a:solidFill>
              </a:rPr>
              <a:t>Đỉnh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nhọn</a:t>
            </a:r>
            <a:r>
              <a:rPr lang="en-US" altLang="vi-VN" b="1" dirty="0">
                <a:solidFill>
                  <a:srgbClr val="FF2121"/>
                </a:solidFill>
              </a:rPr>
              <a:t>, </a:t>
            </a:r>
            <a:r>
              <a:rPr lang="en-US" altLang="vi-VN" b="1" dirty="0" err="1">
                <a:solidFill>
                  <a:srgbClr val="FF2121"/>
                </a:solidFill>
              </a:rPr>
              <a:t>sườn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núi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rất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dốc</a:t>
            </a:r>
            <a:r>
              <a:rPr lang="en-US" altLang="vi-VN" b="1" dirty="0">
                <a:solidFill>
                  <a:srgbClr val="FF2121"/>
                </a:solidFill>
              </a:rPr>
              <a:t>, </a:t>
            </a:r>
            <a:r>
              <a:rPr lang="en-US" altLang="vi-VN" b="1" dirty="0" err="1">
                <a:solidFill>
                  <a:srgbClr val="FF2121"/>
                </a:solidFill>
              </a:rPr>
              <a:t>thung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lũng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thường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hẹp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và</a:t>
            </a:r>
            <a:r>
              <a:rPr lang="en-US" altLang="vi-VN" b="1" dirty="0">
                <a:solidFill>
                  <a:srgbClr val="FF2121"/>
                </a:solidFill>
              </a:rPr>
              <a:t> </a:t>
            </a:r>
            <a:r>
              <a:rPr lang="en-US" altLang="vi-VN" b="1" dirty="0" err="1">
                <a:solidFill>
                  <a:srgbClr val="FF2121"/>
                </a:solidFill>
              </a:rPr>
              <a:t>sâu</a:t>
            </a:r>
            <a:r>
              <a:rPr lang="en-US" altLang="vi-VN" b="1" dirty="0">
                <a:solidFill>
                  <a:srgbClr val="FF2121"/>
                </a:solidFill>
              </a:rPr>
              <a:t>.</a:t>
            </a:r>
          </a:p>
        </p:txBody>
      </p:sp>
      <p:pic>
        <p:nvPicPr>
          <p:cNvPr id="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6" y="1165539"/>
            <a:ext cx="4816475" cy="34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152400" y="1896765"/>
            <a:ext cx="1219200" cy="1771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114300" y="2158304"/>
            <a:ext cx="129540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 err="1">
                <a:latin typeface="+mj-lt"/>
              </a:rPr>
              <a:t>Hoàng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Liên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Sơn</a:t>
            </a:r>
            <a:endParaRPr lang="en-US" altLang="vi-VN" sz="2800" dirty="0">
              <a:latin typeface="+mj-lt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981200" y="114300"/>
            <a:ext cx="68580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2019300" y="221902"/>
            <a:ext cx="6781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Vị trí:</a:t>
            </a: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2057400" y="1028700"/>
            <a:ext cx="6858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2057400" y="1743075"/>
            <a:ext cx="6858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057400" y="2457450"/>
            <a:ext cx="6858000" cy="628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2057400" y="3200400"/>
            <a:ext cx="6858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2057400" y="4514850"/>
            <a:ext cx="6858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2057400" y="3829050"/>
            <a:ext cx="6858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4" name="Text Box 12"/>
          <p:cNvSpPr txBox="1">
            <a:spLocks noChangeArrowheads="1"/>
          </p:cNvSpPr>
          <p:nvPr/>
        </p:nvSpPr>
        <p:spPr bwMode="auto">
          <a:xfrm>
            <a:off x="2209800" y="1085850"/>
            <a:ext cx="6477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Chiều</a:t>
            </a:r>
            <a:r>
              <a:rPr lang="en-US" altLang="vi-VN" dirty="0"/>
              <a:t> </a:t>
            </a:r>
            <a:r>
              <a:rPr lang="en-US" altLang="vi-VN" dirty="0" err="1"/>
              <a:t>dài</a:t>
            </a:r>
            <a:r>
              <a:rPr lang="en-US" altLang="vi-VN" dirty="0"/>
              <a:t>:</a:t>
            </a:r>
          </a:p>
        </p:txBody>
      </p:sp>
      <p:sp>
        <p:nvSpPr>
          <p:cNvPr id="115" name="Text Box 13"/>
          <p:cNvSpPr txBox="1">
            <a:spLocks noChangeArrowheads="1"/>
          </p:cNvSpPr>
          <p:nvPr/>
        </p:nvSpPr>
        <p:spPr bwMode="auto">
          <a:xfrm>
            <a:off x="2133600" y="1769417"/>
            <a:ext cx="6553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Chiều</a:t>
            </a:r>
            <a:r>
              <a:rPr lang="en-US" altLang="vi-VN" dirty="0"/>
              <a:t> </a:t>
            </a:r>
            <a:r>
              <a:rPr lang="en-US" altLang="vi-VN" dirty="0" err="1"/>
              <a:t>rộng</a:t>
            </a:r>
            <a:r>
              <a:rPr lang="en-US" altLang="vi-VN" dirty="0"/>
              <a:t>:</a:t>
            </a:r>
          </a:p>
        </p:txBody>
      </p: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2209800" y="2628900"/>
            <a:ext cx="6781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Độ</a:t>
            </a:r>
            <a:r>
              <a:rPr lang="en-US" altLang="vi-VN" dirty="0"/>
              <a:t> </a:t>
            </a:r>
            <a:r>
              <a:rPr lang="en-US" altLang="vi-VN" dirty="0" err="1"/>
              <a:t>cao</a:t>
            </a:r>
            <a:r>
              <a:rPr lang="en-US" altLang="vi-VN" dirty="0"/>
              <a:t>:</a:t>
            </a:r>
          </a:p>
        </p:txBody>
      </p:sp>
      <p:sp>
        <p:nvSpPr>
          <p:cNvPr id="117" name="Text Box 15"/>
          <p:cNvSpPr txBox="1">
            <a:spLocks noChangeArrowheads="1"/>
          </p:cNvSpPr>
          <p:nvPr/>
        </p:nvSpPr>
        <p:spPr bwMode="auto">
          <a:xfrm>
            <a:off x="2133600" y="3200400"/>
            <a:ext cx="6781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Đỉnh</a:t>
            </a:r>
            <a:r>
              <a:rPr lang="en-US" altLang="vi-VN" dirty="0"/>
              <a:t>:</a:t>
            </a:r>
          </a:p>
        </p:txBody>
      </p:sp>
      <p:sp>
        <p:nvSpPr>
          <p:cNvPr id="118" name="Text Box 16"/>
          <p:cNvSpPr txBox="1">
            <a:spLocks noChangeArrowheads="1"/>
          </p:cNvSpPr>
          <p:nvPr/>
        </p:nvSpPr>
        <p:spPr bwMode="auto">
          <a:xfrm>
            <a:off x="2209800" y="3886200"/>
            <a:ext cx="6705600" cy="16619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Sườn</a:t>
            </a:r>
            <a:r>
              <a:rPr lang="en-US" altLang="vi-VN" dirty="0"/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vi-VN" dirty="0"/>
          </a:p>
          <a:p>
            <a:pPr eaLnBrk="1" hangingPunct="1">
              <a:spcBef>
                <a:spcPct val="50000"/>
              </a:spcBef>
            </a:pPr>
            <a:endParaRPr lang="en-US" altLang="vi-VN" sz="2800" dirty="0">
              <a:latin typeface=".VnTime" pitchFamily="34" charset="0"/>
            </a:endParaRPr>
          </a:p>
        </p:txBody>
      </p:sp>
      <p:sp>
        <p:nvSpPr>
          <p:cNvPr id="119" name="Text Box 17"/>
          <p:cNvSpPr txBox="1">
            <a:spLocks noChangeArrowheads="1"/>
          </p:cNvSpPr>
          <p:nvPr/>
        </p:nvSpPr>
        <p:spPr bwMode="auto">
          <a:xfrm>
            <a:off x="2209800" y="4572000"/>
            <a:ext cx="6400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Thung</a:t>
            </a:r>
            <a:r>
              <a:rPr lang="en-US" altLang="vi-VN" dirty="0"/>
              <a:t> </a:t>
            </a:r>
            <a:r>
              <a:rPr lang="en-US" altLang="vi-VN" dirty="0" err="1"/>
              <a:t>lũng</a:t>
            </a:r>
            <a:r>
              <a:rPr lang="en-US" altLang="vi-VN" dirty="0"/>
              <a:t>:</a:t>
            </a:r>
          </a:p>
        </p:txBody>
      </p:sp>
      <p:sp>
        <p:nvSpPr>
          <p:cNvPr id="120" name="Line 18"/>
          <p:cNvSpPr>
            <a:spLocks noChangeShapeType="1"/>
          </p:cNvSpPr>
          <p:nvPr/>
        </p:nvSpPr>
        <p:spPr bwMode="auto">
          <a:xfrm flipV="1">
            <a:off x="1371600" y="742950"/>
            <a:ext cx="609600" cy="20002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/>
        </p:nvSpPr>
        <p:spPr bwMode="auto">
          <a:xfrm flipV="1">
            <a:off x="1371600" y="1257300"/>
            <a:ext cx="685800" cy="148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Line 20"/>
          <p:cNvSpPr>
            <a:spLocks noChangeShapeType="1"/>
          </p:cNvSpPr>
          <p:nvPr/>
        </p:nvSpPr>
        <p:spPr bwMode="auto">
          <a:xfrm>
            <a:off x="1371600" y="2971800"/>
            <a:ext cx="685800" cy="2057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>
            <a:off x="1371600" y="2914650"/>
            <a:ext cx="68580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4" name="Line 22"/>
          <p:cNvSpPr>
            <a:spLocks noChangeShapeType="1"/>
          </p:cNvSpPr>
          <p:nvPr/>
        </p:nvSpPr>
        <p:spPr bwMode="auto">
          <a:xfrm>
            <a:off x="1371600" y="2857500"/>
            <a:ext cx="68580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1371600" y="2800350"/>
            <a:ext cx="685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6" name="Line 24"/>
          <p:cNvSpPr>
            <a:spLocks noChangeShapeType="1"/>
          </p:cNvSpPr>
          <p:nvPr/>
        </p:nvSpPr>
        <p:spPr bwMode="auto">
          <a:xfrm flipV="1">
            <a:off x="1371600" y="2000250"/>
            <a:ext cx="685800" cy="8001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7" name="Text Box 25"/>
          <p:cNvSpPr txBox="1">
            <a:spLocks noChangeArrowheads="1"/>
          </p:cNvSpPr>
          <p:nvPr/>
        </p:nvSpPr>
        <p:spPr bwMode="auto">
          <a:xfrm>
            <a:off x="3048000" y="114300"/>
            <a:ext cx="586740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ở </a:t>
            </a:r>
            <a:r>
              <a:rPr lang="en-US" altLang="vi-VN" dirty="0" err="1"/>
              <a:t>phía</a:t>
            </a:r>
            <a:r>
              <a:rPr lang="en-US" altLang="vi-VN" dirty="0"/>
              <a:t> </a:t>
            </a:r>
            <a:r>
              <a:rPr lang="en-US" altLang="vi-VN" dirty="0" err="1"/>
              <a:t>Bắc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ta, </a:t>
            </a:r>
            <a:r>
              <a:rPr lang="en-US" altLang="vi-VN" dirty="0" err="1"/>
              <a:t>giữa</a:t>
            </a:r>
            <a:r>
              <a:rPr lang="en-US" altLang="vi-VN" dirty="0"/>
              <a:t> </a:t>
            </a:r>
            <a:r>
              <a:rPr lang="en-US" altLang="vi-VN" dirty="0" err="1"/>
              <a:t>sông</a:t>
            </a:r>
            <a:r>
              <a:rPr lang="en-US" altLang="vi-VN" dirty="0"/>
              <a:t> </a:t>
            </a:r>
            <a:r>
              <a:rPr lang="en-US" altLang="vi-VN" dirty="0" err="1"/>
              <a:t>Hồng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sông</a:t>
            </a:r>
            <a:r>
              <a:rPr lang="en-US" altLang="vi-VN" dirty="0"/>
              <a:t> </a:t>
            </a:r>
            <a:r>
              <a:rPr lang="en-US" altLang="vi-VN" dirty="0" err="1"/>
              <a:t>Đà</a:t>
            </a:r>
            <a:r>
              <a:rPr lang="en-US" altLang="vi-V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dirty="0">
              <a:latin typeface=".VnTime" pitchFamily="34" charset="0"/>
            </a:endParaRPr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3810000" y="1085850"/>
            <a:ext cx="3352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180 km.</a:t>
            </a:r>
          </a:p>
          <a:p>
            <a:pPr eaLnBrk="1" hangingPunct="1">
              <a:spcBef>
                <a:spcPct val="50000"/>
              </a:spcBef>
            </a:pPr>
            <a:endParaRPr lang="en-US" altLang="vi-VN"/>
          </a:p>
        </p:txBody>
      </p:sp>
      <p:sp>
        <p:nvSpPr>
          <p:cNvPr id="129" name="Text Box 27"/>
          <p:cNvSpPr txBox="1">
            <a:spLocks noChangeArrowheads="1"/>
          </p:cNvSpPr>
          <p:nvPr/>
        </p:nvSpPr>
        <p:spPr bwMode="auto">
          <a:xfrm>
            <a:off x="3949700" y="1757660"/>
            <a:ext cx="1981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Gần</a:t>
            </a:r>
            <a:r>
              <a:rPr lang="en-US" altLang="vi-VN" dirty="0"/>
              <a:t> 30 km.</a:t>
            </a:r>
          </a:p>
        </p:txBody>
      </p:sp>
      <p:sp>
        <p:nvSpPr>
          <p:cNvPr id="130" name="Text Box 28"/>
          <p:cNvSpPr txBox="1">
            <a:spLocks noChangeArrowheads="1"/>
          </p:cNvSpPr>
          <p:nvPr/>
        </p:nvSpPr>
        <p:spPr bwMode="auto">
          <a:xfrm>
            <a:off x="3352800" y="2628900"/>
            <a:ext cx="54864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Dãy</a:t>
            </a:r>
            <a:r>
              <a:rPr lang="en-US" altLang="vi-VN" dirty="0"/>
              <a:t> </a:t>
            </a:r>
            <a:r>
              <a:rPr lang="en-US" altLang="vi-VN" dirty="0" err="1"/>
              <a:t>núi</a:t>
            </a:r>
            <a:r>
              <a:rPr lang="en-US" altLang="vi-VN" dirty="0"/>
              <a:t> </a:t>
            </a:r>
            <a:r>
              <a:rPr lang="en-US" altLang="vi-VN" dirty="0" err="1"/>
              <a:t>cao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đồ</a:t>
            </a:r>
            <a:r>
              <a:rPr lang="en-US" altLang="vi-VN" dirty="0"/>
              <a:t> </a:t>
            </a:r>
            <a:r>
              <a:rPr lang="en-US" altLang="vi-VN" dirty="0" err="1"/>
              <a:t>sộ</a:t>
            </a:r>
            <a:r>
              <a:rPr lang="en-US" altLang="vi-VN" dirty="0"/>
              <a:t> </a:t>
            </a:r>
            <a:r>
              <a:rPr lang="en-US" altLang="vi-VN" dirty="0" err="1"/>
              <a:t>nhất</a:t>
            </a:r>
            <a:r>
              <a:rPr lang="en-US" altLang="vi-VN" dirty="0"/>
              <a:t> </a:t>
            </a:r>
            <a:r>
              <a:rPr lang="en-US" altLang="vi-VN" dirty="0" err="1"/>
              <a:t>Việt</a:t>
            </a:r>
            <a:r>
              <a:rPr lang="en-US" altLang="vi-VN" dirty="0"/>
              <a:t> Nam.</a:t>
            </a:r>
          </a:p>
        </p:txBody>
      </p:sp>
      <p:sp>
        <p:nvSpPr>
          <p:cNvPr id="131" name="Text Box 29"/>
          <p:cNvSpPr txBox="1">
            <a:spLocks noChangeArrowheads="1"/>
          </p:cNvSpPr>
          <p:nvPr/>
        </p:nvSpPr>
        <p:spPr bwMode="auto">
          <a:xfrm>
            <a:off x="3124200" y="3200400"/>
            <a:ext cx="51816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Có nhiều đỉnh nhọn.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>
              <a:latin typeface=".VnTime" pitchFamily="34" charset="0"/>
            </a:endParaRPr>
          </a:p>
        </p:txBody>
      </p:sp>
      <p:sp>
        <p:nvSpPr>
          <p:cNvPr id="132" name="Text Box 30"/>
          <p:cNvSpPr txBox="1">
            <a:spLocks noChangeArrowheads="1"/>
          </p:cNvSpPr>
          <p:nvPr/>
        </p:nvSpPr>
        <p:spPr bwMode="auto">
          <a:xfrm>
            <a:off x="3124200" y="3886200"/>
            <a:ext cx="1828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Rất</a:t>
            </a:r>
            <a:r>
              <a:rPr lang="en-US" altLang="vi-VN" dirty="0"/>
              <a:t> </a:t>
            </a:r>
            <a:r>
              <a:rPr lang="en-US" altLang="vi-VN" dirty="0" err="1"/>
              <a:t>dốc</a:t>
            </a:r>
            <a:r>
              <a:rPr lang="en-US" altLang="vi-VN" dirty="0"/>
              <a:t>.</a:t>
            </a: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4114800" y="4558903"/>
            <a:ext cx="39624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Thường hẹp và sâu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14" grpId="0"/>
      <p:bldP spid="115" grpId="0"/>
      <p:bldP spid="116" grpId="0"/>
      <p:bldP spid="117" grpId="0"/>
      <p:bldP spid="118" grpId="0"/>
      <p:bldP spid="119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8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sterdam's Keukenhof Garden by Slidesgo">
  <a:themeElements>
    <a:clrScheme name="Simple Light">
      <a:dk1>
        <a:srgbClr val="18254B"/>
      </a:dk1>
      <a:lt1>
        <a:srgbClr val="FFF8EB"/>
      </a:lt1>
      <a:dk2>
        <a:srgbClr val="4F5F85"/>
      </a:dk2>
      <a:lt2>
        <a:srgbClr val="E21F02"/>
      </a:lt2>
      <a:accent1>
        <a:srgbClr val="F05713"/>
      </a:accent1>
      <a:accent2>
        <a:srgbClr val="F6BA63"/>
      </a:accent2>
      <a:accent3>
        <a:srgbClr val="ED8B2A"/>
      </a:accent3>
      <a:accent4>
        <a:srgbClr val="2AADAF"/>
      </a:accent4>
      <a:accent5>
        <a:srgbClr val="08787B"/>
      </a:accent5>
      <a:accent6>
        <a:srgbClr val="F4DDC8"/>
      </a:accent6>
      <a:hlink>
        <a:srgbClr val="1825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302</Words>
  <Application>Microsoft Office PowerPoint</Application>
  <PresentationFormat>On-screen Show (16:9)</PresentationFormat>
  <Paragraphs>41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Amsterdam's Keukenhof Garden by Slidesgo</vt:lpstr>
      <vt:lpstr>Địa lí DÃY HOÀNG LIÊN SƠN</vt:lpstr>
      <vt:lpstr>DÃY NÚI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DÃY HOÀNG LIÊN SƠN</dc:title>
  <dc:creator>ASUS</dc:creator>
  <cp:lastModifiedBy>ASUS</cp:lastModifiedBy>
  <cp:revision>6</cp:revision>
  <dcterms:modified xsi:type="dcterms:W3CDTF">2021-08-27T08:47:51Z</dcterms:modified>
</cp:coreProperties>
</file>