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27" r:id="rId3"/>
    <p:sldMasterId id="2147483740" r:id="rId4"/>
  </p:sldMasterIdLst>
  <p:notesMasterIdLst>
    <p:notesMasterId r:id="rId37"/>
  </p:notesMasterIdLst>
  <p:sldIdLst>
    <p:sldId id="369" r:id="rId5"/>
    <p:sldId id="372" r:id="rId6"/>
    <p:sldId id="373" r:id="rId7"/>
    <p:sldId id="374" r:id="rId8"/>
    <p:sldId id="370" r:id="rId9"/>
    <p:sldId id="260" r:id="rId10"/>
    <p:sldId id="2007577132" r:id="rId11"/>
    <p:sldId id="2007577133" r:id="rId12"/>
    <p:sldId id="269" r:id="rId13"/>
    <p:sldId id="279" r:id="rId14"/>
    <p:sldId id="270" r:id="rId15"/>
    <p:sldId id="2007577119" r:id="rId16"/>
    <p:sldId id="371" r:id="rId17"/>
    <p:sldId id="265" r:id="rId18"/>
    <p:sldId id="344" r:id="rId19"/>
    <p:sldId id="2007577120" r:id="rId20"/>
    <p:sldId id="2007577121" r:id="rId21"/>
    <p:sldId id="2007577122" r:id="rId22"/>
    <p:sldId id="2007577123" r:id="rId23"/>
    <p:sldId id="2007577134" r:id="rId24"/>
    <p:sldId id="2007577135" r:id="rId25"/>
    <p:sldId id="283" r:id="rId26"/>
    <p:sldId id="2007577116" r:id="rId27"/>
    <p:sldId id="2007577124" r:id="rId28"/>
    <p:sldId id="2007577125" r:id="rId29"/>
    <p:sldId id="2007577126" r:id="rId30"/>
    <p:sldId id="2007577127" r:id="rId31"/>
    <p:sldId id="2007577128" r:id="rId32"/>
    <p:sldId id="2007577129" r:id="rId33"/>
    <p:sldId id="2007577130" r:id="rId34"/>
    <p:sldId id="2007577131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57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6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8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2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73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0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7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5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66663B5-08BA-480B-A982-E3B66AA6B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E23B9ED3-4F6B-443A-9A8C-E4478A3E02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97" r:id="rId12"/>
    <p:sldLayoutId id="2147483698" r:id="rId13"/>
    <p:sldLayoutId id="21474836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6.png"/><Relationship Id="rId5" Type="http://schemas.openxmlformats.org/officeDocument/2006/relationships/image" Target="../media/image83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GIF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12" Type="http://schemas.openxmlformats.org/officeDocument/2006/relationships/image" Target="../media/image10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17.xml"/><Relationship Id="rId11" Type="http://schemas.openxmlformats.org/officeDocument/2006/relationships/slide" Target="slide23.xml"/><Relationship Id="rId5" Type="http://schemas.openxmlformats.org/officeDocument/2006/relationships/image" Target="../media/image97.png"/><Relationship Id="rId10" Type="http://schemas.openxmlformats.org/officeDocument/2006/relationships/image" Target="../media/image99.png"/><Relationship Id="rId4" Type="http://schemas.openxmlformats.org/officeDocument/2006/relationships/slide" Target="slide16.xml"/><Relationship Id="rId9" Type="http://schemas.openxmlformats.org/officeDocument/2006/relationships/slide" Target="slide18.xml"/><Relationship Id="rId1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3.png"/><Relationship Id="rId4" Type="http://schemas.openxmlformats.org/officeDocument/2006/relationships/slide" Target="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3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GIF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GIF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0.png"/><Relationship Id="rId4" Type="http://schemas.openxmlformats.org/officeDocument/2006/relationships/image" Target="../media/image1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6.png"/><Relationship Id="rId2" Type="http://schemas.openxmlformats.org/officeDocument/2006/relationships/image" Target="../media/image39.GIF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GIF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9490"/>
            <a:ext cx="6831874" cy="3469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874" y="2168540"/>
            <a:ext cx="2931530" cy="25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728" y="1803645"/>
            <a:ext cx="2911523" cy="44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7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69" y="1743584"/>
            <a:ext cx="6747172" cy="314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1" y="2065244"/>
            <a:ext cx="2648441" cy="2329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882" y="2065243"/>
            <a:ext cx="2433710" cy="37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63" y="982395"/>
            <a:ext cx="4696178" cy="46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8041" y="249555"/>
            <a:ext cx="3000375" cy="74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3DD50-84BF-4BBC-AAC8-11681E13D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6237" y="-2617766"/>
            <a:ext cx="6759525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0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3228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1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90057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6 -0.0243 L -0.08008 -0.11018 C -0.09844 -0.12893 -0.12578 -0.13912 -0.15404 -0.13912 C -0.18698 -0.13912 -0.21263 -0.12893 -0.23073 -0.11018 L -0.31732 -0.0243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24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2" y="2839199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2"/>
            <a:ext cx="3987556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2800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1276 0.3247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8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31067" y="2206909"/>
            <a:ext cx="6423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Củng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cố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dò</a:t>
            </a:r>
            <a:endParaRPr lang="en-US" altLang="en-US" sz="6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9,10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7036B-4BB7-4187-9AA7-C7932E885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" y="1604156"/>
            <a:ext cx="5610225" cy="3143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AEBFB-04E4-4F61-AC51-B29D3593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032" y="1461917"/>
            <a:ext cx="3014434" cy="2630124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70E28C9F-C1A1-4565-A455-B739D73AB9D3}"/>
              </a:ext>
            </a:extLst>
          </p:cNvPr>
          <p:cNvSpPr txBox="1"/>
          <p:nvPr/>
        </p:nvSpPr>
        <p:spPr>
          <a:xfrm>
            <a:off x="10006379" y="4197992"/>
            <a:ext cx="1183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8189E-4B3F-494F-A6B7-771676C85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441" y="1309639"/>
            <a:ext cx="3119542" cy="293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CCAA88-0938-4737-8E73-068722E48E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569638-202C-446B-BE67-6C325783B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819"/>
            <a:ext cx="5635292" cy="2797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DD34D4-50A8-4FFD-9ADC-1093A3FCB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630" y="1433131"/>
            <a:ext cx="2617334" cy="2361417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70E28C9F-C1A1-4565-A455-B739D73AB9D3}"/>
              </a:ext>
            </a:extLst>
          </p:cNvPr>
          <p:cNvSpPr txBox="1"/>
          <p:nvPr/>
        </p:nvSpPr>
        <p:spPr>
          <a:xfrm>
            <a:off x="9377856" y="3934244"/>
            <a:ext cx="1217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latin typeface="UTM Avo" panose="02040603050506020204" pitchFamily="18" charset="0"/>
              </a:rPr>
              <a:t>bảy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D11AD5-668A-424B-BAAC-87526E682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400" y="1293433"/>
            <a:ext cx="2640811" cy="26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3" y="1925994"/>
            <a:ext cx="6046834" cy="3251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624" y="2377720"/>
            <a:ext cx="2881522" cy="2557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689" y="2115403"/>
            <a:ext cx="2782088" cy="441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227</Words>
  <Application>Microsoft Office PowerPoint</Application>
  <PresentationFormat>Widescreen</PresentationFormat>
  <Paragraphs>64</Paragraphs>
  <Slides>32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Wingdings</vt:lpstr>
      <vt:lpstr>2_Office Theme</vt:lpstr>
      <vt:lpstr>Default Design</vt:lpstr>
      <vt:lpstr>1_第一PPT，www.1ppt.com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dung duong</cp:lastModifiedBy>
  <cp:revision>107</cp:revision>
  <dcterms:created xsi:type="dcterms:W3CDTF">2020-07-13T02:14:00Z</dcterms:created>
  <dcterms:modified xsi:type="dcterms:W3CDTF">2021-09-21T10:54:44Z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