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6" r:id="rId3"/>
    <p:sldId id="258" r:id="rId4"/>
    <p:sldId id="259" r:id="rId5"/>
    <p:sldId id="260" r:id="rId6"/>
    <p:sldId id="261" r:id="rId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2171" autoAdjust="0"/>
  </p:normalViewPr>
  <p:slideViewPr>
    <p:cSldViewPr>
      <p:cViewPr>
        <p:scale>
          <a:sx n="66" d="100"/>
          <a:sy n="66" d="100"/>
        </p:scale>
        <p:origin x="-864" y="-3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7/31/2020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7/31/2020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7/31/2020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7/31/2020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7/31/2020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7/31/2020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7/31/2020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7/31/2020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7/31/2020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7/31/2020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7/31/2020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7/31/2020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1828800"/>
          </a:xfrm>
          <a:prstGeom prst="rect">
            <a:avLst/>
          </a:prstGeom>
          <a:solidFill>
            <a:srgbClr val="A7E8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grpSp>
        <p:nvGrpSpPr>
          <p:cNvPr id="4" name="Group 3"/>
          <p:cNvGrpSpPr/>
          <p:nvPr/>
        </p:nvGrpSpPr>
        <p:grpSpPr>
          <a:xfrm>
            <a:off x="152400" y="1295400"/>
            <a:ext cx="8809703" cy="3124199"/>
            <a:chOff x="258097" y="1914117"/>
            <a:chExt cx="8458200" cy="1828800"/>
          </a:xfrm>
        </p:grpSpPr>
        <p:sp>
          <p:nvSpPr>
            <p:cNvPr id="5" name="Rounded Rectangle 4"/>
            <p:cNvSpPr/>
            <p:nvPr/>
          </p:nvSpPr>
          <p:spPr>
            <a:xfrm>
              <a:off x="258097" y="1914117"/>
              <a:ext cx="8458200" cy="1828800"/>
            </a:xfrm>
            <a:prstGeom prst="roundRect">
              <a:avLst/>
            </a:prstGeom>
            <a:solidFill>
              <a:srgbClr val="CC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6" name="Rounded Rectangle 5"/>
            <p:cNvSpPr/>
            <p:nvPr/>
          </p:nvSpPr>
          <p:spPr>
            <a:xfrm>
              <a:off x="381000" y="1968912"/>
              <a:ext cx="8200103" cy="1612488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50000"/>
                </a:lnSpc>
              </a:pPr>
              <a:r>
                <a:rPr lang="en-US" sz="4800" dirty="0" err="1" smtClean="0">
                  <a:solidFill>
                    <a:schemeClr val="tx1"/>
                  </a:solidFill>
                  <a:latin typeface=".VnAvant" pitchFamily="34" charset="0"/>
                </a:rPr>
                <a:t>Bµi</a:t>
              </a:r>
              <a:r>
                <a:rPr lang="en-US" sz="4800" dirty="0" smtClean="0">
                  <a:solidFill>
                    <a:schemeClr val="tx1"/>
                  </a:solidFill>
                  <a:latin typeface=".VnAvant" pitchFamily="34" charset="0"/>
                </a:rPr>
                <a:t> 1</a:t>
              </a:r>
            </a:p>
            <a:p>
              <a:pPr algn="ctr">
                <a:lnSpc>
                  <a:spcPct val="150000"/>
                </a:lnSpc>
              </a:pPr>
              <a:r>
                <a:rPr lang="en-US" sz="4800" b="1" dirty="0" err="1" smtClean="0">
                  <a:solidFill>
                    <a:srgbClr val="0070C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.VnAvantH" pitchFamily="34" charset="0"/>
                </a:rPr>
                <a:t>C¸c</a:t>
              </a:r>
              <a:r>
                <a:rPr lang="en-US" sz="4800" b="1" dirty="0" smtClean="0">
                  <a:solidFill>
                    <a:srgbClr val="0070C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.VnAvantH" pitchFamily="34" charset="0"/>
                </a:rPr>
                <a:t> </a:t>
              </a:r>
              <a:r>
                <a:rPr lang="en-US" sz="4800" b="1" dirty="0" err="1" smtClean="0">
                  <a:solidFill>
                    <a:srgbClr val="0070C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.VnAvantH" pitchFamily="34" charset="0"/>
                </a:rPr>
                <a:t>sè</a:t>
              </a:r>
              <a:r>
                <a:rPr lang="en-US" sz="4800" b="1" dirty="0" smtClean="0">
                  <a:solidFill>
                    <a:srgbClr val="0070C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.VnAvantH" pitchFamily="34" charset="0"/>
                </a:rPr>
                <a:t> 0, 1, 2, 3, 4, 5</a:t>
              </a:r>
              <a:endParaRPr lang="vi-VN" sz="48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sp>
        <p:nvSpPr>
          <p:cNvPr id="11" name="Subtitle 2"/>
          <p:cNvSpPr>
            <a:spLocks noGrp="1"/>
          </p:cNvSpPr>
          <p:nvPr>
            <p:ph type="subTitle" idx="1"/>
          </p:nvPr>
        </p:nvSpPr>
        <p:spPr>
          <a:xfrm>
            <a:off x="1371600" y="4724400"/>
            <a:ext cx="6400800" cy="1752600"/>
          </a:xfrm>
        </p:spPr>
        <p:txBody>
          <a:bodyPr>
            <a:noAutofit/>
          </a:bodyPr>
          <a:lstStyle/>
          <a:p>
            <a:r>
              <a:rPr lang="en-US" sz="13800" dirty="0" err="1" smtClean="0">
                <a:solidFill>
                  <a:srgbClr val="FF9933"/>
                </a:solidFill>
                <a:latin typeface="HP-087" pitchFamily="34" charset="0"/>
              </a:rPr>
              <a:t>TIẾT</a:t>
            </a:r>
            <a:r>
              <a:rPr lang="en-US" sz="13800" dirty="0" smtClean="0">
                <a:solidFill>
                  <a:srgbClr val="FF9933"/>
                </a:solidFill>
                <a:latin typeface="HP-087" pitchFamily="34" charset="0"/>
              </a:rPr>
              <a:t> </a:t>
            </a:r>
            <a:r>
              <a:rPr lang="en-US" sz="13800" dirty="0" smtClean="0">
                <a:solidFill>
                  <a:srgbClr val="FF9933"/>
                </a:solidFill>
                <a:latin typeface="HP-087" pitchFamily="34" charset="0"/>
              </a:rPr>
              <a:t>3</a:t>
            </a:r>
            <a:endParaRPr lang="vi-VN" sz="13800" dirty="0">
              <a:solidFill>
                <a:srgbClr val="FF993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91398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45" t="21667" r="79503" b="63333"/>
          <a:stretch/>
        </p:blipFill>
        <p:spPr bwMode="auto">
          <a:xfrm>
            <a:off x="152400" y="162231"/>
            <a:ext cx="3886200" cy="15324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Oval 4"/>
          <p:cNvSpPr/>
          <p:nvPr/>
        </p:nvSpPr>
        <p:spPr>
          <a:xfrm>
            <a:off x="304800" y="1761530"/>
            <a:ext cx="739588" cy="751349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b="1" dirty="0" smtClean="0"/>
              <a:t>1</a:t>
            </a:r>
            <a:endParaRPr lang="vi-VN" sz="7200" b="1" dirty="0"/>
          </a:p>
        </p:txBody>
      </p:sp>
      <p:sp>
        <p:nvSpPr>
          <p:cNvPr id="7" name="Title 6"/>
          <p:cNvSpPr txBox="1">
            <a:spLocks/>
          </p:cNvSpPr>
          <p:nvPr/>
        </p:nvSpPr>
        <p:spPr>
          <a:xfrm>
            <a:off x="1066800" y="1804993"/>
            <a:ext cx="7057958" cy="707886"/>
          </a:xfrm>
          <a:prstGeom prst="rect">
            <a:avLst/>
          </a:prstGeom>
          <a:noFill/>
        </p:spPr>
        <p:txBody>
          <a:bodyPr vert="horz" wrap="none" lIns="91440" tIns="45720" rIns="91440" bIns="45720" rtlCol="0" anchor="ctr">
            <a:sp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dirty="0" err="1" smtClean="0">
                <a:solidFill>
                  <a:srgbClr val="0070C0"/>
                </a:solidFill>
              </a:rPr>
              <a:t>Chọn</a:t>
            </a:r>
            <a:r>
              <a:rPr lang="en-US" sz="4000" dirty="0" smtClean="0">
                <a:solidFill>
                  <a:srgbClr val="0070C0"/>
                </a:solidFill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</a:rPr>
              <a:t>số</a:t>
            </a:r>
            <a:r>
              <a:rPr lang="en-US" sz="4000" dirty="0" smtClean="0">
                <a:solidFill>
                  <a:srgbClr val="0070C0"/>
                </a:solidFill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</a:rPr>
              <a:t>thích</a:t>
            </a:r>
            <a:r>
              <a:rPr lang="en-US" sz="4000" dirty="0" smtClean="0">
                <a:solidFill>
                  <a:srgbClr val="0070C0"/>
                </a:solidFill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</a:rPr>
              <a:t>hợp</a:t>
            </a:r>
            <a:r>
              <a:rPr lang="en-US" sz="4000" dirty="0" smtClean="0">
                <a:solidFill>
                  <a:srgbClr val="0070C0"/>
                </a:solidFill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</a:rPr>
              <a:t>với</a:t>
            </a:r>
            <a:r>
              <a:rPr lang="en-US" sz="4000" dirty="0" smtClean="0">
                <a:solidFill>
                  <a:srgbClr val="0070C0"/>
                </a:solidFill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</a:rPr>
              <a:t>số</a:t>
            </a:r>
            <a:r>
              <a:rPr lang="en-US" sz="4000" dirty="0" smtClean="0">
                <a:solidFill>
                  <a:srgbClr val="0070C0"/>
                </a:solidFill>
              </a:rPr>
              <a:t> con </a:t>
            </a:r>
            <a:r>
              <a:rPr lang="en-US" sz="4000" dirty="0" err="1" smtClean="0">
                <a:solidFill>
                  <a:srgbClr val="0070C0"/>
                </a:solidFill>
              </a:rPr>
              <a:t>vật</a:t>
            </a:r>
            <a:r>
              <a:rPr lang="en-US" sz="4000" dirty="0">
                <a:solidFill>
                  <a:srgbClr val="0070C0"/>
                </a:solidFill>
              </a:rPr>
              <a:t>.</a:t>
            </a:r>
            <a:endParaRPr lang="vi-VN" sz="4000" dirty="0">
              <a:solidFill>
                <a:srgbClr val="0070C0"/>
              </a:solidFill>
            </a:endParaRPr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534" t="32540" r="20909" b="40873"/>
          <a:stretch/>
        </p:blipFill>
        <p:spPr bwMode="auto">
          <a:xfrm>
            <a:off x="297543" y="3124200"/>
            <a:ext cx="8360961" cy="2209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Oval 2"/>
          <p:cNvSpPr/>
          <p:nvPr/>
        </p:nvSpPr>
        <p:spPr>
          <a:xfrm>
            <a:off x="7743758" y="3352800"/>
            <a:ext cx="762000" cy="6096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976" t="32341" r="20909" b="40278"/>
          <a:stretch/>
        </p:blipFill>
        <p:spPr bwMode="auto">
          <a:xfrm>
            <a:off x="-47904" y="3200400"/>
            <a:ext cx="9039504" cy="24364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2" name="Oval 21"/>
          <p:cNvSpPr/>
          <p:nvPr/>
        </p:nvSpPr>
        <p:spPr>
          <a:xfrm>
            <a:off x="533400" y="4279900"/>
            <a:ext cx="762000" cy="6096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23" name="Oval 22"/>
          <p:cNvSpPr/>
          <p:nvPr/>
        </p:nvSpPr>
        <p:spPr>
          <a:xfrm>
            <a:off x="7929161" y="3619500"/>
            <a:ext cx="762000" cy="6096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757" t="32341" r="21244" b="41493"/>
          <a:stretch/>
        </p:blipFill>
        <p:spPr bwMode="auto">
          <a:xfrm>
            <a:off x="-431" y="3276600"/>
            <a:ext cx="8992031" cy="2362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6" name="Oval 25"/>
          <p:cNvSpPr/>
          <p:nvPr/>
        </p:nvSpPr>
        <p:spPr>
          <a:xfrm>
            <a:off x="533400" y="4502836"/>
            <a:ext cx="762000" cy="6096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29" name="Oval 28"/>
          <p:cNvSpPr/>
          <p:nvPr/>
        </p:nvSpPr>
        <p:spPr>
          <a:xfrm>
            <a:off x="7704922" y="4229100"/>
            <a:ext cx="762000" cy="6096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6163125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4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0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5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4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9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/>
      <p:bldP spid="3" grpId="0" animBg="1"/>
      <p:bldP spid="3" grpId="1" animBg="1"/>
      <p:bldP spid="22" grpId="0" animBg="1"/>
      <p:bldP spid="22" grpId="1" animBg="1"/>
      <p:bldP spid="23" grpId="0" animBg="1"/>
      <p:bldP spid="23" grpId="1" animBg="1"/>
      <p:bldP spid="26" grpId="0" animBg="1"/>
      <p:bldP spid="29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/>
          <p:cNvSpPr/>
          <p:nvPr/>
        </p:nvSpPr>
        <p:spPr>
          <a:xfrm>
            <a:off x="304800" y="466130"/>
            <a:ext cx="739588" cy="751349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b="1" dirty="0" smtClean="0"/>
              <a:t>2</a:t>
            </a:r>
            <a:endParaRPr lang="vi-VN" sz="7200" b="1" dirty="0"/>
          </a:p>
        </p:txBody>
      </p:sp>
      <p:sp>
        <p:nvSpPr>
          <p:cNvPr id="6" name="Title 6"/>
          <p:cNvSpPr txBox="1">
            <a:spLocks/>
          </p:cNvSpPr>
          <p:nvPr/>
        </p:nvSpPr>
        <p:spPr>
          <a:xfrm>
            <a:off x="1089636" y="381000"/>
            <a:ext cx="6377964" cy="923330"/>
          </a:xfrm>
          <a:prstGeom prst="rect">
            <a:avLst/>
          </a:prstGeom>
          <a:noFill/>
        </p:spPr>
        <p:txBody>
          <a:bodyPr vert="horz" wrap="none" lIns="91440" tIns="45720" rIns="91440" bIns="45720" rtlCol="0" anchor="ctr">
            <a:sp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5400" dirty="0" err="1" smtClean="0">
                <a:solidFill>
                  <a:srgbClr val="0070C0"/>
                </a:solidFill>
              </a:rPr>
              <a:t>Chọn</a:t>
            </a:r>
            <a:r>
              <a:rPr lang="en-US" sz="5400" dirty="0" smtClean="0">
                <a:solidFill>
                  <a:srgbClr val="0070C0"/>
                </a:solidFill>
              </a:rPr>
              <a:t> </a:t>
            </a:r>
            <a:r>
              <a:rPr lang="en-US" sz="5400" dirty="0" err="1" smtClean="0">
                <a:solidFill>
                  <a:srgbClr val="0070C0"/>
                </a:solidFill>
              </a:rPr>
              <a:t>câu</a:t>
            </a:r>
            <a:r>
              <a:rPr lang="en-US" sz="5400" dirty="0" smtClean="0">
                <a:solidFill>
                  <a:srgbClr val="0070C0"/>
                </a:solidFill>
              </a:rPr>
              <a:t> </a:t>
            </a:r>
            <a:r>
              <a:rPr lang="en-US" sz="5400" dirty="0" err="1" smtClean="0">
                <a:solidFill>
                  <a:srgbClr val="0070C0"/>
                </a:solidFill>
              </a:rPr>
              <a:t>trả</a:t>
            </a:r>
            <a:r>
              <a:rPr lang="en-US" sz="5400" dirty="0" smtClean="0">
                <a:solidFill>
                  <a:srgbClr val="0070C0"/>
                </a:solidFill>
              </a:rPr>
              <a:t> </a:t>
            </a:r>
            <a:r>
              <a:rPr lang="en-US" sz="5400" dirty="0" err="1" smtClean="0">
                <a:solidFill>
                  <a:srgbClr val="0070C0"/>
                </a:solidFill>
              </a:rPr>
              <a:t>lời</a:t>
            </a:r>
            <a:r>
              <a:rPr lang="en-US" sz="5400" dirty="0" smtClean="0">
                <a:solidFill>
                  <a:srgbClr val="0070C0"/>
                </a:solidFill>
              </a:rPr>
              <a:t> </a:t>
            </a:r>
            <a:r>
              <a:rPr lang="en-US" sz="5400" dirty="0" err="1" smtClean="0">
                <a:solidFill>
                  <a:srgbClr val="0070C0"/>
                </a:solidFill>
              </a:rPr>
              <a:t>đúng</a:t>
            </a:r>
            <a:r>
              <a:rPr lang="en-US" sz="5400" dirty="0" smtClean="0">
                <a:solidFill>
                  <a:srgbClr val="0070C0"/>
                </a:solidFill>
              </a:rPr>
              <a:t>.</a:t>
            </a:r>
            <a:endParaRPr lang="vi-VN" sz="5400" dirty="0">
              <a:solidFill>
                <a:srgbClr val="0070C0"/>
              </a:solidFill>
            </a:endParaRPr>
          </a:p>
        </p:txBody>
      </p:sp>
      <p:sp>
        <p:nvSpPr>
          <p:cNvPr id="18" name="Title 6"/>
          <p:cNvSpPr txBox="1">
            <a:spLocks/>
          </p:cNvSpPr>
          <p:nvPr/>
        </p:nvSpPr>
        <p:spPr>
          <a:xfrm>
            <a:off x="307650" y="1066800"/>
            <a:ext cx="7617150" cy="923330"/>
          </a:xfrm>
          <a:prstGeom prst="rect">
            <a:avLst/>
          </a:prstGeom>
          <a:noFill/>
        </p:spPr>
        <p:txBody>
          <a:bodyPr vert="horz" wrap="none" lIns="91440" tIns="45720" rIns="91440" bIns="45720" rtlCol="0" anchor="ctr">
            <a:sp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5400" dirty="0" smtClean="0">
                <a:solidFill>
                  <a:srgbClr val="0070C0"/>
                </a:solidFill>
              </a:rPr>
              <a:t>Cho </a:t>
            </a:r>
            <a:r>
              <a:rPr lang="en-US" sz="5400" dirty="0" err="1" smtClean="0">
                <a:solidFill>
                  <a:srgbClr val="0070C0"/>
                </a:solidFill>
              </a:rPr>
              <a:t>thêm</a:t>
            </a:r>
            <a:r>
              <a:rPr lang="en-US" sz="5400" dirty="0" smtClean="0">
                <a:solidFill>
                  <a:srgbClr val="0070C0"/>
                </a:solidFill>
              </a:rPr>
              <a:t> </a:t>
            </a:r>
            <a:r>
              <a:rPr lang="en-US" sz="5400" dirty="0" err="1" smtClean="0">
                <a:solidFill>
                  <a:srgbClr val="0070C0"/>
                </a:solidFill>
              </a:rPr>
              <a:t>thùng</a:t>
            </a:r>
            <a:r>
              <a:rPr lang="en-US" sz="5400" dirty="0" smtClean="0">
                <a:solidFill>
                  <a:srgbClr val="0070C0"/>
                </a:solidFill>
              </a:rPr>
              <a:t> </a:t>
            </a:r>
            <a:r>
              <a:rPr lang="en-US" sz="5400" dirty="0" err="1" smtClean="0">
                <a:solidFill>
                  <a:srgbClr val="0070C0"/>
                </a:solidFill>
              </a:rPr>
              <a:t>lên</a:t>
            </a:r>
            <a:r>
              <a:rPr lang="en-US" sz="5400" dirty="0" smtClean="0">
                <a:solidFill>
                  <a:srgbClr val="0070C0"/>
                </a:solidFill>
              </a:rPr>
              <a:t> </a:t>
            </a:r>
            <a:r>
              <a:rPr lang="en-US" sz="5400" dirty="0" err="1" smtClean="0">
                <a:solidFill>
                  <a:srgbClr val="0070C0"/>
                </a:solidFill>
              </a:rPr>
              <a:t>xe</a:t>
            </a:r>
            <a:r>
              <a:rPr lang="en-US" sz="5400" dirty="0" smtClean="0">
                <a:solidFill>
                  <a:srgbClr val="0070C0"/>
                </a:solidFill>
              </a:rPr>
              <a:t> </a:t>
            </a:r>
            <a:r>
              <a:rPr lang="en-US" sz="5400" dirty="0" err="1" smtClean="0">
                <a:solidFill>
                  <a:srgbClr val="0070C0"/>
                </a:solidFill>
              </a:rPr>
              <a:t>để</a:t>
            </a:r>
            <a:r>
              <a:rPr lang="en-US" sz="5400" dirty="0" smtClean="0">
                <a:solidFill>
                  <a:srgbClr val="0070C0"/>
                </a:solidFill>
              </a:rPr>
              <a:t>:</a:t>
            </a:r>
            <a:endParaRPr lang="vi-VN" sz="5400" dirty="0">
              <a:solidFill>
                <a:srgbClr val="0070C0"/>
              </a:solidFill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868" t="39087" r="19928" b="37748"/>
          <a:stretch/>
        </p:blipFill>
        <p:spPr bwMode="auto">
          <a:xfrm>
            <a:off x="0" y="2209800"/>
            <a:ext cx="9036596" cy="2514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9" name="Oval 18"/>
          <p:cNvSpPr/>
          <p:nvPr/>
        </p:nvSpPr>
        <p:spPr>
          <a:xfrm>
            <a:off x="5029200" y="3733799"/>
            <a:ext cx="685800" cy="500743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315" t="33929" r="22470" b="42113"/>
          <a:stretch/>
        </p:blipFill>
        <p:spPr bwMode="auto">
          <a:xfrm>
            <a:off x="76200" y="2334984"/>
            <a:ext cx="9067800" cy="27976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2" name="Oval 21"/>
          <p:cNvSpPr/>
          <p:nvPr/>
        </p:nvSpPr>
        <p:spPr>
          <a:xfrm>
            <a:off x="7081158" y="4024084"/>
            <a:ext cx="685800" cy="500743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6386526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9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5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/>
      <p:bldP spid="18" grpId="0"/>
      <p:bldP spid="19" grpId="0" animBg="1"/>
      <p:bldP spid="19" grpId="1" animBg="1"/>
      <p:bldP spid="2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val 9"/>
          <p:cNvSpPr/>
          <p:nvPr/>
        </p:nvSpPr>
        <p:spPr>
          <a:xfrm>
            <a:off x="304800" y="466130"/>
            <a:ext cx="739588" cy="751349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b="1" dirty="0" smtClean="0"/>
              <a:t>3</a:t>
            </a:r>
            <a:endParaRPr lang="vi-VN" sz="7200" b="1" dirty="0"/>
          </a:p>
        </p:txBody>
      </p:sp>
      <p:sp>
        <p:nvSpPr>
          <p:cNvPr id="11" name="Rounded Rectangle 10"/>
          <p:cNvSpPr/>
          <p:nvPr/>
        </p:nvSpPr>
        <p:spPr>
          <a:xfrm>
            <a:off x="1066800" y="584117"/>
            <a:ext cx="838200" cy="644013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err="1" smtClean="0">
                <a:solidFill>
                  <a:srgbClr val="0070C0"/>
                </a:solidFill>
              </a:rPr>
              <a:t>Số</a:t>
            </a:r>
            <a:endParaRPr lang="vi-VN" sz="4400" dirty="0">
              <a:solidFill>
                <a:srgbClr val="0070C0"/>
              </a:solidFill>
            </a:endParaRPr>
          </a:p>
        </p:txBody>
      </p:sp>
      <p:sp>
        <p:nvSpPr>
          <p:cNvPr id="12" name="Title 6"/>
          <p:cNvSpPr txBox="1">
            <a:spLocks/>
          </p:cNvSpPr>
          <p:nvPr/>
        </p:nvSpPr>
        <p:spPr>
          <a:xfrm>
            <a:off x="1828800" y="457200"/>
            <a:ext cx="505267" cy="923330"/>
          </a:xfrm>
          <a:prstGeom prst="rect">
            <a:avLst/>
          </a:prstGeom>
          <a:noFill/>
        </p:spPr>
        <p:txBody>
          <a:bodyPr vert="horz" wrap="none" lIns="91440" tIns="45720" rIns="91440" bIns="45720" rtlCol="0" anchor="ctr">
            <a:sp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5400" dirty="0" smtClean="0">
                <a:solidFill>
                  <a:srgbClr val="0070C0"/>
                </a:solidFill>
              </a:rPr>
              <a:t>?</a:t>
            </a:r>
            <a:endParaRPr lang="vi-VN" sz="5400" dirty="0">
              <a:solidFill>
                <a:srgbClr val="0070C0"/>
              </a:solidFill>
            </a:endParaRPr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772" t="26389" r="26599" b="36805"/>
          <a:stretch/>
        </p:blipFill>
        <p:spPr bwMode="auto">
          <a:xfrm>
            <a:off x="62849" y="1905000"/>
            <a:ext cx="8928751" cy="3962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Oval 5"/>
          <p:cNvSpPr/>
          <p:nvPr/>
        </p:nvSpPr>
        <p:spPr>
          <a:xfrm>
            <a:off x="3048000" y="2895600"/>
            <a:ext cx="533400" cy="562428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srgbClr val="FF0000"/>
                </a:solidFill>
              </a:rPr>
              <a:t>1</a:t>
            </a:r>
            <a:endParaRPr lang="vi-VN" sz="3600" b="1" dirty="0">
              <a:solidFill>
                <a:srgbClr val="FF0000"/>
              </a:solidFill>
            </a:endParaRPr>
          </a:p>
        </p:txBody>
      </p:sp>
      <p:sp>
        <p:nvSpPr>
          <p:cNvPr id="15" name="Oval 14"/>
          <p:cNvSpPr/>
          <p:nvPr/>
        </p:nvSpPr>
        <p:spPr>
          <a:xfrm>
            <a:off x="4876800" y="2866572"/>
            <a:ext cx="533400" cy="562428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srgbClr val="FF0000"/>
                </a:solidFill>
              </a:rPr>
              <a:t>3</a:t>
            </a:r>
            <a:endParaRPr lang="vi-VN" sz="3600" b="1" dirty="0">
              <a:solidFill>
                <a:srgbClr val="FF0000"/>
              </a:solidFill>
            </a:endParaRPr>
          </a:p>
        </p:txBody>
      </p:sp>
      <p:sp>
        <p:nvSpPr>
          <p:cNvPr id="16" name="Oval 15"/>
          <p:cNvSpPr/>
          <p:nvPr/>
        </p:nvSpPr>
        <p:spPr>
          <a:xfrm>
            <a:off x="6629400" y="2899230"/>
            <a:ext cx="533400" cy="562428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srgbClr val="FF0000"/>
                </a:solidFill>
              </a:rPr>
              <a:t>5</a:t>
            </a:r>
            <a:endParaRPr lang="vi-VN" sz="3600" b="1" dirty="0">
              <a:solidFill>
                <a:srgbClr val="FF0000"/>
              </a:solidFill>
            </a:endParaRPr>
          </a:p>
        </p:txBody>
      </p:sp>
      <p:sp>
        <p:nvSpPr>
          <p:cNvPr id="17" name="Oval 16"/>
          <p:cNvSpPr/>
          <p:nvPr/>
        </p:nvSpPr>
        <p:spPr>
          <a:xfrm>
            <a:off x="5029200" y="4191000"/>
            <a:ext cx="533400" cy="562428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srgbClr val="FF0000"/>
                </a:solidFill>
              </a:rPr>
              <a:t>4</a:t>
            </a:r>
            <a:endParaRPr lang="vi-VN" sz="3600" b="1" dirty="0">
              <a:solidFill>
                <a:srgbClr val="FF0000"/>
              </a:solidFill>
            </a:endParaRPr>
          </a:p>
        </p:txBody>
      </p:sp>
      <p:sp>
        <p:nvSpPr>
          <p:cNvPr id="18" name="Oval 17"/>
          <p:cNvSpPr/>
          <p:nvPr/>
        </p:nvSpPr>
        <p:spPr>
          <a:xfrm>
            <a:off x="6828972" y="4285341"/>
            <a:ext cx="533400" cy="562428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srgbClr val="FF0000"/>
                </a:solidFill>
              </a:rPr>
              <a:t>2</a:t>
            </a:r>
            <a:endParaRPr lang="vi-VN" sz="3600" b="1" dirty="0">
              <a:solidFill>
                <a:srgbClr val="FF0000"/>
              </a:solidFill>
            </a:endParaRPr>
          </a:p>
        </p:txBody>
      </p:sp>
      <p:sp>
        <p:nvSpPr>
          <p:cNvPr id="19" name="Oval 18"/>
          <p:cNvSpPr/>
          <p:nvPr/>
        </p:nvSpPr>
        <p:spPr>
          <a:xfrm>
            <a:off x="7696200" y="4357909"/>
            <a:ext cx="533400" cy="562428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srgbClr val="FF0000"/>
                </a:solidFill>
              </a:rPr>
              <a:t>1</a:t>
            </a:r>
            <a:endParaRPr lang="vi-VN" sz="3600" b="1" dirty="0">
              <a:solidFill>
                <a:srgbClr val="FF0000"/>
              </a:solidFill>
            </a:endParaRPr>
          </a:p>
        </p:txBody>
      </p:sp>
      <p:sp>
        <p:nvSpPr>
          <p:cNvPr id="21" name="Oval 20"/>
          <p:cNvSpPr/>
          <p:nvPr/>
        </p:nvSpPr>
        <p:spPr>
          <a:xfrm>
            <a:off x="3993824" y="2828472"/>
            <a:ext cx="533400" cy="562428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srgbClr val="7030A0"/>
                </a:solidFill>
              </a:rPr>
              <a:t>2</a:t>
            </a:r>
            <a:endParaRPr lang="vi-VN" sz="3600" b="1" dirty="0">
              <a:solidFill>
                <a:srgbClr val="7030A0"/>
              </a:solidFill>
            </a:endParaRPr>
          </a:p>
        </p:txBody>
      </p:sp>
      <p:sp>
        <p:nvSpPr>
          <p:cNvPr id="22" name="Oval 21"/>
          <p:cNvSpPr/>
          <p:nvPr/>
        </p:nvSpPr>
        <p:spPr>
          <a:xfrm>
            <a:off x="5791200" y="2866572"/>
            <a:ext cx="533400" cy="562428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srgbClr val="7030A0"/>
                </a:solidFill>
              </a:rPr>
              <a:t>4</a:t>
            </a:r>
            <a:endParaRPr lang="vi-VN" sz="3600" b="1" dirty="0">
              <a:solidFill>
                <a:srgbClr val="7030A0"/>
              </a:solidFill>
            </a:endParaRPr>
          </a:p>
        </p:txBody>
      </p:sp>
      <p:sp>
        <p:nvSpPr>
          <p:cNvPr id="23" name="Oval 22"/>
          <p:cNvSpPr/>
          <p:nvPr/>
        </p:nvSpPr>
        <p:spPr>
          <a:xfrm>
            <a:off x="4114800" y="4267200"/>
            <a:ext cx="533400" cy="562428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srgbClr val="7030A0"/>
                </a:solidFill>
              </a:rPr>
              <a:t>5</a:t>
            </a:r>
            <a:endParaRPr lang="vi-VN" sz="3600" b="1" dirty="0">
              <a:solidFill>
                <a:srgbClr val="7030A0"/>
              </a:solidFill>
            </a:endParaRPr>
          </a:p>
        </p:txBody>
      </p:sp>
      <p:sp>
        <p:nvSpPr>
          <p:cNvPr id="24" name="Oval 23"/>
          <p:cNvSpPr/>
          <p:nvPr/>
        </p:nvSpPr>
        <p:spPr>
          <a:xfrm>
            <a:off x="5943600" y="4238172"/>
            <a:ext cx="533400" cy="562428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srgbClr val="7030A0"/>
                </a:solidFill>
              </a:rPr>
              <a:t>3</a:t>
            </a:r>
            <a:endParaRPr lang="vi-VN" sz="3600" b="1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58215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/>
      <p:bldP spid="6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1" grpId="0" animBg="1"/>
      <p:bldP spid="22" grpId="0" animBg="1"/>
      <p:bldP spid="23" grpId="0" animBg="1"/>
      <p:bldP spid="2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val 8"/>
          <p:cNvSpPr/>
          <p:nvPr/>
        </p:nvSpPr>
        <p:spPr>
          <a:xfrm>
            <a:off x="304800" y="161330"/>
            <a:ext cx="739588" cy="751349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b="1" dirty="0" smtClean="0"/>
              <a:t>4</a:t>
            </a:r>
            <a:endParaRPr lang="vi-VN" sz="7200" b="1" dirty="0"/>
          </a:p>
        </p:txBody>
      </p:sp>
      <p:sp>
        <p:nvSpPr>
          <p:cNvPr id="10" name="Rounded Rectangle 9"/>
          <p:cNvSpPr/>
          <p:nvPr/>
        </p:nvSpPr>
        <p:spPr>
          <a:xfrm>
            <a:off x="1066800" y="279317"/>
            <a:ext cx="838200" cy="644013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err="1" smtClean="0">
                <a:solidFill>
                  <a:srgbClr val="0070C0"/>
                </a:solidFill>
              </a:rPr>
              <a:t>Số</a:t>
            </a:r>
            <a:endParaRPr lang="vi-VN" sz="4400" dirty="0">
              <a:solidFill>
                <a:srgbClr val="0070C0"/>
              </a:solidFill>
            </a:endParaRPr>
          </a:p>
        </p:txBody>
      </p:sp>
      <p:sp>
        <p:nvSpPr>
          <p:cNvPr id="11" name="Title 6"/>
          <p:cNvSpPr txBox="1">
            <a:spLocks/>
          </p:cNvSpPr>
          <p:nvPr/>
        </p:nvSpPr>
        <p:spPr>
          <a:xfrm>
            <a:off x="1828800" y="152400"/>
            <a:ext cx="505267" cy="923330"/>
          </a:xfrm>
          <a:prstGeom prst="rect">
            <a:avLst/>
          </a:prstGeom>
          <a:noFill/>
        </p:spPr>
        <p:txBody>
          <a:bodyPr vert="horz" wrap="none" lIns="91440" tIns="45720" rIns="91440" bIns="45720" rtlCol="0" anchor="ctr">
            <a:sp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5400" dirty="0" smtClean="0">
                <a:solidFill>
                  <a:srgbClr val="0070C0"/>
                </a:solidFill>
              </a:rPr>
              <a:t>?</a:t>
            </a:r>
            <a:endParaRPr lang="vi-VN" sz="5400" dirty="0">
              <a:solidFill>
                <a:srgbClr val="0070C0"/>
              </a:solidFill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681" t="28968" r="30502" b="30357"/>
          <a:stretch/>
        </p:blipFill>
        <p:spPr bwMode="auto">
          <a:xfrm>
            <a:off x="547914" y="990600"/>
            <a:ext cx="8062686" cy="3657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858" t="45982" r="31371" b="35962"/>
          <a:stretch/>
        </p:blipFill>
        <p:spPr bwMode="auto">
          <a:xfrm>
            <a:off x="624114" y="4529642"/>
            <a:ext cx="7529286" cy="20235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ounded Rectangle 5"/>
          <p:cNvSpPr/>
          <p:nvPr/>
        </p:nvSpPr>
        <p:spPr>
          <a:xfrm>
            <a:off x="772885" y="4855621"/>
            <a:ext cx="671286" cy="685800"/>
          </a:xfrm>
          <a:prstGeom prst="roundRect">
            <a:avLst/>
          </a:prstGeom>
          <a:solidFill>
            <a:schemeClr val="bg1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sz="4400" b="1" dirty="0">
              <a:solidFill>
                <a:srgbClr val="C00000"/>
              </a:solidFill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3869870" y="4855621"/>
            <a:ext cx="671286" cy="685800"/>
          </a:xfrm>
          <a:prstGeom prst="roundRect">
            <a:avLst/>
          </a:prstGeom>
          <a:solidFill>
            <a:schemeClr val="bg1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sz="4400" b="1" dirty="0">
              <a:solidFill>
                <a:srgbClr val="C00000"/>
              </a:solidFill>
            </a:endParaRPr>
          </a:p>
        </p:txBody>
      </p:sp>
      <p:sp>
        <p:nvSpPr>
          <p:cNvPr id="15" name="Rounded Rectangle 14"/>
          <p:cNvSpPr/>
          <p:nvPr/>
        </p:nvSpPr>
        <p:spPr>
          <a:xfrm>
            <a:off x="6477000" y="4925156"/>
            <a:ext cx="671286" cy="685800"/>
          </a:xfrm>
          <a:prstGeom prst="roundRect">
            <a:avLst/>
          </a:prstGeom>
          <a:solidFill>
            <a:schemeClr val="bg1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sz="4400" b="1" dirty="0">
              <a:solidFill>
                <a:srgbClr val="C00000"/>
              </a:solidFill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6477000" y="5867400"/>
            <a:ext cx="671286" cy="685800"/>
          </a:xfrm>
          <a:prstGeom prst="roundRect">
            <a:avLst/>
          </a:prstGeom>
          <a:solidFill>
            <a:schemeClr val="bg1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sz="4400" b="1" dirty="0">
              <a:solidFill>
                <a:srgbClr val="C00000"/>
              </a:solidFill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3869870" y="5867400"/>
            <a:ext cx="671286" cy="685800"/>
          </a:xfrm>
          <a:prstGeom prst="roundRect">
            <a:avLst/>
          </a:prstGeom>
          <a:solidFill>
            <a:schemeClr val="bg1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sz="4400" b="1" dirty="0">
              <a:solidFill>
                <a:srgbClr val="C00000"/>
              </a:solidFill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731157" y="5867400"/>
            <a:ext cx="671286" cy="685800"/>
          </a:xfrm>
          <a:prstGeom prst="roundRect">
            <a:avLst/>
          </a:prstGeom>
          <a:solidFill>
            <a:schemeClr val="bg1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sz="4400" b="1" dirty="0">
              <a:solidFill>
                <a:srgbClr val="C00000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816852" y="4905828"/>
            <a:ext cx="55656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 dirty="0" smtClean="0">
                <a:solidFill>
                  <a:srgbClr val="CC0066"/>
                </a:solidFill>
                <a:latin typeface="HP001"/>
                <a:ea typeface="HP001"/>
              </a:rPr>
              <a:t>2</a:t>
            </a:r>
            <a:endParaRPr lang="vi-VN" sz="4800" b="1" dirty="0">
              <a:solidFill>
                <a:srgbClr val="CC0066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3927231" y="4884003"/>
            <a:ext cx="55656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 dirty="0" smtClean="0">
                <a:solidFill>
                  <a:srgbClr val="CC0066"/>
                </a:solidFill>
                <a:latin typeface="HP001"/>
                <a:ea typeface="HP001"/>
              </a:rPr>
              <a:t>5</a:t>
            </a:r>
            <a:endParaRPr lang="vi-VN" sz="4800" b="1" dirty="0">
              <a:solidFill>
                <a:srgbClr val="CC0066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6534361" y="4960203"/>
            <a:ext cx="55656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 dirty="0" smtClean="0">
                <a:solidFill>
                  <a:srgbClr val="CC0066"/>
                </a:solidFill>
                <a:latin typeface="HP001"/>
                <a:ea typeface="HP001"/>
              </a:rPr>
              <a:t>4</a:t>
            </a:r>
            <a:endParaRPr lang="vi-VN" sz="4800" b="1" dirty="0">
              <a:solidFill>
                <a:srgbClr val="CC0066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816851" y="5950803"/>
            <a:ext cx="55656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 dirty="0" smtClean="0">
                <a:solidFill>
                  <a:srgbClr val="CC0066"/>
                </a:solidFill>
                <a:latin typeface="HP001"/>
                <a:ea typeface="HP001"/>
              </a:rPr>
              <a:t>3</a:t>
            </a:r>
            <a:endParaRPr lang="vi-VN" sz="4800" b="1" dirty="0">
              <a:solidFill>
                <a:srgbClr val="CC0066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3986468" y="5950803"/>
            <a:ext cx="43313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 dirty="0" smtClean="0">
                <a:solidFill>
                  <a:srgbClr val="CC0066"/>
                </a:solidFill>
                <a:latin typeface="HP001"/>
                <a:ea typeface="HP001"/>
              </a:rPr>
              <a:t>1</a:t>
            </a:r>
            <a:endParaRPr lang="vi-VN" sz="4800" b="1" dirty="0">
              <a:solidFill>
                <a:srgbClr val="CC0066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6576152" y="5896428"/>
            <a:ext cx="55656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 dirty="0" smtClean="0">
                <a:solidFill>
                  <a:srgbClr val="CC0066"/>
                </a:solidFill>
                <a:latin typeface="HP001"/>
                <a:ea typeface="HP001"/>
              </a:rPr>
              <a:t>0</a:t>
            </a:r>
            <a:endParaRPr lang="vi-VN" sz="4800" b="1" dirty="0">
              <a:solidFill>
                <a:srgbClr val="CC00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20108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/>
      <p:bldP spid="6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/>
      <p:bldP spid="20" grpId="0"/>
      <p:bldP spid="21" grpId="0"/>
      <p:bldP spid="23" grpId="0"/>
      <p:bldP spid="24" grpId="0"/>
      <p:bldP spid="2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995" t="29960" r="26375" b="29960"/>
          <a:stretch/>
        </p:blipFill>
        <p:spPr bwMode="auto">
          <a:xfrm>
            <a:off x="762000" y="2362200"/>
            <a:ext cx="7726378" cy="3733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Oval 4"/>
          <p:cNvSpPr/>
          <p:nvPr/>
        </p:nvSpPr>
        <p:spPr>
          <a:xfrm>
            <a:off x="304800" y="466130"/>
            <a:ext cx="739588" cy="751349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b="1" dirty="0" smtClean="0"/>
              <a:t>4</a:t>
            </a:r>
            <a:endParaRPr lang="vi-VN" sz="7200" b="1" dirty="0"/>
          </a:p>
        </p:txBody>
      </p:sp>
      <p:sp>
        <p:nvSpPr>
          <p:cNvPr id="6" name="Title 6"/>
          <p:cNvSpPr txBox="1">
            <a:spLocks/>
          </p:cNvSpPr>
          <p:nvPr/>
        </p:nvSpPr>
        <p:spPr>
          <a:xfrm>
            <a:off x="381000" y="534144"/>
            <a:ext cx="8382000" cy="769441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ctr">
            <a:sp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err="1" smtClean="0">
                <a:solidFill>
                  <a:srgbClr val="0070C0"/>
                </a:solidFill>
              </a:rPr>
              <a:t>Có</a:t>
            </a:r>
            <a:r>
              <a:rPr lang="en-US" dirty="0" smtClean="0">
                <a:solidFill>
                  <a:srgbClr val="0070C0"/>
                </a:solidFill>
              </a:rPr>
              <a:t> </a:t>
            </a:r>
            <a:r>
              <a:rPr lang="en-US" dirty="0" err="1" smtClean="0">
                <a:solidFill>
                  <a:srgbClr val="0070C0"/>
                </a:solidFill>
              </a:rPr>
              <a:t>bao</a:t>
            </a:r>
            <a:r>
              <a:rPr lang="en-US" dirty="0" smtClean="0">
                <a:solidFill>
                  <a:srgbClr val="0070C0"/>
                </a:solidFill>
              </a:rPr>
              <a:t> </a:t>
            </a:r>
            <a:r>
              <a:rPr lang="en-US" dirty="0" err="1" smtClean="0">
                <a:solidFill>
                  <a:srgbClr val="0070C0"/>
                </a:solidFill>
              </a:rPr>
              <a:t>nhiêu</a:t>
            </a:r>
            <a:r>
              <a:rPr lang="en-US" dirty="0" smtClean="0">
                <a:solidFill>
                  <a:srgbClr val="0070C0"/>
                </a:solidFill>
              </a:rPr>
              <a:t> con </a:t>
            </a:r>
            <a:r>
              <a:rPr lang="en-US" dirty="0" err="1" smtClean="0">
                <a:solidFill>
                  <a:srgbClr val="0070C0"/>
                </a:solidFill>
              </a:rPr>
              <a:t>gà</a:t>
            </a:r>
            <a:r>
              <a:rPr lang="en-US" dirty="0" smtClean="0">
                <a:solidFill>
                  <a:srgbClr val="0070C0"/>
                </a:solidFill>
              </a:rPr>
              <a:t> </a:t>
            </a:r>
            <a:r>
              <a:rPr lang="en-US" dirty="0" err="1" smtClean="0">
                <a:solidFill>
                  <a:srgbClr val="0070C0"/>
                </a:solidFill>
              </a:rPr>
              <a:t>ghi</a:t>
            </a:r>
            <a:r>
              <a:rPr lang="en-US" dirty="0" smtClean="0">
                <a:solidFill>
                  <a:srgbClr val="0070C0"/>
                </a:solidFill>
              </a:rPr>
              <a:t> </a:t>
            </a:r>
            <a:r>
              <a:rPr lang="en-US" dirty="0" err="1" smtClean="0">
                <a:solidFill>
                  <a:srgbClr val="0070C0"/>
                </a:solidFill>
              </a:rPr>
              <a:t>số</a:t>
            </a:r>
            <a:r>
              <a:rPr lang="en-US" dirty="0" smtClean="0">
                <a:solidFill>
                  <a:srgbClr val="0070C0"/>
                </a:solidFill>
              </a:rPr>
              <a:t> 2 ?</a:t>
            </a:r>
            <a:endParaRPr lang="vi-VN" dirty="0">
              <a:solidFill>
                <a:srgbClr val="0070C0"/>
              </a:solidFill>
            </a:endParaRPr>
          </a:p>
        </p:txBody>
      </p:sp>
      <p:sp>
        <p:nvSpPr>
          <p:cNvPr id="7" name="Content Placeholder 6"/>
          <p:cNvSpPr txBox="1">
            <a:spLocks noGrp="1"/>
          </p:cNvSpPr>
          <p:nvPr>
            <p:ph idx="1"/>
          </p:nvPr>
        </p:nvSpPr>
        <p:spPr>
          <a:xfrm>
            <a:off x="8077200" y="693003"/>
            <a:ext cx="55496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indent="0">
              <a:buNone/>
            </a:pPr>
            <a:r>
              <a:rPr lang="en-US" sz="4800" b="1" dirty="0" smtClean="0">
                <a:solidFill>
                  <a:srgbClr val="CC0066"/>
                </a:solidFill>
                <a:latin typeface="HP001"/>
                <a:ea typeface="HP001"/>
              </a:rPr>
              <a:t>3</a:t>
            </a:r>
            <a:endParaRPr lang="vi-VN" sz="4800" b="1" dirty="0">
              <a:solidFill>
                <a:srgbClr val="CC00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51395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  <p:bldP spid="7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43</TotalTime>
  <Words>74</Words>
  <Application>Microsoft Office PowerPoint</Application>
  <PresentationFormat>On-screen Show (4:3)</PresentationFormat>
  <Paragraphs>33</Paragraphs>
  <Slides>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Administrator</dc:creator>
  <cp:lastModifiedBy>Admin</cp:lastModifiedBy>
  <cp:revision>6</cp:revision>
  <dcterms:created xsi:type="dcterms:W3CDTF">2006-08-16T00:00:00Z</dcterms:created>
  <dcterms:modified xsi:type="dcterms:W3CDTF">2020-07-30T17:31:28Z</dcterms:modified>
</cp:coreProperties>
</file>