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9" r:id="rId3"/>
    <p:sldId id="283" r:id="rId4"/>
    <p:sldId id="304" r:id="rId5"/>
    <p:sldId id="305" r:id="rId6"/>
    <p:sldId id="319" r:id="rId7"/>
    <p:sldId id="322" r:id="rId8"/>
    <p:sldId id="323" r:id="rId9"/>
    <p:sldId id="307" r:id="rId10"/>
    <p:sldId id="308" r:id="rId11"/>
    <p:sldId id="324" r:id="rId12"/>
    <p:sldId id="309" r:id="rId13"/>
    <p:sldId id="328" r:id="rId14"/>
    <p:sldId id="310" r:id="rId15"/>
    <p:sldId id="329" r:id="rId16"/>
    <p:sldId id="311" r:id="rId17"/>
    <p:sldId id="330" r:id="rId18"/>
    <p:sldId id="312" r:id="rId19"/>
    <p:sldId id="331" r:id="rId20"/>
    <p:sldId id="325" r:id="rId21"/>
    <p:sldId id="275" r:id="rId22"/>
    <p:sldId id="326" r:id="rId23"/>
    <p:sldId id="327" r:id="rId24"/>
    <p:sldId id="286" r:id="rId25"/>
    <p:sldId id="278"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97" autoAdjust="0"/>
  </p:normalViewPr>
  <p:slideViewPr>
    <p:cSldViewPr>
      <p:cViewPr varScale="1">
        <p:scale>
          <a:sx n="69" d="100"/>
          <a:sy n="69" d="100"/>
        </p:scale>
        <p:origin x="1410" y="54"/>
      </p:cViewPr>
      <p:guideLst>
        <p:guide orient="horz" pos="2160"/>
        <p:guide pos="28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C1ACC-FD9A-4052-BDF6-A26BB1DA5673}" type="datetimeFigureOut">
              <a:rPr lang="en-US" smtClean="0"/>
              <a:t>10/28/2021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C2305-BA78-4CED-AB8F-5ED9A1EACD1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a:t>
            </a:fld>
            <a:endParaRPr lang="vi-VN" altLang="vi-VN"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vi-VN" dirty="0">
              <a:latin typeface="Arial" panose="020B0604020202020204" pitchFamily="34" charset="0"/>
            </a:endParaRPr>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23</a:t>
            </a:fld>
            <a:endParaRPr lang="vi-VN" altLang="vi-V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7172"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2</a:t>
            </a:fld>
            <a:endParaRPr lang="vi-VN" altLang="vi-VN"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11</a:t>
            </a:fld>
            <a:endParaRPr lang="vi-VN" altLang="vi-VN"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13</a:t>
            </a:fld>
            <a:endParaRPr lang="vi-VN" altLang="vi-VN"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15</a:t>
            </a:fld>
            <a:endParaRPr lang="vi-VN" altLang="vi-VN"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17</a:t>
            </a:fld>
            <a:endParaRPr lang="vi-VN" altLang="vi-VN"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a:solidFill>
              <a:srgbClr val="000000">
                <a:alpha val="100000"/>
              </a:srgbClr>
            </a:solidFill>
            <a:miter lim="800000"/>
          </a:ln>
        </p:spPr>
      </p:sp>
      <p:sp>
        <p:nvSpPr>
          <p:cNvPr id="11267"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11268"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19</a:t>
            </a:fld>
            <a:endParaRPr lang="vi-VN" altLang="vi-VN"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vi-VN" dirty="0">
              <a:latin typeface="Arial" panose="020B0604020202020204" pitchFamily="34" charset="0"/>
            </a:endParaRPr>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21</a:t>
            </a:fld>
            <a:endParaRPr lang="vi-VN" altLang="vi-VN"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solidFill>
              <a:srgbClr val="000000">
                <a:alpha val="100000"/>
              </a:srgbClr>
            </a:solidFill>
            <a:miter lim="800000"/>
          </a:ln>
        </p:spPr>
      </p:sp>
      <p:sp>
        <p:nvSpPr>
          <p:cNvPr id="28675" name="Notes Placeholder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vi-VN" altLang="vi-VN" dirty="0">
              <a:latin typeface="Arial" panose="020B0604020202020204" pitchFamily="34" charset="0"/>
            </a:endParaRPr>
          </a:p>
        </p:txBody>
      </p:sp>
      <p:sp>
        <p:nvSpPr>
          <p:cNvPr id="28676"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t>22</a:t>
            </a:fld>
            <a:endParaRPr lang="vi-VN" altLang="vi-V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F5B9E5-8CA0-4568-817D-7926CA3B8B3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5B9E5-8CA0-4568-817D-7926CA3B8B3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5B9E5-8CA0-4568-817D-7926CA3B8B3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5B9E5-8CA0-4568-817D-7926CA3B8B3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F5B9E5-8CA0-4568-817D-7926CA3B8B3D}" type="datetimeFigureOut">
              <a:rPr lang="en-US" smtClean="0"/>
              <a:t>10/28/2021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F5B9E5-8CA0-4568-817D-7926CA3B8B3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F5B9E5-8CA0-4568-817D-7926CA3B8B3D}" type="datetimeFigureOut">
              <a:rPr lang="en-US" smtClean="0"/>
              <a:t>10/28/2021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F5B9E5-8CA0-4568-817D-7926CA3B8B3D}" type="datetimeFigureOut">
              <a:rPr lang="en-US" smtClean="0"/>
              <a:t>10/28/2021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5B9E5-8CA0-4568-817D-7926CA3B8B3D}" type="datetimeFigureOut">
              <a:rPr lang="en-US" smtClean="0"/>
              <a:t>10/28/2021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F5B9E5-8CA0-4568-817D-7926CA3B8B3D}" type="datetimeFigureOut">
              <a:rPr lang="en-US" smtClean="0"/>
              <a:t>10/28/2021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9F965-6961-4349-82DA-F03B652B69B9}" type="slidenum">
              <a:rPr lang="en-US" smtClean="0"/>
              <a:t>‹#›</a:t>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fld id="{C6F5B9E5-8CA0-4568-817D-7926CA3B8B3D}" type="datetimeFigureOut">
              <a:rPr lang="en-US" smtClean="0"/>
              <a:t>10/28/2021</a:t>
            </a:fld>
            <a:endParaRPr lang="en-US"/>
          </a:p>
        </p:txBody>
      </p:sp>
      <p:sp>
        <p:nvSpPr>
          <p:cNvPr id="1029" name="Footer Placeholder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fld id="{AB09F965-6961-4349-82DA-F03B652B69B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4.GIF"/><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17.GIF"/><Relationship Id="rId4" Type="http://schemas.openxmlformats.org/officeDocument/2006/relationships/image" Target="../media/image24.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075" name="Picture 9"/>
          <p:cNvPicPr>
            <a:picLocks noChangeAspect="1"/>
          </p:cNvPicPr>
          <p:nvPr/>
        </p:nvPicPr>
        <p:blipFill>
          <a:blip r:embed="rId4"/>
          <a:stretch>
            <a:fillRect/>
          </a:stretch>
        </p:blipFill>
        <p:spPr>
          <a:xfrm>
            <a:off x="0" y="-13970"/>
            <a:ext cx="9144000" cy="6858000"/>
          </a:xfrm>
          <a:prstGeom prst="rect">
            <a:avLst/>
          </a:prstGeom>
          <a:noFill/>
          <a:ln w="9525">
            <a:noFill/>
          </a:ln>
        </p:spPr>
      </p:pic>
      <p:pic>
        <p:nvPicPr>
          <p:cNvPr id="3078" name="Picture 2"/>
          <p:cNvPicPr>
            <a:picLocks noChangeAspect="1"/>
          </p:cNvPicPr>
          <p:nvPr/>
        </p:nvPicPr>
        <p:blipFill>
          <a:blip r:embed="rId3"/>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43000" y="838200"/>
            <a:ext cx="7272655" cy="10512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none" anchor="ctr"/>
          <a:lstStyle/>
          <a:p>
            <a:pPr algn="ctr" eaLnBrk="1" hangingPunct="1"/>
            <a:r>
              <a:rPr lang="en-US" altLang="vi-VN" sz="3600" b="1" dirty="0">
                <a:solidFill>
                  <a:srgbClr val="0000CC"/>
                </a:solidFill>
                <a:latin typeface="Times New Roman" panose="02020603050405020304" pitchFamily="18" charset="0"/>
              </a:rPr>
              <a:t>TẬP ĐỌC LỚP 5</a:t>
            </a: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3"/>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3"/>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3"/>
          <a:stretch>
            <a:fillRect/>
          </a:stretch>
        </p:blipFill>
        <p:spPr>
          <a:xfrm>
            <a:off x="4949825" y="5568950"/>
            <a:ext cx="752475" cy="1366838"/>
          </a:xfrm>
          <a:prstGeom prst="rect">
            <a:avLst/>
          </a:prstGeom>
          <a:noFill/>
          <a:ln w="9525">
            <a:noFill/>
          </a:ln>
        </p:spPr>
      </p:pic>
      <p:sp>
        <p:nvSpPr>
          <p:cNvPr id="3083" name="Text Box 1"/>
          <p:cNvSpPr txBox="1"/>
          <p:nvPr/>
        </p:nvSpPr>
        <p:spPr>
          <a:xfrm>
            <a:off x="799869" y="30861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smtClean="0">
                <a:solidFill>
                  <a:srgbClr val="C00000"/>
                </a:solidFill>
                <a:latin typeface="Times New Roman" panose="02020603050405020304" pitchFamily="18" charset="0"/>
                <a:ea typeface="SimSun" panose="02010600030101010101" pitchFamily="2" charset="-122"/>
              </a:rPr>
              <a:t>TRƯỜNG TIỂU HỌC NGỌC LÂM</a:t>
            </a:r>
            <a:endParaRPr lang="en-US" altLang="vi-VN" sz="2800" b="1" i="1" dirty="0">
              <a:solidFill>
                <a:srgbClr val="C00000"/>
              </a:solidFill>
              <a:latin typeface="Times New Roman" panose="02020603050405020304" pitchFamily="18" charset="0"/>
              <a:ea typeface="SimSun" panose="02010600030101010101" pitchFamily="2" charset="-122"/>
            </a:endParaRPr>
          </a:p>
        </p:txBody>
      </p:sp>
      <p:sp>
        <p:nvSpPr>
          <p:cNvPr id="3" name="Text Box 2"/>
          <p:cNvSpPr txBox="1"/>
          <p:nvPr/>
        </p:nvSpPr>
        <p:spPr>
          <a:xfrm>
            <a:off x="1356706" y="2236469"/>
            <a:ext cx="6488430" cy="150685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THƯ GỬI CÁC HỌC SINH</a:t>
            </a:r>
          </a:p>
          <a:p>
            <a:pPr algn="ctr"/>
            <a:r>
              <a:rPr lang="en-US" sz="3200" b="1" dirty="0">
                <a:solidFill>
                  <a:srgbClr val="FF0000"/>
                </a:solidFill>
                <a:latin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cs typeface="Times New Roman" panose="02020603050405020304" pitchFamily="18" charset="0"/>
              </a:rPr>
              <a:t>Trích</a:t>
            </a:r>
            <a:r>
              <a:rPr lang="en-US" sz="3200" b="1" dirty="0">
                <a:solidFill>
                  <a:srgbClr val="FF0000"/>
                </a:solidFill>
                <a:latin typeface="Times New Roman" panose="02020603050405020304" pitchFamily="18" charset="0"/>
                <a:cs typeface="Times New Roman" panose="02020603050405020304" pitchFamily="18" charset="0"/>
              </a:rPr>
              <a:t>)</a:t>
            </a:r>
          </a:p>
          <a:p>
            <a:pPr algn="r"/>
            <a:r>
              <a:rPr lang="en-US" sz="2800" b="1" dirty="0">
                <a:latin typeface="Times New Roman" panose="02020603050405020304" pitchFamily="18" charset="0"/>
                <a:cs typeface="Times New Roman" panose="02020603050405020304" pitchFamily="18" charset="0"/>
              </a:rPr>
              <a:t>HỒ CHÍ MINH</a:t>
            </a:r>
          </a:p>
        </p:txBody>
      </p:sp>
      <p:sp>
        <p:nvSpPr>
          <p:cNvPr id="10" name="Text Box 1"/>
          <p:cNvSpPr txBox="1"/>
          <p:nvPr/>
        </p:nvSpPr>
        <p:spPr>
          <a:xfrm>
            <a:off x="1981835" y="5219409"/>
            <a:ext cx="7060565" cy="415595"/>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err="1" smtClean="0">
                <a:solidFill>
                  <a:srgbClr val="C00000"/>
                </a:solidFill>
                <a:latin typeface="Times New Roman" panose="02020603050405020304" pitchFamily="18" charset="0"/>
                <a:ea typeface="SimSun" panose="02010600030101010101" pitchFamily="2" charset="-122"/>
              </a:rPr>
              <a:t>Giáo</a:t>
            </a:r>
            <a:r>
              <a:rPr lang="en-US" altLang="vi-VN" sz="2800" b="1" dirty="0" smtClean="0">
                <a:solidFill>
                  <a:srgbClr val="C00000"/>
                </a:solidFill>
                <a:latin typeface="Times New Roman" panose="02020603050405020304" pitchFamily="18" charset="0"/>
                <a:ea typeface="SimSun" panose="02010600030101010101" pitchFamily="2" charset="-122"/>
              </a:rPr>
              <a:t> </a:t>
            </a:r>
            <a:r>
              <a:rPr lang="en-US" altLang="vi-VN" sz="2800" b="1" dirty="0" err="1" smtClean="0">
                <a:solidFill>
                  <a:srgbClr val="C00000"/>
                </a:solidFill>
                <a:latin typeface="Times New Roman" panose="02020603050405020304" pitchFamily="18" charset="0"/>
                <a:ea typeface="SimSun" panose="02010600030101010101" pitchFamily="2" charset="-122"/>
              </a:rPr>
              <a:t>viên</a:t>
            </a:r>
            <a:r>
              <a:rPr lang="en-US" altLang="vi-VN" sz="2800" b="1" dirty="0" smtClean="0">
                <a:solidFill>
                  <a:srgbClr val="C00000"/>
                </a:solidFill>
                <a:latin typeface="Times New Roman" panose="02020603050405020304" pitchFamily="18" charset="0"/>
                <a:ea typeface="SimSun" panose="02010600030101010101" pitchFamily="2" charset="-122"/>
              </a:rPr>
              <a:t>: </a:t>
            </a:r>
            <a:r>
              <a:rPr lang="en-US" altLang="vi-VN" sz="2800" b="1" dirty="0" err="1" smtClean="0">
                <a:solidFill>
                  <a:srgbClr val="C00000"/>
                </a:solidFill>
                <a:latin typeface="Times New Roman" panose="02020603050405020304" pitchFamily="18" charset="0"/>
                <a:ea typeface="SimSun" panose="02010600030101010101" pitchFamily="2" charset="-122"/>
              </a:rPr>
              <a:t>Trần</a:t>
            </a:r>
            <a:r>
              <a:rPr lang="en-US" altLang="vi-VN" sz="2800" b="1" dirty="0" smtClean="0">
                <a:solidFill>
                  <a:srgbClr val="C00000"/>
                </a:solidFill>
                <a:latin typeface="Times New Roman" panose="02020603050405020304" pitchFamily="18" charset="0"/>
                <a:ea typeface="SimSun" panose="02010600030101010101" pitchFamily="2" charset="-122"/>
              </a:rPr>
              <a:t> </a:t>
            </a:r>
            <a:r>
              <a:rPr lang="en-US" altLang="vi-VN" sz="2800" b="1" dirty="0" err="1" smtClean="0">
                <a:solidFill>
                  <a:srgbClr val="C00000"/>
                </a:solidFill>
                <a:latin typeface="Times New Roman" panose="02020603050405020304" pitchFamily="18" charset="0"/>
                <a:ea typeface="SimSun" panose="02010600030101010101" pitchFamily="2" charset="-122"/>
              </a:rPr>
              <a:t>Thi</a:t>
            </a:r>
            <a:r>
              <a:rPr lang="en-US" altLang="vi-VN" sz="2800" b="1" dirty="0" smtClean="0">
                <a:solidFill>
                  <a:srgbClr val="C00000"/>
                </a:solidFill>
                <a:latin typeface="Times New Roman" panose="02020603050405020304" pitchFamily="18" charset="0"/>
                <a:ea typeface="SimSun" panose="02010600030101010101" pitchFamily="2" charset="-122"/>
              </a:rPr>
              <a:t> </a:t>
            </a:r>
            <a:r>
              <a:rPr lang="en-US" altLang="vi-VN" sz="2800" b="1" dirty="0">
                <a:solidFill>
                  <a:srgbClr val="C00000"/>
                </a:solidFill>
                <a:latin typeface="Times New Roman" panose="02020603050405020304" pitchFamily="18" charset="0"/>
                <a:ea typeface="SimSun" panose="02010600030101010101" pitchFamily="2" charset="-122"/>
              </a:rPr>
              <a:t>T</a:t>
            </a:r>
            <a:r>
              <a:rPr lang="en-US" altLang="vi-VN" sz="2800" b="1" dirty="0" smtClean="0">
                <a:solidFill>
                  <a:srgbClr val="C00000"/>
                </a:solidFill>
                <a:latin typeface="Times New Roman" panose="02020603050405020304" pitchFamily="18" charset="0"/>
                <a:ea typeface="SimSun" panose="02010600030101010101" pitchFamily="2" charset="-122"/>
              </a:rPr>
              <a:t>hu </a:t>
            </a:r>
            <a:r>
              <a:rPr lang="en-US" altLang="vi-VN" sz="2800" b="1" dirty="0" err="1" smtClean="0">
                <a:solidFill>
                  <a:srgbClr val="C00000"/>
                </a:solidFill>
                <a:latin typeface="Times New Roman" panose="02020603050405020304" pitchFamily="18" charset="0"/>
                <a:ea typeface="SimSun" panose="02010600030101010101" pitchFamily="2" charset="-122"/>
              </a:rPr>
              <a:t>Hương</a:t>
            </a:r>
            <a:r>
              <a:rPr lang="en-US" altLang="vi-VN" sz="2800" b="1" dirty="0" smtClean="0">
                <a:solidFill>
                  <a:srgbClr val="C00000"/>
                </a:solidFill>
                <a:latin typeface="Times New Roman" panose="02020603050405020304" pitchFamily="18" charset="0"/>
                <a:ea typeface="SimSun" panose="02010600030101010101" pitchFamily="2" charset="-122"/>
              </a:rPr>
              <a:t> – </a:t>
            </a:r>
            <a:r>
              <a:rPr lang="en-US" altLang="vi-VN" sz="2800" b="1" dirty="0" err="1" smtClean="0">
                <a:solidFill>
                  <a:srgbClr val="C00000"/>
                </a:solidFill>
                <a:latin typeface="Times New Roman" panose="02020603050405020304" pitchFamily="18" charset="0"/>
                <a:ea typeface="SimSun" panose="02010600030101010101" pitchFamily="2" charset="-122"/>
              </a:rPr>
              <a:t>Lớp</a:t>
            </a:r>
            <a:r>
              <a:rPr lang="en-US" altLang="vi-VN" sz="2800" b="1" dirty="0" smtClean="0">
                <a:solidFill>
                  <a:srgbClr val="C00000"/>
                </a:solidFill>
                <a:latin typeface="Times New Roman" panose="02020603050405020304" pitchFamily="18" charset="0"/>
                <a:ea typeface="SimSun" panose="02010600030101010101" pitchFamily="2" charset="-122"/>
              </a:rPr>
              <a:t> 5A2</a:t>
            </a:r>
            <a:endParaRPr lang="en-US" altLang="vi-VN" sz="2800" b="1" i="1" dirty="0">
              <a:solidFill>
                <a:srgbClr val="C00000"/>
              </a:solidFill>
              <a:latin typeface="Times New Roman" panose="02020603050405020304" pitchFamily="18" charset="0"/>
              <a:ea typeface="SimSun" panose="02010600030101010101" pitchFamily="2" charset="-122"/>
            </a:endParaRPr>
          </a:p>
        </p:txBody>
      </p:sp>
    </p:spTree>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10242" name="TextBox 4"/>
          <p:cNvSpPr txBox="1"/>
          <p:nvPr/>
        </p:nvSpPr>
        <p:spPr>
          <a:xfrm>
            <a:off x="133350" y="311150"/>
            <a:ext cx="8572500" cy="6492875"/>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Ho</a:t>
            </a:r>
            <a:r>
              <a:rPr lang="en-US" altLang="x-none" sz="2800" b="1" dirty="0">
                <a:solidFill>
                  <a:srgbClr val="FF0000"/>
                </a:solidFill>
                <a:latin typeface="Times New Roman" panose="02020603050405020304" pitchFamily="18" charset="0"/>
                <a:ea typeface="Times New Roman" panose="02020603050405020304" pitchFamily="18" charset="0"/>
              </a:rPr>
              <a:t>à</a:t>
            </a:r>
            <a:r>
              <a:rPr lang="en-US" altLang="x-none" sz="2800" b="1" dirty="0">
                <a:solidFill>
                  <a:srgbClr val="FF0000"/>
                </a:solidFill>
                <a:latin typeface="Times New Roman" panose="02020603050405020304" pitchFamily="18" charset="0"/>
                <a:cs typeface="Times New Roman" panose="02020603050405020304" pitchFamily="18" charset="0"/>
              </a:rPr>
              <a:t>n cầu : </a:t>
            </a:r>
            <a:r>
              <a:rPr lang="en-US" altLang="x-none" sz="2800" dirty="0">
                <a:latin typeface="Times New Roman" panose="02020603050405020304" pitchFamily="18" charset="0"/>
                <a:cs typeface="Times New Roman" panose="02020603050405020304" pitchFamily="18" charset="0"/>
              </a:rPr>
              <a:t>thế giới </a:t>
            </a: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Kiến thiết : </a:t>
            </a:r>
            <a:r>
              <a:rPr lang="en-US" altLang="x-none" sz="2800" dirty="0">
                <a:latin typeface="Times New Roman" panose="02020603050405020304" pitchFamily="18" charset="0"/>
                <a:cs typeface="Times New Roman" panose="02020603050405020304" pitchFamily="18" charset="0"/>
              </a:rPr>
              <a:t>xây dựng </a:t>
            </a: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Các cường quốc năm châu </a:t>
            </a:r>
            <a:r>
              <a:rPr lang="en-US" altLang="x-none" sz="2800" dirty="0">
                <a:solidFill>
                  <a:srgbClr val="FF0000"/>
                </a:solidFill>
                <a:latin typeface="Times New Roman" panose="02020603050405020304" pitchFamily="18" charset="0"/>
                <a:cs typeface="Times New Roman" panose="02020603050405020304" pitchFamily="18" charset="0"/>
              </a:rPr>
              <a:t>: </a:t>
            </a:r>
            <a:r>
              <a:rPr lang="en-US" altLang="x-none" sz="2800" dirty="0">
                <a:latin typeface="Times New Roman" panose="02020603050405020304" pitchFamily="18" charset="0"/>
                <a:cs typeface="Times New Roman" panose="02020603050405020304" pitchFamily="18" charset="0"/>
              </a:rPr>
              <a:t>các nước gi</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u mạnh trên thế giới </a:t>
            </a:r>
          </a:p>
          <a:p>
            <a:pPr algn="just">
              <a:buNone/>
            </a:pPr>
            <a:r>
              <a:rPr lang="en-US" altLang="x-none" sz="2800" b="1" dirty="0">
                <a:latin typeface="Times New Roman" panose="02020603050405020304" pitchFamily="18" charset="0"/>
                <a:cs typeface="Times New Roman" panose="02020603050405020304" pitchFamily="18" charset="0"/>
              </a:rPr>
              <a:t> </a:t>
            </a:r>
            <a:r>
              <a:rPr lang="vi-VN" altLang="x-none" sz="2800" b="1" dirty="0">
                <a:latin typeface="Times New Roman" panose="02020603050405020304" pitchFamily="18" charset="0"/>
                <a:cs typeface="Times New Roman" panose="02020603050405020304" pitchFamily="18" charset="0"/>
              </a:rPr>
              <a:t>- </a:t>
            </a:r>
            <a:r>
              <a:rPr lang="vi-VN" altLang="x-none" sz="2800" b="1" dirty="0">
                <a:solidFill>
                  <a:srgbClr val="FF0000"/>
                </a:solidFill>
                <a:latin typeface="Times New Roman" panose="02020603050405020304" pitchFamily="18" charset="0"/>
                <a:cs typeface="Times New Roman" panose="02020603050405020304" pitchFamily="18" charset="0"/>
              </a:rPr>
              <a:t>Ng</a:t>
            </a:r>
            <a:r>
              <a:rPr lang="vi-VN" altLang="x-none" sz="2800" b="1" dirty="0">
                <a:solidFill>
                  <a:srgbClr val="FF0000"/>
                </a:solidFill>
                <a:latin typeface="Times New Roman" panose="02020603050405020304" pitchFamily="18" charset="0"/>
                <a:ea typeface="Times New Roman" panose="02020603050405020304" pitchFamily="18" charset="0"/>
              </a:rPr>
              <a:t>à</a:t>
            </a:r>
            <a:r>
              <a:rPr lang="vi-VN" altLang="x-none" sz="2800" b="1" dirty="0">
                <a:solidFill>
                  <a:srgbClr val="FF0000"/>
                </a:solidFill>
                <a:latin typeface="Times New Roman" panose="02020603050405020304" pitchFamily="18" charset="0"/>
                <a:cs typeface="Times New Roman" panose="02020603050405020304" pitchFamily="18" charset="0"/>
              </a:rPr>
              <a:t>y tựu trường: </a:t>
            </a:r>
            <a:r>
              <a:rPr lang="vi-VN" altLang="x-none" sz="2800" b="1" dirty="0">
                <a:latin typeface="Times New Roman" panose="02020603050405020304" pitchFamily="18" charset="0"/>
                <a:cs typeface="Times New Roman" panose="02020603050405020304" pitchFamily="18" charset="0"/>
              </a:rPr>
              <a:t> </a:t>
            </a:r>
            <a:r>
              <a:rPr lang="vi-VN" altLang="x-none" sz="2800" dirty="0">
                <a:latin typeface="Times New Roman" panose="02020603050405020304" pitchFamily="18" charset="0"/>
                <a:cs typeface="Times New Roman" panose="02020603050405020304" pitchFamily="18" charset="0"/>
              </a:rPr>
              <a:t>ng</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y học sinh trở lại trường để bắt đầu v</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o năm học</a:t>
            </a:r>
          </a:p>
          <a:p>
            <a:pPr algn="just">
              <a:buNone/>
            </a:pPr>
            <a:r>
              <a:rPr lang="vi-VN" altLang="x-none" sz="2800" b="1" dirty="0">
                <a:latin typeface="Times New Roman" panose="02020603050405020304" pitchFamily="18" charset="0"/>
                <a:cs typeface="Times New Roman" panose="02020603050405020304" pitchFamily="18" charset="0"/>
              </a:rPr>
              <a:t>- </a:t>
            </a:r>
            <a:r>
              <a:rPr lang="vi-VN" altLang="x-none" sz="2800" b="1" dirty="0">
                <a:solidFill>
                  <a:srgbClr val="FF0000"/>
                </a:solidFill>
                <a:latin typeface="Times New Roman" panose="02020603050405020304" pitchFamily="18" charset="0"/>
                <a:cs typeface="Times New Roman" panose="02020603050405020304" pitchFamily="18" charset="0"/>
              </a:rPr>
              <a:t>Đồng b</a:t>
            </a:r>
            <a:r>
              <a:rPr lang="vi-VN" altLang="x-none" sz="2800" b="1" dirty="0">
                <a:solidFill>
                  <a:srgbClr val="FF0000"/>
                </a:solidFill>
                <a:latin typeface="Times New Roman" panose="02020603050405020304" pitchFamily="18" charset="0"/>
                <a:ea typeface="Times New Roman" panose="02020603050405020304" pitchFamily="18" charset="0"/>
              </a:rPr>
              <a:t>à</a:t>
            </a:r>
            <a:r>
              <a:rPr lang="vi-VN" altLang="x-none" sz="2800" b="1" dirty="0">
                <a:solidFill>
                  <a:srgbClr val="FF0000"/>
                </a:solidFill>
                <a:latin typeface="Times New Roman" panose="02020603050405020304" pitchFamily="18" charset="0"/>
                <a:cs typeface="Times New Roman" panose="02020603050405020304" pitchFamily="18" charset="0"/>
              </a:rPr>
              <a:t>o: </a:t>
            </a:r>
            <a:r>
              <a:rPr lang="vi-VN" altLang="x-none" sz="2800" dirty="0">
                <a:latin typeface="Times New Roman" panose="02020603050405020304" pitchFamily="18" charset="0"/>
                <a:cs typeface="Times New Roman" panose="02020603050405020304" pitchFamily="18" charset="0"/>
              </a:rPr>
              <a:t>nghĩa đen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 sinh ra cùng trong một bọc, nghĩa thường dùng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 cùng trong một nước.</a:t>
            </a:r>
          </a:p>
          <a:p>
            <a:pPr algn="just">
              <a:buNone/>
            </a:pPr>
            <a:r>
              <a:rPr lang="en-US" altLang="x-none" sz="2800" b="1" dirty="0">
                <a:latin typeface="Times New Roman" panose="02020603050405020304" pitchFamily="18" charset="0"/>
                <a:cs typeface="Times New Roman" panose="02020603050405020304" pitchFamily="18" charset="0"/>
              </a:rPr>
              <a:t>- </a:t>
            </a:r>
            <a:r>
              <a:rPr lang="vi-VN" altLang="x-none" sz="2800" b="1" dirty="0">
                <a:solidFill>
                  <a:srgbClr val="FF0000"/>
                </a:solidFill>
                <a:latin typeface="Times New Roman" panose="02020603050405020304" pitchFamily="18" charset="0"/>
                <a:cs typeface="Times New Roman" panose="02020603050405020304" pitchFamily="18" charset="0"/>
              </a:rPr>
              <a:t>Nô lệ: </a:t>
            </a:r>
            <a:r>
              <a:rPr lang="vi-VN" altLang="x-none" sz="2800" dirty="0">
                <a:latin typeface="Times New Roman" panose="02020603050405020304" pitchFamily="18" charset="0"/>
                <a:cs typeface="Times New Roman" panose="02020603050405020304" pitchFamily="18" charset="0"/>
              </a:rPr>
              <a:t>bị mất quyền tự do, quyền l</a:t>
            </a:r>
            <a:r>
              <a:rPr lang="vi-VN" altLang="x-none" sz="2800" dirty="0">
                <a:latin typeface="Times New Roman" panose="02020603050405020304" pitchFamily="18" charset="0"/>
                <a:ea typeface="Times New Roman" panose="02020603050405020304" pitchFamily="18" charset="0"/>
              </a:rPr>
              <a:t>à</a:t>
            </a:r>
            <a:r>
              <a:rPr lang="vi-VN" altLang="x-none" sz="2800" dirty="0">
                <a:latin typeface="Times New Roman" panose="02020603050405020304" pitchFamily="18" charset="0"/>
                <a:cs typeface="Times New Roman" panose="02020603050405020304" pitchFamily="18" charset="0"/>
              </a:rPr>
              <a:t>m chủ, bị kẻ khác thống trị, áp bức</a:t>
            </a:r>
            <a:r>
              <a:rPr lang="en-US" altLang="x-none" sz="2800" dirty="0">
                <a:latin typeface="Times New Roman" panose="02020603050405020304" pitchFamily="18" charset="0"/>
                <a:cs typeface="Times New Roman" panose="02020603050405020304" pitchFamily="18" charset="0"/>
              </a:rPr>
              <a:t>.</a:t>
            </a:r>
            <a:endParaRPr lang="vi-VN" altLang="x-none" sz="2800" dirty="0">
              <a:latin typeface="Times New Roman" panose="02020603050405020304" pitchFamily="18" charset="0"/>
              <a:cs typeface="Times New Roman" panose="02020603050405020304" pitchFamily="18" charset="0"/>
            </a:endParaRPr>
          </a:p>
          <a:p>
            <a:pPr>
              <a:buNone/>
            </a:pP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endParaRPr lang="en-US"/>
          </a:p>
        </p:txBody>
      </p:sp>
      <p:pic>
        <p:nvPicPr>
          <p:cNvPr id="10242" name="Picture 3"/>
          <p:cNvPicPr>
            <a:picLocks noChangeAspect="1"/>
          </p:cNvPicPr>
          <p:nvPr/>
        </p:nvPicPr>
        <p:blipFill>
          <a:blip r:embed="rId3"/>
          <a:stretch>
            <a:fillRect/>
          </a:stretch>
        </p:blipFill>
        <p:spPr>
          <a:xfrm>
            <a:off x="-68262" y="-91757"/>
            <a:ext cx="10117137" cy="7040562"/>
          </a:xfrm>
          <a:prstGeom prst="rect">
            <a:avLst/>
          </a:prstGeom>
          <a:noFill/>
          <a:ln w="9525">
            <a:noFill/>
          </a:ln>
        </p:spPr>
      </p:pic>
      <p:sp>
        <p:nvSpPr>
          <p:cNvPr id="10243" name="Rectangle 2"/>
          <p:cNvSpPr/>
          <p:nvPr/>
        </p:nvSpPr>
        <p:spPr>
          <a:xfrm>
            <a:off x="2574925" y="7620"/>
            <a:ext cx="3932555" cy="6019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pic>
        <p:nvPicPr>
          <p:cNvPr id="10244" name="Picture 5"/>
          <p:cNvPicPr>
            <a:picLocks noChangeAspect="1"/>
          </p:cNvPicPr>
          <p:nvPr/>
        </p:nvPicPr>
        <p:blipFill>
          <a:blip r:embed="rId4"/>
          <a:stretch>
            <a:fillRect/>
          </a:stretch>
        </p:blipFill>
        <p:spPr>
          <a:xfrm>
            <a:off x="63500" y="4808538"/>
            <a:ext cx="712788" cy="2036762"/>
          </a:xfrm>
          <a:prstGeom prst="rect">
            <a:avLst/>
          </a:prstGeom>
          <a:noFill/>
          <a:ln w="9525">
            <a:noFill/>
          </a:ln>
        </p:spPr>
      </p:pic>
      <p:pic>
        <p:nvPicPr>
          <p:cNvPr id="10245" name="Picture 23"/>
          <p:cNvPicPr>
            <a:picLocks noChangeAspect="1"/>
          </p:cNvPicPr>
          <p:nvPr/>
        </p:nvPicPr>
        <p:blipFill>
          <a:blip r:embed="rId4"/>
          <a:stretch>
            <a:fillRect/>
          </a:stretch>
        </p:blipFill>
        <p:spPr>
          <a:xfrm>
            <a:off x="828675" y="5045075"/>
            <a:ext cx="714375" cy="2036763"/>
          </a:xfrm>
          <a:prstGeom prst="rect">
            <a:avLst/>
          </a:prstGeom>
          <a:noFill/>
          <a:ln w="9525">
            <a:noFill/>
          </a:ln>
        </p:spPr>
      </p:pic>
      <p:pic>
        <p:nvPicPr>
          <p:cNvPr id="10246" name="Picture 6"/>
          <p:cNvPicPr>
            <a:picLocks noChangeAspect="1"/>
          </p:cNvPicPr>
          <p:nvPr/>
        </p:nvPicPr>
        <p:blipFill>
          <a:blip r:embed="rId5"/>
          <a:stretch>
            <a:fillRect/>
          </a:stretch>
        </p:blipFill>
        <p:spPr>
          <a:xfrm>
            <a:off x="8442325" y="5516563"/>
            <a:ext cx="857250" cy="1387475"/>
          </a:xfrm>
          <a:prstGeom prst="rect">
            <a:avLst/>
          </a:prstGeom>
          <a:noFill/>
          <a:ln w="9525">
            <a:noFill/>
          </a:ln>
        </p:spPr>
      </p:pic>
      <p:sp>
        <p:nvSpPr>
          <p:cNvPr id="13" name="Rectangle 2"/>
          <p:cNvSpPr/>
          <p:nvPr/>
        </p:nvSpPr>
        <p:spPr>
          <a:xfrm>
            <a:off x="2865438" y="1993900"/>
            <a:ext cx="5910262" cy="1193800"/>
          </a:xfrm>
          <a:prstGeom prst="rect">
            <a:avLst/>
          </a:prstGeom>
          <a:noFill/>
          <a:ln w="9525">
            <a:noFill/>
          </a:ln>
        </p:spPr>
        <p:txBody>
          <a:bodyPr anchor="ctr"/>
          <a:lstStyle/>
          <a:p>
            <a:pPr algn="just"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6"/>
          <a:stretch>
            <a:fillRect/>
          </a:stretch>
        </p:blipFill>
        <p:spPr>
          <a:xfrm>
            <a:off x="1981200" y="4648200"/>
            <a:ext cx="1428750" cy="1428750"/>
          </a:xfrm>
          <a:prstGeom prst="rect">
            <a:avLst/>
          </a:prstGeom>
          <a:noFill/>
          <a:ln w="9525">
            <a:noFill/>
          </a:ln>
        </p:spPr>
      </p:pic>
      <p:pic>
        <p:nvPicPr>
          <p:cNvPr id="6" name="Content Placeholder 99"/>
          <p:cNvPicPr/>
          <p:nvPr/>
        </p:nvPicPr>
        <p:blipFill>
          <a:blip r:embed="rId6"/>
          <a:stretch>
            <a:fillRect/>
          </a:stretch>
        </p:blipFill>
        <p:spPr>
          <a:xfrm>
            <a:off x="2819400" y="2809875"/>
            <a:ext cx="1583690" cy="1085215"/>
          </a:xfrm>
          <a:prstGeom prst="rect">
            <a:avLst/>
          </a:prstGeom>
          <a:noFill/>
          <a:ln w="9525">
            <a:noFill/>
          </a:ln>
        </p:spPr>
      </p:pic>
      <p:pic>
        <p:nvPicPr>
          <p:cNvPr id="7" name="Content Placeholder 99"/>
          <p:cNvPicPr/>
          <p:nvPr/>
        </p:nvPicPr>
        <p:blipFill>
          <a:blip r:embed="rId6"/>
          <a:stretch>
            <a:fillRect/>
          </a:stretch>
        </p:blipFill>
        <p:spPr>
          <a:xfrm>
            <a:off x="6858000" y="2809875"/>
            <a:ext cx="1562100" cy="1238250"/>
          </a:xfrm>
          <a:prstGeom prst="rect">
            <a:avLst/>
          </a:prstGeom>
          <a:noFill/>
          <a:ln w="9525">
            <a:noFill/>
          </a:ln>
        </p:spPr>
      </p:pic>
      <p:pic>
        <p:nvPicPr>
          <p:cNvPr id="101" name="Picture 100"/>
          <p:cNvPicPr/>
          <p:nvPr/>
        </p:nvPicPr>
        <p:blipFill>
          <a:blip r:embed="rId7"/>
          <a:stretch>
            <a:fillRect/>
          </a:stretch>
        </p:blipFill>
        <p:spPr>
          <a:xfrm>
            <a:off x="3124200" y="838200"/>
            <a:ext cx="3731895" cy="1165225"/>
          </a:xfrm>
          <a:prstGeom prst="rect">
            <a:avLst/>
          </a:prstGeom>
          <a:noFill/>
          <a:ln w="9525">
            <a:noFill/>
          </a:ln>
        </p:spPr>
      </p:pic>
      <p:sp>
        <p:nvSpPr>
          <p:cNvPr id="8" name="Rounded Rectangle 7"/>
          <p:cNvSpPr/>
          <p:nvPr/>
        </p:nvSpPr>
        <p:spPr>
          <a:xfrm>
            <a:off x="2230120" y="812800"/>
            <a:ext cx="1527810" cy="1190625"/>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0000CC"/>
                </a:solidFill>
                <a:latin typeface="Times New Roman" panose="02020603050405020304" pitchFamily="18" charset="0"/>
                <a:cs typeface="Times New Roman" panose="02020603050405020304" pitchFamily="18" charset="0"/>
              </a:rPr>
              <a:t>Trò chơi</a:t>
            </a:r>
          </a:p>
        </p:txBody>
      </p:sp>
      <p:sp>
        <p:nvSpPr>
          <p:cNvPr id="10" name="Flowchart: Connector 9"/>
          <p:cNvSpPr/>
          <p:nvPr/>
        </p:nvSpPr>
        <p:spPr>
          <a:xfrm>
            <a:off x="3258300" y="382397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1</a:t>
            </a:r>
          </a:p>
        </p:txBody>
      </p:sp>
      <p:sp>
        <p:nvSpPr>
          <p:cNvPr id="11" name="Flowchart: Connector 10"/>
          <p:cNvSpPr/>
          <p:nvPr/>
        </p:nvSpPr>
        <p:spPr>
          <a:xfrm>
            <a:off x="2286000" y="586740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7232650" y="389509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2</a:t>
            </a:r>
          </a:p>
        </p:txBody>
      </p:sp>
      <p:pic>
        <p:nvPicPr>
          <p:cNvPr id="16" name="Content Placeholder 99"/>
          <p:cNvPicPr>
            <a:picLocks noChangeAspect="1"/>
          </p:cNvPicPr>
          <p:nvPr/>
        </p:nvPicPr>
        <p:blipFill>
          <a:blip r:embed="rId6"/>
          <a:stretch>
            <a:fillRect/>
          </a:stretch>
        </p:blipFill>
        <p:spPr>
          <a:xfrm>
            <a:off x="4883150" y="4495800"/>
            <a:ext cx="1428750" cy="1428750"/>
          </a:xfrm>
          <a:prstGeom prst="rect">
            <a:avLst/>
          </a:prstGeom>
          <a:noFill/>
          <a:ln w="9525">
            <a:noFill/>
          </a:ln>
        </p:spPr>
      </p:pic>
      <p:sp>
        <p:nvSpPr>
          <p:cNvPr id="17" name="Flowchart: Connector 16"/>
          <p:cNvSpPr/>
          <p:nvPr/>
        </p:nvSpPr>
        <p:spPr>
          <a:xfrm>
            <a:off x="5181600" y="5758815"/>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pic>
        <p:nvPicPr>
          <p:cNvPr id="31754" name="Picture 2"/>
          <p:cNvPicPr>
            <a:picLocks noChangeAspect="1"/>
          </p:cNvPicPr>
          <p:nvPr/>
        </p:nvPicPr>
        <p:blipFill>
          <a:blip r:embed="rId8"/>
          <a:stretch>
            <a:fillRect/>
          </a:stretch>
        </p:blipFill>
        <p:spPr>
          <a:xfrm>
            <a:off x="5410200" y="3123883"/>
            <a:ext cx="857250" cy="1028700"/>
          </a:xfrm>
          <a:prstGeom prst="rect">
            <a:avLst/>
          </a:prstGeom>
          <a:noFill/>
          <a:ln w="9525">
            <a:noFill/>
          </a:ln>
        </p:spPr>
      </p:pic>
      <p:pic>
        <p:nvPicPr>
          <p:cNvPr id="31755" name="Picture 11"/>
          <p:cNvPicPr>
            <a:picLocks noChangeAspect="1"/>
          </p:cNvPicPr>
          <p:nvPr/>
        </p:nvPicPr>
        <p:blipFill>
          <a:blip r:embed="rId8"/>
          <a:stretch>
            <a:fillRect/>
          </a:stretch>
        </p:blipFill>
        <p:spPr>
          <a:xfrm>
            <a:off x="3886200" y="4513580"/>
            <a:ext cx="857250" cy="1028700"/>
          </a:xfrm>
          <a:prstGeom prst="rect">
            <a:avLst/>
          </a:prstGeom>
          <a:noFill/>
          <a:ln w="9525">
            <a:noFill/>
          </a:ln>
        </p:spPr>
      </p:pic>
      <p:pic>
        <p:nvPicPr>
          <p:cNvPr id="31756" name="Picture 2"/>
          <p:cNvPicPr>
            <a:picLocks noChangeAspect="1"/>
          </p:cNvPicPr>
          <p:nvPr/>
        </p:nvPicPr>
        <p:blipFill>
          <a:blip r:embed="rId8"/>
          <a:stretch>
            <a:fillRect/>
          </a:stretch>
        </p:blipFill>
        <p:spPr>
          <a:xfrm>
            <a:off x="1697038" y="3123883"/>
            <a:ext cx="857250" cy="1028700"/>
          </a:xfrm>
          <a:prstGeom prst="rect">
            <a:avLst/>
          </a:prstGeom>
          <a:noFill/>
          <a:ln w="9525">
            <a:noFill/>
          </a:ln>
        </p:spPr>
      </p:pic>
      <p:pic>
        <p:nvPicPr>
          <p:cNvPr id="31758" name="Picture 11"/>
          <p:cNvPicPr>
            <a:picLocks noChangeAspect="1"/>
          </p:cNvPicPr>
          <p:nvPr/>
        </p:nvPicPr>
        <p:blipFill>
          <a:blip r:embed="rId8"/>
          <a:stretch>
            <a:fillRect/>
          </a:stretch>
        </p:blipFill>
        <p:spPr>
          <a:xfrm>
            <a:off x="6629400" y="4648200"/>
            <a:ext cx="857250" cy="1028700"/>
          </a:xfrm>
          <a:prstGeom prst="rect">
            <a:avLst/>
          </a:prstGeom>
          <a:noFill/>
          <a:ln w="9525">
            <a:noFill/>
          </a:ln>
        </p:spPr>
      </p:pic>
      <p:pic>
        <p:nvPicPr>
          <p:cNvPr id="22" name="Picture 2"/>
          <p:cNvPicPr>
            <a:picLocks noGrp="1" noChangeAspect="1"/>
          </p:cNvPicPr>
          <p:nvPr>
            <p:ph sz="half" idx="2"/>
          </p:nvPr>
        </p:nvPicPr>
        <p:blipFill>
          <a:blip r:embed="rId8"/>
          <a:stretch>
            <a:fillRect/>
          </a:stretch>
        </p:blipFill>
        <p:spPr>
          <a:xfrm>
            <a:off x="4592955" y="2052955"/>
            <a:ext cx="952500" cy="11430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7" name="TextBox 6"/>
          <p:cNvSpPr txBox="1"/>
          <p:nvPr/>
        </p:nvSpPr>
        <p:spPr>
          <a:xfrm>
            <a:off x="304800" y="772180"/>
            <a:ext cx="8534400" cy="953135"/>
          </a:xfrm>
          <a:prstGeom prst="rect">
            <a:avLst/>
          </a:prstGeom>
          <a:solidFill>
            <a:schemeClr val="accent2">
              <a:lumMod val="20000"/>
              <a:lumOff val="80000"/>
            </a:schemeClr>
          </a:solidFill>
        </p:spPr>
        <p:txBody>
          <a:bodyPr wrap="square" rtlCol="0">
            <a:spAutoFit/>
          </a:bodyPr>
          <a:lstStyle/>
          <a:p>
            <a:r>
              <a:rPr lang="en-US" sz="2800" b="1" dirty="0" err="1" smtClean="0">
                <a:solidFill>
                  <a:srgbClr val="0000CC"/>
                </a:solidFill>
                <a:latin typeface="Times New Roman" panose="02020603050405020304" pitchFamily="18" charset="0"/>
                <a:cs typeface="Times New Roman" panose="02020603050405020304" pitchFamily="18" charset="0"/>
              </a:rPr>
              <a:t>Câu</a:t>
            </a:r>
            <a:r>
              <a:rPr lang="en-US" sz="2800" b="1" dirty="0" smtClean="0">
                <a:solidFill>
                  <a:srgbClr val="0000CC"/>
                </a:solidFill>
                <a:latin typeface="Times New Roman" panose="02020603050405020304" pitchFamily="18" charset="0"/>
                <a:cs typeface="Times New Roman" panose="02020603050405020304" pitchFamily="18" charset="0"/>
              </a:rPr>
              <a:t> 1: Đâu không phải là ý nghĩa đặc biệt của ngày khai trường tháng 9 năm 1945 ?</a:t>
            </a:r>
            <a:endParaRPr lang="en-US" sz="2800" dirty="0" smtClean="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04800" y="2169795"/>
            <a:ext cx="8779510" cy="4461510"/>
          </a:xfrm>
          <a:prstGeom prst="rect">
            <a:avLst/>
          </a:prstGeom>
          <a:solidFill>
            <a:schemeClr val="accent1">
              <a:lumMod val="40000"/>
              <a:lumOff val="60000"/>
            </a:schemeClr>
          </a:solid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 A.</a:t>
            </a:r>
            <a:r>
              <a:rPr lang="en-US" sz="2800" dirty="0" err="1" smtClean="0">
                <a:solidFill>
                  <a:srgbClr val="0000CC"/>
                </a:solidFill>
                <a:latin typeface="Times New Roman" panose="02020603050405020304" pitchFamily="18" charset="0"/>
                <a:cs typeface="Times New Roman" panose="02020603050405020304" pitchFamily="18" charset="0"/>
              </a:rPr>
              <a:t>Đây</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khai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đầu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tiên</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Việt</a:t>
            </a:r>
            <a:r>
              <a:rPr lang="en-US" sz="2800" dirty="0">
                <a:solidFill>
                  <a:srgbClr val="0000CC"/>
                </a:solidFill>
                <a:latin typeface="Times New Roman" panose="02020603050405020304" pitchFamily="18" charset="0"/>
                <a:cs typeface="Times New Roman" panose="02020603050405020304" pitchFamily="18" charset="0"/>
              </a:rPr>
              <a:t> Nam </a:t>
            </a:r>
            <a:r>
              <a:rPr lang="en-US" sz="2800" dirty="0" err="1">
                <a:solidFill>
                  <a:srgbClr val="0000CC"/>
                </a:solidFill>
                <a:latin typeface="Times New Roman" panose="02020603050405020304" pitchFamily="18" charset="0"/>
                <a:cs typeface="Times New Roman" panose="02020603050405020304" pitchFamily="18" charset="0"/>
              </a:rPr>
              <a:t>dân</a:t>
            </a:r>
            <a:r>
              <a:rPr lang="en-US" sz="2800" dirty="0">
                <a:solidFill>
                  <a:srgbClr val="0000CC"/>
                </a:solidFill>
                <a:latin typeface="Times New Roman" panose="02020603050405020304" pitchFamily="18" charset="0"/>
                <a:cs typeface="Times New Roman" panose="02020603050405020304" pitchFamily="18" charset="0"/>
              </a:rPr>
              <a:t> </a:t>
            </a:r>
            <a:endParaRPr lang="en-US" sz="2800" dirty="0" smtClean="0">
              <a:solidFill>
                <a:srgbClr val="0000CC"/>
              </a:solidFill>
              <a:latin typeface="Times New Roman" panose="02020603050405020304" pitchFamily="18" charset="0"/>
              <a:cs typeface="Times New Roman" panose="02020603050405020304" pitchFamily="18" charset="0"/>
            </a:endParaRPr>
          </a:p>
          <a:p>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chủ</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Cộng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hòa</a:t>
            </a:r>
            <a:endParaRPr lang="en-US" sz="2800" dirty="0">
              <a:solidFill>
                <a:srgbClr val="0000CC"/>
              </a:solidFill>
              <a:latin typeface="Times New Roman" panose="02020603050405020304" pitchFamily="18" charset="0"/>
              <a:cs typeface="Times New Roman" panose="02020603050405020304" pitchFamily="18" charset="0"/>
            </a:endParaRPr>
          </a:p>
          <a:p>
            <a:endParaRPr lang="en-US" sz="1400" dirty="0" smtClean="0">
              <a:solidFill>
                <a:srgbClr val="0000CC"/>
              </a:solidFill>
              <a:latin typeface="Times New Roman" panose="02020603050405020304" pitchFamily="18" charset="0"/>
              <a:cs typeface="Times New Roman" panose="02020603050405020304" pitchFamily="18" charset="0"/>
            </a:endParaRPr>
          </a:p>
          <a:p>
            <a:r>
              <a:rPr lang="en-US" sz="2800" dirty="0" smtClean="0">
                <a:solidFill>
                  <a:srgbClr val="0000CC"/>
                </a:solidFill>
                <a:latin typeface="Times New Roman" panose="02020603050405020304" pitchFamily="18" charset="0"/>
                <a:cs typeface="Times New Roman" panose="02020603050405020304" pitchFamily="18" charset="0"/>
              </a:rPr>
              <a:t>B. </a:t>
            </a:r>
            <a:r>
              <a:rPr lang="en-US" sz="2800" dirty="0" err="1" smtClean="0">
                <a:solidFill>
                  <a:srgbClr val="0000CC"/>
                </a:solidFill>
                <a:latin typeface="Times New Roman" panose="02020603050405020304" pitchFamily="18" charset="0"/>
                <a:cs typeface="Times New Roman" panose="02020603050405020304" pitchFamily="18" charset="0"/>
              </a:rPr>
              <a:t>Từ</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em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hưởng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một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nền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giáo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hoàn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toàn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smtClean="0">
                <a:solidFill>
                  <a:srgbClr val="0000CC"/>
                </a:solidFill>
                <a:latin typeface="Times New Roman" panose="02020603050405020304" pitchFamily="18" charset="0"/>
                <a:cs typeface="Times New Roman" panose="02020603050405020304" pitchFamily="18" charset="0"/>
              </a:rPr>
              <a:t> </a:t>
            </a:r>
          </a:p>
          <a:p>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Việt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Nam.</a:t>
            </a:r>
          </a:p>
          <a:p>
            <a:endParaRPr lang="en-US" dirty="0" smtClean="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C. </a:t>
            </a:r>
            <a:r>
              <a:rPr lang="en-US" sz="2800" dirty="0" err="1">
                <a:solidFill>
                  <a:srgbClr val="0000CC"/>
                </a:solidFill>
                <a:latin typeface="Times New Roman" panose="02020603050405020304" pitchFamily="18" charset="0"/>
                <a:cs typeface="Times New Roman" panose="02020603050405020304" pitchFamily="18" charset="0"/>
              </a:rPr>
              <a:t>Ngày khai trường đầu tiên sau khi nước ta giành độc lập sau 80 năm làm nô lệ cho thực dân Pháp.</a:t>
            </a:r>
          </a:p>
          <a:p>
            <a:endParaRPr lang="en-US" sz="2800" dirty="0" err="1" smtClean="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D. </a:t>
            </a:r>
            <a:r>
              <a:rPr lang="en-US" sz="2800" dirty="0" err="1">
                <a:solidFill>
                  <a:srgbClr val="0000CC"/>
                </a:solidFill>
                <a:latin typeface="Times New Roman" panose="02020603050405020304" pitchFamily="18" charset="0"/>
                <a:cs typeface="Times New Roman" panose="02020603050405020304" pitchFamily="18" charset="0"/>
              </a:rPr>
              <a:t>Đây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toàn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trường</a:t>
            </a:r>
            <a:r>
              <a:rPr lang="en-US" sz="2800" dirty="0">
                <a:solidFill>
                  <a:srgbClr val="0000CC"/>
                </a:solidFill>
                <a:latin typeface="Times New Roman" panose="02020603050405020304" pitchFamily="18" charset="0"/>
                <a:cs typeface="Times New Roman" panose="02020603050405020304" pitchFamily="18" charset="0"/>
              </a:rPr>
              <a:t>.</a:t>
            </a:r>
          </a:p>
          <a:p>
            <a:endParaRPr 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
                                            <p:txEl>
                                              <p:pRg st="8" end="8"/>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42" name="Picture 3"/>
          <p:cNvPicPr>
            <a:picLocks noChangeAspect="1"/>
          </p:cNvPicPr>
          <p:nvPr/>
        </p:nvPicPr>
        <p:blipFill>
          <a:blip r:embed="rId3"/>
          <a:stretch>
            <a:fillRect/>
          </a:stretch>
        </p:blipFill>
        <p:spPr>
          <a:xfrm>
            <a:off x="-68262" y="-91757"/>
            <a:ext cx="10117137" cy="7040562"/>
          </a:xfrm>
          <a:prstGeom prst="rect">
            <a:avLst/>
          </a:prstGeom>
          <a:noFill/>
          <a:ln w="9525">
            <a:noFill/>
          </a:ln>
        </p:spPr>
      </p:pic>
      <p:sp>
        <p:nvSpPr>
          <p:cNvPr id="10243" name="Rectangle 2"/>
          <p:cNvSpPr/>
          <p:nvPr/>
        </p:nvSpPr>
        <p:spPr>
          <a:xfrm>
            <a:off x="2574925" y="7620"/>
            <a:ext cx="3932555" cy="6019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pic>
        <p:nvPicPr>
          <p:cNvPr id="10244" name="Picture 5"/>
          <p:cNvPicPr>
            <a:picLocks noChangeAspect="1"/>
          </p:cNvPicPr>
          <p:nvPr/>
        </p:nvPicPr>
        <p:blipFill>
          <a:blip r:embed="rId4"/>
          <a:stretch>
            <a:fillRect/>
          </a:stretch>
        </p:blipFill>
        <p:spPr>
          <a:xfrm>
            <a:off x="63500" y="4808538"/>
            <a:ext cx="712788" cy="2036762"/>
          </a:xfrm>
          <a:prstGeom prst="rect">
            <a:avLst/>
          </a:prstGeom>
          <a:noFill/>
          <a:ln w="9525">
            <a:noFill/>
          </a:ln>
        </p:spPr>
      </p:pic>
      <p:pic>
        <p:nvPicPr>
          <p:cNvPr id="10245" name="Picture 23"/>
          <p:cNvPicPr>
            <a:picLocks noChangeAspect="1"/>
          </p:cNvPicPr>
          <p:nvPr/>
        </p:nvPicPr>
        <p:blipFill>
          <a:blip r:embed="rId4"/>
          <a:stretch>
            <a:fillRect/>
          </a:stretch>
        </p:blipFill>
        <p:spPr>
          <a:xfrm>
            <a:off x="828675" y="5045075"/>
            <a:ext cx="714375" cy="2036763"/>
          </a:xfrm>
          <a:prstGeom prst="rect">
            <a:avLst/>
          </a:prstGeom>
          <a:noFill/>
          <a:ln w="9525">
            <a:noFill/>
          </a:ln>
        </p:spPr>
      </p:pic>
      <p:pic>
        <p:nvPicPr>
          <p:cNvPr id="10246" name="Picture 6"/>
          <p:cNvPicPr>
            <a:picLocks noChangeAspect="1"/>
          </p:cNvPicPr>
          <p:nvPr/>
        </p:nvPicPr>
        <p:blipFill>
          <a:blip r:embed="rId5"/>
          <a:stretch>
            <a:fillRect/>
          </a:stretch>
        </p:blipFill>
        <p:spPr>
          <a:xfrm>
            <a:off x="8442325" y="5516563"/>
            <a:ext cx="857250" cy="1387475"/>
          </a:xfrm>
          <a:prstGeom prst="rect">
            <a:avLst/>
          </a:prstGeom>
          <a:noFill/>
          <a:ln w="9525">
            <a:noFill/>
          </a:ln>
        </p:spPr>
      </p:pic>
      <p:sp>
        <p:nvSpPr>
          <p:cNvPr id="13" name="Rectangle 2"/>
          <p:cNvSpPr/>
          <p:nvPr/>
        </p:nvSpPr>
        <p:spPr>
          <a:xfrm>
            <a:off x="2865438" y="1993900"/>
            <a:ext cx="5910262" cy="1193800"/>
          </a:xfrm>
          <a:prstGeom prst="rect">
            <a:avLst/>
          </a:prstGeom>
          <a:noFill/>
          <a:ln w="9525">
            <a:noFill/>
          </a:ln>
        </p:spPr>
        <p:txBody>
          <a:bodyPr anchor="ctr"/>
          <a:lstStyle/>
          <a:p>
            <a:pPr algn="just"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6"/>
          <a:stretch>
            <a:fillRect/>
          </a:stretch>
        </p:blipFill>
        <p:spPr>
          <a:xfrm>
            <a:off x="1905000" y="4572000"/>
            <a:ext cx="1428750" cy="1428750"/>
          </a:xfrm>
          <a:prstGeom prst="rect">
            <a:avLst/>
          </a:prstGeom>
          <a:noFill/>
          <a:ln w="9525">
            <a:noFill/>
          </a:ln>
        </p:spPr>
      </p:pic>
      <p:pic>
        <p:nvPicPr>
          <p:cNvPr id="6" name="Content Placeholder 99"/>
          <p:cNvPicPr/>
          <p:nvPr/>
        </p:nvPicPr>
        <p:blipFill>
          <a:blip r:embed="rId6"/>
          <a:stretch>
            <a:fillRect/>
          </a:stretch>
        </p:blipFill>
        <p:spPr>
          <a:xfrm>
            <a:off x="2819400" y="2809875"/>
            <a:ext cx="1583690" cy="1085215"/>
          </a:xfrm>
          <a:prstGeom prst="rect">
            <a:avLst/>
          </a:prstGeom>
          <a:noFill/>
          <a:ln w="9525">
            <a:noFill/>
          </a:ln>
        </p:spPr>
      </p:pic>
      <p:pic>
        <p:nvPicPr>
          <p:cNvPr id="7" name="Content Placeholder 99"/>
          <p:cNvPicPr/>
          <p:nvPr/>
        </p:nvPicPr>
        <p:blipFill>
          <a:blip r:embed="rId6"/>
          <a:stretch>
            <a:fillRect/>
          </a:stretch>
        </p:blipFill>
        <p:spPr>
          <a:xfrm>
            <a:off x="6858000" y="2809875"/>
            <a:ext cx="1562100" cy="1238250"/>
          </a:xfrm>
          <a:prstGeom prst="rect">
            <a:avLst/>
          </a:prstGeom>
          <a:noFill/>
          <a:ln w="9525">
            <a:noFill/>
          </a:ln>
        </p:spPr>
      </p:pic>
      <p:pic>
        <p:nvPicPr>
          <p:cNvPr id="101" name="Picture 100"/>
          <p:cNvPicPr/>
          <p:nvPr/>
        </p:nvPicPr>
        <p:blipFill>
          <a:blip r:embed="rId7"/>
          <a:stretch>
            <a:fillRect/>
          </a:stretch>
        </p:blipFill>
        <p:spPr>
          <a:xfrm>
            <a:off x="3124200" y="838200"/>
            <a:ext cx="3731895" cy="1165225"/>
          </a:xfrm>
          <a:prstGeom prst="rect">
            <a:avLst/>
          </a:prstGeom>
          <a:noFill/>
          <a:ln w="9525">
            <a:noFill/>
          </a:ln>
        </p:spPr>
      </p:pic>
      <p:sp>
        <p:nvSpPr>
          <p:cNvPr id="8" name="Rounded Rectangle 7"/>
          <p:cNvSpPr/>
          <p:nvPr/>
        </p:nvSpPr>
        <p:spPr>
          <a:xfrm>
            <a:off x="2230120" y="812800"/>
            <a:ext cx="1527810" cy="1190625"/>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0000CC"/>
                </a:solidFill>
                <a:latin typeface="Times New Roman" panose="02020603050405020304" pitchFamily="18" charset="0"/>
                <a:cs typeface="Times New Roman" panose="02020603050405020304" pitchFamily="18" charset="0"/>
              </a:rPr>
              <a:t>Trò chơi</a:t>
            </a:r>
          </a:p>
        </p:txBody>
      </p:sp>
      <p:sp>
        <p:nvSpPr>
          <p:cNvPr id="10" name="Flowchart: Connector 9"/>
          <p:cNvSpPr/>
          <p:nvPr/>
        </p:nvSpPr>
        <p:spPr>
          <a:xfrm>
            <a:off x="3260725" y="381000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1</a:t>
            </a:r>
          </a:p>
        </p:txBody>
      </p:sp>
      <p:sp>
        <p:nvSpPr>
          <p:cNvPr id="11" name="Flowchart: Connector 10"/>
          <p:cNvSpPr/>
          <p:nvPr/>
        </p:nvSpPr>
        <p:spPr>
          <a:xfrm>
            <a:off x="2286000" y="586740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7232650" y="389509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2</a:t>
            </a:r>
          </a:p>
        </p:txBody>
      </p:sp>
      <p:pic>
        <p:nvPicPr>
          <p:cNvPr id="16" name="Content Placeholder 99"/>
          <p:cNvPicPr>
            <a:picLocks noChangeAspect="1"/>
          </p:cNvPicPr>
          <p:nvPr/>
        </p:nvPicPr>
        <p:blipFill>
          <a:blip r:embed="rId6"/>
          <a:stretch>
            <a:fillRect/>
          </a:stretch>
        </p:blipFill>
        <p:spPr>
          <a:xfrm>
            <a:off x="4883150" y="4495800"/>
            <a:ext cx="1428750" cy="1428750"/>
          </a:xfrm>
          <a:prstGeom prst="rect">
            <a:avLst/>
          </a:prstGeom>
          <a:noFill/>
          <a:ln w="9525">
            <a:noFill/>
          </a:ln>
        </p:spPr>
      </p:pic>
      <p:sp>
        <p:nvSpPr>
          <p:cNvPr id="17" name="Flowchart: Connector 16"/>
          <p:cNvSpPr/>
          <p:nvPr/>
        </p:nvSpPr>
        <p:spPr>
          <a:xfrm>
            <a:off x="5181600" y="5758815"/>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pic>
        <p:nvPicPr>
          <p:cNvPr id="31754" name="Picture 2"/>
          <p:cNvPicPr>
            <a:picLocks noChangeAspect="1"/>
          </p:cNvPicPr>
          <p:nvPr/>
        </p:nvPicPr>
        <p:blipFill>
          <a:blip r:embed="rId8"/>
          <a:stretch>
            <a:fillRect/>
          </a:stretch>
        </p:blipFill>
        <p:spPr>
          <a:xfrm>
            <a:off x="5410200" y="3123883"/>
            <a:ext cx="857250" cy="1028700"/>
          </a:xfrm>
          <a:prstGeom prst="rect">
            <a:avLst/>
          </a:prstGeom>
          <a:noFill/>
          <a:ln w="9525">
            <a:noFill/>
          </a:ln>
        </p:spPr>
      </p:pic>
      <p:pic>
        <p:nvPicPr>
          <p:cNvPr id="31755" name="Picture 11"/>
          <p:cNvPicPr>
            <a:picLocks noChangeAspect="1"/>
          </p:cNvPicPr>
          <p:nvPr/>
        </p:nvPicPr>
        <p:blipFill>
          <a:blip r:embed="rId8"/>
          <a:stretch>
            <a:fillRect/>
          </a:stretch>
        </p:blipFill>
        <p:spPr>
          <a:xfrm>
            <a:off x="3886200" y="4513580"/>
            <a:ext cx="857250" cy="1028700"/>
          </a:xfrm>
          <a:prstGeom prst="rect">
            <a:avLst/>
          </a:prstGeom>
          <a:noFill/>
          <a:ln w="9525">
            <a:noFill/>
          </a:ln>
        </p:spPr>
      </p:pic>
      <p:pic>
        <p:nvPicPr>
          <p:cNvPr id="31756" name="Picture 2"/>
          <p:cNvPicPr>
            <a:picLocks noChangeAspect="1"/>
          </p:cNvPicPr>
          <p:nvPr/>
        </p:nvPicPr>
        <p:blipFill>
          <a:blip r:embed="rId8"/>
          <a:stretch>
            <a:fillRect/>
          </a:stretch>
        </p:blipFill>
        <p:spPr>
          <a:xfrm>
            <a:off x="1697038" y="3123883"/>
            <a:ext cx="857250" cy="1028700"/>
          </a:xfrm>
          <a:prstGeom prst="rect">
            <a:avLst/>
          </a:prstGeom>
          <a:noFill/>
          <a:ln w="9525">
            <a:noFill/>
          </a:ln>
        </p:spPr>
      </p:pic>
      <p:pic>
        <p:nvPicPr>
          <p:cNvPr id="31758" name="Picture 11"/>
          <p:cNvPicPr>
            <a:picLocks noChangeAspect="1"/>
          </p:cNvPicPr>
          <p:nvPr/>
        </p:nvPicPr>
        <p:blipFill>
          <a:blip r:embed="rId8"/>
          <a:stretch>
            <a:fillRect/>
          </a:stretch>
        </p:blipFill>
        <p:spPr>
          <a:xfrm>
            <a:off x="6629400" y="4648200"/>
            <a:ext cx="857250" cy="1028700"/>
          </a:xfrm>
          <a:prstGeom prst="rect">
            <a:avLst/>
          </a:prstGeom>
          <a:noFill/>
          <a:ln w="9525">
            <a:noFill/>
          </a:ln>
        </p:spPr>
      </p:pic>
      <p:pic>
        <p:nvPicPr>
          <p:cNvPr id="22" name="Picture 2"/>
          <p:cNvPicPr>
            <a:picLocks noGrp="1" noChangeAspect="1"/>
          </p:cNvPicPr>
          <p:nvPr>
            <p:ph sz="half" idx="2"/>
          </p:nvPr>
        </p:nvPicPr>
        <p:blipFill>
          <a:blip r:embed="rId8"/>
          <a:stretch>
            <a:fillRect/>
          </a:stretch>
        </p:blipFill>
        <p:spPr>
          <a:xfrm>
            <a:off x="4592955" y="2052955"/>
            <a:ext cx="952500" cy="11430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P spid="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5" name="TextBox 4"/>
          <p:cNvSpPr txBox="1"/>
          <p:nvPr/>
        </p:nvSpPr>
        <p:spPr>
          <a:xfrm>
            <a:off x="304800" y="391180"/>
            <a:ext cx="8534400" cy="1814830"/>
          </a:xfrm>
          <a:prstGeom prst="rect">
            <a:avLst/>
          </a:prstGeom>
          <a:solidFill>
            <a:schemeClr val="accent2">
              <a:lumMod val="20000"/>
              <a:lumOff val="80000"/>
            </a:schemeClr>
          </a:solidFill>
        </p:spPr>
        <p:txBody>
          <a:bodyPr wrap="square" rtlCol="0">
            <a:spAutoFit/>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2</a:t>
            </a:r>
            <a:r>
              <a:rPr lang="en-US" sz="2800" dirty="0">
                <a:solidFill>
                  <a:srgbClr val="0000CC"/>
                </a:solidFill>
                <a:latin typeface="Times New Roman" panose="02020603050405020304" pitchFamily="18" charset="0"/>
                <a:cs typeface="Times New Roman" panose="02020603050405020304" pitchFamily="18" charset="0"/>
              </a:rPr>
              <a:t>. Bác Hồ muốn nhắn nhủ tới các em học sinh điều gì khi nói:“</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em</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hưởng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sự</a:t>
            </a:r>
            <a:r>
              <a:rPr lang="en-US" sz="2800" dirty="0">
                <a:solidFill>
                  <a:srgbClr val="0000CC"/>
                </a:solidFill>
                <a:latin typeface="Times New Roman" panose="02020603050405020304" pitchFamily="18" charset="0"/>
                <a:cs typeface="Times New Roman" panose="02020603050405020304" pitchFamily="18" charset="0"/>
              </a:rPr>
              <a:t> may </a:t>
            </a:r>
            <a:r>
              <a:rPr lang="en-US" sz="2800" dirty="0" err="1">
                <a:solidFill>
                  <a:srgbClr val="0000CC"/>
                </a:solidFill>
                <a:latin typeface="Times New Roman" panose="02020603050405020304" pitchFamily="18" charset="0"/>
                <a:cs typeface="Times New Roman" panose="02020603050405020304" pitchFamily="18" charset="0"/>
              </a:rPr>
              <a:t>mắn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nhờ</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sự</a:t>
            </a:r>
            <a:r>
              <a:rPr lang="en-US" sz="2800" dirty="0">
                <a:solidFill>
                  <a:srgbClr val="0000CC"/>
                </a:solidFill>
                <a:latin typeface="Times New Roman" panose="02020603050405020304" pitchFamily="18" charset="0"/>
                <a:cs typeface="Times New Roman" panose="02020603050405020304" pitchFamily="18" charset="0"/>
              </a:rPr>
              <a:t> hi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bao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nhiêu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 em.Vậy các em nghĩ sao?</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04800" y="2377857"/>
            <a:ext cx="8534400" cy="3107690"/>
          </a:xfrm>
          <a:prstGeom prst="rect">
            <a:avLst/>
          </a:prstGeom>
          <a:solidFill>
            <a:schemeClr val="accent1">
              <a:lumMod val="40000"/>
              <a:lumOff val="60000"/>
            </a:schemeClr>
          </a:solidFill>
        </p:spPr>
        <p:txBody>
          <a:bodyPr wrap="square" rtlCol="0">
            <a:spAutoFit/>
          </a:bodyPr>
          <a:lstStyle/>
          <a:p>
            <a:pPr algn="just"/>
            <a:r>
              <a:rPr lang="en-US" sz="2800" dirty="0">
                <a:solidFill>
                  <a:srgbClr val="0000CC"/>
                </a:solidFill>
                <a:latin typeface="Times New Roman" panose="02020603050405020304" pitchFamily="18" charset="0"/>
                <a:cs typeface="Times New Roman" panose="02020603050405020304" pitchFamily="18" charset="0"/>
              </a:rPr>
              <a:t>A.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em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thật</a:t>
            </a:r>
            <a:r>
              <a:rPr lang="en-US" sz="2800" dirty="0">
                <a:solidFill>
                  <a:srgbClr val="0000CC"/>
                </a:solidFill>
                <a:latin typeface="Times New Roman" panose="02020603050405020304" pitchFamily="18" charset="0"/>
                <a:cs typeface="Times New Roman" panose="02020603050405020304" pitchFamily="18" charset="0"/>
              </a:rPr>
              <a:t> may </a:t>
            </a:r>
            <a:r>
              <a:rPr lang="en-US" sz="2800" dirty="0" err="1">
                <a:solidFill>
                  <a:srgbClr val="0000CC"/>
                </a:solidFill>
                <a:latin typeface="Times New Roman" panose="02020603050405020304" pitchFamily="18" charset="0"/>
                <a:cs typeface="Times New Roman" panose="02020603050405020304" pitchFamily="18" charset="0"/>
              </a:rPr>
              <a:t>mắn</a:t>
            </a:r>
            <a:r>
              <a:rPr lang="en-US" sz="2800" dirty="0">
                <a:solidFill>
                  <a:srgbClr val="0000CC"/>
                </a:solidFill>
                <a:latin typeface="Times New Roman" panose="02020603050405020304" pitchFamily="18" charset="0"/>
                <a:cs typeface="Times New Roman" panose="02020603050405020304" pitchFamily="18" charset="0"/>
              </a:rPr>
              <a:t>.</a:t>
            </a:r>
          </a:p>
          <a:p>
            <a:pPr algn="just"/>
            <a:r>
              <a:rPr lang="en-US" sz="2800" dirty="0">
                <a:solidFill>
                  <a:srgbClr val="0000CC"/>
                </a:solidFill>
                <a:latin typeface="Times New Roman" panose="02020603050405020304" pitchFamily="18" charset="0"/>
                <a:cs typeface="Times New Roman" panose="02020603050405020304" pitchFamily="18" charset="0"/>
              </a:rPr>
              <a:t>B.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em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sống</a:t>
            </a:r>
            <a:r>
              <a:rPr lang="en-US" sz="2800" dirty="0">
                <a:solidFill>
                  <a:srgbClr val="0000CC"/>
                </a:solidFill>
                <a:latin typeface="Times New Roman" panose="02020603050405020304" pitchFamily="18" charset="0"/>
                <a:cs typeface="Times New Roman" panose="02020603050405020304" pitchFamily="18" charset="0"/>
              </a:rPr>
              <a:t> sung </a:t>
            </a:r>
            <a:r>
              <a:rPr lang="en-US" sz="2800" dirty="0" err="1">
                <a:solidFill>
                  <a:srgbClr val="0000CC"/>
                </a:solidFill>
                <a:latin typeface="Times New Roman" panose="02020603050405020304" pitchFamily="18" charset="0"/>
                <a:cs typeface="Times New Roman" panose="02020603050405020304" pitchFamily="18" charset="0"/>
              </a:rPr>
              <a:t>sướng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hơn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đã</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smtClean="0">
                <a:solidFill>
                  <a:srgbClr val="0000CC"/>
                </a:solidFill>
                <a:latin typeface="Times New Roman" panose="02020603050405020304" pitchFamily="18" charset="0"/>
                <a:cs typeface="Times New Roman" panose="02020603050405020304" pitchFamily="18" charset="0"/>
              </a:rPr>
              <a:t> </a:t>
            </a:r>
          </a:p>
          <a:p>
            <a:pPr algn="just"/>
            <a:r>
              <a:rPr lang="en-US" sz="2800" dirty="0">
                <a:solidFill>
                  <a:srgbClr val="0000CC"/>
                </a:solidFill>
                <a:latin typeface="Times New Roman" panose="02020603050405020304" pitchFamily="18" charset="0"/>
                <a:cs typeface="Times New Roman" panose="02020603050405020304" pitchFamily="18" charset="0"/>
              </a:rPr>
              <a:t> </a:t>
            </a:r>
            <a:r>
              <a:rPr lang="en-US" sz="2800" dirty="0" smtClean="0">
                <a:solidFill>
                  <a:srgbClr val="0000CC"/>
                </a:solidFill>
                <a:latin typeface="Times New Roman" panose="02020603050405020304" pitchFamily="18" charset="0"/>
                <a:cs typeface="Times New Roman" panose="02020603050405020304" pitchFamily="18" charset="0"/>
              </a:rPr>
              <a:t>    hi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a:t>
            </a:r>
          </a:p>
          <a:p>
            <a:pPr algn="just"/>
            <a:r>
              <a:rPr lang="en-US" sz="2800" dirty="0" smtClean="0">
                <a:solidFill>
                  <a:srgbClr val="0000CC"/>
                </a:solidFill>
                <a:latin typeface="Times New Roman" panose="02020603050405020304" pitchFamily="18" charset="0"/>
                <a:cs typeface="Times New Roman" panose="02020603050405020304" pitchFamily="18" charset="0"/>
              </a:rPr>
              <a:t> C. </a:t>
            </a:r>
            <a:r>
              <a:rPr lang="en-US" sz="2800" dirty="0" err="1" smtClean="0">
                <a:solidFill>
                  <a:srgbClr val="0000CC"/>
                </a:solidFill>
                <a:latin typeface="Times New Roman" panose="02020603050405020304" pitchFamily="18" charset="0"/>
                <a:cs typeface="Times New Roman" panose="02020603050405020304" pitchFamily="18" charset="0"/>
              </a:rPr>
              <a:t>Các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em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ơn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đã</a:t>
            </a:r>
            <a:r>
              <a:rPr lang="en-US" sz="2800" dirty="0">
                <a:solidFill>
                  <a:srgbClr val="0000CC"/>
                </a:solidFill>
                <a:latin typeface="Times New Roman" panose="02020603050405020304" pitchFamily="18" charset="0"/>
                <a:cs typeface="Times New Roman" panose="02020603050405020304" pitchFamily="18" charset="0"/>
              </a:rPr>
              <a:t> hi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mỗi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chúng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được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sống</a:t>
            </a:r>
            <a:r>
              <a:rPr lang="en-US" sz="2800" dirty="0">
                <a:solidFill>
                  <a:srgbClr val="0000CC"/>
                </a:solidFill>
                <a:latin typeface="Times New Roman" panose="02020603050405020304" pitchFamily="18" charset="0"/>
                <a:cs typeface="Times New Roman" panose="02020603050405020304" pitchFamily="18" charset="0"/>
              </a:rPr>
              <a:t> an </a:t>
            </a:r>
            <a:r>
              <a:rPr lang="en-US" sz="2800" dirty="0" err="1">
                <a:solidFill>
                  <a:srgbClr val="0000CC"/>
                </a:solidFill>
                <a:latin typeface="Times New Roman" panose="02020603050405020304" pitchFamily="18" charset="0"/>
                <a:cs typeface="Times New Roman" panose="02020603050405020304" pitchFamily="18" charset="0"/>
              </a:rPr>
              <a:t>bình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như</a:t>
            </a:r>
            <a:r>
              <a:rPr lang="en-US" sz="2800" dirty="0">
                <a:solidFill>
                  <a:srgbClr val="0000CC"/>
                </a:solidFill>
                <a:latin typeface="Times New Roman" panose="02020603050405020304" pitchFamily="18" charset="0"/>
                <a:cs typeface="Times New Roman" panose="02020603050405020304" pitchFamily="18" charset="0"/>
              </a:rPr>
              <a:t> </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err="1" smtClean="0">
                <a:solidFill>
                  <a:srgbClr val="0000CC"/>
                </a:solidFill>
                <a:latin typeface="Times New Roman" panose="02020603050405020304" pitchFamily="18" charset="0"/>
                <a:cs typeface="Times New Roman" panose="02020603050405020304" pitchFamily="18" charset="0"/>
              </a:rPr>
              <a:t>ngày</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a:solidFill>
                  <a:srgbClr val="0000CC"/>
                </a:solidFill>
                <a:latin typeface="Times New Roman" panose="02020603050405020304" pitchFamily="18" charset="0"/>
                <a:cs typeface="Times New Roman" panose="02020603050405020304" pitchFamily="18" charset="0"/>
              </a:rPr>
              <a:t>nay.</a:t>
            </a:r>
          </a:p>
          <a:p>
            <a:pPr algn="just"/>
            <a:r>
              <a:rPr lang="en-US" sz="2800" dirty="0">
                <a:solidFill>
                  <a:srgbClr val="0000CC"/>
                </a:solidFill>
                <a:latin typeface="Times New Roman" panose="02020603050405020304" pitchFamily="18" charset="0"/>
                <a:cs typeface="Times New Roman" panose="02020603050405020304" pitchFamily="18" charset="0"/>
              </a:rPr>
              <a:t>D.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hi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xấu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a:t>
            </a:r>
            <a:r>
              <a:rPr lang="en-US" sz="2800"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3" end="3"/>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6">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42" name="Picture 3"/>
          <p:cNvPicPr>
            <a:picLocks noChangeAspect="1"/>
          </p:cNvPicPr>
          <p:nvPr/>
        </p:nvPicPr>
        <p:blipFill>
          <a:blip r:embed="rId3"/>
          <a:stretch>
            <a:fillRect/>
          </a:stretch>
        </p:blipFill>
        <p:spPr>
          <a:xfrm>
            <a:off x="-68262" y="-91757"/>
            <a:ext cx="10117137" cy="7040562"/>
          </a:xfrm>
          <a:prstGeom prst="rect">
            <a:avLst/>
          </a:prstGeom>
          <a:noFill/>
          <a:ln w="9525">
            <a:noFill/>
          </a:ln>
        </p:spPr>
      </p:pic>
      <p:sp>
        <p:nvSpPr>
          <p:cNvPr id="10243" name="Rectangle 2"/>
          <p:cNvSpPr/>
          <p:nvPr/>
        </p:nvSpPr>
        <p:spPr>
          <a:xfrm>
            <a:off x="2574925" y="7620"/>
            <a:ext cx="3932555" cy="6019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pic>
        <p:nvPicPr>
          <p:cNvPr id="10244" name="Picture 5"/>
          <p:cNvPicPr>
            <a:picLocks noChangeAspect="1"/>
          </p:cNvPicPr>
          <p:nvPr/>
        </p:nvPicPr>
        <p:blipFill>
          <a:blip r:embed="rId4"/>
          <a:stretch>
            <a:fillRect/>
          </a:stretch>
        </p:blipFill>
        <p:spPr>
          <a:xfrm>
            <a:off x="63500" y="4808538"/>
            <a:ext cx="712788" cy="2036762"/>
          </a:xfrm>
          <a:prstGeom prst="rect">
            <a:avLst/>
          </a:prstGeom>
          <a:noFill/>
          <a:ln w="9525">
            <a:noFill/>
          </a:ln>
        </p:spPr>
      </p:pic>
      <p:pic>
        <p:nvPicPr>
          <p:cNvPr id="10245" name="Picture 23"/>
          <p:cNvPicPr>
            <a:picLocks noChangeAspect="1"/>
          </p:cNvPicPr>
          <p:nvPr/>
        </p:nvPicPr>
        <p:blipFill>
          <a:blip r:embed="rId4"/>
          <a:stretch>
            <a:fillRect/>
          </a:stretch>
        </p:blipFill>
        <p:spPr>
          <a:xfrm>
            <a:off x="828675" y="5045075"/>
            <a:ext cx="714375" cy="2036763"/>
          </a:xfrm>
          <a:prstGeom prst="rect">
            <a:avLst/>
          </a:prstGeom>
          <a:noFill/>
          <a:ln w="9525">
            <a:noFill/>
          </a:ln>
        </p:spPr>
      </p:pic>
      <p:pic>
        <p:nvPicPr>
          <p:cNvPr id="10246" name="Picture 6"/>
          <p:cNvPicPr>
            <a:picLocks noChangeAspect="1"/>
          </p:cNvPicPr>
          <p:nvPr/>
        </p:nvPicPr>
        <p:blipFill>
          <a:blip r:embed="rId5"/>
          <a:stretch>
            <a:fillRect/>
          </a:stretch>
        </p:blipFill>
        <p:spPr>
          <a:xfrm>
            <a:off x="8442325" y="5516563"/>
            <a:ext cx="857250" cy="1387475"/>
          </a:xfrm>
          <a:prstGeom prst="rect">
            <a:avLst/>
          </a:prstGeom>
          <a:noFill/>
          <a:ln w="9525">
            <a:noFill/>
          </a:ln>
        </p:spPr>
      </p:pic>
      <p:sp>
        <p:nvSpPr>
          <p:cNvPr id="13" name="Rectangle 2"/>
          <p:cNvSpPr/>
          <p:nvPr/>
        </p:nvSpPr>
        <p:spPr>
          <a:xfrm>
            <a:off x="2865438" y="1993900"/>
            <a:ext cx="5910262" cy="1193800"/>
          </a:xfrm>
          <a:prstGeom prst="rect">
            <a:avLst/>
          </a:prstGeom>
          <a:noFill/>
          <a:ln w="9525">
            <a:noFill/>
          </a:ln>
        </p:spPr>
        <p:txBody>
          <a:bodyPr anchor="ctr"/>
          <a:lstStyle/>
          <a:p>
            <a:pPr algn="just"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6"/>
          <a:stretch>
            <a:fillRect/>
          </a:stretch>
        </p:blipFill>
        <p:spPr>
          <a:xfrm>
            <a:off x="1905000" y="4572000"/>
            <a:ext cx="1428750" cy="1428750"/>
          </a:xfrm>
          <a:prstGeom prst="rect">
            <a:avLst/>
          </a:prstGeom>
          <a:noFill/>
          <a:ln w="9525">
            <a:noFill/>
          </a:ln>
        </p:spPr>
      </p:pic>
      <p:pic>
        <p:nvPicPr>
          <p:cNvPr id="7" name="Content Placeholder 99"/>
          <p:cNvPicPr/>
          <p:nvPr/>
        </p:nvPicPr>
        <p:blipFill>
          <a:blip r:embed="rId6"/>
          <a:stretch>
            <a:fillRect/>
          </a:stretch>
        </p:blipFill>
        <p:spPr>
          <a:xfrm>
            <a:off x="6858000" y="2809875"/>
            <a:ext cx="1562100" cy="1238250"/>
          </a:xfrm>
          <a:prstGeom prst="rect">
            <a:avLst/>
          </a:prstGeom>
          <a:noFill/>
          <a:ln w="9525">
            <a:noFill/>
          </a:ln>
        </p:spPr>
      </p:pic>
      <p:pic>
        <p:nvPicPr>
          <p:cNvPr id="101" name="Picture 100"/>
          <p:cNvPicPr/>
          <p:nvPr/>
        </p:nvPicPr>
        <p:blipFill>
          <a:blip r:embed="rId7"/>
          <a:stretch>
            <a:fillRect/>
          </a:stretch>
        </p:blipFill>
        <p:spPr>
          <a:xfrm>
            <a:off x="3124200" y="838200"/>
            <a:ext cx="3731895" cy="1165225"/>
          </a:xfrm>
          <a:prstGeom prst="rect">
            <a:avLst/>
          </a:prstGeom>
          <a:noFill/>
          <a:ln w="9525">
            <a:noFill/>
          </a:ln>
        </p:spPr>
      </p:pic>
      <p:sp>
        <p:nvSpPr>
          <p:cNvPr id="8" name="Rounded Rectangle 7"/>
          <p:cNvSpPr/>
          <p:nvPr/>
        </p:nvSpPr>
        <p:spPr>
          <a:xfrm>
            <a:off x="2230120" y="812800"/>
            <a:ext cx="1527810" cy="1190625"/>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0000CC"/>
                </a:solidFill>
                <a:latin typeface="Times New Roman" panose="02020603050405020304" pitchFamily="18" charset="0"/>
                <a:cs typeface="Times New Roman" panose="02020603050405020304" pitchFamily="18" charset="0"/>
              </a:rPr>
              <a:t>Trò chơi</a:t>
            </a:r>
          </a:p>
        </p:txBody>
      </p:sp>
      <p:sp>
        <p:nvSpPr>
          <p:cNvPr id="11" name="Flowchart: Connector 10"/>
          <p:cNvSpPr/>
          <p:nvPr/>
        </p:nvSpPr>
        <p:spPr>
          <a:xfrm>
            <a:off x="2286000" y="586740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sp>
        <p:nvSpPr>
          <p:cNvPr id="15" name="Flowchart: Connector 14"/>
          <p:cNvSpPr/>
          <p:nvPr/>
        </p:nvSpPr>
        <p:spPr>
          <a:xfrm>
            <a:off x="7232650" y="389509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2</a:t>
            </a:r>
          </a:p>
        </p:txBody>
      </p:sp>
      <p:pic>
        <p:nvPicPr>
          <p:cNvPr id="16" name="Content Placeholder 99"/>
          <p:cNvPicPr>
            <a:picLocks noChangeAspect="1"/>
          </p:cNvPicPr>
          <p:nvPr/>
        </p:nvPicPr>
        <p:blipFill>
          <a:blip r:embed="rId6"/>
          <a:stretch>
            <a:fillRect/>
          </a:stretch>
        </p:blipFill>
        <p:spPr>
          <a:xfrm>
            <a:off x="4883150" y="4495800"/>
            <a:ext cx="1428750" cy="1428750"/>
          </a:xfrm>
          <a:prstGeom prst="rect">
            <a:avLst/>
          </a:prstGeom>
          <a:noFill/>
          <a:ln w="9525">
            <a:noFill/>
          </a:ln>
        </p:spPr>
      </p:pic>
      <p:sp>
        <p:nvSpPr>
          <p:cNvPr id="17" name="Flowchart: Connector 16"/>
          <p:cNvSpPr/>
          <p:nvPr/>
        </p:nvSpPr>
        <p:spPr>
          <a:xfrm>
            <a:off x="5181600" y="5758815"/>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pic>
        <p:nvPicPr>
          <p:cNvPr id="31754" name="Picture 2"/>
          <p:cNvPicPr>
            <a:picLocks noChangeAspect="1"/>
          </p:cNvPicPr>
          <p:nvPr/>
        </p:nvPicPr>
        <p:blipFill>
          <a:blip r:embed="rId8"/>
          <a:stretch>
            <a:fillRect/>
          </a:stretch>
        </p:blipFill>
        <p:spPr>
          <a:xfrm>
            <a:off x="5410200" y="3123883"/>
            <a:ext cx="857250" cy="1028700"/>
          </a:xfrm>
          <a:prstGeom prst="rect">
            <a:avLst/>
          </a:prstGeom>
          <a:noFill/>
          <a:ln w="9525">
            <a:noFill/>
          </a:ln>
        </p:spPr>
      </p:pic>
      <p:pic>
        <p:nvPicPr>
          <p:cNvPr id="31755" name="Picture 11"/>
          <p:cNvPicPr>
            <a:picLocks noChangeAspect="1"/>
          </p:cNvPicPr>
          <p:nvPr/>
        </p:nvPicPr>
        <p:blipFill>
          <a:blip r:embed="rId8"/>
          <a:stretch>
            <a:fillRect/>
          </a:stretch>
        </p:blipFill>
        <p:spPr>
          <a:xfrm>
            <a:off x="3886200" y="4513580"/>
            <a:ext cx="857250" cy="1028700"/>
          </a:xfrm>
          <a:prstGeom prst="rect">
            <a:avLst/>
          </a:prstGeom>
          <a:noFill/>
          <a:ln w="9525">
            <a:noFill/>
          </a:ln>
        </p:spPr>
      </p:pic>
      <p:pic>
        <p:nvPicPr>
          <p:cNvPr id="31756" name="Picture 2"/>
          <p:cNvPicPr>
            <a:picLocks noChangeAspect="1"/>
          </p:cNvPicPr>
          <p:nvPr/>
        </p:nvPicPr>
        <p:blipFill>
          <a:blip r:embed="rId8"/>
          <a:stretch>
            <a:fillRect/>
          </a:stretch>
        </p:blipFill>
        <p:spPr>
          <a:xfrm>
            <a:off x="1697038" y="3123883"/>
            <a:ext cx="857250" cy="1028700"/>
          </a:xfrm>
          <a:prstGeom prst="rect">
            <a:avLst/>
          </a:prstGeom>
          <a:noFill/>
          <a:ln w="9525">
            <a:noFill/>
          </a:ln>
        </p:spPr>
      </p:pic>
      <p:pic>
        <p:nvPicPr>
          <p:cNvPr id="31758" name="Picture 11"/>
          <p:cNvPicPr>
            <a:picLocks noChangeAspect="1"/>
          </p:cNvPicPr>
          <p:nvPr/>
        </p:nvPicPr>
        <p:blipFill>
          <a:blip r:embed="rId8"/>
          <a:stretch>
            <a:fillRect/>
          </a:stretch>
        </p:blipFill>
        <p:spPr>
          <a:xfrm>
            <a:off x="6629400" y="4648200"/>
            <a:ext cx="857250" cy="1028700"/>
          </a:xfrm>
          <a:prstGeom prst="rect">
            <a:avLst/>
          </a:prstGeom>
          <a:noFill/>
          <a:ln w="9525">
            <a:noFill/>
          </a:ln>
        </p:spPr>
      </p:pic>
      <p:pic>
        <p:nvPicPr>
          <p:cNvPr id="22" name="Picture 2"/>
          <p:cNvPicPr>
            <a:picLocks noGrp="1" noChangeAspect="1"/>
          </p:cNvPicPr>
          <p:nvPr>
            <p:ph sz="half" idx="2"/>
          </p:nvPr>
        </p:nvPicPr>
        <p:blipFill>
          <a:blip r:embed="rId8"/>
          <a:stretch>
            <a:fillRect/>
          </a:stretch>
        </p:blipFill>
        <p:spPr>
          <a:xfrm>
            <a:off x="4592955" y="2052955"/>
            <a:ext cx="952500" cy="11430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par>
                                <p:cTn id="13" presetID="8" presetClass="exit" presetSubtype="32" fill="hold" grpId="0" nodeType="withEffect">
                                  <p:stCondLst>
                                    <p:cond delay="0"/>
                                  </p:stCondLst>
                                  <p:childTnLst>
                                    <p:animEffect transition="out" filter="diamond(out)">
                                      <p:cBhvr>
                                        <p:cTn id="14" dur="2000"/>
                                        <p:tgtEl>
                                          <p:spTgt spid="15"/>
                                        </p:tgtEl>
                                      </p:cBhvr>
                                    </p:animEffect>
                                    <p:set>
                                      <p:cBhvr>
                                        <p:cTn id="15"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5" name="TextBox 4"/>
          <p:cNvSpPr txBox="1"/>
          <p:nvPr/>
        </p:nvSpPr>
        <p:spPr>
          <a:xfrm>
            <a:off x="304800" y="493693"/>
            <a:ext cx="8534400" cy="953135"/>
          </a:xfrm>
          <a:prstGeom prst="rect">
            <a:avLst/>
          </a:prstGeom>
          <a:solidFill>
            <a:schemeClr val="accent2">
              <a:lumMod val="20000"/>
              <a:lumOff val="80000"/>
            </a:schemeClr>
          </a:solidFill>
        </p:spPr>
        <p:txBody>
          <a:bodyPr wrap="square" rtlCol="0">
            <a:spAutoFit/>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3.</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Sau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Tám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nhiệm</a:t>
            </a:r>
            <a:r>
              <a:rPr lang="en-US" sz="2800" dirty="0">
                <a:solidFill>
                  <a:srgbClr val="0000CC"/>
                </a:solidFill>
                <a:latin typeface="Times New Roman" panose="02020603050405020304" pitchFamily="18" charset="0"/>
                <a:cs typeface="Times New Roman" panose="02020603050405020304" pitchFamily="18" charset="0"/>
              </a:rPr>
              <a:t> </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vụ</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toàn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gì</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04800" y="2133600"/>
            <a:ext cx="8534400" cy="3107690"/>
          </a:xfrm>
          <a:prstGeom prst="rect">
            <a:avLst/>
          </a:prstGeom>
          <a:solidFill>
            <a:schemeClr val="accent1">
              <a:lumMod val="40000"/>
              <a:lumOff val="60000"/>
            </a:schemeClr>
          </a:solidFill>
        </p:spPr>
        <p:txBody>
          <a:bodyPr wrap="square" rtlCol="0">
            <a:spAutoFit/>
          </a:bodyPr>
          <a:lstStyle/>
          <a:p>
            <a:pPr algn="just"/>
            <a:r>
              <a:rPr lang="en-US" sz="2800" dirty="0" smtClean="0">
                <a:solidFill>
                  <a:srgbClr val="0000CC"/>
                </a:solidFill>
                <a:latin typeface="Times New Roman" panose="02020603050405020304" pitchFamily="18" charset="0"/>
                <a:cs typeface="Times New Roman" panose="02020603050405020304" pitchFamily="18" charset="0"/>
              </a:rPr>
              <a:t>A. </a:t>
            </a:r>
            <a:r>
              <a:rPr lang="en-US" sz="2800" dirty="0" err="1" smtClean="0">
                <a:solidFill>
                  <a:srgbClr val="0000CC"/>
                </a:solidFill>
                <a:latin typeface="Times New Roman" panose="02020603050405020304" pitchFamily="18" charset="0"/>
                <a:cs typeface="Times New Roman" panose="02020603050405020304" pitchFamily="18" charset="0"/>
              </a:rPr>
              <a:t>Xây</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cơ</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đồ</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tổ</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smtClean="0">
                <a:solidFill>
                  <a:srgbClr val="0000CC"/>
                </a:solidFill>
                <a:latin typeface="Times New Roman" panose="02020603050405020304" pitchFamily="18" charset="0"/>
                <a:cs typeface="Times New Roman" panose="02020603050405020304" pitchFamily="18" charset="0"/>
              </a:rPr>
              <a:t> </a:t>
            </a:r>
          </a:p>
          <a:p>
            <a:pPr algn="just"/>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theo</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kịp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giới</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B. </a:t>
            </a:r>
            <a:r>
              <a:rPr lang="en-US" sz="2800" dirty="0" err="1">
                <a:solidFill>
                  <a:srgbClr val="0000CC"/>
                </a:solidFill>
                <a:latin typeface="Times New Roman" panose="02020603050405020304" pitchFamily="18" charset="0"/>
                <a:cs typeface="Times New Roman" panose="02020603050405020304" pitchFamily="18" charset="0"/>
              </a:rPr>
              <a:t>Cùng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giáo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hệ</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trẻ</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mầm</a:t>
            </a:r>
            <a:r>
              <a:rPr lang="en-US" sz="2800" dirty="0">
                <a:solidFill>
                  <a:srgbClr val="0000CC"/>
                </a:solidFill>
                <a:latin typeface="Times New Roman" panose="02020603050405020304" pitchFamily="18" charset="0"/>
                <a:cs typeface="Times New Roman" panose="02020603050405020304" pitchFamily="18" charset="0"/>
              </a:rPr>
              <a:t> non </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C. </a:t>
            </a:r>
            <a:r>
              <a:rPr lang="en-US" sz="2800" dirty="0" err="1">
                <a:solidFill>
                  <a:srgbClr val="0000CC"/>
                </a:solidFill>
                <a:latin typeface="Times New Roman" panose="02020603050405020304" pitchFamily="18" charset="0"/>
                <a:cs typeface="Times New Roman" panose="02020603050405020304" pitchFamily="18" charset="0"/>
              </a:rPr>
              <a:t>Thoát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khỏi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nô</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lệ</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xâm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nhà</a:t>
            </a:r>
            <a:r>
              <a:rPr lang="en-US" sz="2800" dirty="0">
                <a:solidFill>
                  <a:srgbClr val="0000CC"/>
                </a:solidFill>
                <a:latin typeface="Times New Roman" panose="02020603050405020304" pitchFamily="18" charset="0"/>
                <a:cs typeface="Times New Roman" panose="02020603050405020304" pitchFamily="18" charset="0"/>
              </a:rPr>
              <a:t> </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hết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hèn</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D. </a:t>
            </a:r>
            <a:r>
              <a:rPr lang="en-US" sz="2800" dirty="0" err="1">
                <a:solidFill>
                  <a:srgbClr val="0000CC"/>
                </a:solidFill>
                <a:latin typeface="Times New Roman" panose="02020603050405020304" pitchFamily="18" charset="0"/>
                <a:cs typeface="Times New Roman" panose="02020603050405020304" pitchFamily="18" charset="0"/>
              </a:rPr>
              <a:t>Siêng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năng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học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tập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nghe</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thầy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bạn</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6">
                                            <p:txEl>
                                              <p:pRg st="1" end="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42" name="Picture 3"/>
          <p:cNvPicPr>
            <a:picLocks noChangeAspect="1"/>
          </p:cNvPicPr>
          <p:nvPr/>
        </p:nvPicPr>
        <p:blipFill>
          <a:blip r:embed="rId3"/>
          <a:stretch>
            <a:fillRect/>
          </a:stretch>
        </p:blipFill>
        <p:spPr>
          <a:xfrm>
            <a:off x="-68262" y="-91757"/>
            <a:ext cx="10117137" cy="7040562"/>
          </a:xfrm>
          <a:prstGeom prst="rect">
            <a:avLst/>
          </a:prstGeom>
          <a:noFill/>
          <a:ln w="9525">
            <a:noFill/>
          </a:ln>
        </p:spPr>
      </p:pic>
      <p:sp>
        <p:nvSpPr>
          <p:cNvPr id="10243" name="Rectangle 2"/>
          <p:cNvSpPr/>
          <p:nvPr/>
        </p:nvSpPr>
        <p:spPr>
          <a:xfrm>
            <a:off x="2574925" y="7620"/>
            <a:ext cx="3932555" cy="6019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pic>
        <p:nvPicPr>
          <p:cNvPr id="10244" name="Picture 5"/>
          <p:cNvPicPr>
            <a:picLocks noChangeAspect="1"/>
          </p:cNvPicPr>
          <p:nvPr/>
        </p:nvPicPr>
        <p:blipFill>
          <a:blip r:embed="rId4"/>
          <a:stretch>
            <a:fillRect/>
          </a:stretch>
        </p:blipFill>
        <p:spPr>
          <a:xfrm>
            <a:off x="63500" y="4808538"/>
            <a:ext cx="712788" cy="2036762"/>
          </a:xfrm>
          <a:prstGeom prst="rect">
            <a:avLst/>
          </a:prstGeom>
          <a:noFill/>
          <a:ln w="9525">
            <a:noFill/>
          </a:ln>
        </p:spPr>
      </p:pic>
      <p:pic>
        <p:nvPicPr>
          <p:cNvPr id="10245" name="Picture 23"/>
          <p:cNvPicPr>
            <a:picLocks noChangeAspect="1"/>
          </p:cNvPicPr>
          <p:nvPr/>
        </p:nvPicPr>
        <p:blipFill>
          <a:blip r:embed="rId4"/>
          <a:stretch>
            <a:fillRect/>
          </a:stretch>
        </p:blipFill>
        <p:spPr>
          <a:xfrm>
            <a:off x="828675" y="5045075"/>
            <a:ext cx="714375" cy="2036763"/>
          </a:xfrm>
          <a:prstGeom prst="rect">
            <a:avLst/>
          </a:prstGeom>
          <a:noFill/>
          <a:ln w="9525">
            <a:noFill/>
          </a:ln>
        </p:spPr>
      </p:pic>
      <p:pic>
        <p:nvPicPr>
          <p:cNvPr id="10246" name="Picture 6"/>
          <p:cNvPicPr>
            <a:picLocks noChangeAspect="1"/>
          </p:cNvPicPr>
          <p:nvPr/>
        </p:nvPicPr>
        <p:blipFill>
          <a:blip r:embed="rId5"/>
          <a:stretch>
            <a:fillRect/>
          </a:stretch>
        </p:blipFill>
        <p:spPr>
          <a:xfrm>
            <a:off x="8442325" y="5516563"/>
            <a:ext cx="857250" cy="1387475"/>
          </a:xfrm>
          <a:prstGeom prst="rect">
            <a:avLst/>
          </a:prstGeom>
          <a:noFill/>
          <a:ln w="9525">
            <a:noFill/>
          </a:ln>
        </p:spPr>
      </p:pic>
      <p:sp>
        <p:nvSpPr>
          <p:cNvPr id="13" name="Rectangle 2"/>
          <p:cNvSpPr/>
          <p:nvPr/>
        </p:nvSpPr>
        <p:spPr>
          <a:xfrm>
            <a:off x="2865438" y="1993900"/>
            <a:ext cx="5910262" cy="1193800"/>
          </a:xfrm>
          <a:prstGeom prst="rect">
            <a:avLst/>
          </a:prstGeom>
          <a:noFill/>
          <a:ln w="9525">
            <a:noFill/>
          </a:ln>
        </p:spPr>
        <p:txBody>
          <a:bodyPr anchor="ctr"/>
          <a:lstStyle/>
          <a:p>
            <a:pPr algn="just"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a typeface="Times New Roman" panose="02020603050405020304" pitchFamily="18" charset="0"/>
            </a:endParaRPr>
          </a:p>
        </p:txBody>
      </p:sp>
      <p:pic>
        <p:nvPicPr>
          <p:cNvPr id="100" name="Content Placeholder 99"/>
          <p:cNvPicPr>
            <a:picLocks noGrp="1" noChangeAspect="1"/>
          </p:cNvPicPr>
          <p:nvPr>
            <p:ph sz="half" idx="1"/>
          </p:nvPr>
        </p:nvPicPr>
        <p:blipFill>
          <a:blip r:embed="rId6"/>
          <a:stretch>
            <a:fillRect/>
          </a:stretch>
        </p:blipFill>
        <p:spPr>
          <a:xfrm>
            <a:off x="1905000" y="4572000"/>
            <a:ext cx="1428750" cy="1428750"/>
          </a:xfrm>
          <a:prstGeom prst="rect">
            <a:avLst/>
          </a:prstGeom>
          <a:noFill/>
          <a:ln w="9525">
            <a:noFill/>
          </a:ln>
        </p:spPr>
      </p:pic>
      <p:pic>
        <p:nvPicPr>
          <p:cNvPr id="101" name="Picture 100"/>
          <p:cNvPicPr/>
          <p:nvPr/>
        </p:nvPicPr>
        <p:blipFill>
          <a:blip r:embed="rId7"/>
          <a:stretch>
            <a:fillRect/>
          </a:stretch>
        </p:blipFill>
        <p:spPr>
          <a:xfrm>
            <a:off x="3124200" y="838200"/>
            <a:ext cx="3731895" cy="1165225"/>
          </a:xfrm>
          <a:prstGeom prst="rect">
            <a:avLst/>
          </a:prstGeom>
          <a:noFill/>
          <a:ln w="9525">
            <a:noFill/>
          </a:ln>
        </p:spPr>
      </p:pic>
      <p:sp>
        <p:nvSpPr>
          <p:cNvPr id="8" name="Rounded Rectangle 7"/>
          <p:cNvSpPr/>
          <p:nvPr/>
        </p:nvSpPr>
        <p:spPr>
          <a:xfrm>
            <a:off x="2230120" y="812800"/>
            <a:ext cx="1527810" cy="1190625"/>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0000CC"/>
                </a:solidFill>
                <a:latin typeface="Times New Roman" panose="02020603050405020304" pitchFamily="18" charset="0"/>
                <a:cs typeface="Times New Roman" panose="02020603050405020304" pitchFamily="18" charset="0"/>
              </a:rPr>
              <a:t>Trò chơi</a:t>
            </a:r>
          </a:p>
        </p:txBody>
      </p:sp>
      <p:sp>
        <p:nvSpPr>
          <p:cNvPr id="11" name="Flowchart: Connector 10"/>
          <p:cNvSpPr/>
          <p:nvPr/>
        </p:nvSpPr>
        <p:spPr>
          <a:xfrm>
            <a:off x="2286000" y="5867400"/>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3</a:t>
            </a:r>
          </a:p>
        </p:txBody>
      </p:sp>
      <p:pic>
        <p:nvPicPr>
          <p:cNvPr id="16" name="Content Placeholder 99"/>
          <p:cNvPicPr>
            <a:picLocks noChangeAspect="1"/>
          </p:cNvPicPr>
          <p:nvPr/>
        </p:nvPicPr>
        <p:blipFill>
          <a:blip r:embed="rId6"/>
          <a:stretch>
            <a:fillRect/>
          </a:stretch>
        </p:blipFill>
        <p:spPr>
          <a:xfrm>
            <a:off x="4883150" y="4495800"/>
            <a:ext cx="1428750" cy="1428750"/>
          </a:xfrm>
          <a:prstGeom prst="rect">
            <a:avLst/>
          </a:prstGeom>
          <a:noFill/>
          <a:ln w="9525">
            <a:noFill/>
          </a:ln>
        </p:spPr>
      </p:pic>
      <p:sp>
        <p:nvSpPr>
          <p:cNvPr id="17" name="Flowchart: Connector 16"/>
          <p:cNvSpPr/>
          <p:nvPr/>
        </p:nvSpPr>
        <p:spPr>
          <a:xfrm>
            <a:off x="5181600" y="5758815"/>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pic>
        <p:nvPicPr>
          <p:cNvPr id="31754" name="Picture 2"/>
          <p:cNvPicPr>
            <a:picLocks noChangeAspect="1"/>
          </p:cNvPicPr>
          <p:nvPr/>
        </p:nvPicPr>
        <p:blipFill>
          <a:blip r:embed="rId8"/>
          <a:stretch>
            <a:fillRect/>
          </a:stretch>
        </p:blipFill>
        <p:spPr>
          <a:xfrm>
            <a:off x="5410200" y="3123883"/>
            <a:ext cx="857250" cy="1028700"/>
          </a:xfrm>
          <a:prstGeom prst="rect">
            <a:avLst/>
          </a:prstGeom>
          <a:noFill/>
          <a:ln w="9525">
            <a:noFill/>
          </a:ln>
        </p:spPr>
      </p:pic>
      <p:pic>
        <p:nvPicPr>
          <p:cNvPr id="31755" name="Picture 11"/>
          <p:cNvPicPr>
            <a:picLocks noChangeAspect="1"/>
          </p:cNvPicPr>
          <p:nvPr/>
        </p:nvPicPr>
        <p:blipFill>
          <a:blip r:embed="rId8"/>
          <a:stretch>
            <a:fillRect/>
          </a:stretch>
        </p:blipFill>
        <p:spPr>
          <a:xfrm>
            <a:off x="3886200" y="4513580"/>
            <a:ext cx="857250" cy="1028700"/>
          </a:xfrm>
          <a:prstGeom prst="rect">
            <a:avLst/>
          </a:prstGeom>
          <a:noFill/>
          <a:ln w="9525">
            <a:noFill/>
          </a:ln>
        </p:spPr>
      </p:pic>
      <p:pic>
        <p:nvPicPr>
          <p:cNvPr id="31756" name="Picture 2"/>
          <p:cNvPicPr>
            <a:picLocks noChangeAspect="1"/>
          </p:cNvPicPr>
          <p:nvPr/>
        </p:nvPicPr>
        <p:blipFill>
          <a:blip r:embed="rId8"/>
          <a:stretch>
            <a:fillRect/>
          </a:stretch>
        </p:blipFill>
        <p:spPr>
          <a:xfrm>
            <a:off x="1697038" y="3123883"/>
            <a:ext cx="857250" cy="1028700"/>
          </a:xfrm>
          <a:prstGeom prst="rect">
            <a:avLst/>
          </a:prstGeom>
          <a:noFill/>
          <a:ln w="9525">
            <a:noFill/>
          </a:ln>
        </p:spPr>
      </p:pic>
      <p:pic>
        <p:nvPicPr>
          <p:cNvPr id="31758" name="Picture 11"/>
          <p:cNvPicPr>
            <a:picLocks noChangeAspect="1"/>
          </p:cNvPicPr>
          <p:nvPr/>
        </p:nvPicPr>
        <p:blipFill>
          <a:blip r:embed="rId8"/>
          <a:stretch>
            <a:fillRect/>
          </a:stretch>
        </p:blipFill>
        <p:spPr>
          <a:xfrm>
            <a:off x="6629400" y="4648200"/>
            <a:ext cx="857250" cy="1028700"/>
          </a:xfrm>
          <a:prstGeom prst="rect">
            <a:avLst/>
          </a:prstGeom>
          <a:noFill/>
          <a:ln w="9525">
            <a:noFill/>
          </a:ln>
        </p:spPr>
      </p:pic>
      <p:pic>
        <p:nvPicPr>
          <p:cNvPr id="22" name="Picture 2"/>
          <p:cNvPicPr>
            <a:picLocks noGrp="1" noChangeAspect="1"/>
          </p:cNvPicPr>
          <p:nvPr>
            <p:ph sz="half" idx="2"/>
          </p:nvPr>
        </p:nvPicPr>
        <p:blipFill>
          <a:blip r:embed="rId8"/>
          <a:stretch>
            <a:fillRect/>
          </a:stretch>
        </p:blipFill>
        <p:spPr>
          <a:xfrm>
            <a:off x="4592955" y="2052955"/>
            <a:ext cx="952500" cy="11430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nodeType="clickEffect">
                                  <p:stCondLst>
                                    <p:cond delay="0"/>
                                  </p:stCondLst>
                                  <p:childTnLst>
                                    <p:animEffect transition="out" filter="diamond(out)">
                                      <p:cBhvr>
                                        <p:cTn id="11" dur="2000"/>
                                        <p:tgtEl>
                                          <p:spTgt spid="100"/>
                                        </p:tgtEl>
                                      </p:cBhvr>
                                    </p:animEffect>
                                    <p:set>
                                      <p:cBhvr>
                                        <p:cTn id="12" dur="1" fill="hold">
                                          <p:stCondLst>
                                            <p:cond delay="1999"/>
                                          </p:stCondLst>
                                        </p:cTn>
                                        <p:tgtEl>
                                          <p:spTgt spid="100"/>
                                        </p:tgtEl>
                                        <p:attrNameLst>
                                          <p:attrName>style.visibility</p:attrName>
                                        </p:attrNameLst>
                                      </p:cBhvr>
                                      <p:to>
                                        <p:strVal val="hidden"/>
                                      </p:to>
                                    </p:set>
                                  </p:childTnLst>
                                </p:cTn>
                              </p:par>
                              <p:par>
                                <p:cTn id="13" presetID="8" presetClass="exit" presetSubtype="32" fill="hold" grpId="0" nodeType="withEffect">
                                  <p:stCondLst>
                                    <p:cond delay="0"/>
                                  </p:stCondLst>
                                  <p:childTnLst>
                                    <p:animEffect transition="out" filter="diamond(out)">
                                      <p:cBhvr>
                                        <p:cTn id="14" dur="2000"/>
                                        <p:tgtEl>
                                          <p:spTgt spid="11"/>
                                        </p:tgtEl>
                                      </p:cBhvr>
                                    </p:animEffect>
                                    <p:set>
                                      <p:cBhvr>
                                        <p:cTn id="15"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19050"/>
            <a:ext cx="9208135" cy="6896100"/>
          </a:xfrm>
          <a:prstGeom prst="rect">
            <a:avLst/>
          </a:prstGeom>
          <a:noFill/>
          <a:ln w="9525">
            <a:noFill/>
          </a:ln>
        </p:spPr>
      </p:pic>
      <p:sp>
        <p:nvSpPr>
          <p:cNvPr id="5" name="TextBox 4"/>
          <p:cNvSpPr txBox="1"/>
          <p:nvPr/>
        </p:nvSpPr>
        <p:spPr>
          <a:xfrm>
            <a:off x="304800" y="493693"/>
            <a:ext cx="8534400" cy="953135"/>
          </a:xfrm>
          <a:prstGeom prst="rect">
            <a:avLst/>
          </a:prstGeom>
          <a:solidFill>
            <a:schemeClr val="accent2">
              <a:lumMod val="20000"/>
              <a:lumOff val="80000"/>
            </a:schemeClr>
          </a:solidFill>
        </p:spPr>
        <p:txBody>
          <a:bodyPr wrap="square" rtlCol="0">
            <a:spAutoFit/>
          </a:bodyPr>
          <a:lstStyle/>
          <a:p>
            <a:pPr algn="just"/>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4.</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khẳng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học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trách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nhiệm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như</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thế</a:t>
            </a:r>
            <a:r>
              <a:rPr lang="en-US" sz="2800" dirty="0">
                <a:solidFill>
                  <a:srgbClr val="0000CC"/>
                </a:solidFill>
                <a:latin typeface="Times New Roman" panose="02020603050405020304" pitchFamily="18" charset="0"/>
                <a:cs typeface="Times New Roman" panose="02020603050405020304" pitchFamily="18" charset="0"/>
              </a:rPr>
              <a:t> </a:t>
            </a:r>
            <a:endParaRPr lang="en-US" sz="28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nào</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trong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công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kiến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thiết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304800" y="1828800"/>
            <a:ext cx="8534400" cy="4154170"/>
          </a:xfrm>
          <a:prstGeom prst="rect">
            <a:avLst/>
          </a:prstGeom>
          <a:solidFill>
            <a:schemeClr val="accent1">
              <a:lumMod val="40000"/>
              <a:lumOff val="60000"/>
            </a:schemeClr>
          </a:solidFill>
        </p:spPr>
        <p:txBody>
          <a:bodyPr wrap="square" rtlCol="0">
            <a:spAutoFit/>
          </a:bodyPr>
          <a:lstStyle/>
          <a:p>
            <a:pPr algn="just"/>
            <a:r>
              <a:rPr lang="en-US" sz="2800" dirty="0" err="1" smtClean="0">
                <a:solidFill>
                  <a:srgbClr val="0000CC"/>
                </a:solidFill>
                <a:latin typeface="Times New Roman" panose="02020603050405020304" pitchFamily="18" charset="0"/>
                <a:cs typeface="Times New Roman" panose="02020603050405020304" pitchFamily="18" charset="0"/>
              </a:rPr>
              <a:t>A. Cố</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siêng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năng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học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tập</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ngoan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ngoãn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nghe</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thầy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yêu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bạn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lên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xây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dựng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đưa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dân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bước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đài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quang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sánh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vai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với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cường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năm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châu</a:t>
            </a:r>
            <a:r>
              <a:rPr lang="en-US" sz="2800" dirty="0">
                <a:solidFill>
                  <a:srgbClr val="0000CC"/>
                </a:solidFill>
                <a:latin typeface="Times New Roman" panose="02020603050405020304" pitchFamily="18" charset="0"/>
                <a:cs typeface="Times New Roman" panose="02020603050405020304" pitchFamily="18" charset="0"/>
              </a:rPr>
              <a:t>.</a:t>
            </a:r>
          </a:p>
          <a:p>
            <a:pPr algn="just"/>
            <a:endParaRPr lang="en-US" sz="1200" dirty="0" smtClean="0">
              <a:solidFill>
                <a:srgbClr val="0000CC"/>
              </a:solidFill>
              <a:latin typeface="Times New Roman" panose="02020603050405020304" pitchFamily="18" charset="0"/>
              <a:cs typeface="Times New Roman" panose="02020603050405020304" pitchFamily="18" charset="0"/>
            </a:endParaRPr>
          </a:p>
          <a:p>
            <a:pPr algn="just"/>
            <a:r>
              <a:rPr lang="en-US" sz="2800" dirty="0" smtClean="0">
                <a:solidFill>
                  <a:srgbClr val="0000CC"/>
                </a:solidFill>
                <a:latin typeface="Times New Roman" panose="02020603050405020304" pitchFamily="18" charset="0"/>
                <a:cs typeface="Times New Roman" panose="02020603050405020304" pitchFamily="18" charset="0"/>
              </a:rPr>
              <a:t>B</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vui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tham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quan</a:t>
            </a:r>
            <a:r>
              <a:rPr lang="en-US" sz="2800" dirty="0">
                <a:solidFill>
                  <a:srgbClr val="0000CC"/>
                </a:solidFill>
                <a:latin typeface="Times New Roman" panose="02020603050405020304" pitchFamily="18" charset="0"/>
                <a:cs typeface="Times New Roman" panose="02020603050405020304" pitchFamily="18" charset="0"/>
              </a:rPr>
              <a:t> du </a:t>
            </a:r>
            <a:r>
              <a:rPr lang="en-US" sz="2800" dirty="0" err="1">
                <a:solidFill>
                  <a:srgbClr val="0000CC"/>
                </a:solidFill>
                <a:latin typeface="Times New Roman" panose="02020603050405020304" pitchFamily="18" charset="0"/>
                <a:cs typeface="Times New Roman" panose="02020603050405020304" pitchFamily="18" charset="0"/>
              </a:rPr>
              <a:t>lịch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tích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lũy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vốn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sống</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C. </a:t>
            </a:r>
            <a:r>
              <a:rPr lang="en-US" sz="2800" dirty="0" err="1">
                <a:solidFill>
                  <a:srgbClr val="0000CC"/>
                </a:solidFill>
                <a:latin typeface="Times New Roman" panose="02020603050405020304" pitchFamily="18" charset="0"/>
                <a:cs typeface="Times New Roman" panose="02020603050405020304" pitchFamily="18" charset="0"/>
              </a:rPr>
              <a:t>Cố</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gắng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ăn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uống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đầy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đủ</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triển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chất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sức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khỏe</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làm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việc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lớn</a:t>
            </a:r>
            <a:endParaRPr lang="en-US" sz="2800" dirty="0">
              <a:solidFill>
                <a:srgbClr val="0000CC"/>
              </a:solidFill>
              <a:latin typeface="Times New Roman" panose="02020603050405020304" pitchFamily="18" charset="0"/>
              <a:cs typeface="Times New Roman" panose="02020603050405020304" pitchFamily="18" charset="0"/>
            </a:endParaRPr>
          </a:p>
          <a:p>
            <a:pPr algn="just"/>
            <a:r>
              <a:rPr lang="en-US" sz="2800" dirty="0">
                <a:solidFill>
                  <a:srgbClr val="0000CC"/>
                </a:solidFill>
                <a:latin typeface="Times New Roman" panose="02020603050405020304" pitchFamily="18" charset="0"/>
                <a:cs typeface="Times New Roman" panose="02020603050405020304" pitchFamily="18" charset="0"/>
              </a:rPr>
              <a:t>D. </a:t>
            </a:r>
            <a:r>
              <a:rPr lang="en-US" sz="2800" dirty="0" err="1">
                <a:solidFill>
                  <a:srgbClr val="0000CC"/>
                </a:solidFill>
                <a:latin typeface="Times New Roman" panose="02020603050405020304" pitchFamily="18" charset="0"/>
                <a:cs typeface="Times New Roman" panose="02020603050405020304" pitchFamily="18" charset="0"/>
              </a:rPr>
              <a:t>Cố gắng chăm chỉ làm việc để kiếm tiền nuôi gia đình.</a:t>
            </a:r>
            <a:endParaRPr lang="en-US" sz="2800" dirty="0">
              <a:solidFill>
                <a:srgbClr val="0000CC"/>
              </a:solidFill>
              <a:latin typeface="Times New Roman" panose="02020603050405020304" pitchFamily="18" charset="0"/>
              <a:cs typeface="Times New Roman" panose="02020603050405020304" pitchFamily="18" charset="0"/>
            </a:endParaRPr>
          </a:p>
          <a:p>
            <a:pPr algn="just"/>
            <a:endParaRPr lang="en-US" sz="2800"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0242" name="Picture 3"/>
          <p:cNvPicPr>
            <a:picLocks noChangeAspect="1"/>
          </p:cNvPicPr>
          <p:nvPr/>
        </p:nvPicPr>
        <p:blipFill>
          <a:blip r:embed="rId3"/>
          <a:stretch>
            <a:fillRect/>
          </a:stretch>
        </p:blipFill>
        <p:spPr>
          <a:xfrm>
            <a:off x="-68262" y="-91757"/>
            <a:ext cx="10117137" cy="7040562"/>
          </a:xfrm>
          <a:prstGeom prst="rect">
            <a:avLst/>
          </a:prstGeom>
          <a:noFill/>
          <a:ln w="9525">
            <a:noFill/>
          </a:ln>
        </p:spPr>
      </p:pic>
      <p:sp>
        <p:nvSpPr>
          <p:cNvPr id="10243" name="Rectangle 2"/>
          <p:cNvSpPr/>
          <p:nvPr/>
        </p:nvSpPr>
        <p:spPr>
          <a:xfrm>
            <a:off x="2574925" y="7620"/>
            <a:ext cx="3932555" cy="60198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hangingPunct="1"/>
            <a:endParaRPr lang="en-US" altLang="vi-VN" sz="3200" b="1" dirty="0">
              <a:solidFill>
                <a:srgbClr val="FF0000"/>
              </a:solidFill>
              <a:latin typeface="Times New Roman" panose="02020603050405020304" pitchFamily="18" charset="0"/>
            </a:endParaRPr>
          </a:p>
          <a:p>
            <a:pPr algn="ctr" eaLnBrk="1" hangingPunct="1"/>
            <a:r>
              <a:rPr lang="en-US" altLang="vi-VN" sz="3200" b="1" dirty="0">
                <a:solidFill>
                  <a:srgbClr val="FF0000"/>
                </a:solidFill>
                <a:latin typeface="Times New Roman" panose="02020603050405020304" pitchFamily="18" charset="0"/>
              </a:rPr>
              <a:t>2. Tìm hiểu bài:</a:t>
            </a:r>
          </a:p>
          <a:p>
            <a:pPr algn="ctr" eaLnBrk="1" hangingPunct="1"/>
            <a:endParaRPr lang="en-US" altLang="vi-VN" sz="3200" b="1" dirty="0">
              <a:solidFill>
                <a:srgbClr val="FF0000"/>
              </a:solidFill>
              <a:latin typeface="Times New Roman" panose="02020603050405020304" pitchFamily="18" charset="0"/>
            </a:endParaRPr>
          </a:p>
        </p:txBody>
      </p:sp>
      <p:pic>
        <p:nvPicPr>
          <p:cNvPr id="10244" name="Picture 5"/>
          <p:cNvPicPr>
            <a:picLocks noChangeAspect="1"/>
          </p:cNvPicPr>
          <p:nvPr/>
        </p:nvPicPr>
        <p:blipFill>
          <a:blip r:embed="rId4"/>
          <a:stretch>
            <a:fillRect/>
          </a:stretch>
        </p:blipFill>
        <p:spPr>
          <a:xfrm>
            <a:off x="63500" y="4808538"/>
            <a:ext cx="712788" cy="2036762"/>
          </a:xfrm>
          <a:prstGeom prst="rect">
            <a:avLst/>
          </a:prstGeom>
          <a:noFill/>
          <a:ln w="9525">
            <a:noFill/>
          </a:ln>
        </p:spPr>
      </p:pic>
      <p:pic>
        <p:nvPicPr>
          <p:cNvPr id="10245" name="Picture 23"/>
          <p:cNvPicPr>
            <a:picLocks noChangeAspect="1"/>
          </p:cNvPicPr>
          <p:nvPr/>
        </p:nvPicPr>
        <p:blipFill>
          <a:blip r:embed="rId4"/>
          <a:stretch>
            <a:fillRect/>
          </a:stretch>
        </p:blipFill>
        <p:spPr>
          <a:xfrm>
            <a:off x="828675" y="5045075"/>
            <a:ext cx="714375" cy="2036763"/>
          </a:xfrm>
          <a:prstGeom prst="rect">
            <a:avLst/>
          </a:prstGeom>
          <a:noFill/>
          <a:ln w="9525">
            <a:noFill/>
          </a:ln>
        </p:spPr>
      </p:pic>
      <p:pic>
        <p:nvPicPr>
          <p:cNvPr id="10246" name="Picture 6"/>
          <p:cNvPicPr>
            <a:picLocks noChangeAspect="1"/>
          </p:cNvPicPr>
          <p:nvPr/>
        </p:nvPicPr>
        <p:blipFill>
          <a:blip r:embed="rId5"/>
          <a:stretch>
            <a:fillRect/>
          </a:stretch>
        </p:blipFill>
        <p:spPr>
          <a:xfrm>
            <a:off x="8442325" y="5516563"/>
            <a:ext cx="857250" cy="1387475"/>
          </a:xfrm>
          <a:prstGeom prst="rect">
            <a:avLst/>
          </a:prstGeom>
          <a:noFill/>
          <a:ln w="9525">
            <a:noFill/>
          </a:ln>
        </p:spPr>
      </p:pic>
      <p:sp>
        <p:nvSpPr>
          <p:cNvPr id="13" name="Rectangle 2"/>
          <p:cNvSpPr/>
          <p:nvPr/>
        </p:nvSpPr>
        <p:spPr>
          <a:xfrm>
            <a:off x="2865438" y="1993900"/>
            <a:ext cx="5910262" cy="1193800"/>
          </a:xfrm>
          <a:prstGeom prst="rect">
            <a:avLst/>
          </a:prstGeom>
          <a:noFill/>
          <a:ln w="9525">
            <a:noFill/>
          </a:ln>
        </p:spPr>
        <p:txBody>
          <a:bodyPr anchor="ctr"/>
          <a:lstStyle/>
          <a:p>
            <a:pPr algn="just" eaLnBrk="1" hangingPunct="1">
              <a:spcBef>
                <a:spcPct val="50000"/>
              </a:spcBef>
            </a:pPr>
            <a:r>
              <a:rPr lang="en-US" altLang="vi-VN" sz="2800" b="1" dirty="0">
                <a:latin typeface="Times New Roman" panose="02020603050405020304" pitchFamily="18" charset="0"/>
                <a:cs typeface="Times New Roman" panose="02020603050405020304" pitchFamily="18" charset="0"/>
              </a:rPr>
              <a:t>   </a:t>
            </a:r>
            <a:endParaRPr lang="en-US" altLang="vi-VN" sz="2800" b="1" dirty="0">
              <a:latin typeface="Times New Roman" panose="02020603050405020304" pitchFamily="18" charset="0"/>
              <a:ea typeface="Times New Roman" panose="02020603050405020304" pitchFamily="18" charset="0"/>
            </a:endParaRPr>
          </a:p>
        </p:txBody>
      </p:sp>
      <p:pic>
        <p:nvPicPr>
          <p:cNvPr id="101" name="Picture 100"/>
          <p:cNvPicPr/>
          <p:nvPr/>
        </p:nvPicPr>
        <p:blipFill>
          <a:blip r:embed="rId6"/>
          <a:stretch>
            <a:fillRect/>
          </a:stretch>
        </p:blipFill>
        <p:spPr>
          <a:xfrm>
            <a:off x="3124200" y="838200"/>
            <a:ext cx="3731895" cy="1165225"/>
          </a:xfrm>
          <a:prstGeom prst="rect">
            <a:avLst/>
          </a:prstGeom>
          <a:noFill/>
          <a:ln w="9525">
            <a:noFill/>
          </a:ln>
        </p:spPr>
      </p:pic>
      <p:sp>
        <p:nvSpPr>
          <p:cNvPr id="8" name="Rounded Rectangle 7"/>
          <p:cNvSpPr/>
          <p:nvPr/>
        </p:nvSpPr>
        <p:spPr>
          <a:xfrm>
            <a:off x="2230120" y="812800"/>
            <a:ext cx="1527810" cy="1190625"/>
          </a:xfrm>
          <a:prstGeom prst="roundRect">
            <a:avLst/>
          </a:prstGeom>
          <a:solidFill>
            <a:schemeClr val="accent5">
              <a:lumMod val="9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0000CC"/>
                </a:solidFill>
                <a:latin typeface="Times New Roman" panose="02020603050405020304" pitchFamily="18" charset="0"/>
                <a:cs typeface="Times New Roman" panose="02020603050405020304" pitchFamily="18" charset="0"/>
              </a:rPr>
              <a:t>Trò chơi</a:t>
            </a:r>
          </a:p>
        </p:txBody>
      </p:sp>
      <p:pic>
        <p:nvPicPr>
          <p:cNvPr id="16" name="Content Placeholder 99"/>
          <p:cNvPicPr>
            <a:picLocks noChangeAspect="1"/>
          </p:cNvPicPr>
          <p:nvPr/>
        </p:nvPicPr>
        <p:blipFill>
          <a:blip r:embed="rId7"/>
          <a:stretch>
            <a:fillRect/>
          </a:stretch>
        </p:blipFill>
        <p:spPr>
          <a:xfrm>
            <a:off x="4883150" y="4495800"/>
            <a:ext cx="1428750" cy="1428750"/>
          </a:xfrm>
          <a:prstGeom prst="rect">
            <a:avLst/>
          </a:prstGeom>
          <a:noFill/>
          <a:ln w="9525">
            <a:noFill/>
          </a:ln>
        </p:spPr>
      </p:pic>
      <p:sp>
        <p:nvSpPr>
          <p:cNvPr id="17" name="Flowchart: Connector 16"/>
          <p:cNvSpPr/>
          <p:nvPr/>
        </p:nvSpPr>
        <p:spPr>
          <a:xfrm>
            <a:off x="5181600" y="5758815"/>
            <a:ext cx="766445" cy="599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Times New Roman" panose="02020603050405020304" pitchFamily="18" charset="0"/>
                <a:cs typeface="Times New Roman" panose="02020603050405020304" pitchFamily="18" charset="0"/>
              </a:rPr>
              <a:t>4</a:t>
            </a:r>
          </a:p>
        </p:txBody>
      </p:sp>
      <p:pic>
        <p:nvPicPr>
          <p:cNvPr id="31754" name="Picture 2"/>
          <p:cNvPicPr>
            <a:picLocks noChangeAspect="1"/>
          </p:cNvPicPr>
          <p:nvPr/>
        </p:nvPicPr>
        <p:blipFill>
          <a:blip r:embed="rId8"/>
          <a:stretch>
            <a:fillRect/>
          </a:stretch>
        </p:blipFill>
        <p:spPr>
          <a:xfrm>
            <a:off x="5410200" y="3123883"/>
            <a:ext cx="857250" cy="1028700"/>
          </a:xfrm>
          <a:prstGeom prst="rect">
            <a:avLst/>
          </a:prstGeom>
          <a:noFill/>
          <a:ln w="9525">
            <a:noFill/>
          </a:ln>
        </p:spPr>
      </p:pic>
      <p:pic>
        <p:nvPicPr>
          <p:cNvPr id="31755" name="Picture 11"/>
          <p:cNvPicPr>
            <a:picLocks noChangeAspect="1"/>
          </p:cNvPicPr>
          <p:nvPr/>
        </p:nvPicPr>
        <p:blipFill>
          <a:blip r:embed="rId8"/>
          <a:stretch>
            <a:fillRect/>
          </a:stretch>
        </p:blipFill>
        <p:spPr>
          <a:xfrm>
            <a:off x="3886200" y="4513580"/>
            <a:ext cx="857250" cy="1028700"/>
          </a:xfrm>
          <a:prstGeom prst="rect">
            <a:avLst/>
          </a:prstGeom>
          <a:noFill/>
          <a:ln w="9525">
            <a:noFill/>
          </a:ln>
        </p:spPr>
      </p:pic>
      <p:pic>
        <p:nvPicPr>
          <p:cNvPr id="31756" name="Picture 2"/>
          <p:cNvPicPr>
            <a:picLocks noChangeAspect="1"/>
          </p:cNvPicPr>
          <p:nvPr/>
        </p:nvPicPr>
        <p:blipFill>
          <a:blip r:embed="rId8"/>
          <a:stretch>
            <a:fillRect/>
          </a:stretch>
        </p:blipFill>
        <p:spPr>
          <a:xfrm>
            <a:off x="1697038" y="3123883"/>
            <a:ext cx="857250" cy="1028700"/>
          </a:xfrm>
          <a:prstGeom prst="rect">
            <a:avLst/>
          </a:prstGeom>
          <a:noFill/>
          <a:ln w="9525">
            <a:noFill/>
          </a:ln>
        </p:spPr>
      </p:pic>
      <p:pic>
        <p:nvPicPr>
          <p:cNvPr id="31758" name="Picture 11"/>
          <p:cNvPicPr>
            <a:picLocks noChangeAspect="1"/>
          </p:cNvPicPr>
          <p:nvPr/>
        </p:nvPicPr>
        <p:blipFill>
          <a:blip r:embed="rId8"/>
          <a:stretch>
            <a:fillRect/>
          </a:stretch>
        </p:blipFill>
        <p:spPr>
          <a:xfrm>
            <a:off x="6629400" y="4648200"/>
            <a:ext cx="857250" cy="1028700"/>
          </a:xfrm>
          <a:prstGeom prst="rect">
            <a:avLst/>
          </a:prstGeom>
          <a:noFill/>
          <a:ln w="9525">
            <a:noFill/>
          </a:ln>
        </p:spPr>
      </p:pic>
      <p:pic>
        <p:nvPicPr>
          <p:cNvPr id="22" name="Picture 2"/>
          <p:cNvPicPr>
            <a:picLocks noGrp="1" noChangeAspect="1"/>
          </p:cNvPicPr>
          <p:nvPr>
            <p:ph sz="half" idx="2"/>
          </p:nvPr>
        </p:nvPicPr>
        <p:blipFill>
          <a:blip r:embed="rId8"/>
          <a:stretch>
            <a:fillRect/>
          </a:stretch>
        </p:blipFill>
        <p:spPr>
          <a:xfrm>
            <a:off x="4592955" y="2052955"/>
            <a:ext cx="952500" cy="1143000"/>
          </a:xfrm>
          <a:prstGeom prst="rect">
            <a:avLst/>
          </a:prstGeom>
          <a:noFill/>
          <a:ln w="9525">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218" name="Picture 2" descr="Kết quả hình ảnh cho hình nền powerpoint"/>
          <p:cNvPicPr>
            <a:picLocks noGrp="1" noChangeAspect="1"/>
          </p:cNvPicPr>
          <p:nvPr>
            <p:ph sz="half" idx="1"/>
          </p:nvPr>
        </p:nvPicPr>
        <p:blipFill>
          <a:blip r:embed="rId3"/>
          <a:stretch>
            <a:fillRect/>
          </a:stretch>
        </p:blipFill>
        <p:spPr>
          <a:xfrm>
            <a:off x="49530" y="0"/>
            <a:ext cx="9094470" cy="6967220"/>
          </a:xfrm>
          <a:prstGeom prst="rect">
            <a:avLst/>
          </a:prstGeom>
          <a:noFill/>
          <a:ln w="9525">
            <a:noFill/>
          </a:ln>
        </p:spPr>
      </p:pic>
      <p:pic>
        <p:nvPicPr>
          <p:cNvPr id="3" name="Content Placeholder 2"/>
          <p:cNvPicPr>
            <a:picLocks noGrp="1" noChangeAspect="1"/>
          </p:cNvPicPr>
          <p:nvPr>
            <p:ph sz="half" idx="2"/>
          </p:nvPr>
        </p:nvPicPr>
        <p:blipFill>
          <a:blip r:embed="rId4"/>
          <a:stretch>
            <a:fillRect/>
          </a:stretch>
        </p:blipFill>
        <p:spPr>
          <a:xfrm>
            <a:off x="381000" y="1278890"/>
            <a:ext cx="2252345" cy="2781300"/>
          </a:xfrm>
          <a:prstGeom prst="rect">
            <a:avLst/>
          </a:prstGeom>
        </p:spPr>
      </p:pic>
      <p:pic>
        <p:nvPicPr>
          <p:cNvPr id="5" name="Picture 4"/>
          <p:cNvPicPr>
            <a:picLocks noChangeAspect="1"/>
          </p:cNvPicPr>
          <p:nvPr/>
        </p:nvPicPr>
        <p:blipFill>
          <a:blip r:embed="rId5"/>
          <a:stretch>
            <a:fillRect/>
          </a:stretch>
        </p:blipFill>
        <p:spPr>
          <a:xfrm>
            <a:off x="3603625" y="1278890"/>
            <a:ext cx="2127250" cy="2781300"/>
          </a:xfrm>
          <a:prstGeom prst="rect">
            <a:avLst/>
          </a:prstGeom>
        </p:spPr>
      </p:pic>
      <p:pic>
        <p:nvPicPr>
          <p:cNvPr id="6" name="Picture 5"/>
          <p:cNvPicPr>
            <a:picLocks noChangeAspect="1"/>
          </p:cNvPicPr>
          <p:nvPr/>
        </p:nvPicPr>
        <p:blipFill>
          <a:blip r:embed="rId6"/>
          <a:stretch>
            <a:fillRect/>
          </a:stretch>
        </p:blipFill>
        <p:spPr>
          <a:xfrm>
            <a:off x="6553200" y="1278890"/>
            <a:ext cx="2133600" cy="2742565"/>
          </a:xfrm>
          <a:prstGeom prst="rect">
            <a:avLst/>
          </a:prstGeom>
        </p:spPr>
      </p:pic>
      <p:pic>
        <p:nvPicPr>
          <p:cNvPr id="7" name="Picture 6"/>
          <p:cNvPicPr>
            <a:picLocks noChangeAspect="1"/>
          </p:cNvPicPr>
          <p:nvPr/>
        </p:nvPicPr>
        <p:blipFill>
          <a:blip r:embed="rId7"/>
          <a:stretch>
            <a:fillRect/>
          </a:stretch>
        </p:blipFill>
        <p:spPr>
          <a:xfrm>
            <a:off x="1683385" y="4191000"/>
            <a:ext cx="2466975" cy="2619375"/>
          </a:xfrm>
          <a:prstGeom prst="rect">
            <a:avLst/>
          </a:prstGeom>
        </p:spPr>
      </p:pic>
      <p:pic>
        <p:nvPicPr>
          <p:cNvPr id="8" name="Picture 7"/>
          <p:cNvPicPr>
            <a:picLocks noChangeAspect="1"/>
          </p:cNvPicPr>
          <p:nvPr/>
        </p:nvPicPr>
        <p:blipFill>
          <a:blip r:embed="rId8"/>
          <a:stretch>
            <a:fillRect/>
          </a:stretch>
        </p:blipFill>
        <p:spPr>
          <a:xfrm>
            <a:off x="5029200" y="4191000"/>
            <a:ext cx="2556510" cy="2600325"/>
          </a:xfrm>
          <a:prstGeom prst="rect">
            <a:avLst/>
          </a:prstGeom>
        </p:spPr>
      </p:pic>
      <p:sp>
        <p:nvSpPr>
          <p:cNvPr id="9" name="Text Box 8"/>
          <p:cNvSpPr txBox="1"/>
          <p:nvPr/>
        </p:nvSpPr>
        <p:spPr>
          <a:xfrm>
            <a:off x="1227455" y="304800"/>
            <a:ext cx="6142355" cy="398780"/>
          </a:xfrm>
          <a:prstGeom prst="rect">
            <a:avLst/>
          </a:prstGeom>
          <a:noFill/>
        </p:spPr>
        <p:txBody>
          <a:bodyPr wrap="square" rtlCol="0">
            <a:spAutoFit/>
          </a:bodyPr>
          <a:lstStyle/>
          <a:p>
            <a:r>
              <a:rPr lang="en-US" sz="2000" b="1" dirty="0">
                <a:solidFill>
                  <a:srgbClr val="0000CC"/>
                </a:solidFill>
                <a:latin typeface="Times New Roman" panose="02020603050405020304" pitchFamily="18" charset="0"/>
                <a:cs typeface="Times New Roman" panose="02020603050405020304" pitchFamily="18" charset="0"/>
              </a:rPr>
              <a:t>CHƯƠNG TRÌNH HỌC KÌ </a:t>
            </a:r>
            <a:r>
              <a:rPr lang="en-US" sz="2000" b="1" dirty="0" smtClean="0">
                <a:solidFill>
                  <a:srgbClr val="0000CC"/>
                </a:solidFill>
                <a:latin typeface="Times New Roman" panose="02020603050405020304" pitchFamily="18" charset="0"/>
                <a:cs typeface="Times New Roman" panose="02020603050405020304" pitchFamily="18" charset="0"/>
              </a:rPr>
              <a:t>I </a:t>
            </a:r>
            <a:r>
              <a:rPr lang="en-US" sz="2000" b="1" dirty="0">
                <a:solidFill>
                  <a:srgbClr val="0000CC"/>
                </a:solidFill>
                <a:latin typeface="Times New Roman" panose="02020603050405020304" pitchFamily="18" charset="0"/>
                <a:cs typeface="Times New Roman" panose="02020603050405020304" pitchFamily="18" charset="0"/>
              </a:rPr>
              <a:t>GỒM 5 CHỦ ĐIỂM</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2"/>
          <a:stretch>
            <a:fillRect/>
          </a:stretch>
        </p:blipFill>
        <p:spPr>
          <a:xfrm>
            <a:off x="-228600" y="-228600"/>
            <a:ext cx="9705975" cy="7086600"/>
          </a:xfrm>
          <a:prstGeom prst="rect">
            <a:avLst/>
          </a:prstGeom>
          <a:noFill/>
          <a:ln w="9525">
            <a:noFill/>
          </a:ln>
        </p:spPr>
      </p:pic>
      <p:sp>
        <p:nvSpPr>
          <p:cNvPr id="10243" name="Text Box 12"/>
          <p:cNvSpPr txBox="1"/>
          <p:nvPr/>
        </p:nvSpPr>
        <p:spPr>
          <a:xfrm>
            <a:off x="2190750" y="2209800"/>
            <a:ext cx="6419850" cy="286131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spcBef>
                <a:spcPct val="50000"/>
              </a:spcBef>
            </a:pPr>
            <a:r>
              <a:rPr lang="en-US" altLang="vi-VN" sz="3000" b="1" dirty="0" err="1" smtClean="0">
                <a:latin typeface="Times New Roman" panose="02020603050405020304" pitchFamily="18" charset="0"/>
                <a:cs typeface="Times New Roman" panose="02020603050405020304" pitchFamily="18" charset="0"/>
              </a:rPr>
              <a:t>Qua bức thư Bác Hồ khuyên các em học sinh chăm học, nghe thầy, yêu bạn và tin tưởng  các thế hệ học sinh sẽ kế tục xứng đáng sự nghiệp của cha ông, xây dựng đất nước cường thịnh, sánh vai với các nước giàu mạnh.</a:t>
            </a:r>
            <a:endParaRPr lang="en-US" altLang="vi-VN" sz="3000" b="1" dirty="0">
              <a:latin typeface="Times New Roman" panose="02020603050405020304" pitchFamily="18" charset="0"/>
              <a:ea typeface="Times New Roman" panose="02020603050405020304" pitchFamily="18" charset="0"/>
            </a:endParaRPr>
          </a:p>
        </p:txBody>
      </p:sp>
      <p:pic>
        <p:nvPicPr>
          <p:cNvPr id="26628" name="Picture 8" descr="Kết quả hình ảnh cho hinh động powerpoint dễ thương"/>
          <p:cNvPicPr>
            <a:picLocks noChangeAspect="1"/>
          </p:cNvPicPr>
          <p:nvPr/>
        </p:nvPicPr>
        <p:blipFill>
          <a:blip r:embed="rId3"/>
          <a:stretch>
            <a:fillRect/>
          </a:stretch>
        </p:blipFill>
        <p:spPr>
          <a:xfrm>
            <a:off x="8137525" y="4738688"/>
            <a:ext cx="876300" cy="1695450"/>
          </a:xfrm>
          <a:prstGeom prst="rect">
            <a:avLst/>
          </a:prstGeom>
          <a:noFill/>
          <a:ln w="9525">
            <a:noFill/>
          </a:ln>
        </p:spPr>
      </p:pic>
      <p:pic>
        <p:nvPicPr>
          <p:cNvPr id="26629" name="Picture 2"/>
          <p:cNvPicPr>
            <a:picLocks noChangeAspect="1"/>
          </p:cNvPicPr>
          <p:nvPr/>
        </p:nvPicPr>
        <p:blipFill>
          <a:blip r:embed="rId4"/>
          <a:stretch>
            <a:fillRect/>
          </a:stretch>
        </p:blipFill>
        <p:spPr>
          <a:xfrm>
            <a:off x="8059738" y="-17462"/>
            <a:ext cx="1023937" cy="682625"/>
          </a:xfrm>
          <a:prstGeom prst="rect">
            <a:avLst/>
          </a:prstGeom>
          <a:noFill/>
          <a:ln w="9525">
            <a:noFill/>
          </a:ln>
        </p:spPr>
      </p:pic>
      <p:pic>
        <p:nvPicPr>
          <p:cNvPr id="26630" name="Picture 3"/>
          <p:cNvPicPr>
            <a:picLocks noChangeAspect="1"/>
          </p:cNvPicPr>
          <p:nvPr/>
        </p:nvPicPr>
        <p:blipFill>
          <a:blip r:embed="rId4"/>
          <a:stretch>
            <a:fillRect/>
          </a:stretch>
        </p:blipFill>
        <p:spPr>
          <a:xfrm>
            <a:off x="7743825" y="441325"/>
            <a:ext cx="1657350" cy="1104900"/>
          </a:xfrm>
          <a:prstGeom prst="rect">
            <a:avLst/>
          </a:prstGeom>
          <a:noFill/>
          <a:ln w="9525">
            <a:noFill/>
          </a:ln>
        </p:spPr>
      </p:pic>
      <p:pic>
        <p:nvPicPr>
          <p:cNvPr id="26631" name="Picture 8"/>
          <p:cNvPicPr>
            <a:picLocks noChangeAspect="1"/>
          </p:cNvPicPr>
          <p:nvPr/>
        </p:nvPicPr>
        <p:blipFill>
          <a:blip r:embed="rId4"/>
          <a:stretch>
            <a:fillRect/>
          </a:stretch>
        </p:blipFill>
        <p:spPr>
          <a:xfrm>
            <a:off x="8296275" y="1446213"/>
            <a:ext cx="1023938" cy="682625"/>
          </a:xfrm>
          <a:prstGeom prst="rect">
            <a:avLst/>
          </a:prstGeom>
          <a:noFill/>
          <a:ln w="9525">
            <a:noFill/>
          </a:ln>
        </p:spPr>
      </p:pic>
      <p:pic>
        <p:nvPicPr>
          <p:cNvPr id="26632" name="Picture 9"/>
          <p:cNvPicPr>
            <a:picLocks noChangeAspect="1"/>
          </p:cNvPicPr>
          <p:nvPr/>
        </p:nvPicPr>
        <p:blipFill>
          <a:blip r:embed="rId4"/>
          <a:stretch>
            <a:fillRect/>
          </a:stretch>
        </p:blipFill>
        <p:spPr>
          <a:xfrm>
            <a:off x="7400925" y="-74612"/>
            <a:ext cx="1022350" cy="682625"/>
          </a:xfrm>
          <a:prstGeom prst="rect">
            <a:avLst/>
          </a:prstGeom>
          <a:noFill/>
          <a:ln w="9525">
            <a:noFill/>
          </a:ln>
        </p:spPr>
      </p:pic>
      <p:pic>
        <p:nvPicPr>
          <p:cNvPr id="26633" name="Picture 6"/>
          <p:cNvPicPr>
            <a:picLocks noChangeAspect="1"/>
          </p:cNvPicPr>
          <p:nvPr/>
        </p:nvPicPr>
        <p:blipFill>
          <a:blip r:embed="rId5"/>
          <a:stretch>
            <a:fillRect/>
          </a:stretch>
        </p:blipFill>
        <p:spPr>
          <a:xfrm>
            <a:off x="7454900" y="4732338"/>
            <a:ext cx="876300" cy="1695450"/>
          </a:xfrm>
          <a:prstGeom prst="rect">
            <a:avLst/>
          </a:prstGeom>
          <a:noFill/>
          <a:ln w="9525">
            <a:noFill/>
          </a:ln>
        </p:spPr>
      </p:pic>
      <p:sp>
        <p:nvSpPr>
          <p:cNvPr id="3" name="TextBox 2"/>
          <p:cNvSpPr txBox="1"/>
          <p:nvPr/>
        </p:nvSpPr>
        <p:spPr>
          <a:xfrm>
            <a:off x="3729647" y="993775"/>
            <a:ext cx="2366353" cy="7067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vi-VN" sz="4000" b="1" u="sng" dirty="0" err="1" smtClean="0">
                <a:solidFill>
                  <a:srgbClr val="FF0000"/>
                </a:solidFill>
                <a:latin typeface="Times New Roman" panose="02020603050405020304" pitchFamily="18" charset="0"/>
                <a:cs typeface="Times New Roman" panose="02020603050405020304" pitchFamily="18" charset="0"/>
              </a:rPr>
              <a:t>Nội</a:t>
            </a:r>
            <a:r>
              <a:rPr lang="en-US" altLang="vi-VN" sz="4000" b="1" u="sng" dirty="0" smtClean="0">
                <a:solidFill>
                  <a:srgbClr val="FF0000"/>
                </a:solidFill>
                <a:latin typeface="Times New Roman" panose="02020603050405020304" pitchFamily="18" charset="0"/>
                <a:cs typeface="Times New Roman" panose="02020603050405020304" pitchFamily="18" charset="0"/>
              </a:rPr>
              <a:t> dung:</a:t>
            </a:r>
            <a:endParaRPr lang="en-US" sz="4000"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250"/>
                                        <p:tgtEl>
                                          <p:spTgt spid="10243"/>
                                        </p:tgtEl>
                                      </p:cBhvr>
                                    </p:animEffect>
                                    <p:anim calcmode="lin" valueType="num">
                                      <p:cBhvr>
                                        <p:cTn id="8" dur="250" fill="hold"/>
                                        <p:tgtEl>
                                          <p:spTgt spid="10243"/>
                                        </p:tgtEl>
                                        <p:attrNameLst>
                                          <p:attrName>ppt_x</p:attrName>
                                        </p:attrNameLst>
                                      </p:cBhvr>
                                      <p:tavLst>
                                        <p:tav tm="0">
                                          <p:val>
                                            <p:strVal val="#ppt_x"/>
                                          </p:val>
                                        </p:tav>
                                        <p:tav tm="100000">
                                          <p:val>
                                            <p:strVal val="#ppt_x"/>
                                          </p:val>
                                        </p:tav>
                                      </p:tavLst>
                                    </p:anim>
                                    <p:anim calcmode="lin" valueType="num">
                                      <p:cBhvr>
                                        <p:cTn id="9" dur="25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stretch>
            <a:fillRect/>
          </a:stretch>
        </p:blipFill>
        <p:spPr>
          <a:xfrm>
            <a:off x="-404971" y="-320675"/>
            <a:ext cx="10536238" cy="7991475"/>
          </a:xfrm>
          <a:prstGeom prst="rect">
            <a:avLst/>
          </a:prstGeom>
          <a:noFill/>
          <a:ln w="9525">
            <a:noFill/>
          </a:ln>
        </p:spPr>
      </p:pic>
      <p:sp>
        <p:nvSpPr>
          <p:cNvPr id="27654" name="Rectangle 2"/>
          <p:cNvSpPr/>
          <p:nvPr/>
        </p:nvSpPr>
        <p:spPr>
          <a:xfrm>
            <a:off x="2286000" y="160020"/>
            <a:ext cx="5140960" cy="60198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latin typeface="Times New Roman" panose="02020603050405020304" pitchFamily="18" charset="0"/>
            </a:endParaRPr>
          </a:p>
          <a:p>
            <a:pPr algn="just" eaLnBrk="1" hangingPunct="1"/>
            <a:r>
              <a:rPr lang="en-US" altLang="vi-VN" sz="3600" b="1" dirty="0">
                <a:solidFill>
                  <a:srgbClr val="C00000"/>
                </a:solidFill>
                <a:latin typeface="Times New Roman" panose="02020603050405020304" pitchFamily="18" charset="0"/>
              </a:rPr>
              <a:t>3. Luyện đọc diễn cảm:</a:t>
            </a:r>
          </a:p>
          <a:p>
            <a:pPr algn="ctr" eaLnBrk="1" hangingPunct="1"/>
            <a:endParaRPr lang="en-US" altLang="vi-VN" sz="3600" b="1" dirty="0">
              <a:solidFill>
                <a:srgbClr val="C00000"/>
              </a:solidFill>
              <a:latin typeface="Times New Roman" panose="02020603050405020304" pitchFamily="18" charset="0"/>
            </a:endParaRPr>
          </a:p>
        </p:txBody>
      </p:sp>
      <p:sp>
        <p:nvSpPr>
          <p:cNvPr id="27655" name="Rectangle 2"/>
          <p:cNvSpPr/>
          <p:nvPr/>
        </p:nvSpPr>
        <p:spPr>
          <a:xfrm>
            <a:off x="404813" y="2020888"/>
            <a:ext cx="4343400" cy="4205287"/>
          </a:xfrm>
          <a:prstGeom prst="rect">
            <a:avLst/>
          </a:prstGeom>
          <a:noFill/>
          <a:ln w="9525">
            <a:noFill/>
          </a:ln>
        </p:spPr>
        <p:txBody>
          <a:bodyPr anchor="ctr"/>
          <a:lstStyle/>
          <a:p>
            <a:pPr eaLnBrk="1" hangingPunct="1"/>
            <a:endParaRPr lang="en-US" altLang="vi-VN" sz="2500" dirty="0">
              <a:solidFill>
                <a:srgbClr val="0000FF"/>
              </a:solidFill>
              <a:latin typeface="Times New Roman" panose="02020603050405020304" pitchFamily="18" charset="0"/>
            </a:endParaRPr>
          </a:p>
        </p:txBody>
      </p:sp>
      <p:pic>
        <p:nvPicPr>
          <p:cNvPr id="27659" name="Picture 10" descr="Kết quả hình ảnh cho hinh động powerpoint dễ thương"/>
          <p:cNvPicPr>
            <a:picLocks noChangeAspect="1"/>
          </p:cNvPicPr>
          <p:nvPr/>
        </p:nvPicPr>
        <p:blipFill>
          <a:blip r:embed="rId4"/>
          <a:stretch>
            <a:fillRect/>
          </a:stretch>
        </p:blipFill>
        <p:spPr>
          <a:xfrm>
            <a:off x="8169275" y="-320675"/>
            <a:ext cx="1298575" cy="1265238"/>
          </a:xfrm>
          <a:prstGeom prst="rect">
            <a:avLst/>
          </a:prstGeom>
          <a:noFill/>
          <a:ln w="9525">
            <a:noFill/>
          </a:ln>
        </p:spPr>
      </p:pic>
      <p:pic>
        <p:nvPicPr>
          <p:cNvPr id="27660" name="Picture 28"/>
          <p:cNvPicPr>
            <a:picLocks noChangeAspect="1"/>
          </p:cNvPicPr>
          <p:nvPr/>
        </p:nvPicPr>
        <p:blipFill>
          <a:blip r:embed="rId5"/>
          <a:stretch>
            <a:fillRect/>
          </a:stretch>
        </p:blipFill>
        <p:spPr>
          <a:xfrm rot="1022375">
            <a:off x="7808913" y="296863"/>
            <a:ext cx="844550" cy="654050"/>
          </a:xfrm>
          <a:prstGeom prst="rect">
            <a:avLst/>
          </a:prstGeom>
          <a:noFill/>
          <a:ln w="9525">
            <a:noFill/>
          </a:ln>
        </p:spPr>
      </p:pic>
      <p:pic>
        <p:nvPicPr>
          <p:cNvPr id="27661" name="Picture 34"/>
          <p:cNvPicPr>
            <a:picLocks noChangeAspect="1"/>
          </p:cNvPicPr>
          <p:nvPr/>
        </p:nvPicPr>
        <p:blipFill>
          <a:blip r:embed="rId6"/>
          <a:stretch>
            <a:fillRect/>
          </a:stretch>
        </p:blipFill>
        <p:spPr>
          <a:xfrm>
            <a:off x="0" y="6280150"/>
            <a:ext cx="1069975" cy="773113"/>
          </a:xfrm>
          <a:prstGeom prst="rect">
            <a:avLst/>
          </a:prstGeom>
          <a:noFill/>
          <a:ln w="9525">
            <a:noFill/>
          </a:ln>
        </p:spPr>
      </p:pic>
      <p:pic>
        <p:nvPicPr>
          <p:cNvPr id="27662" name="Picture 35"/>
          <p:cNvPicPr>
            <a:picLocks noChangeAspect="1"/>
          </p:cNvPicPr>
          <p:nvPr/>
        </p:nvPicPr>
        <p:blipFill>
          <a:blip r:embed="rId6"/>
          <a:stretch>
            <a:fillRect/>
          </a:stretch>
        </p:blipFill>
        <p:spPr>
          <a:xfrm>
            <a:off x="1782763" y="6557963"/>
            <a:ext cx="757237" cy="539750"/>
          </a:xfrm>
          <a:prstGeom prst="rect">
            <a:avLst/>
          </a:prstGeom>
          <a:noFill/>
          <a:ln w="9525">
            <a:noFill/>
          </a:ln>
        </p:spPr>
      </p:pic>
      <p:pic>
        <p:nvPicPr>
          <p:cNvPr id="27663" name="Picture 36"/>
          <p:cNvPicPr>
            <a:picLocks noChangeAspect="1"/>
          </p:cNvPicPr>
          <p:nvPr/>
        </p:nvPicPr>
        <p:blipFill>
          <a:blip r:embed="rId6"/>
          <a:stretch>
            <a:fillRect/>
          </a:stretch>
        </p:blipFill>
        <p:spPr>
          <a:xfrm>
            <a:off x="933450" y="6454775"/>
            <a:ext cx="871538" cy="620713"/>
          </a:xfrm>
          <a:prstGeom prst="rect">
            <a:avLst/>
          </a:prstGeom>
          <a:noFill/>
          <a:ln w="9525">
            <a:noFill/>
          </a:ln>
        </p:spPr>
      </p:pic>
      <p:sp>
        <p:nvSpPr>
          <p:cNvPr id="27672" name="Text Box 4"/>
          <p:cNvSpPr txBox="1"/>
          <p:nvPr/>
        </p:nvSpPr>
        <p:spPr>
          <a:xfrm>
            <a:off x="6211888" y="7326313"/>
            <a:ext cx="3803650" cy="49212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50000"/>
              </a:spcBef>
              <a:buFontTx/>
              <a:buNone/>
            </a:pPr>
            <a:r>
              <a:rPr lang="en-US" altLang="vi-VN" sz="2600" b="1" i="1" dirty="0">
                <a:latin typeface="Times New Roman" panose="02020603050405020304" pitchFamily="18" charset="0"/>
                <a:cs typeface="Times New Roman" panose="02020603050405020304" pitchFamily="18" charset="0"/>
              </a:rPr>
              <a:t>Trúc Thông</a:t>
            </a:r>
            <a:endParaRPr lang="en-US" altLang="vi-VN" sz="2600" b="1" dirty="0">
              <a:latin typeface="Times New Roman" panose="02020603050405020304" pitchFamily="18" charset="0"/>
              <a:ea typeface="Times New Roman" panose="02020603050405020304" pitchFamily="18" charset="0"/>
            </a:endParaRPr>
          </a:p>
        </p:txBody>
      </p:sp>
      <p:sp>
        <p:nvSpPr>
          <p:cNvPr id="2" name="Text Box 1"/>
          <p:cNvSpPr txBox="1"/>
          <p:nvPr/>
        </p:nvSpPr>
        <p:spPr>
          <a:xfrm>
            <a:off x="179705" y="2001520"/>
            <a:ext cx="9204325" cy="1568450"/>
          </a:xfrm>
          <a:prstGeom prst="rect">
            <a:avLst/>
          </a:prstGeom>
          <a:solidFill>
            <a:schemeClr val="accent2">
              <a:lumMod val="20000"/>
              <a:lumOff val="80000"/>
            </a:schemeClr>
          </a:solidFill>
        </p:spPr>
        <p:txBody>
          <a:bodyPr wrap="square" rtlCol="0">
            <a:spAutoFit/>
          </a:bodyPr>
          <a:lstStyle/>
          <a:p>
            <a:r>
              <a:rPr lang="en-US" sz="3200">
                <a:solidFill>
                  <a:srgbClr val="0000CC"/>
                </a:solidFill>
                <a:latin typeface="Times New Roman" panose="02020603050405020304" pitchFamily="18" charset="0"/>
                <a:cs typeface="Times New Roman" panose="02020603050405020304" pitchFamily="18" charset="0"/>
              </a:rPr>
              <a:t>Giọng đọc: đọc toàn bài chậm rãi, vừa đủ nghe thể hiện tình cảm thân ái, trìu mến, thiết tha, tin tưởng của Bác đối với thiếu nhi Việt Nam.</a:t>
            </a:r>
          </a:p>
        </p:txBody>
      </p:sp>
      <p:sp>
        <p:nvSpPr>
          <p:cNvPr id="3" name="Text Box 2"/>
          <p:cNvSpPr txBox="1"/>
          <p:nvPr/>
        </p:nvSpPr>
        <p:spPr>
          <a:xfrm>
            <a:off x="177165" y="4038600"/>
            <a:ext cx="9206865" cy="583565"/>
          </a:xfrm>
          <a:prstGeom prst="rect">
            <a:avLst/>
          </a:prstGeom>
          <a:solidFill>
            <a:schemeClr val="accent2">
              <a:lumMod val="20000"/>
              <a:lumOff val="80000"/>
            </a:schemeClr>
          </a:solidFill>
        </p:spPr>
        <p:txBody>
          <a:bodyPr wrap="square" rtlCol="0">
            <a:spAutoFit/>
          </a:bodyPr>
          <a:lstStyle/>
          <a:p>
            <a:r>
              <a:rPr lang="en-US" sz="3200">
                <a:solidFill>
                  <a:srgbClr val="0000CC"/>
                </a:solidFill>
                <a:latin typeface="Times New Roman" panose="02020603050405020304" pitchFamily="18" charset="0"/>
                <a:cs typeface="Times New Roman" panose="02020603050405020304" pitchFamily="18" charset="0"/>
              </a:rPr>
              <a:t> Nhấn giọng ở một số từ ngữ gợi tả, gợi cảm.</a:t>
            </a: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stretch>
            <a:fillRect/>
          </a:stretch>
        </p:blipFill>
        <p:spPr>
          <a:xfrm>
            <a:off x="-548481" y="-381000"/>
            <a:ext cx="10536238" cy="7991475"/>
          </a:xfrm>
          <a:prstGeom prst="rect">
            <a:avLst/>
          </a:prstGeom>
          <a:noFill/>
          <a:ln w="9525">
            <a:noFill/>
          </a:ln>
        </p:spPr>
      </p:pic>
      <p:sp>
        <p:nvSpPr>
          <p:cNvPr id="27654" name="Rectangle 2"/>
          <p:cNvSpPr/>
          <p:nvPr/>
        </p:nvSpPr>
        <p:spPr>
          <a:xfrm>
            <a:off x="2286000" y="160020"/>
            <a:ext cx="5140960" cy="60198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latin typeface="Times New Roman" panose="02020603050405020304" pitchFamily="18" charset="0"/>
            </a:endParaRPr>
          </a:p>
          <a:p>
            <a:pPr algn="just" eaLnBrk="1" hangingPunct="1"/>
            <a:r>
              <a:rPr lang="en-US" altLang="vi-VN" sz="3600" b="1" dirty="0">
                <a:solidFill>
                  <a:srgbClr val="C00000"/>
                </a:solidFill>
                <a:latin typeface="Times New Roman" panose="02020603050405020304" pitchFamily="18" charset="0"/>
              </a:rPr>
              <a:t>3. Luyện đọc diễn cảm:</a:t>
            </a:r>
          </a:p>
          <a:p>
            <a:pPr algn="ctr" eaLnBrk="1" hangingPunct="1"/>
            <a:endParaRPr lang="en-US" altLang="vi-VN" sz="3600" b="1" dirty="0">
              <a:solidFill>
                <a:srgbClr val="C00000"/>
              </a:solidFill>
              <a:latin typeface="Times New Roman" panose="02020603050405020304" pitchFamily="18" charset="0"/>
            </a:endParaRPr>
          </a:p>
        </p:txBody>
      </p:sp>
      <p:sp>
        <p:nvSpPr>
          <p:cNvPr id="27655" name="Rectangle 2"/>
          <p:cNvSpPr/>
          <p:nvPr/>
        </p:nvSpPr>
        <p:spPr>
          <a:xfrm>
            <a:off x="404813" y="2020888"/>
            <a:ext cx="4343400" cy="4205287"/>
          </a:xfrm>
          <a:prstGeom prst="rect">
            <a:avLst/>
          </a:prstGeom>
          <a:noFill/>
          <a:ln w="9525">
            <a:noFill/>
          </a:ln>
        </p:spPr>
        <p:txBody>
          <a:bodyPr anchor="ctr"/>
          <a:lstStyle/>
          <a:p>
            <a:pPr eaLnBrk="1" hangingPunct="1"/>
            <a:endParaRPr lang="en-US" altLang="vi-VN" sz="2500" dirty="0">
              <a:solidFill>
                <a:srgbClr val="0000FF"/>
              </a:solidFill>
              <a:latin typeface="Times New Roman" panose="02020603050405020304" pitchFamily="18" charset="0"/>
            </a:endParaRPr>
          </a:p>
        </p:txBody>
      </p:sp>
      <p:pic>
        <p:nvPicPr>
          <p:cNvPr id="27659" name="Picture 10" descr="Kết quả hình ảnh cho hinh động powerpoint dễ thương"/>
          <p:cNvPicPr>
            <a:picLocks noChangeAspect="1"/>
          </p:cNvPicPr>
          <p:nvPr/>
        </p:nvPicPr>
        <p:blipFill>
          <a:blip r:embed="rId4"/>
          <a:stretch>
            <a:fillRect/>
          </a:stretch>
        </p:blipFill>
        <p:spPr>
          <a:xfrm>
            <a:off x="8169275" y="-320675"/>
            <a:ext cx="1298575" cy="1265238"/>
          </a:xfrm>
          <a:prstGeom prst="rect">
            <a:avLst/>
          </a:prstGeom>
          <a:noFill/>
          <a:ln w="9525">
            <a:noFill/>
          </a:ln>
        </p:spPr>
      </p:pic>
      <p:pic>
        <p:nvPicPr>
          <p:cNvPr id="27660" name="Picture 28"/>
          <p:cNvPicPr>
            <a:picLocks noChangeAspect="1"/>
          </p:cNvPicPr>
          <p:nvPr/>
        </p:nvPicPr>
        <p:blipFill>
          <a:blip r:embed="rId5"/>
          <a:stretch>
            <a:fillRect/>
          </a:stretch>
        </p:blipFill>
        <p:spPr>
          <a:xfrm rot="1022375">
            <a:off x="7808913" y="296863"/>
            <a:ext cx="844550" cy="654050"/>
          </a:xfrm>
          <a:prstGeom prst="rect">
            <a:avLst/>
          </a:prstGeom>
          <a:noFill/>
          <a:ln w="9525">
            <a:noFill/>
          </a:ln>
        </p:spPr>
      </p:pic>
      <p:pic>
        <p:nvPicPr>
          <p:cNvPr id="27661" name="Picture 34"/>
          <p:cNvPicPr>
            <a:picLocks noChangeAspect="1"/>
          </p:cNvPicPr>
          <p:nvPr/>
        </p:nvPicPr>
        <p:blipFill>
          <a:blip r:embed="rId6"/>
          <a:stretch>
            <a:fillRect/>
          </a:stretch>
        </p:blipFill>
        <p:spPr>
          <a:xfrm>
            <a:off x="0" y="6280150"/>
            <a:ext cx="1069975" cy="773113"/>
          </a:xfrm>
          <a:prstGeom prst="rect">
            <a:avLst/>
          </a:prstGeom>
          <a:noFill/>
          <a:ln w="9525">
            <a:noFill/>
          </a:ln>
        </p:spPr>
      </p:pic>
      <p:pic>
        <p:nvPicPr>
          <p:cNvPr id="27662" name="Picture 35"/>
          <p:cNvPicPr>
            <a:picLocks noChangeAspect="1"/>
          </p:cNvPicPr>
          <p:nvPr/>
        </p:nvPicPr>
        <p:blipFill>
          <a:blip r:embed="rId6"/>
          <a:stretch>
            <a:fillRect/>
          </a:stretch>
        </p:blipFill>
        <p:spPr>
          <a:xfrm>
            <a:off x="1782763" y="6557963"/>
            <a:ext cx="757237" cy="539750"/>
          </a:xfrm>
          <a:prstGeom prst="rect">
            <a:avLst/>
          </a:prstGeom>
          <a:noFill/>
          <a:ln w="9525">
            <a:noFill/>
          </a:ln>
        </p:spPr>
      </p:pic>
      <p:pic>
        <p:nvPicPr>
          <p:cNvPr id="27663" name="Picture 36"/>
          <p:cNvPicPr>
            <a:picLocks noChangeAspect="1"/>
          </p:cNvPicPr>
          <p:nvPr/>
        </p:nvPicPr>
        <p:blipFill>
          <a:blip r:embed="rId6"/>
          <a:stretch>
            <a:fillRect/>
          </a:stretch>
        </p:blipFill>
        <p:spPr>
          <a:xfrm>
            <a:off x="933450" y="6454775"/>
            <a:ext cx="871538" cy="620713"/>
          </a:xfrm>
          <a:prstGeom prst="rect">
            <a:avLst/>
          </a:prstGeom>
          <a:noFill/>
          <a:ln w="9525">
            <a:noFill/>
          </a:ln>
        </p:spPr>
      </p:pic>
      <p:sp>
        <p:nvSpPr>
          <p:cNvPr id="27672" name="Text Box 4"/>
          <p:cNvSpPr txBox="1"/>
          <p:nvPr/>
        </p:nvSpPr>
        <p:spPr>
          <a:xfrm>
            <a:off x="6211888" y="7326313"/>
            <a:ext cx="3803650" cy="49212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50000"/>
              </a:spcBef>
              <a:buFontTx/>
              <a:buNone/>
            </a:pPr>
            <a:r>
              <a:rPr lang="en-US" altLang="vi-VN" sz="2600" b="1" i="1" dirty="0">
                <a:latin typeface="Times New Roman" panose="02020603050405020304" pitchFamily="18" charset="0"/>
                <a:cs typeface="Times New Roman" panose="02020603050405020304" pitchFamily="18" charset="0"/>
              </a:rPr>
              <a:t>Trúc Thông</a:t>
            </a:r>
            <a:endParaRPr lang="en-US" altLang="vi-VN" sz="2600" b="1" dirty="0">
              <a:latin typeface="Times New Roman" panose="02020603050405020304" pitchFamily="18" charset="0"/>
              <a:ea typeface="Times New Roman" panose="02020603050405020304" pitchFamily="18" charset="0"/>
            </a:endParaRPr>
          </a:p>
        </p:txBody>
      </p:sp>
      <p:sp>
        <p:nvSpPr>
          <p:cNvPr id="20483" name="Content Placeholder 2"/>
          <p:cNvSpPr>
            <a:spLocks noGrp="1"/>
          </p:cNvSpPr>
          <p:nvPr>
            <p:ph idx="1"/>
          </p:nvPr>
        </p:nvSpPr>
        <p:spPr>
          <a:xfrm>
            <a:off x="263525" y="1143000"/>
            <a:ext cx="8728075" cy="5325745"/>
          </a:xfrm>
          <a:solidFill>
            <a:schemeClr val="accent2">
              <a:lumMod val="20000"/>
              <a:lumOff val="80000"/>
            </a:schemeClr>
          </a:solidFill>
        </p:spPr>
        <p:txBody>
          <a:bodyPr vert="horz" wrap="square" lIns="91440" tIns="45720" rIns="91440" bIns="45720" anchor="t" anchorCtr="0"/>
          <a:lstStyle/>
          <a:p>
            <a:pPr marL="0" indent="0" algn="just">
              <a:buNone/>
            </a:pPr>
            <a:r>
              <a:rPr lang="en-US" altLang="x-none" dirty="0">
                <a:solidFill>
                  <a:srgbClr val="000000"/>
                </a:solidFill>
                <a:latin typeface="Times New Roman" panose="02020603050405020304" pitchFamily="18" charset="0"/>
                <a:cs typeface="Times New Roman" panose="02020603050405020304" pitchFamily="18" charset="0"/>
              </a:rPr>
              <a:t>        Sau 80 năm giời nô lệ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m cho nước nh</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bị yếu hèn, ng</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y nay chúng ta cần phải xây dựng lại cơ đồ m</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tổ tiên đã để lại cho chúng ta,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m sao cho chúng ta theo kịp các nước khác trên ho</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n cầu. Trong công cuộc kiến thiết đó, nước nh</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trông mong chờ đợi ở các em rất nhiều. Non sông Việt Nam có trở nên tươi đẹp hay không, dân tộc Việt Nam có bước tới đ</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i vinh quang để sánh vai với các cường quốc năm châu được hay không, chính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nhờ một phần lớn ở công học tập của các em. </a:t>
            </a:r>
            <a:endParaRPr lang="en-US" altLang="x-none"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p:cNvPicPr>
          <p:nvPr/>
        </p:nvPicPr>
        <p:blipFill>
          <a:blip r:embed="rId3"/>
          <a:stretch>
            <a:fillRect/>
          </a:stretch>
        </p:blipFill>
        <p:spPr>
          <a:xfrm>
            <a:off x="-533241" y="-381000"/>
            <a:ext cx="10536238" cy="7991475"/>
          </a:xfrm>
          <a:prstGeom prst="rect">
            <a:avLst/>
          </a:prstGeom>
          <a:noFill/>
          <a:ln w="9525">
            <a:noFill/>
          </a:ln>
        </p:spPr>
      </p:pic>
      <p:sp>
        <p:nvSpPr>
          <p:cNvPr id="27654" name="Rectangle 2"/>
          <p:cNvSpPr/>
          <p:nvPr/>
        </p:nvSpPr>
        <p:spPr>
          <a:xfrm>
            <a:off x="2286000" y="160020"/>
            <a:ext cx="5140960" cy="60198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endParaRPr lang="en-US" altLang="vi-VN" sz="3600" b="1" dirty="0">
              <a:solidFill>
                <a:srgbClr val="C00000"/>
              </a:solidFill>
              <a:latin typeface="Times New Roman" panose="02020603050405020304" pitchFamily="18" charset="0"/>
            </a:endParaRPr>
          </a:p>
          <a:p>
            <a:pPr algn="just" eaLnBrk="1" hangingPunct="1"/>
            <a:r>
              <a:rPr lang="en-US" altLang="vi-VN" sz="3600" b="1" dirty="0">
                <a:solidFill>
                  <a:srgbClr val="C00000"/>
                </a:solidFill>
                <a:latin typeface="Times New Roman" panose="02020603050405020304" pitchFamily="18" charset="0"/>
              </a:rPr>
              <a:t>3. Luyện đọc diễn cảm:</a:t>
            </a:r>
          </a:p>
          <a:p>
            <a:pPr algn="ctr" eaLnBrk="1" hangingPunct="1"/>
            <a:endParaRPr lang="en-US" altLang="vi-VN" sz="3600" b="1" dirty="0">
              <a:solidFill>
                <a:srgbClr val="C00000"/>
              </a:solidFill>
              <a:latin typeface="Times New Roman" panose="02020603050405020304" pitchFamily="18" charset="0"/>
            </a:endParaRPr>
          </a:p>
        </p:txBody>
      </p:sp>
      <p:sp>
        <p:nvSpPr>
          <p:cNvPr id="27655" name="Rectangle 2"/>
          <p:cNvSpPr/>
          <p:nvPr/>
        </p:nvSpPr>
        <p:spPr>
          <a:xfrm>
            <a:off x="404813" y="2020888"/>
            <a:ext cx="4343400" cy="4205287"/>
          </a:xfrm>
          <a:prstGeom prst="rect">
            <a:avLst/>
          </a:prstGeom>
          <a:noFill/>
          <a:ln w="9525">
            <a:noFill/>
          </a:ln>
        </p:spPr>
        <p:txBody>
          <a:bodyPr anchor="ctr"/>
          <a:lstStyle/>
          <a:p>
            <a:pPr eaLnBrk="1" hangingPunct="1"/>
            <a:endParaRPr lang="en-US" altLang="vi-VN" sz="2500" dirty="0">
              <a:solidFill>
                <a:srgbClr val="0000FF"/>
              </a:solidFill>
              <a:latin typeface="Times New Roman" panose="02020603050405020304" pitchFamily="18" charset="0"/>
            </a:endParaRPr>
          </a:p>
        </p:txBody>
      </p:sp>
      <p:pic>
        <p:nvPicPr>
          <p:cNvPr id="27659" name="Picture 10" descr="Kết quả hình ảnh cho hinh động powerpoint dễ thương"/>
          <p:cNvPicPr>
            <a:picLocks noChangeAspect="1"/>
          </p:cNvPicPr>
          <p:nvPr/>
        </p:nvPicPr>
        <p:blipFill>
          <a:blip r:embed="rId4"/>
          <a:stretch>
            <a:fillRect/>
          </a:stretch>
        </p:blipFill>
        <p:spPr>
          <a:xfrm>
            <a:off x="8169275" y="-320675"/>
            <a:ext cx="1298575" cy="1265238"/>
          </a:xfrm>
          <a:prstGeom prst="rect">
            <a:avLst/>
          </a:prstGeom>
          <a:noFill/>
          <a:ln w="9525">
            <a:noFill/>
          </a:ln>
        </p:spPr>
      </p:pic>
      <p:pic>
        <p:nvPicPr>
          <p:cNvPr id="27660" name="Picture 28"/>
          <p:cNvPicPr>
            <a:picLocks noChangeAspect="1"/>
          </p:cNvPicPr>
          <p:nvPr/>
        </p:nvPicPr>
        <p:blipFill>
          <a:blip r:embed="rId5"/>
          <a:stretch>
            <a:fillRect/>
          </a:stretch>
        </p:blipFill>
        <p:spPr>
          <a:xfrm rot="1022375">
            <a:off x="7808913" y="296863"/>
            <a:ext cx="844550" cy="654050"/>
          </a:xfrm>
          <a:prstGeom prst="rect">
            <a:avLst/>
          </a:prstGeom>
          <a:noFill/>
          <a:ln w="9525">
            <a:noFill/>
          </a:ln>
        </p:spPr>
      </p:pic>
      <p:pic>
        <p:nvPicPr>
          <p:cNvPr id="27661" name="Picture 34"/>
          <p:cNvPicPr>
            <a:picLocks noChangeAspect="1"/>
          </p:cNvPicPr>
          <p:nvPr/>
        </p:nvPicPr>
        <p:blipFill>
          <a:blip r:embed="rId6"/>
          <a:stretch>
            <a:fillRect/>
          </a:stretch>
        </p:blipFill>
        <p:spPr>
          <a:xfrm>
            <a:off x="0" y="6280150"/>
            <a:ext cx="1069975" cy="773113"/>
          </a:xfrm>
          <a:prstGeom prst="rect">
            <a:avLst/>
          </a:prstGeom>
          <a:noFill/>
          <a:ln w="9525">
            <a:noFill/>
          </a:ln>
        </p:spPr>
      </p:pic>
      <p:pic>
        <p:nvPicPr>
          <p:cNvPr id="27662" name="Picture 35"/>
          <p:cNvPicPr>
            <a:picLocks noChangeAspect="1"/>
          </p:cNvPicPr>
          <p:nvPr/>
        </p:nvPicPr>
        <p:blipFill>
          <a:blip r:embed="rId6"/>
          <a:stretch>
            <a:fillRect/>
          </a:stretch>
        </p:blipFill>
        <p:spPr>
          <a:xfrm>
            <a:off x="1782763" y="6557963"/>
            <a:ext cx="757237" cy="539750"/>
          </a:xfrm>
          <a:prstGeom prst="rect">
            <a:avLst/>
          </a:prstGeom>
          <a:noFill/>
          <a:ln w="9525">
            <a:noFill/>
          </a:ln>
        </p:spPr>
      </p:pic>
      <p:pic>
        <p:nvPicPr>
          <p:cNvPr id="27663" name="Picture 36"/>
          <p:cNvPicPr>
            <a:picLocks noChangeAspect="1"/>
          </p:cNvPicPr>
          <p:nvPr/>
        </p:nvPicPr>
        <p:blipFill>
          <a:blip r:embed="rId6"/>
          <a:stretch>
            <a:fillRect/>
          </a:stretch>
        </p:blipFill>
        <p:spPr>
          <a:xfrm>
            <a:off x="933450" y="6454775"/>
            <a:ext cx="871538" cy="620713"/>
          </a:xfrm>
          <a:prstGeom prst="rect">
            <a:avLst/>
          </a:prstGeom>
          <a:noFill/>
          <a:ln w="9525">
            <a:noFill/>
          </a:ln>
        </p:spPr>
      </p:pic>
      <p:sp>
        <p:nvSpPr>
          <p:cNvPr id="27672" name="Text Box 4"/>
          <p:cNvSpPr txBox="1"/>
          <p:nvPr/>
        </p:nvSpPr>
        <p:spPr>
          <a:xfrm>
            <a:off x="6211888" y="7326313"/>
            <a:ext cx="3803650" cy="492125"/>
          </a:xfrm>
          <a:prstGeom prst="rect">
            <a:avLst/>
          </a:prstGeom>
          <a:noFill/>
          <a:ln w="9525">
            <a:noFill/>
          </a:ln>
        </p:spPr>
        <p:txBody>
          <a:bodyPr>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defTabSz="914400" eaLnBrk="1" hangingPunct="1">
              <a:lnSpc>
                <a:spcPct val="100000"/>
              </a:lnSpc>
              <a:spcBef>
                <a:spcPct val="50000"/>
              </a:spcBef>
              <a:buFontTx/>
              <a:buNone/>
            </a:pPr>
            <a:r>
              <a:rPr lang="en-US" altLang="vi-VN" sz="2600" b="1" i="1" dirty="0">
                <a:latin typeface="Times New Roman" panose="02020603050405020304" pitchFamily="18" charset="0"/>
                <a:cs typeface="Times New Roman" panose="02020603050405020304" pitchFamily="18" charset="0"/>
              </a:rPr>
              <a:t>Trúc Thông</a:t>
            </a:r>
            <a:endParaRPr lang="en-US" altLang="vi-VN" sz="2600" b="1" dirty="0">
              <a:latin typeface="Times New Roman" panose="02020603050405020304" pitchFamily="18" charset="0"/>
              <a:ea typeface="Times New Roman" panose="02020603050405020304" pitchFamily="18" charset="0"/>
            </a:endParaRPr>
          </a:p>
        </p:txBody>
      </p:sp>
      <p:sp>
        <p:nvSpPr>
          <p:cNvPr id="20483" name="Content Placeholder 2"/>
          <p:cNvSpPr>
            <a:spLocks noGrp="1"/>
          </p:cNvSpPr>
          <p:nvPr>
            <p:ph idx="1"/>
          </p:nvPr>
        </p:nvSpPr>
        <p:spPr>
          <a:xfrm>
            <a:off x="241935" y="1151890"/>
            <a:ext cx="8749665" cy="5316855"/>
          </a:xfrm>
          <a:noFill/>
          <a:extLst>
            <a:ext uri="{909E8E84-426E-40DD-AFC4-6F175D3DCCD1}">
              <a14:hiddenFill xmlns:a14="http://schemas.microsoft.com/office/drawing/2010/main">
                <a:solidFill>
                  <a:schemeClr val="accent2">
                    <a:lumMod val="20000"/>
                    <a:lumOff val="80000"/>
                  </a:schemeClr>
                </a:solidFill>
              </a14:hiddenFill>
            </a:ext>
          </a:extLst>
        </p:spPr>
        <p:txBody>
          <a:bodyPr vert="horz" wrap="square" lIns="91440" tIns="45720" rIns="91440" bIns="45720" anchor="t" anchorCtr="0"/>
          <a:lstStyle/>
          <a:p>
            <a:pPr marL="0" indent="0" algn="just">
              <a:buNone/>
            </a:pPr>
            <a:r>
              <a:rPr lang="en-US" altLang="x-none" dirty="0">
                <a:solidFill>
                  <a:srgbClr val="000000"/>
                </a:solidFill>
                <a:latin typeface="Times New Roman" panose="02020603050405020304" pitchFamily="18" charset="0"/>
                <a:cs typeface="Times New Roman" panose="02020603050405020304" pitchFamily="18" charset="0"/>
              </a:rPr>
              <a:t>        Sau 80 năm giời nô lệ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m cho nước nh</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bị yếu hèn, ng</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y nay chúng ta cần phải </a:t>
            </a:r>
            <a:r>
              <a:rPr lang="en-US" altLang="x-none" b="1" dirty="0">
                <a:solidFill>
                  <a:srgbClr val="FF0000"/>
                </a:solidFill>
                <a:latin typeface="Times New Roman" panose="02020603050405020304" pitchFamily="18" charset="0"/>
                <a:cs typeface="Times New Roman" panose="02020603050405020304" pitchFamily="18" charset="0"/>
              </a:rPr>
              <a:t>xây dựng lại</a:t>
            </a:r>
            <a:r>
              <a:rPr lang="en-US" altLang="x-none" dirty="0">
                <a:solidFill>
                  <a:srgbClr val="000000"/>
                </a:solidFill>
                <a:latin typeface="Times New Roman" panose="02020603050405020304" pitchFamily="18" charset="0"/>
                <a:cs typeface="Times New Roman" panose="02020603050405020304" pitchFamily="18" charset="0"/>
              </a:rPr>
              <a:t> cơ đồ m</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tổ tiên đã để lại cho chúng ta,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m sao cho chúng ta theo kịp các nước khác trên ho</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n cầu. Trong công cuộc kiến thiết đó, nước nh</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a:t>
            </a:r>
            <a:r>
              <a:rPr lang="en-US" altLang="x-none" b="1" dirty="0">
                <a:solidFill>
                  <a:srgbClr val="FF0000"/>
                </a:solidFill>
                <a:latin typeface="Times New Roman" panose="02020603050405020304" pitchFamily="18" charset="0"/>
                <a:cs typeface="Times New Roman" panose="02020603050405020304" pitchFamily="18" charset="0"/>
              </a:rPr>
              <a:t>trông mong chờ đợi</a:t>
            </a:r>
            <a:r>
              <a:rPr lang="en-US" altLang="x-none" dirty="0">
                <a:solidFill>
                  <a:srgbClr val="000000"/>
                </a:solidFill>
                <a:latin typeface="Times New Roman" panose="02020603050405020304" pitchFamily="18" charset="0"/>
                <a:cs typeface="Times New Roman" panose="02020603050405020304" pitchFamily="18" charset="0"/>
              </a:rPr>
              <a:t> ở các em rất nhiều. Non sông Việt Nam có trở nên </a:t>
            </a:r>
            <a:r>
              <a:rPr lang="en-US" altLang="x-none" b="1" dirty="0">
                <a:solidFill>
                  <a:srgbClr val="FF0000"/>
                </a:solidFill>
                <a:latin typeface="Times New Roman" panose="02020603050405020304" pitchFamily="18" charset="0"/>
                <a:cs typeface="Times New Roman" panose="02020603050405020304" pitchFamily="18" charset="0"/>
              </a:rPr>
              <a:t>tươi đẹp hay không</a:t>
            </a:r>
            <a:r>
              <a:rPr lang="en-US" altLang="x-none" dirty="0">
                <a:solidFill>
                  <a:srgbClr val="000000"/>
                </a:solidFill>
                <a:latin typeface="Times New Roman" panose="02020603050405020304" pitchFamily="18" charset="0"/>
                <a:cs typeface="Times New Roman" panose="02020603050405020304" pitchFamily="18" charset="0"/>
              </a:rPr>
              <a:t>, dân tộc Việt Nam có bước tới đ</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i vinh quang để </a:t>
            </a:r>
            <a:r>
              <a:rPr lang="en-US" altLang="x-none" b="1" dirty="0">
                <a:solidFill>
                  <a:srgbClr val="FF0000"/>
                </a:solidFill>
                <a:latin typeface="Times New Roman" panose="02020603050405020304" pitchFamily="18" charset="0"/>
                <a:cs typeface="Times New Roman" panose="02020603050405020304" pitchFamily="18" charset="0"/>
              </a:rPr>
              <a:t>sánh vai</a:t>
            </a:r>
            <a:r>
              <a:rPr lang="en-US" altLang="x-none" dirty="0">
                <a:solidFill>
                  <a:srgbClr val="FF0000"/>
                </a:solidFill>
                <a:latin typeface="Times New Roman" panose="02020603050405020304" pitchFamily="18" charset="0"/>
                <a:cs typeface="Times New Roman" panose="02020603050405020304" pitchFamily="18" charset="0"/>
              </a:rPr>
              <a:t> </a:t>
            </a:r>
            <a:r>
              <a:rPr lang="en-US" altLang="x-none" dirty="0">
                <a:solidFill>
                  <a:srgbClr val="000000"/>
                </a:solidFill>
                <a:latin typeface="Times New Roman" panose="02020603050405020304" pitchFamily="18" charset="0"/>
                <a:cs typeface="Times New Roman" panose="02020603050405020304" pitchFamily="18" charset="0"/>
              </a:rPr>
              <a:t>với các cường quốc năm châu </a:t>
            </a:r>
            <a:r>
              <a:rPr lang="en-US" altLang="x-none" b="1" dirty="0">
                <a:solidFill>
                  <a:srgbClr val="FF0000"/>
                </a:solidFill>
                <a:latin typeface="Times New Roman" panose="02020603050405020304" pitchFamily="18" charset="0"/>
                <a:cs typeface="Times New Roman" panose="02020603050405020304" pitchFamily="18" charset="0"/>
              </a:rPr>
              <a:t>được hay không</a:t>
            </a:r>
            <a:r>
              <a:rPr lang="en-US" altLang="x-none" dirty="0">
                <a:solidFill>
                  <a:srgbClr val="000000"/>
                </a:solidFill>
                <a:latin typeface="Times New Roman" panose="02020603050405020304" pitchFamily="18" charset="0"/>
                <a:cs typeface="Times New Roman" panose="02020603050405020304" pitchFamily="18" charset="0"/>
              </a:rPr>
              <a:t>, chính l</a:t>
            </a:r>
            <a:r>
              <a:rPr lang="en-US" altLang="x-none" dirty="0">
                <a:solidFill>
                  <a:srgbClr val="000000"/>
                </a:solidFill>
                <a:latin typeface="Times New Roman" panose="02020603050405020304" pitchFamily="18" charset="0"/>
                <a:ea typeface="Times New Roman" panose="02020603050405020304" pitchFamily="18" charset="0"/>
              </a:rPr>
              <a:t>à</a:t>
            </a:r>
            <a:r>
              <a:rPr lang="en-US" altLang="x-none" dirty="0">
                <a:solidFill>
                  <a:srgbClr val="000000"/>
                </a:solidFill>
                <a:latin typeface="Times New Roman" panose="02020603050405020304" pitchFamily="18" charset="0"/>
                <a:cs typeface="Times New Roman" panose="02020603050405020304" pitchFamily="18" charset="0"/>
              </a:rPr>
              <a:t> nhờ một </a:t>
            </a:r>
            <a:r>
              <a:rPr lang="en-US" altLang="x-none" b="1" dirty="0">
                <a:solidFill>
                  <a:srgbClr val="FF0000"/>
                </a:solidFill>
                <a:latin typeface="Times New Roman" panose="02020603050405020304" pitchFamily="18" charset="0"/>
                <a:cs typeface="Times New Roman" panose="02020603050405020304" pitchFamily="18" charset="0"/>
              </a:rPr>
              <a:t>phần lớn</a:t>
            </a:r>
            <a:r>
              <a:rPr lang="en-US" altLang="x-none" dirty="0">
                <a:solidFill>
                  <a:srgbClr val="000000"/>
                </a:solidFill>
                <a:latin typeface="Times New Roman" panose="02020603050405020304" pitchFamily="18" charset="0"/>
                <a:cs typeface="Times New Roman" panose="02020603050405020304" pitchFamily="18" charset="0"/>
              </a:rPr>
              <a:t> ở công học tập của các em. </a:t>
            </a:r>
            <a:endParaRPr lang="en-US" altLang="x-none" dirty="0">
              <a:solidFill>
                <a:srgbClr val="000000"/>
              </a:solidFill>
              <a:latin typeface="Times New Roman" panose="02020603050405020304" pitchFamily="18" charset="0"/>
              <a:ea typeface="Times New Roman" panose="02020603050405020304" pitchFamily="18" charset="0"/>
            </a:endParaRPr>
          </a:p>
        </p:txBody>
      </p:sp>
      <p:sp>
        <p:nvSpPr>
          <p:cNvPr id="2" name="Minus 1"/>
          <p:cNvSpPr/>
          <p:nvPr/>
        </p:nvSpPr>
        <p:spPr>
          <a:xfrm rot="17580000">
            <a:off x="2330450" y="1833880"/>
            <a:ext cx="626110" cy="179705"/>
          </a:xfrm>
          <a:prstGeom prst="mathMin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3" name="Minus 2"/>
          <p:cNvSpPr/>
          <p:nvPr/>
        </p:nvSpPr>
        <p:spPr>
          <a:xfrm rot="17580000">
            <a:off x="6978650" y="3281680"/>
            <a:ext cx="626110" cy="179705"/>
          </a:xfrm>
          <a:prstGeom prst="mathMinus">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stretch>
            <a:fillRect/>
          </a:stretch>
        </p:blipFill>
        <p:spPr>
          <a:xfrm>
            <a:off x="0" y="76200"/>
            <a:ext cx="9144000" cy="6858000"/>
          </a:xfrm>
          <a:prstGeom prst="rect">
            <a:avLst/>
          </a:prstGeom>
          <a:noFill/>
          <a:ln w="9525">
            <a:noFill/>
          </a:ln>
        </p:spPr>
      </p:pic>
      <p:sp>
        <p:nvSpPr>
          <p:cNvPr id="19459" name="Rectangle 3"/>
          <p:cNvSpPr/>
          <p:nvPr/>
        </p:nvSpPr>
        <p:spPr>
          <a:xfrm>
            <a:off x="2819400" y="2057400"/>
            <a:ext cx="4572000" cy="1905000"/>
          </a:xfrm>
          <a:prstGeom prst="rect">
            <a:avLst/>
          </a:prstGeom>
          <a:solidFill>
            <a:schemeClr val="bg1"/>
          </a:solidFill>
          <a:ln w="9525" cap="flat" cmpd="sng">
            <a:solidFill>
              <a:schemeClr val="bg1"/>
            </a:solidFill>
            <a:prstDash val="solid"/>
            <a:miter/>
            <a:headEnd type="none" w="med" len="med"/>
            <a:tailEnd type="none" w="med" len="med"/>
          </a:ln>
        </p:spPr>
        <p:txBody>
          <a:bodyPr wrap="none" anchor="ctr"/>
          <a:lstStyle/>
          <a:p>
            <a:pPr indent="0">
              <a:buFont typeface="Wingdings" panose="05000000000000000000" pitchFamily="2" charset="2"/>
              <a:buNone/>
            </a:pPr>
            <a:r>
              <a:rPr lang="en-US" sz="11500" b="1" u="sng" dirty="0" err="1" smtClean="0">
                <a:solidFill>
                  <a:srgbClr val="0000CC"/>
                </a:solidFill>
                <a:latin typeface="Times New Roman" panose="02020603050405020304" pitchFamily="18" charset="0"/>
                <a:cs typeface="Times New Roman" panose="02020603050405020304" pitchFamily="18" charset="0"/>
              </a:rPr>
              <a:t>Dặn dò</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vert="horz" wrap="square" lIns="91440" tIns="45720" rIns="91440" bIns="45720" anchor="ctr"/>
          <a:lstStyle/>
          <a:p>
            <a:endParaRPr lang="vi-VN" altLang="vi-VN" dirty="0">
              <a:latin typeface="Times New Roman" panose="02020603050405020304" pitchFamily="18" charset="0"/>
            </a:endParaRPr>
          </a:p>
        </p:txBody>
      </p:sp>
      <p:sp>
        <p:nvSpPr>
          <p:cNvPr id="31747" name="Content Placeholder 2"/>
          <p:cNvSpPr>
            <a:spLocks noGrp="1"/>
          </p:cNvSpPr>
          <p:nvPr>
            <p:ph idx="1"/>
          </p:nvPr>
        </p:nvSpPr>
        <p:spPr/>
        <p:txBody>
          <a:bodyPr vert="horz" wrap="square" lIns="91440" tIns="45720" rIns="91440" bIns="45720" anchor="t"/>
          <a:lstStyle/>
          <a:p>
            <a:endParaRPr lang="vi-VN" altLang="vi-VN" dirty="0">
              <a:latin typeface="Arial" panose="020B0604020202020204" pitchFamily="34" charset="0"/>
            </a:endParaRPr>
          </a:p>
        </p:txBody>
      </p:sp>
      <p:pic>
        <p:nvPicPr>
          <p:cNvPr id="31748" name="Content Placeholder 18"/>
          <p:cNvPicPr>
            <a:picLocks noChangeAspect="1"/>
          </p:cNvPicPr>
          <p:nvPr/>
        </p:nvPicPr>
        <p:blipFill>
          <a:blip r:embed="rId2"/>
          <a:stretch>
            <a:fillRect/>
          </a:stretch>
        </p:blipFill>
        <p:spPr>
          <a:xfrm>
            <a:off x="0" y="0"/>
            <a:ext cx="9144000" cy="6858000"/>
          </a:xfrm>
          <a:prstGeom prst="rect">
            <a:avLst/>
          </a:prstGeom>
          <a:noFill/>
          <a:ln w="9525">
            <a:noFill/>
          </a:ln>
        </p:spPr>
      </p:pic>
      <p:sp>
        <p:nvSpPr>
          <p:cNvPr id="31749" name="WordArt 3"/>
          <p:cNvSpPr>
            <a:spLocks noTextEdit="1"/>
          </p:cNvSpPr>
          <p:nvPr/>
        </p:nvSpPr>
        <p:spPr>
          <a:xfrm>
            <a:off x="1090613" y="1209675"/>
            <a:ext cx="7278687" cy="2447925"/>
          </a:xfrm>
          <a:prstGeom prst="rect">
            <a:avLst/>
          </a:prstGeom>
        </p:spPr>
        <p:txBody>
          <a:bodyPr wrap="none" fromWordArt="1">
            <a:prstTxWarp prst="textInflate">
              <a:avLst>
                <a:gd name="adj" fmla="val 9384"/>
              </a:avLst>
            </a:prstTxWarp>
            <a:normAutofit/>
          </a:bodyPr>
          <a:lstStyle/>
          <a:p>
            <a:pPr algn="ctr"/>
            <a:r>
              <a:rPr lang="en-US" sz="2100" b="1" dirty="0" err="1" smtClean="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Chúc</a:t>
            </a:r>
            <a:r>
              <a:rPr lang="en-US" sz="2100" b="1" dirty="0" smtClean="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các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em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chăm</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ngoan</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học</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 </a:t>
            </a:r>
            <a:r>
              <a:rPr lang="en-US" sz="2100" b="1" dirty="0" err="1">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giỏi</a:t>
            </a: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a:t>
            </a:r>
          </a:p>
          <a:p>
            <a:pPr algn="ctr"/>
            <a:r>
              <a:rPr lang="en-US" sz="2100" b="1" dirty="0">
                <a:ln w="9525" cap="flat" cmpd="sng">
                  <a:solidFill>
                    <a:srgbClr val="0D0D0D"/>
                  </a:solidFill>
                  <a:prstDash val="solid"/>
                  <a:headEnd type="none" w="med" len="med"/>
                  <a:tailEnd type="none" w="med" len="med"/>
                </a:ln>
                <a:solidFill>
                  <a:srgbClr val="FFC000"/>
                </a:solidFill>
                <a:effectLst>
                  <a:outerShdw dist="38100" dir="2699999" algn="tl" rotWithShape="0">
                    <a:srgbClr val="7F7F7F"/>
                  </a:outerShdw>
                </a:effectLst>
                <a:latin typeface="Times New Roman" panose="02020603050405020304" pitchFamily="18" charset="0"/>
                <a:ea typeface="Times New Roman" panose="02020603050405020304" pitchFamily="18" charset="0"/>
              </a:rPr>
              <a:t>Chào tạm biệt các em.</a:t>
            </a:r>
          </a:p>
        </p:txBody>
      </p:sp>
      <p:pic>
        <p:nvPicPr>
          <p:cNvPr id="31750" name="Picture 7"/>
          <p:cNvPicPr>
            <a:picLocks noChangeAspect="1"/>
          </p:cNvPicPr>
          <p:nvPr/>
        </p:nvPicPr>
        <p:blipFill>
          <a:blip r:embed="rId3"/>
          <a:stretch>
            <a:fillRect/>
          </a:stretch>
        </p:blipFill>
        <p:spPr>
          <a:xfrm rot="6852683">
            <a:off x="231775" y="1981200"/>
            <a:ext cx="1008063" cy="850900"/>
          </a:xfrm>
          <a:prstGeom prst="rect">
            <a:avLst/>
          </a:prstGeom>
          <a:noFill/>
          <a:ln w="9525">
            <a:noFill/>
          </a:ln>
        </p:spPr>
      </p:pic>
      <p:pic>
        <p:nvPicPr>
          <p:cNvPr id="31751" name="Picture 6"/>
          <p:cNvPicPr>
            <a:picLocks noChangeAspect="1"/>
          </p:cNvPicPr>
          <p:nvPr/>
        </p:nvPicPr>
        <p:blipFill>
          <a:blip r:embed="rId4"/>
          <a:stretch>
            <a:fillRect/>
          </a:stretch>
        </p:blipFill>
        <p:spPr>
          <a:xfrm rot="2948272">
            <a:off x="61913" y="3171825"/>
            <a:ext cx="1265237" cy="741363"/>
          </a:xfrm>
          <a:prstGeom prst="rect">
            <a:avLst/>
          </a:prstGeom>
          <a:noFill/>
          <a:ln w="9525">
            <a:noFill/>
          </a:ln>
        </p:spPr>
      </p:pic>
      <p:pic>
        <p:nvPicPr>
          <p:cNvPr id="31752" name="Picture 10"/>
          <p:cNvPicPr>
            <a:picLocks noChangeAspect="1"/>
          </p:cNvPicPr>
          <p:nvPr/>
        </p:nvPicPr>
        <p:blipFill>
          <a:blip r:embed="rId4"/>
          <a:stretch>
            <a:fillRect/>
          </a:stretch>
        </p:blipFill>
        <p:spPr>
          <a:xfrm rot="520709">
            <a:off x="7535863" y="3090863"/>
            <a:ext cx="685800" cy="401637"/>
          </a:xfrm>
          <a:prstGeom prst="rect">
            <a:avLst/>
          </a:prstGeom>
          <a:noFill/>
          <a:ln w="9525">
            <a:noFill/>
          </a:ln>
        </p:spPr>
      </p:pic>
      <p:pic>
        <p:nvPicPr>
          <p:cNvPr id="31753" name="Picture 11"/>
          <p:cNvPicPr>
            <a:picLocks noChangeAspect="1"/>
          </p:cNvPicPr>
          <p:nvPr/>
        </p:nvPicPr>
        <p:blipFill>
          <a:blip r:embed="rId4"/>
          <a:stretch>
            <a:fillRect/>
          </a:stretch>
        </p:blipFill>
        <p:spPr>
          <a:xfrm rot="520709">
            <a:off x="8232775" y="2870200"/>
            <a:ext cx="685800" cy="401638"/>
          </a:xfrm>
          <a:prstGeom prst="rect">
            <a:avLst/>
          </a:prstGeom>
          <a:noFill/>
          <a:ln w="9525">
            <a:noFill/>
          </a:ln>
        </p:spPr>
      </p:pic>
      <p:pic>
        <p:nvPicPr>
          <p:cNvPr id="31754" name="Picture 2"/>
          <p:cNvPicPr>
            <a:picLocks noChangeAspect="1"/>
          </p:cNvPicPr>
          <p:nvPr/>
        </p:nvPicPr>
        <p:blipFill>
          <a:blip r:embed="rId5"/>
          <a:stretch>
            <a:fillRect/>
          </a:stretch>
        </p:blipFill>
        <p:spPr>
          <a:xfrm>
            <a:off x="7124700" y="74613"/>
            <a:ext cx="857250" cy="1028700"/>
          </a:xfrm>
          <a:prstGeom prst="rect">
            <a:avLst/>
          </a:prstGeom>
          <a:noFill/>
          <a:ln w="9525">
            <a:noFill/>
          </a:ln>
        </p:spPr>
      </p:pic>
      <p:pic>
        <p:nvPicPr>
          <p:cNvPr id="31755" name="Picture 11"/>
          <p:cNvPicPr>
            <a:picLocks noChangeAspect="1"/>
          </p:cNvPicPr>
          <p:nvPr/>
        </p:nvPicPr>
        <p:blipFill>
          <a:blip r:embed="rId5"/>
          <a:stretch>
            <a:fillRect/>
          </a:stretch>
        </p:blipFill>
        <p:spPr>
          <a:xfrm>
            <a:off x="7829550" y="180975"/>
            <a:ext cx="857250" cy="1028700"/>
          </a:xfrm>
          <a:prstGeom prst="rect">
            <a:avLst/>
          </a:prstGeom>
          <a:noFill/>
          <a:ln w="9525">
            <a:noFill/>
          </a:ln>
        </p:spPr>
      </p:pic>
      <p:pic>
        <p:nvPicPr>
          <p:cNvPr id="31756" name="Picture 2"/>
          <p:cNvPicPr>
            <a:picLocks noChangeAspect="1"/>
          </p:cNvPicPr>
          <p:nvPr/>
        </p:nvPicPr>
        <p:blipFill>
          <a:blip r:embed="rId5"/>
          <a:stretch>
            <a:fillRect/>
          </a:stretch>
        </p:blipFill>
        <p:spPr>
          <a:xfrm>
            <a:off x="6481763" y="74613"/>
            <a:ext cx="857250" cy="1028700"/>
          </a:xfrm>
          <a:prstGeom prst="rect">
            <a:avLst/>
          </a:prstGeom>
          <a:noFill/>
          <a:ln w="9525">
            <a:noFill/>
          </a:ln>
        </p:spPr>
      </p:pic>
      <p:pic>
        <p:nvPicPr>
          <p:cNvPr id="31757" name="Picture 4"/>
          <p:cNvPicPr>
            <a:picLocks noChangeAspect="1"/>
          </p:cNvPicPr>
          <p:nvPr/>
        </p:nvPicPr>
        <p:blipFill>
          <a:blip r:embed="rId6"/>
          <a:stretch>
            <a:fillRect/>
          </a:stretch>
        </p:blipFill>
        <p:spPr>
          <a:xfrm>
            <a:off x="0" y="55563"/>
            <a:ext cx="6350000" cy="930275"/>
          </a:xfrm>
          <a:prstGeom prst="rect">
            <a:avLst/>
          </a:prstGeom>
          <a:noFill/>
          <a:ln w="9525">
            <a:noFill/>
          </a:ln>
        </p:spPr>
      </p:pic>
      <p:pic>
        <p:nvPicPr>
          <p:cNvPr id="31758" name="Picture 11"/>
          <p:cNvPicPr>
            <a:picLocks noChangeAspect="1"/>
          </p:cNvPicPr>
          <p:nvPr/>
        </p:nvPicPr>
        <p:blipFill>
          <a:blip r:embed="rId5"/>
          <a:stretch>
            <a:fillRect/>
          </a:stretch>
        </p:blipFill>
        <p:spPr>
          <a:xfrm>
            <a:off x="8328025" y="695325"/>
            <a:ext cx="857250" cy="1028700"/>
          </a:xfrm>
          <a:prstGeom prst="rect">
            <a:avLst/>
          </a:prstGeom>
          <a:noFill/>
          <a:ln w="9525">
            <a:noFill/>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144" descr="Sao"/>
          <p:cNvPicPr>
            <a:picLocks noChangeAspect="1"/>
          </p:cNvPicPr>
          <p:nvPr/>
        </p:nvPicPr>
        <p:blipFill>
          <a:blip r:embed="rId2"/>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2"/>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2"/>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2"/>
          <a:stretch>
            <a:fillRect/>
          </a:stretch>
        </p:blipFill>
        <p:spPr>
          <a:xfrm>
            <a:off x="5791200" y="3200083"/>
            <a:ext cx="1219200" cy="1077912"/>
          </a:xfrm>
          <a:prstGeom prst="rect">
            <a:avLst/>
          </a:prstGeom>
          <a:noFill/>
          <a:ln w="9525">
            <a:noFill/>
          </a:ln>
        </p:spPr>
      </p:pic>
      <p:pic>
        <p:nvPicPr>
          <p:cNvPr id="5" name="Content Placeholder 4"/>
          <p:cNvPicPr>
            <a:picLocks noGrp="1" noChangeAspect="1"/>
          </p:cNvPicPr>
          <p:nvPr>
            <p:ph sz="half" idx="2"/>
          </p:nvPr>
        </p:nvPicPr>
        <p:blipFill>
          <a:blip r:embed="rId3"/>
          <a:stretch>
            <a:fillRect/>
          </a:stretch>
        </p:blipFill>
        <p:spPr>
          <a:xfrm>
            <a:off x="1844675" y="457200"/>
            <a:ext cx="5924550" cy="6077585"/>
          </a:xfrm>
          <a:prstGeom prst="rect">
            <a:avLst/>
          </a:prstGeom>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2" name="Rectangle 3"/>
          <p:cNvSpPr/>
          <p:nvPr/>
        </p:nvSpPr>
        <p:spPr>
          <a:xfrm>
            <a:off x="2438400" y="381000"/>
            <a:ext cx="5490845" cy="1691640"/>
          </a:xfrm>
          <a:prstGeom prst="rect">
            <a:avLst/>
          </a:prstGeom>
          <a:noFill/>
        </p:spPr>
        <p:txBody>
          <a:bodyPr wrap="square" lIns="91440" tIns="45720" rIns="91440" bIns="45720">
            <a:spAutoFit/>
          </a:bodyPr>
          <a:lstStyle/>
          <a:p>
            <a:pPr algn="ct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r>
              <a:rPr lang="en-US" sz="2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Hồ Chí Minh</a:t>
            </a:r>
          </a:p>
        </p:txBody>
      </p:sp>
      <p:sp>
        <p:nvSpPr>
          <p:cNvPr id="3" name="Rectangle 1"/>
          <p:cNvSpPr/>
          <p:nvPr/>
        </p:nvSpPr>
        <p:spPr>
          <a:xfrm>
            <a:off x="304882" y="278456"/>
            <a:ext cx="2337499" cy="829945"/>
          </a:xfrm>
          <a:prstGeom prst="rect">
            <a:avLst/>
          </a:prstGeom>
          <a:noFill/>
        </p:spPr>
        <p:txBody>
          <a:bodyPr wrap="square" lIns="91440" tIns="45720" rIns="91440" bIns="45720">
            <a:spAutoFit/>
          </a:bodyPr>
          <a:lstStyle/>
          <a:p>
            <a:pPr algn="ctr"/>
            <a:r>
              <a:rPr lang="en-US" sz="4800" b="0" u="sng" cap="none" spc="0" dirty="0" err="1" smtClean="0">
                <a:ln w="0"/>
                <a:solidFill>
                  <a:srgbClr val="0000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Tập</a:t>
            </a:r>
            <a:r>
              <a:rPr lang="en-US" sz="4800" b="0" u="sng" cap="none" spc="0" dirty="0" smtClean="0">
                <a:ln w="0"/>
                <a:solidFill>
                  <a:srgbClr val="0000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800" b="0" u="sng" cap="none" spc="0" dirty="0" err="1" smtClean="0">
                <a:ln w="0"/>
                <a:solidFill>
                  <a:srgbClr val="0000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4800" b="0" u="sng" cap="none" spc="0" dirty="0" smtClean="0">
                <a:ln w="0"/>
                <a:solidFill>
                  <a:srgbClr val="0000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1070086" y="2279561"/>
            <a:ext cx="6661205" cy="4372378"/>
          </a:xfrm>
          <a:prstGeom prst="rect">
            <a:avLst/>
          </a:prstGeom>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0955" y="0"/>
            <a:ext cx="9208135" cy="6896100"/>
          </a:xfrm>
          <a:prstGeom prst="rect">
            <a:avLst/>
          </a:prstGeom>
          <a:noFill/>
          <a:ln w="9525">
            <a:noFill/>
          </a:ln>
        </p:spPr>
      </p:pic>
      <p:sp>
        <p:nvSpPr>
          <p:cNvPr id="2" name="Rectangle 3"/>
          <p:cNvSpPr/>
          <p:nvPr/>
        </p:nvSpPr>
        <p:spPr>
          <a:xfrm>
            <a:off x="1752600" y="0"/>
            <a:ext cx="5490845" cy="1445260"/>
          </a:xfrm>
          <a:prstGeom prst="rect">
            <a:avLst/>
          </a:prstGeom>
          <a:noFill/>
        </p:spPr>
        <p:txBody>
          <a:bodyPr wrap="square" lIns="91440" tIns="45720" rIns="91440" bIns="45720">
            <a:spAutoFit/>
          </a:bodyPr>
          <a:lstStyle/>
          <a:p>
            <a:pPr algn="ct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0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r>
              <a:rPr lang="en-US" sz="20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Hồ Chí Minh</a:t>
            </a:r>
          </a:p>
        </p:txBody>
      </p:sp>
      <p:sp>
        <p:nvSpPr>
          <p:cNvPr id="3" name="Flowchart: Alternate Process 2"/>
          <p:cNvSpPr/>
          <p:nvPr/>
        </p:nvSpPr>
        <p:spPr>
          <a:xfrm>
            <a:off x="1676400" y="2362200"/>
            <a:ext cx="5648960" cy="611505"/>
          </a:xfrm>
          <a:prstGeom prst="flowChartAlternateProcess">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1: Luyện đọc</a:t>
            </a:r>
          </a:p>
        </p:txBody>
      </p:sp>
      <p:sp>
        <p:nvSpPr>
          <p:cNvPr id="5" name="Flowchart: Alternate Process 4"/>
          <p:cNvSpPr/>
          <p:nvPr/>
        </p:nvSpPr>
        <p:spPr>
          <a:xfrm>
            <a:off x="1651000" y="3632200"/>
            <a:ext cx="5648960" cy="611505"/>
          </a:xfrm>
          <a:prstGeom prst="flowChartAlternateProcess">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2: Tìm hiểu bài</a:t>
            </a:r>
          </a:p>
        </p:txBody>
      </p:sp>
      <p:sp>
        <p:nvSpPr>
          <p:cNvPr id="6" name="Flowchart: Alternate Process 5"/>
          <p:cNvSpPr/>
          <p:nvPr/>
        </p:nvSpPr>
        <p:spPr>
          <a:xfrm>
            <a:off x="1701800" y="4749800"/>
            <a:ext cx="7280275" cy="611505"/>
          </a:xfrm>
          <a:prstGeom prst="flowChartAlternateProcess">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4800">
                <a:solidFill>
                  <a:srgbClr val="0000CC"/>
                </a:solidFill>
                <a:latin typeface="Times New Roman" panose="02020603050405020304" pitchFamily="18" charset="0"/>
                <a:cs typeface="Times New Roman" panose="02020603050405020304" pitchFamily="18" charset="0"/>
              </a:rPr>
              <a:t>HĐ 3: Luyện đọc diễn cảm</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2" name="Rectangle 3"/>
          <p:cNvSpPr/>
          <p:nvPr/>
        </p:nvSpPr>
        <p:spPr>
          <a:xfrm>
            <a:off x="1752600" y="0"/>
            <a:ext cx="5490845" cy="1445260"/>
          </a:xfrm>
          <a:prstGeom prst="rect">
            <a:avLst/>
          </a:prstGeom>
          <a:noFill/>
        </p:spPr>
        <p:txBody>
          <a:bodyPr wrap="square" lIns="91440" tIns="45720" rIns="91440" bIns="45720">
            <a:spAutoFit/>
          </a:bodyPr>
          <a:lstStyle/>
          <a:p>
            <a:pPr algn="ct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Thư</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gửi</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các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4800" b="0" cap="none" spc="0" dirty="0" err="1"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sinh</a:t>
            </a:r>
            <a:r>
              <a:rPr lang="en-US" sz="48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a:p>
            <a:pPr algn="ctr"/>
            <a:r>
              <a:rPr lang="en-US" sz="20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(Trích)</a:t>
            </a:r>
          </a:p>
          <a:p>
            <a:pPr algn="r"/>
            <a:r>
              <a:rPr lang="en-US" sz="2000" b="0" cap="none" spc="0" dirty="0" smtClean="0">
                <a:ln w="0"/>
                <a:solidFill>
                  <a:srgbClr val="0000CC"/>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Hồ Chí Minh</a:t>
            </a:r>
          </a:p>
        </p:txBody>
      </p:sp>
      <p:sp>
        <p:nvSpPr>
          <p:cNvPr id="3" name="Flowchart: Alternate Process 2"/>
          <p:cNvSpPr/>
          <p:nvPr/>
        </p:nvSpPr>
        <p:spPr>
          <a:xfrm>
            <a:off x="1676400" y="2096135"/>
            <a:ext cx="5648960" cy="2670175"/>
          </a:xfrm>
          <a:prstGeom prst="flowChartAlternateProcess">
            <a:avLst/>
          </a:prstGeom>
          <a:solidFill>
            <a:schemeClr val="accent2">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5400">
                <a:solidFill>
                  <a:srgbClr val="0000CC"/>
                </a:solidFill>
                <a:latin typeface="Times New Roman" panose="02020603050405020304" pitchFamily="18" charset="0"/>
                <a:cs typeface="Times New Roman" panose="02020603050405020304" pitchFamily="18" charset="0"/>
              </a:rPr>
              <a:t>HĐ 1: Luyện đọc</a:t>
            </a:r>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hình nền powerpoint"/>
          <p:cNvPicPr>
            <a:picLocks noChangeAspect="1"/>
          </p:cNvPicPr>
          <p:nvPr/>
        </p:nvPicPr>
        <p:blipFill>
          <a:blip r:embed="rId2"/>
          <a:stretch>
            <a:fillRect/>
          </a:stretch>
        </p:blipFill>
        <p:spPr>
          <a:xfrm>
            <a:off x="0" y="-381000"/>
            <a:ext cx="9652000" cy="7239000"/>
          </a:xfrm>
          <a:prstGeom prst="rect">
            <a:avLst/>
          </a:prstGeom>
          <a:noFill/>
          <a:ln w="9525">
            <a:noFill/>
          </a:ln>
        </p:spPr>
      </p:pic>
      <p:sp>
        <p:nvSpPr>
          <p:cNvPr id="9221" name="Rectangle 2"/>
          <p:cNvSpPr/>
          <p:nvPr/>
        </p:nvSpPr>
        <p:spPr>
          <a:xfrm>
            <a:off x="5208588" y="1058863"/>
            <a:ext cx="8458200" cy="1830387"/>
          </a:xfrm>
          <a:prstGeom prst="rect">
            <a:avLst/>
          </a:prstGeom>
          <a:noFill/>
          <a:ln w="9525">
            <a:noFill/>
          </a:ln>
        </p:spPr>
        <p:txBody>
          <a:bodyPr anchor="ctr"/>
          <a:lstStyle/>
          <a:p>
            <a:pPr eaLnBrk="1" hangingPunct="1"/>
            <a:endParaRPr lang="en-US" altLang="vi-VN" sz="2600" b="1" dirty="0">
              <a:solidFill>
                <a:srgbClr val="000099"/>
              </a:solidFill>
              <a:latin typeface="Times New Roman" panose="02020603050405020304" pitchFamily="18" charset="0"/>
            </a:endParaRPr>
          </a:p>
        </p:txBody>
      </p:sp>
      <p:pic>
        <p:nvPicPr>
          <p:cNvPr id="9224" name="Picture 4"/>
          <p:cNvPicPr>
            <a:picLocks noChangeAspect="1"/>
          </p:cNvPicPr>
          <p:nvPr/>
        </p:nvPicPr>
        <p:blipFill>
          <a:blip r:embed="rId3"/>
          <a:stretch>
            <a:fillRect/>
          </a:stretch>
        </p:blipFill>
        <p:spPr>
          <a:xfrm>
            <a:off x="8069263" y="4968875"/>
            <a:ext cx="966787" cy="1889125"/>
          </a:xfrm>
          <a:prstGeom prst="rect">
            <a:avLst/>
          </a:prstGeom>
          <a:noFill/>
          <a:ln w="9525">
            <a:noFill/>
          </a:ln>
        </p:spPr>
      </p:pic>
      <p:sp>
        <p:nvSpPr>
          <p:cNvPr id="2" name="TextBox 1"/>
          <p:cNvSpPr txBox="1"/>
          <p:nvPr/>
        </p:nvSpPr>
        <p:spPr>
          <a:xfrm>
            <a:off x="3429000" y="-152400"/>
            <a:ext cx="3303270"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1.LUYỆN ĐỌC</a:t>
            </a:r>
          </a:p>
        </p:txBody>
      </p:sp>
      <p:sp>
        <p:nvSpPr>
          <p:cNvPr id="16" name="Rectangle 15"/>
          <p:cNvSpPr>
            <a:spLocks noGrp="1"/>
          </p:cNvSpPr>
          <p:nvPr/>
        </p:nvSpPr>
        <p:spPr>
          <a:xfrm>
            <a:off x="533400" y="609600"/>
            <a:ext cx="8642350" cy="5983288"/>
          </a:xfrm>
          <a:prstGeom prst="rect">
            <a:avLst/>
          </a:prstGeom>
          <a:noFill/>
          <a:ln w="76200" cmpd="tri">
            <a:solidFill>
              <a:srgbClr val="00CCFF"/>
            </a:solidFill>
            <a:miter/>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lnSpc>
                <a:spcPct val="80000"/>
              </a:lnSpc>
              <a:buNone/>
            </a:pPr>
            <a:r>
              <a:rPr lang="en-US" sz="1000" dirty="0">
                <a:solidFill>
                  <a:srgbClr val="0000CC"/>
                </a:solidFill>
              </a:rPr>
              <a:t> </a:t>
            </a:r>
          </a:p>
          <a:p>
            <a:pPr marL="0" indent="0" algn="just">
              <a:lnSpc>
                <a:spcPct val="80000"/>
              </a:lnSpc>
              <a:buNone/>
            </a:pPr>
            <a:endParaRPr lang="en-US" altLang="x-none" sz="1000" dirty="0">
              <a:solidFill>
                <a:srgbClr val="0000CC"/>
              </a:solidFill>
              <a:latin typeface="Times New Roman" panose="02020603050405020304" pitchFamily="18" charset="0"/>
              <a:cs typeface="Times New Roman" panose="02020603050405020304" pitchFamily="18" charset="0"/>
              <a:sym typeface="+mn-ea"/>
            </a:endParaRPr>
          </a:p>
          <a:p>
            <a:pPr marL="0" indent="0" algn="ctr">
              <a:lnSpc>
                <a:spcPct val="80000"/>
              </a:lnSpc>
              <a:buNone/>
            </a:pPr>
            <a:r>
              <a:rPr lang="en-US" altLang="x-none" sz="4000" i="1" dirty="0">
                <a:solidFill>
                  <a:srgbClr val="FF0000"/>
                </a:solidFill>
                <a:latin typeface="Times New Roman" panose="02020603050405020304" pitchFamily="18" charset="0"/>
                <a:cs typeface="Times New Roman" panose="02020603050405020304" pitchFamily="18" charset="0"/>
                <a:sym typeface="+mn-ea"/>
              </a:rPr>
              <a:t>Thư gửi các học sinh</a:t>
            </a:r>
            <a:endParaRPr lang="en-US" altLang="x-none" sz="4000" dirty="0">
              <a:solidFill>
                <a:srgbClr val="0000CC"/>
              </a:solidFill>
              <a:latin typeface="Times New Roman" panose="02020603050405020304" pitchFamily="18" charset="0"/>
              <a:cs typeface="Times New Roman" panose="02020603050405020304" pitchFamily="18" charset="0"/>
              <a:sym typeface="+mn-ea"/>
            </a:endParaRPr>
          </a:p>
          <a:p>
            <a:pPr marL="0" indent="0" algn="just">
              <a:lnSpc>
                <a:spcPct val="80000"/>
              </a:lnSpc>
              <a:buNone/>
            </a:pPr>
            <a:endParaRPr lang="en-US" altLang="x-none" sz="1000" dirty="0">
              <a:solidFill>
                <a:srgbClr val="0000CC"/>
              </a:solidFill>
              <a:latin typeface="Times New Roman" panose="02020603050405020304" pitchFamily="18" charset="0"/>
              <a:cs typeface="Times New Roman" panose="02020603050405020304" pitchFamily="18" charset="0"/>
              <a:sym typeface="+mn-ea"/>
            </a:endParaRPr>
          </a:p>
          <a:p>
            <a:pPr marL="0" indent="0" algn="just">
              <a:lnSpc>
                <a:spcPct val="80000"/>
              </a:lnSpc>
              <a:buNone/>
            </a:pPr>
            <a:r>
              <a:rPr lang="en-US" altLang="x-none" sz="2800" dirty="0">
                <a:latin typeface="Times New Roman" panose="02020603050405020304" pitchFamily="18" charset="0"/>
                <a:cs typeface="Times New Roman" panose="02020603050405020304" pitchFamily="18" charset="0"/>
                <a:sym typeface="+mn-ea"/>
              </a:rPr>
              <a:t>Các em học sinh,</a:t>
            </a:r>
            <a:endParaRPr lang="en-US" altLang="x-none" sz="2800" dirty="0">
              <a:latin typeface="Times New Roman" panose="02020603050405020304" pitchFamily="18" charset="0"/>
              <a:cs typeface="Times New Roman" panose="02020603050405020304" pitchFamily="18" charset="0"/>
            </a:endParaRPr>
          </a:p>
          <a:p>
            <a:pPr marL="0" indent="0" algn="just">
              <a:lnSpc>
                <a:spcPct val="80000"/>
              </a:lnSpc>
              <a:buNone/>
            </a:pPr>
            <a:r>
              <a:rPr lang="en-US" altLang="x-none" sz="2800" dirty="0">
                <a:latin typeface="Times New Roman" panose="02020603050405020304" pitchFamily="18" charset="0"/>
                <a:cs typeface="Times New Roman" panose="02020603050405020304" pitchFamily="18" charset="0"/>
                <a:sym typeface="+mn-ea"/>
              </a:rPr>
              <a:t>  Ng</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hôm nay l</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ng</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khai trường đầu tiên ở nước Việt Nam Dân chủ Cộng hòa. Tôi đã tưởng tượng thấy trước mắt cái cảnh nhộn nhịp tưng bừng của ng</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tựu trường ở khắp các nơi. Các em hết thảy đều vui vẻ vì sau mấy tháng giời nghỉ học, sau bao nhiêu cuộc chuyển biến khác thường, các em lại được gặp thầy gặp bạn. Nhưng sung sướng hơn nữa, từ giờ phút n</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giở đi, các em bắt đầu được nhận một nền giáo dục ho</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n to</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n Việt Nam. Các em được hưởng sự may mắn đó l</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nhờ sự hi sinh của biết bao nhiêu đồng b</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o các em. Vậy các em nghĩ sao?</a:t>
            </a:r>
            <a:endParaRPr lang="en-US" altLang="x-none" sz="2800" dirty="0">
              <a:latin typeface="Times New Roman" panose="02020603050405020304" pitchFamily="18" charset="0"/>
              <a:cs typeface="Times New Roman" panose="02020603050405020304" pitchFamily="18" charset="0"/>
            </a:endParaRPr>
          </a:p>
          <a:p>
            <a:pPr marL="0" indent="0" algn="just">
              <a:lnSpc>
                <a:spcPct val="80000"/>
              </a:lnSpc>
              <a:buNone/>
            </a:pPr>
            <a:r>
              <a:rPr lang="en-US" altLang="x-none" sz="2800" dirty="0">
                <a:latin typeface="Times New Roman" panose="02020603050405020304" pitchFamily="18" charset="0"/>
                <a:cs typeface="Times New Roman" panose="02020603050405020304" pitchFamily="18" charset="0"/>
                <a:sym typeface="+mn-ea"/>
              </a:rPr>
              <a:t>  </a:t>
            </a:r>
            <a:endParaRPr lang="en-US" altLang="x-none" sz="2800" b="1" dirty="0">
              <a:solidFill>
                <a:srgbClr val="0000CC"/>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ết quả hình ảnh cho hình nền powerpoint"/>
          <p:cNvPicPr>
            <a:picLocks noChangeAspect="1"/>
          </p:cNvPicPr>
          <p:nvPr/>
        </p:nvPicPr>
        <p:blipFill>
          <a:blip r:embed="rId2"/>
          <a:stretch>
            <a:fillRect/>
          </a:stretch>
        </p:blipFill>
        <p:spPr>
          <a:xfrm>
            <a:off x="0" y="-381000"/>
            <a:ext cx="9652000" cy="7239000"/>
          </a:xfrm>
          <a:prstGeom prst="rect">
            <a:avLst/>
          </a:prstGeom>
          <a:noFill/>
          <a:ln w="9525">
            <a:noFill/>
          </a:ln>
        </p:spPr>
      </p:pic>
      <p:sp>
        <p:nvSpPr>
          <p:cNvPr id="9221" name="Rectangle 2"/>
          <p:cNvSpPr/>
          <p:nvPr/>
        </p:nvSpPr>
        <p:spPr>
          <a:xfrm>
            <a:off x="5208588" y="1058863"/>
            <a:ext cx="8458200" cy="1830387"/>
          </a:xfrm>
          <a:prstGeom prst="rect">
            <a:avLst/>
          </a:prstGeom>
          <a:noFill/>
          <a:ln w="9525">
            <a:noFill/>
          </a:ln>
        </p:spPr>
        <p:txBody>
          <a:bodyPr anchor="ctr"/>
          <a:lstStyle/>
          <a:p>
            <a:pPr eaLnBrk="1" hangingPunct="1"/>
            <a:endParaRPr lang="en-US" altLang="vi-VN" sz="2600" b="1" dirty="0">
              <a:solidFill>
                <a:srgbClr val="000099"/>
              </a:solidFill>
              <a:latin typeface="Times New Roman" panose="02020603050405020304" pitchFamily="18" charset="0"/>
            </a:endParaRPr>
          </a:p>
        </p:txBody>
      </p:sp>
      <p:pic>
        <p:nvPicPr>
          <p:cNvPr id="9224" name="Picture 4"/>
          <p:cNvPicPr>
            <a:picLocks noChangeAspect="1"/>
          </p:cNvPicPr>
          <p:nvPr/>
        </p:nvPicPr>
        <p:blipFill>
          <a:blip r:embed="rId3"/>
          <a:stretch>
            <a:fillRect/>
          </a:stretch>
        </p:blipFill>
        <p:spPr>
          <a:xfrm>
            <a:off x="8069263" y="4968875"/>
            <a:ext cx="966787" cy="1889125"/>
          </a:xfrm>
          <a:prstGeom prst="rect">
            <a:avLst/>
          </a:prstGeom>
          <a:noFill/>
          <a:ln w="9525">
            <a:noFill/>
          </a:ln>
        </p:spPr>
      </p:pic>
      <p:sp>
        <p:nvSpPr>
          <p:cNvPr id="2" name="TextBox 1"/>
          <p:cNvSpPr txBox="1"/>
          <p:nvPr/>
        </p:nvSpPr>
        <p:spPr>
          <a:xfrm>
            <a:off x="3429000" y="-76200"/>
            <a:ext cx="3004185" cy="52197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smtClean="0">
                <a:latin typeface="Times New Roman" panose="02020603050405020304" pitchFamily="18" charset="0"/>
                <a:cs typeface="Times New Roman" panose="02020603050405020304" pitchFamily="18" charset="0"/>
              </a:rPr>
              <a:t>1.LUYỆN ĐỌC</a:t>
            </a:r>
          </a:p>
        </p:txBody>
      </p:sp>
      <p:sp>
        <p:nvSpPr>
          <p:cNvPr id="16" name="Rectangle 15"/>
          <p:cNvSpPr>
            <a:spLocks noGrp="1"/>
          </p:cNvSpPr>
          <p:nvPr/>
        </p:nvSpPr>
        <p:spPr>
          <a:xfrm>
            <a:off x="533400" y="609600"/>
            <a:ext cx="8642350" cy="5983288"/>
          </a:xfrm>
          <a:prstGeom prst="rect">
            <a:avLst/>
          </a:prstGeom>
          <a:noFill/>
          <a:ln w="76200" cmpd="tri">
            <a:solidFill>
              <a:srgbClr val="00CCFF"/>
            </a:solidFill>
            <a:miter/>
          </a:ln>
        </p:spPr>
        <p:txBody>
          <a:bodyPr vert="horz" wrap="square" lIns="91440" tIns="45720" rIns="91440" bIns="45720" anchor="t"/>
          <a:lstStyle>
            <a:lvl1pPr marL="342900" indent="-342900" algn="l" rtl="0" eaLnBrk="0" fontAlgn="base" hangingPunct="0">
              <a:spcBef>
                <a:spcPct val="20000"/>
              </a:spcBef>
              <a:spcAft>
                <a:spcPct val="0"/>
              </a:spcAft>
              <a:buChar char="•"/>
              <a:defRPr sz="3200">
                <a:solidFill>
                  <a:schemeClr val="tx1"/>
                </a:solidFill>
                <a:latin typeface="+mn-lt"/>
                <a:ea typeface="Arial" panose="020B0604020202020204" pitchFamily="34" charset="0"/>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just">
              <a:lnSpc>
                <a:spcPct val="80000"/>
              </a:lnSpc>
              <a:buNone/>
            </a:pPr>
            <a:r>
              <a:rPr lang="en-US" altLang="x-none" sz="2800" dirty="0">
                <a:latin typeface="Times New Roman" panose="02020603050405020304" pitchFamily="18" charset="0"/>
                <a:cs typeface="Times New Roman" panose="02020603050405020304" pitchFamily="18" charset="0"/>
                <a:sym typeface="+mn-ea"/>
              </a:rPr>
              <a:t>  </a:t>
            </a:r>
          </a:p>
          <a:p>
            <a:pPr marL="0" indent="0" algn="just">
              <a:lnSpc>
                <a:spcPct val="80000"/>
              </a:lnSpc>
              <a:buNone/>
            </a:pPr>
            <a:r>
              <a:rPr lang="en-US" altLang="x-none" sz="2800" dirty="0">
                <a:latin typeface="Times New Roman" panose="02020603050405020304" pitchFamily="18" charset="0"/>
                <a:cs typeface="Times New Roman" panose="02020603050405020304" pitchFamily="18" charset="0"/>
                <a:sym typeface="+mn-ea"/>
              </a:rPr>
              <a:t>Trong năm học tới đây, các em hãy cố gắng, siêng năng học tập, ngoan ngoãn, nghe thầy, yêu bạn. Sau 80 năm giời nô lệ l</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m cho nước nh</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bị yếu hèn, ng</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nay chúng ta cần phải xây dựng lại cơ đồ m</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tổ tiên đã để lại cho chúng ta, l</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m sao cho chúng ta theo kịp các nước khác trên ho</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n cầu. Trong công cuộc kiến thiết đó, nước nh</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trông mong chờ đợi ở các em rất nhiều. Non sông Việt Nam có trở nên tươi đẹp hay không, dân tộc Việt Nam có bước tới đ</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i vinh quang để sánh vai với các cường quốc năm châu được hay không, chính l</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nhờ một phần lớn ở công học tập của các em. Ng</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y hôm nay, nhân buổi tựu trường của các em, tôi chỉ biết chúc các em một năm đầy vui vẻ v</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 đầy kết quả tốt đẹp.                                                                            </a:t>
            </a:r>
            <a:endParaRPr lang="en-US" altLang="x-none" sz="2800" dirty="0">
              <a:latin typeface="Times New Roman" panose="02020603050405020304" pitchFamily="18" charset="0"/>
              <a:cs typeface="Times New Roman" panose="02020603050405020304" pitchFamily="18" charset="0"/>
            </a:endParaRPr>
          </a:p>
          <a:p>
            <a:pPr marL="0" indent="0">
              <a:lnSpc>
                <a:spcPct val="80000"/>
              </a:lnSpc>
              <a:buNone/>
            </a:pPr>
            <a:r>
              <a:rPr lang="en-US" altLang="x-none" sz="2800" dirty="0">
                <a:latin typeface="Times New Roman" panose="02020603050405020304" pitchFamily="18" charset="0"/>
                <a:cs typeface="Times New Roman" panose="02020603050405020304" pitchFamily="18" charset="0"/>
                <a:sym typeface="+mn-ea"/>
              </a:rPr>
              <a:t>                                                         Ch</a:t>
            </a:r>
            <a:r>
              <a:rPr lang="en-US" altLang="x-none" sz="2800" dirty="0">
                <a:latin typeface="Times New Roman" panose="02020603050405020304" pitchFamily="18" charset="0"/>
                <a:ea typeface="Times New Roman" panose="02020603050405020304" pitchFamily="18" charset="0"/>
                <a:sym typeface="+mn-ea"/>
              </a:rPr>
              <a:t>à</a:t>
            </a:r>
            <a:r>
              <a:rPr lang="en-US" altLang="x-none" sz="2800" dirty="0">
                <a:latin typeface="Times New Roman" panose="02020603050405020304" pitchFamily="18" charset="0"/>
                <a:cs typeface="Times New Roman" panose="02020603050405020304" pitchFamily="18" charset="0"/>
                <a:sym typeface="+mn-ea"/>
              </a:rPr>
              <a:t>o các em thân yêu.</a:t>
            </a:r>
            <a:endParaRPr lang="en-US" altLang="x-none" sz="2800" dirty="0">
              <a:latin typeface="Times New Roman" panose="02020603050405020304" pitchFamily="18" charset="0"/>
              <a:cs typeface="Times New Roman" panose="02020603050405020304" pitchFamily="18" charset="0"/>
            </a:endParaRPr>
          </a:p>
          <a:p>
            <a:pPr marL="0" indent="0">
              <a:lnSpc>
                <a:spcPct val="80000"/>
              </a:lnSpc>
              <a:buNone/>
            </a:pPr>
            <a:r>
              <a:rPr lang="en-US" altLang="x-none" sz="2800" dirty="0">
                <a:latin typeface="Times New Roman" panose="02020603050405020304" pitchFamily="18" charset="0"/>
                <a:cs typeface="Times New Roman" panose="02020603050405020304" pitchFamily="18" charset="0"/>
                <a:sym typeface="+mn-ea"/>
              </a:rPr>
              <a:t>                                                                 Hồ Chí Minh</a:t>
            </a:r>
            <a:endParaRPr lang="en-US" altLang="x-none" sz="2800" b="1" dirty="0">
              <a:solidFill>
                <a:srgbClr val="0000CC"/>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2225" y="-19050"/>
            <a:ext cx="9208135" cy="6896100"/>
          </a:xfrm>
          <a:prstGeom prst="rect">
            <a:avLst/>
          </a:prstGeom>
          <a:noFill/>
          <a:ln w="9525">
            <a:noFill/>
          </a:ln>
        </p:spPr>
      </p:pic>
      <p:sp>
        <p:nvSpPr>
          <p:cNvPr id="2" name="Cloud 1"/>
          <p:cNvSpPr/>
          <p:nvPr/>
        </p:nvSpPr>
        <p:spPr>
          <a:xfrm>
            <a:off x="3048635" y="191770"/>
            <a:ext cx="3765550" cy="1000125"/>
          </a:xfrm>
          <a:prstGeom prst="cloud">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0000CC"/>
                </a:solidFill>
                <a:latin typeface="Times New Roman" panose="02020603050405020304" pitchFamily="18" charset="0"/>
                <a:cs typeface="Times New Roman" panose="02020603050405020304" pitchFamily="18" charset="0"/>
              </a:rPr>
              <a:t>Chú thích</a:t>
            </a:r>
          </a:p>
        </p:txBody>
      </p:sp>
      <p:sp>
        <p:nvSpPr>
          <p:cNvPr id="3" name="TextBox 6"/>
          <p:cNvSpPr txBox="1"/>
          <p:nvPr/>
        </p:nvSpPr>
        <p:spPr>
          <a:xfrm>
            <a:off x="86995" y="1495425"/>
            <a:ext cx="9077960" cy="3969385"/>
          </a:xfrm>
          <a:prstGeom prst="rect">
            <a:avLst/>
          </a:prstGeom>
          <a:noFill/>
          <a:ln w="9525">
            <a:noFill/>
          </a:ln>
        </p:spPr>
        <p:txBody>
          <a:bodyPr wrap="square">
            <a:spAutoFit/>
          </a:bodyPr>
          <a:lstStyle/>
          <a:p>
            <a:pPr algn="just">
              <a:buChar char="-"/>
            </a:pPr>
            <a:r>
              <a:rPr lang="en-US" altLang="x-none" sz="2800" b="1" dirty="0">
                <a:latin typeface="Times New Roman" panose="02020603050405020304" pitchFamily="18" charset="0"/>
                <a:cs typeface="Times New Roman" panose="02020603050405020304" pitchFamily="18" charset="0"/>
              </a:rPr>
              <a:t> </a:t>
            </a:r>
            <a:r>
              <a:rPr lang="en-US" altLang="x-none" sz="2800" b="1" dirty="0">
                <a:solidFill>
                  <a:srgbClr val="FF0000"/>
                </a:solidFill>
                <a:latin typeface="Times New Roman" panose="02020603050405020304" pitchFamily="18" charset="0"/>
                <a:cs typeface="Times New Roman" panose="02020603050405020304" pitchFamily="18" charset="0"/>
              </a:rPr>
              <a:t>Việt Nam Dân chủ Cộng hòa : </a:t>
            </a:r>
            <a:r>
              <a:rPr lang="en-US" altLang="x-none" sz="2800" dirty="0">
                <a:latin typeface="Times New Roman" panose="02020603050405020304" pitchFamily="18" charset="0"/>
                <a:cs typeface="Times New Roman" panose="02020603050405020304" pitchFamily="18" charset="0"/>
              </a:rPr>
              <a:t>tên nước ta từ năm 1945 đến năm 1976.</a:t>
            </a:r>
          </a:p>
          <a:p>
            <a:pPr algn="just">
              <a:buChar char="-"/>
            </a:pPr>
            <a:r>
              <a:rPr lang="en-US" altLang="x-none" sz="2800" b="1" dirty="0">
                <a:latin typeface="Times New Roman" panose="02020603050405020304" pitchFamily="18" charset="0"/>
                <a:cs typeface="Times New Roman" panose="02020603050405020304" pitchFamily="18" charset="0"/>
              </a:rPr>
              <a:t> </a:t>
            </a:r>
            <a:r>
              <a:rPr lang="en-US" altLang="x-none" sz="2800" b="1" dirty="0">
                <a:solidFill>
                  <a:srgbClr val="FF0000"/>
                </a:solidFill>
                <a:latin typeface="Times New Roman" panose="02020603050405020304" pitchFamily="18" charset="0"/>
                <a:cs typeface="Times New Roman" panose="02020603050405020304" pitchFamily="18" charset="0"/>
              </a:rPr>
              <a:t>Bao nhiêu cuộc chuyển biến khác thường : </a:t>
            </a:r>
            <a:r>
              <a:rPr lang="en-US" altLang="x-none" sz="2800" dirty="0">
                <a:latin typeface="Times New Roman" panose="02020603050405020304" pitchFamily="18" charset="0"/>
                <a:cs typeface="Times New Roman" panose="02020603050405020304" pitchFamily="18" charset="0"/>
              </a:rPr>
              <a:t>ý nói những sự kiện lớn từ giữa năm 1945 đến ng</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y khai giảng ,nổi bật l</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cuộc Cách mạng tháng Tám v</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sự ra đời nước Việt Nam Dân chủ Cộng hòa </a:t>
            </a:r>
          </a:p>
          <a:p>
            <a:pPr algn="just">
              <a:buChar char="-"/>
            </a:pPr>
            <a:r>
              <a:rPr lang="en-US" altLang="x-none" sz="2800" b="1" dirty="0">
                <a:latin typeface="Times New Roman" panose="02020603050405020304" pitchFamily="18" charset="0"/>
                <a:cs typeface="Times New Roman" panose="02020603050405020304" pitchFamily="18" charset="0"/>
              </a:rPr>
              <a:t> </a:t>
            </a:r>
            <a:r>
              <a:rPr lang="en-US" altLang="x-none" sz="2800" b="1" dirty="0">
                <a:solidFill>
                  <a:srgbClr val="FF0000"/>
                </a:solidFill>
                <a:latin typeface="Times New Roman" panose="02020603050405020304" pitchFamily="18" charset="0"/>
                <a:cs typeface="Times New Roman" panose="02020603050405020304" pitchFamily="18" charset="0"/>
              </a:rPr>
              <a:t>80 năm giời nô lệ </a:t>
            </a:r>
            <a:r>
              <a:rPr lang="en-US" altLang="x-none" sz="2800" dirty="0">
                <a:solidFill>
                  <a:srgbClr val="FF0000"/>
                </a:solidFill>
                <a:latin typeface="Times New Roman" panose="02020603050405020304" pitchFamily="18" charset="0"/>
                <a:cs typeface="Times New Roman" panose="02020603050405020304" pitchFamily="18" charset="0"/>
              </a:rPr>
              <a:t>: </a:t>
            </a:r>
            <a:r>
              <a:rPr lang="en-US" altLang="x-none" sz="2800" dirty="0">
                <a:latin typeface="Times New Roman" panose="02020603050405020304" pitchFamily="18" charset="0"/>
                <a:cs typeface="Times New Roman" panose="02020603050405020304" pitchFamily="18" charset="0"/>
              </a:rPr>
              <a:t>80 năm nước ta bị thực dân Pháp đô hộ .</a:t>
            </a:r>
          </a:p>
          <a:p>
            <a:pPr algn="just">
              <a:buChar char="-"/>
            </a:pPr>
            <a:r>
              <a:rPr lang="en-US" altLang="x-none" sz="2800" b="1" dirty="0">
                <a:latin typeface="Times New Roman" panose="02020603050405020304" pitchFamily="18" charset="0"/>
                <a:cs typeface="Times New Roman" panose="02020603050405020304" pitchFamily="18" charset="0"/>
              </a:rPr>
              <a:t> </a:t>
            </a:r>
            <a:r>
              <a:rPr lang="en-US" altLang="x-none" sz="2800" b="1" dirty="0">
                <a:solidFill>
                  <a:srgbClr val="FF0000"/>
                </a:solidFill>
                <a:latin typeface="Times New Roman" panose="02020603050405020304" pitchFamily="18" charset="0"/>
                <a:cs typeface="Times New Roman" panose="02020603050405020304" pitchFamily="18" charset="0"/>
              </a:rPr>
              <a:t>Cơ đồ : </a:t>
            </a:r>
            <a:r>
              <a:rPr lang="en-US" altLang="x-none" sz="2800" dirty="0">
                <a:latin typeface="Times New Roman" panose="02020603050405020304" pitchFamily="18" charset="0"/>
                <a:cs typeface="Times New Roman" panose="02020603050405020304" pitchFamily="18" charset="0"/>
              </a:rPr>
              <a:t>sự nghiệp lớn ; ở đây có nghĩa l</a:t>
            </a:r>
            <a:r>
              <a:rPr lang="en-US" altLang="x-none" sz="2800" dirty="0">
                <a:latin typeface="Times New Roman" panose="02020603050405020304" pitchFamily="18" charset="0"/>
                <a:ea typeface="Times New Roman" panose="02020603050405020304" pitchFamily="18" charset="0"/>
              </a:rPr>
              <a:t>à</a:t>
            </a:r>
            <a:r>
              <a:rPr lang="en-US" altLang="x-none" sz="2800" dirty="0">
                <a:latin typeface="Times New Roman" panose="02020603050405020304" pitchFamily="18" charset="0"/>
                <a:cs typeface="Times New Roman" panose="02020603050405020304" pitchFamily="18" charset="0"/>
              </a:rPr>
              <a:t> :</a:t>
            </a:r>
          </a:p>
          <a:p>
            <a:pPr algn="just">
              <a:buNone/>
            </a:pPr>
            <a:r>
              <a:rPr lang="en-US" altLang="x-none" sz="2800" dirty="0">
                <a:latin typeface="Times New Roman" panose="02020603050405020304" pitchFamily="18" charset="0"/>
                <a:cs typeface="Times New Roman" panose="02020603050405020304" pitchFamily="18" charset="0"/>
              </a:rPr>
              <a:t>             đất nước , giang sơn .</a:t>
            </a:r>
            <a:endParaRPr lang="en-US" altLang="x-none"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9&quot;/&gt;&lt;/object&gt;&lt;object type=&quot;3&quot; unique_id=&quot;10007&quot;&gt;&lt;property id=&quot;20148&quot; value=&quot;5&quot;/&gt;&lt;property id=&quot;20300&quot; value=&quot;Slide 3&quot;/&gt;&lt;property id=&quot;20307&quot; value=&quot;283&quot;/&gt;&lt;/object&gt;&lt;object type=&quot;3&quot; unique_id=&quot;10008&quot;&gt;&lt;property id=&quot;20148&quot; value=&quot;5&quot;/&gt;&lt;property id=&quot;20300&quot; value=&quot;Slide 4&quot;/&gt;&lt;property id=&quot;20307&quot; value=&quot;261&quot;/&gt;&lt;/object&gt;&lt;object type=&quot;3&quot; unique_id=&quot;10009&quot;&gt;&lt;property id=&quot;20148&quot; value=&quot;5&quot;/&gt;&lt;property id=&quot;20300&quot; value=&quot;Slide 5&quot;/&gt;&lt;property id=&quot;20307&quot; value=&quot;279&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 - &amp;quot;ĐÈO GIÀNG&amp;quot;&quot;/&gt;&lt;property id=&quot;20307&quot; value=&quot;263&quot;/&gt;&lt;/object&gt;&lt;object type=&quot;3&quot; unique_id=&quot;10012&quot;&gt;&lt;property id=&quot;20148&quot; value=&quot;5&quot;/&gt;&lt;property id=&quot;20300&quot; value=&quot;Slide 8&quot;/&gt;&lt;property id=&quot;20307&quot; value=&quot;264&quot;/&gt;&lt;/object&gt;&lt;object type=&quot;3&quot; unique_id=&quot;10013&quot;&gt;&lt;property id=&quot;20148&quot; value=&quot;5&quot;/&gt;&lt;property id=&quot;20300&quot; value=&quot;Slide 9&quot;/&gt;&lt;property id=&quot;20307&quot; value=&quot;265&quot;/&gt;&lt;/object&gt;&lt;object type=&quot;3&quot; unique_id=&quot;10019&quot;&gt;&lt;property id=&quot;20148&quot; value=&quot;5&quot;/&gt;&lt;property id=&quot;20300&quot; value=&quot;Slide 10&quot;/&gt;&lt;property id=&quot;20307&quot; value=&quot;271&quot;/&gt;&lt;/object&gt;&lt;object type=&quot;3&quot; unique_id=&quot;10020&quot;&gt;&lt;property id=&quot;20148&quot; value=&quot;5&quot;/&gt;&lt;property id=&quot;20300&quot; value=&quot;Slide 11&quot;/&gt;&lt;property id=&quot;20307&quot; value=&quot;272&quot;/&gt;&lt;/object&gt;&lt;object type=&quot;3&quot; unique_id=&quot;10021&quot;&gt;&lt;property id=&quot;20148&quot; value=&quot;5&quot;/&gt;&lt;property id=&quot;20300&quot; value=&quot;Slide 12&quot;/&gt;&lt;property id=&quot;20307&quot; value=&quot;284&quot;/&gt;&lt;/object&gt;&lt;object type=&quot;3&quot; unique_id=&quot;10022&quot;&gt;&lt;property id=&quot;20148&quot; value=&quot;5&quot;/&gt;&lt;property id=&quot;20300&quot; value=&quot;Slide 13&quot;/&gt;&lt;property id=&quot;20307&quot; value=&quot;285&quot;/&gt;&lt;/object&gt;&lt;object type=&quot;3&quot; unique_id=&quot;10023&quot;&gt;&lt;property id=&quot;20148&quot; value=&quot;5&quot;/&gt;&lt;property id=&quot;20300&quot; value=&quot;Slide 14&quot;/&gt;&lt;property id=&quot;20307&quot; value=&quot;273&quot;/&gt;&lt;/object&gt;&lt;object type=&quot;3&quot; unique_id=&quot;10024&quot;&gt;&lt;property id=&quot;20148&quot; value=&quot;5&quot;/&gt;&lt;property id=&quot;20300&quot; value=&quot;Slide 15&quot;/&gt;&lt;property id=&quot;20307&quot; value=&quot;275&quot;/&gt;&lt;/object&gt;&lt;object type=&quot;3&quot; unique_id=&quot;10025&quot;&gt;&lt;property id=&quot;20148&quot; value=&quot;5&quot;/&gt;&lt;property id=&quot;20300&quot; value=&quot;Slide 16&quot;/&gt;&lt;property id=&quot;20307&quot; value=&quot;281&quot;/&gt;&lt;/object&gt;&lt;object type=&quot;3&quot; unique_id=&quot;10026&quot;&gt;&lt;property id=&quot;20148&quot; value=&quot;5&quot;/&gt;&lt;property id=&quot;20300&quot; value=&quot;Slide 17&quot;/&gt;&lt;property id=&quot;20307&quot; value=&quot;282&quot;/&gt;&lt;/object&gt;&lt;object type=&quot;3&quot; unique_id=&quot;10034&quot;&gt;&lt;property id=&quot;20148&quot; value=&quot;5&quot;/&gt;&lt;property id=&quot;20300&quot; value=&quot;Slide 18&quot;/&gt;&lt;property id=&quot;20307&quot; value=&quot;277&quot;/&gt;&lt;/object&gt;&lt;object type=&quot;3&quot; unique_id=&quot;10035&quot;&gt;&lt;property id=&quot;20148&quot; value=&quot;5&quot;/&gt;&lt;property id=&quot;20300&quot; value=&quot;Slide 19&quot;/&gt;&lt;property id=&quot;20307&quot; value=&quot;286&quot;/&gt;&lt;/object&gt;&lt;object type=&quot;3&quot; unique_id=&quot;10036&quot;&gt;&lt;property id=&quot;20148&quot; value=&quot;5&quot;/&gt;&lt;property id=&quot;20300&quot; value=&quot;Slide 20&quot;/&gt;&lt;property id=&quot;20307&quot; value=&quot;278&quot;/&gt;&lt;/objec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1402</Words>
  <Application>Microsoft Office PowerPoint</Application>
  <PresentationFormat>On-screen Show (4:3)</PresentationFormat>
  <Paragraphs>144</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SimSun</vt:lpstr>
      <vt:lpstr>Arial</vt:lpstr>
      <vt:lpstr>Calibri</vt:lpstr>
      <vt:lpstr>Comic Sans MS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Windows User</cp:lastModifiedBy>
  <cp:revision>28</cp:revision>
  <dcterms:created xsi:type="dcterms:W3CDTF">2020-03-26T15:22:00Z</dcterms:created>
  <dcterms:modified xsi:type="dcterms:W3CDTF">2021-10-28T07:42:28Z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1033-11.2.0.10258</vt:lpwstr>
  </property>
  <property fmtid="{D5CDD505-2E9C-101B-9397-08002B2CF9AE}" pid="3" name="ICV">
    <vt:lpwstr>12235BB84E2B400893BFB0AB2F16ECDE</vt:lpwstr>
  </property>
</Properties>
</file>