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2"/>
  </p:notesMasterIdLst>
  <p:sldIdLst>
    <p:sldId id="268" r:id="rId2"/>
    <p:sldId id="286" r:id="rId3"/>
    <p:sldId id="256" r:id="rId4"/>
    <p:sldId id="264" r:id="rId5"/>
    <p:sldId id="284" r:id="rId6"/>
    <p:sldId id="265" r:id="rId7"/>
    <p:sldId id="266" r:id="rId8"/>
    <p:sldId id="263" r:id="rId9"/>
    <p:sldId id="257" r:id="rId10"/>
    <p:sldId id="281" r:id="rId11"/>
    <p:sldId id="280" r:id="rId12"/>
    <p:sldId id="270" r:id="rId13"/>
    <p:sldId id="273" r:id="rId14"/>
    <p:sldId id="282" r:id="rId15"/>
    <p:sldId id="271" r:id="rId16"/>
    <p:sldId id="269" r:id="rId17"/>
    <p:sldId id="277" r:id="rId18"/>
    <p:sldId id="279" r:id="rId19"/>
    <p:sldId id="278" r:id="rId20"/>
    <p:sldId id="275" r:id="rId21"/>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33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69" d="100"/>
          <a:sy n="69" d="100"/>
        </p:scale>
        <p:origin x="1416" y="72"/>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33EF25A-701E-4776-B202-9E36B43AFDC6}" type="datetimeFigureOut">
              <a:rPr lang="en-US" smtClean="0"/>
              <a:t>10/28/2021</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3CD48DE-0822-4AA0-B675-2481A91C2610}" type="slidenum">
              <a:rPr lang="en-US" smtClean="0"/>
              <a:t>‹#›</a:t>
            </a:fld>
            <a:endParaRPr lang="en-US"/>
          </a:p>
        </p:txBody>
      </p:sp>
    </p:spTree>
    <p:extLst>
      <p:ext uri="{BB962C8B-B14F-4D97-AF65-F5344CB8AC3E}">
        <p14:creationId xmlns:p14="http://schemas.microsoft.com/office/powerpoint/2010/main" val="2371150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C5237CF9-DA4F-4767-8E63-9539CEF41C6A}" type="slidenum">
              <a:rPr lang="vi-VN" altLang="en-US" smtClean="0">
                <a:latin typeface="Arial" panose="020B0604020202020204" pitchFamily="34" charset="0"/>
              </a:rPr>
              <a:pPr/>
              <a:t>2</a:t>
            </a:fld>
            <a:endParaRPr lang="vi-VN" altLang="en-US" smtClean="0">
              <a:latin typeface="Arial" panose="020B0604020202020204" pitchFamily="34" charset="0"/>
            </a:endParaRPr>
          </a:p>
        </p:txBody>
      </p:sp>
      <p:sp>
        <p:nvSpPr>
          <p:cNvPr id="409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2" tIns="45716" rIns="91432" bIns="45716"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r" eaLnBrk="1" hangingPunct="1"/>
            <a:fld id="{5217E571-BBF3-482E-9554-A2363EBA02F0}" type="slidenum">
              <a:rPr lang="en-US" altLang="en-US" sz="1200">
                <a:latin typeface="Arial" panose="020B0604020202020204" pitchFamily="34" charset="0"/>
              </a:rPr>
              <a:pPr algn="r" eaLnBrk="1" hangingPunct="1"/>
              <a:t>2</a:t>
            </a:fld>
            <a:endParaRPr lang="en-US" altLang="en-US" sz="1200">
              <a:latin typeface="Arial" panose="020B0604020202020204" pitchFamily="34" charset="0"/>
            </a:endParaRPr>
          </a:p>
        </p:txBody>
      </p:sp>
      <p:sp>
        <p:nvSpPr>
          <p:cNvPr id="410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2" tIns="45716" rIns="91432" bIns="45716"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r" eaLnBrk="1" hangingPunct="1"/>
            <a:fld id="{71365383-6F30-42D7-BCEC-7A9C12E6A1AA}" type="slidenum">
              <a:rPr lang="en-US" altLang="en-US" sz="1200">
                <a:latin typeface="Arial" panose="020B0604020202020204" pitchFamily="34" charset="0"/>
              </a:rPr>
              <a:pPr algn="r" eaLnBrk="1" hangingPunct="1"/>
              <a:t>2</a:t>
            </a:fld>
            <a:endParaRPr lang="en-US" altLang="en-US" sz="1200">
              <a:latin typeface="Arial" panose="020B0604020202020204" pitchFamily="34" charset="0"/>
            </a:endParaRPr>
          </a:p>
        </p:txBody>
      </p:sp>
      <p:sp>
        <p:nvSpPr>
          <p:cNvPr id="410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latin typeface="Arial" panose="020B0604020202020204" pitchFamily="34" charset="0"/>
            </a:endParaRPr>
          </a:p>
        </p:txBody>
      </p:sp>
    </p:spTree>
    <p:extLst>
      <p:ext uri="{BB962C8B-B14F-4D97-AF65-F5344CB8AC3E}">
        <p14:creationId xmlns:p14="http://schemas.microsoft.com/office/powerpoint/2010/main" val="32015102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3CD48DE-0822-4AA0-B675-2481A91C2610}" type="slidenum">
              <a:rPr lang="en-US" smtClean="0"/>
              <a:t>19</a:t>
            </a:fld>
            <a:endParaRPr lang="en-US"/>
          </a:p>
        </p:txBody>
      </p:sp>
    </p:spTree>
    <p:extLst>
      <p:ext uri="{BB962C8B-B14F-4D97-AF65-F5344CB8AC3E}">
        <p14:creationId xmlns:p14="http://schemas.microsoft.com/office/powerpoint/2010/main" val="38784081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10/28/2021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10/28/2021</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gif"/></Relationships>
</file>

<file path=ppt/slides/_rels/slide1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png"/><Relationship Id="rId1" Type="http://schemas.openxmlformats.org/officeDocument/2006/relationships/slideLayout" Target="../slideLayouts/slideLayout2.xml"/><Relationship Id="rId4" Type="http://schemas.openxmlformats.org/officeDocument/2006/relationships/image" Target="../media/image9.gif"/></Relationships>
</file>

<file path=ppt/slides/_rels/slide11.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png"/><Relationship Id="rId3" Type="http://schemas.microsoft.com/office/2007/relationships/hdphoto" Target="../media/hdphoto2.wdp"/><Relationship Id="rId7" Type="http://schemas.openxmlformats.org/officeDocument/2006/relationships/image" Target="../media/image21.png"/><Relationship Id="rId12" Type="http://schemas.openxmlformats.org/officeDocument/2006/relationships/image" Target="../media/image26.png"/><Relationship Id="rId17" Type="http://schemas.openxmlformats.org/officeDocument/2006/relationships/image" Target="../media/image31.png"/><Relationship Id="rId2" Type="http://schemas.openxmlformats.org/officeDocument/2006/relationships/image" Target="../media/image8.png"/><Relationship Id="rId16" Type="http://schemas.openxmlformats.org/officeDocument/2006/relationships/image" Target="../media/image30.png"/><Relationship Id="rId1" Type="http://schemas.openxmlformats.org/officeDocument/2006/relationships/slideLayout" Target="../slideLayouts/slideLayout2.xml"/><Relationship Id="rId6" Type="http://schemas.openxmlformats.org/officeDocument/2006/relationships/image" Target="../media/image20.png"/><Relationship Id="rId11" Type="http://schemas.openxmlformats.org/officeDocument/2006/relationships/image" Target="../media/image15.png"/><Relationship Id="rId5" Type="http://schemas.openxmlformats.org/officeDocument/2006/relationships/image" Target="../media/image19.png"/><Relationship Id="rId15" Type="http://schemas.openxmlformats.org/officeDocument/2006/relationships/image" Target="../media/image29.png"/><Relationship Id="rId10" Type="http://schemas.openxmlformats.org/officeDocument/2006/relationships/image" Target="../media/image24.png"/><Relationship Id="rId4" Type="http://schemas.openxmlformats.org/officeDocument/2006/relationships/image" Target="../media/image18.png"/><Relationship Id="rId9" Type="http://schemas.openxmlformats.org/officeDocument/2006/relationships/image" Target="../media/image23.png"/><Relationship Id="rId14" Type="http://schemas.openxmlformats.org/officeDocument/2006/relationships/image" Target="../media/image28.png"/></Relationships>
</file>

<file path=ppt/slides/_rels/slide1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1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41.png"/><Relationship Id="rId3" Type="http://schemas.microsoft.com/office/2007/relationships/hdphoto" Target="../media/hdphoto2.wdp"/><Relationship Id="rId7" Type="http://schemas.openxmlformats.org/officeDocument/2006/relationships/image" Target="../media/image33.png"/><Relationship Id="rId12" Type="http://schemas.openxmlformats.org/officeDocument/2006/relationships/image" Target="../media/image40.png"/><Relationship Id="rId2" Type="http://schemas.openxmlformats.org/officeDocument/2006/relationships/image" Target="../media/image8.png"/><Relationship Id="rId16" Type="http://schemas.openxmlformats.org/officeDocument/2006/relationships/image" Target="../media/image44.png"/><Relationship Id="rId1" Type="http://schemas.openxmlformats.org/officeDocument/2006/relationships/slideLayout" Target="../slideLayouts/slideLayout2.xml"/><Relationship Id="rId6" Type="http://schemas.openxmlformats.org/officeDocument/2006/relationships/image" Target="../media/image32.png"/><Relationship Id="rId11" Type="http://schemas.openxmlformats.org/officeDocument/2006/relationships/image" Target="../media/image39.png"/><Relationship Id="rId5" Type="http://schemas.openxmlformats.org/officeDocument/2006/relationships/image" Target="../media/image36.png"/><Relationship Id="rId15" Type="http://schemas.openxmlformats.org/officeDocument/2006/relationships/image" Target="../media/image43.png"/><Relationship Id="rId10" Type="http://schemas.openxmlformats.org/officeDocument/2006/relationships/image" Target="../media/image38.png"/><Relationship Id="rId4" Type="http://schemas.openxmlformats.org/officeDocument/2006/relationships/image" Target="../media/image35.png"/><Relationship Id="rId9" Type="http://schemas.openxmlformats.org/officeDocument/2006/relationships/image" Target="../media/image34.png"/><Relationship Id="rId14" Type="http://schemas.openxmlformats.org/officeDocument/2006/relationships/image" Target="../media/image42.png"/></Relationships>
</file>

<file path=ppt/slides/_rels/slide1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png"/><Relationship Id="rId1" Type="http://schemas.openxmlformats.org/officeDocument/2006/relationships/slideLayout" Target="../slideLayouts/slideLayout2.xml"/><Relationship Id="rId5" Type="http://schemas.openxmlformats.org/officeDocument/2006/relationships/image" Target="../media/image46.png"/><Relationship Id="rId4" Type="http://schemas.openxmlformats.org/officeDocument/2006/relationships/image" Target="../media/image45.png"/></Relationships>
</file>

<file path=ppt/slides/_rels/slide16.xml.rels><?xml version="1.0" encoding="UTF-8" standalone="yes"?>
<Relationships xmlns="http://schemas.openxmlformats.org/package/2006/relationships"><Relationship Id="rId8" Type="http://schemas.openxmlformats.org/officeDocument/2006/relationships/image" Target="../media/image51.png"/><Relationship Id="rId3" Type="http://schemas.microsoft.com/office/2007/relationships/hdphoto" Target="../media/hdphoto2.wdp"/><Relationship Id="rId7" Type="http://schemas.openxmlformats.org/officeDocument/2006/relationships/image" Target="../media/image50.png"/><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25.png"/></Relationships>
</file>

<file path=ppt/slides/_rels/slide17.xml.rels><?xml version="1.0" encoding="UTF-8" standalone="yes"?>
<Relationships xmlns="http://schemas.openxmlformats.org/package/2006/relationships"><Relationship Id="rId8" Type="http://schemas.openxmlformats.org/officeDocument/2006/relationships/image" Target="../media/image56.png"/><Relationship Id="rId3" Type="http://schemas.microsoft.com/office/2007/relationships/hdphoto" Target="../media/hdphoto2.wdp"/><Relationship Id="rId7" Type="http://schemas.openxmlformats.org/officeDocument/2006/relationships/image" Target="../media/image55.png"/><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slides/_rels/slide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49.png"/></Relationships>
</file>

<file path=ppt/slides/_rels/slide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s/_rels/slide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image" Target="../media/image11.png"/><Relationship Id="rId3" Type="http://schemas.microsoft.com/office/2007/relationships/hdphoto" Target="../media/hdphoto2.wdp"/><Relationship Id="rId7" Type="http://schemas.openxmlformats.org/officeDocument/2006/relationships/image" Target="../media/image10.png"/><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80.png"/><Relationship Id="rId4" Type="http://schemas.openxmlformats.org/officeDocument/2006/relationships/image" Target="../media/image70.png"/><Relationship Id="rId9" Type="http://schemas.openxmlformats.org/officeDocument/2006/relationships/image" Target="../media/image12.png"/></Relationships>
</file>

<file path=ppt/slides/_rels/slide8.xml.rels><?xml version="1.0" encoding="UTF-8" standalone="yes"?>
<Relationships xmlns="http://schemas.openxmlformats.org/package/2006/relationships"><Relationship Id="rId8" Type="http://schemas.openxmlformats.org/officeDocument/2006/relationships/image" Target="../media/image17.png"/><Relationship Id="rId3" Type="http://schemas.microsoft.com/office/2007/relationships/hdphoto" Target="../media/hdphoto2.wdp"/><Relationship Id="rId7" Type="http://schemas.openxmlformats.org/officeDocument/2006/relationships/image" Target="../media/image16.png"/><Relationship Id="rId2" Type="http://schemas.openxmlformats.org/officeDocument/2006/relationships/image" Target="../media/image8.png"/><Relationship Id="rId1" Type="http://schemas.openxmlformats.org/officeDocument/2006/relationships/slideLayout" Target="../slideLayouts/slideLayout2.xml"/><Relationship Id="rId4" Type="http://schemas.openxmlformats.org/officeDocument/2006/relationships/image" Target="../media/image13.png"/><Relationship Id="rId9" Type="http://schemas.openxmlformats.org/officeDocument/2006/relationships/image" Target="../media/image14.png"/></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6" descr="4"/>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WordArt 16"/>
          <p:cNvSpPr>
            <a:spLocks noChangeArrowheads="1" noChangeShapeType="1" noTextEdit="1"/>
          </p:cNvSpPr>
          <p:nvPr/>
        </p:nvSpPr>
        <p:spPr bwMode="auto">
          <a:xfrm>
            <a:off x="1140620" y="310573"/>
            <a:ext cx="7091362" cy="767340"/>
          </a:xfrm>
          <a:prstGeom prst="rect">
            <a:avLst/>
          </a:prstGeom>
        </p:spPr>
        <p:txBody>
          <a:bodyPr wrap="none" fromWordArt="1">
            <a:prstTxWarp prst="textPlain">
              <a:avLst>
                <a:gd name="adj" fmla="val 50000"/>
              </a:avLst>
            </a:prstTxWarp>
          </a:bodyPr>
          <a:lstStyle/>
          <a:p>
            <a:pPr algn="ctr" eaLnBrk="0" fontAlgn="base" hangingPunct="0">
              <a:spcBef>
                <a:spcPct val="0"/>
              </a:spcBef>
              <a:spcAft>
                <a:spcPct val="0"/>
              </a:spcAft>
            </a:pPr>
            <a:r>
              <a:rPr lang="vi-VN" b="1" kern="10" dirty="0" smtClean="0">
                <a:ln w="9525">
                  <a:solidFill>
                    <a:srgbClr val="0000FF"/>
                  </a:solidFill>
                  <a:round/>
                  <a:headEnd/>
                  <a:tailEnd/>
                </a:ln>
                <a:solidFill>
                  <a:srgbClr val="000000"/>
                </a:solidFill>
                <a:effectLst>
                  <a:outerShdw dist="45791" dir="2021404" algn="ctr" rotWithShape="0">
                    <a:srgbClr val="B2B2B2">
                      <a:alpha val="79999"/>
                    </a:srgbClr>
                  </a:outerShdw>
                </a:effectLst>
                <a:latin typeface="Times New Roman"/>
                <a:cs typeface="Times New Roman"/>
              </a:rPr>
              <a:t>TRƯỜNG TIỂU HỌC NG</a:t>
            </a:r>
            <a:r>
              <a:rPr lang="en-US" b="1" kern="10" dirty="0" smtClean="0">
                <a:ln w="9525">
                  <a:solidFill>
                    <a:srgbClr val="0000FF"/>
                  </a:solidFill>
                  <a:round/>
                  <a:headEnd/>
                  <a:tailEnd/>
                </a:ln>
                <a:solidFill>
                  <a:srgbClr val="000000"/>
                </a:solidFill>
                <a:effectLst>
                  <a:outerShdw dist="45791" dir="2021404" algn="ctr" rotWithShape="0">
                    <a:srgbClr val="B2B2B2">
                      <a:alpha val="79999"/>
                    </a:srgbClr>
                  </a:outerShdw>
                </a:effectLst>
                <a:latin typeface="Times New Roman"/>
                <a:cs typeface="Times New Roman"/>
              </a:rPr>
              <a:t>ỌC LÂM</a:t>
            </a:r>
          </a:p>
        </p:txBody>
      </p:sp>
      <p:sp>
        <p:nvSpPr>
          <p:cNvPr id="6" name="WordArt 2"/>
          <p:cNvSpPr>
            <a:spLocks noChangeArrowheads="1" noChangeShapeType="1" noTextEdit="1"/>
          </p:cNvSpPr>
          <p:nvPr/>
        </p:nvSpPr>
        <p:spPr bwMode="auto">
          <a:xfrm>
            <a:off x="3309938" y="1903413"/>
            <a:ext cx="2914650" cy="1525587"/>
          </a:xfrm>
          <a:prstGeom prst="rect">
            <a:avLst/>
          </a:prstGeom>
        </p:spPr>
        <p:txBody>
          <a:bodyPr wrap="none" fromWordArt="1">
            <a:prstTxWarp prst="textPlain">
              <a:avLst>
                <a:gd name="adj" fmla="val 50000"/>
              </a:avLst>
            </a:prstTxWarp>
          </a:bodyPr>
          <a:lstStyle/>
          <a:p>
            <a:pPr algn="ctr" eaLnBrk="0" fontAlgn="base" hangingPunct="0">
              <a:spcBef>
                <a:spcPct val="0"/>
              </a:spcBef>
              <a:spcAft>
                <a:spcPct val="0"/>
              </a:spcAft>
            </a:pPr>
            <a:r>
              <a:rPr lang="en-US" b="1" kern="10" dirty="0" smtClean="0">
                <a:ln w="9525">
                  <a:solidFill>
                    <a:srgbClr val="008000"/>
                  </a:solidFill>
                  <a:round/>
                  <a:headEnd/>
                  <a:tailEnd/>
                </a:ln>
                <a:solidFill>
                  <a:srgbClr val="FF0000"/>
                </a:solidFill>
                <a:effectLst>
                  <a:outerShdw dist="45791" dir="2021404" algn="ctr" rotWithShape="0">
                    <a:srgbClr val="B2B2B2">
                      <a:alpha val="79999"/>
                    </a:srgbClr>
                  </a:outerShdw>
                </a:effectLst>
                <a:latin typeface="Times New Roman"/>
                <a:cs typeface="Times New Roman"/>
              </a:rPr>
              <a:t>TOÁN 5</a:t>
            </a:r>
          </a:p>
        </p:txBody>
      </p:sp>
      <p:sp>
        <p:nvSpPr>
          <p:cNvPr id="7" name="WordArt 4"/>
          <p:cNvSpPr>
            <a:spLocks noChangeArrowheads="1" noChangeShapeType="1" noTextEdit="1"/>
          </p:cNvSpPr>
          <p:nvPr/>
        </p:nvSpPr>
        <p:spPr bwMode="auto">
          <a:xfrm>
            <a:off x="1123085" y="4031673"/>
            <a:ext cx="6858000" cy="449262"/>
          </a:xfrm>
          <a:prstGeom prst="rect">
            <a:avLst/>
          </a:prstGeom>
        </p:spPr>
        <p:txBody>
          <a:bodyPr wrap="none" fromWordArt="1">
            <a:prstTxWarp prst="textPlain">
              <a:avLst>
                <a:gd name="adj" fmla="val 50000"/>
              </a:avLst>
            </a:prstTxWarp>
          </a:bodyPr>
          <a:lstStyle/>
          <a:p>
            <a:pPr algn="ctr" eaLnBrk="0" fontAlgn="base" hangingPunct="0">
              <a:spcBef>
                <a:spcPct val="0"/>
              </a:spcBef>
              <a:spcAft>
                <a:spcPct val="0"/>
              </a:spcAft>
            </a:pPr>
            <a:r>
              <a:rPr lang="en-US" b="1" kern="10" dirty="0" smtClean="0">
                <a:ln w="9525">
                  <a:solidFill>
                    <a:srgbClr val="800000"/>
                  </a:solidFill>
                  <a:round/>
                  <a:headEnd/>
                  <a:tailEnd/>
                </a:ln>
                <a:solidFill>
                  <a:srgbClr val="000000"/>
                </a:solidFill>
                <a:effectLst>
                  <a:outerShdw dist="45791" dir="2021404" algn="ctr" rotWithShape="0">
                    <a:srgbClr val="B2B2B2">
                      <a:alpha val="79999"/>
                    </a:srgbClr>
                  </a:outerShdw>
                </a:effectLst>
                <a:latin typeface="Times New Roman"/>
                <a:cs typeface="Times New Roman"/>
              </a:rPr>
              <a:t>GIÁO VIÊN: TRẦN THỊ THU HƯƠNG</a:t>
            </a:r>
          </a:p>
        </p:txBody>
      </p:sp>
      <p:pic>
        <p:nvPicPr>
          <p:cNvPr id="8" name="Picture 8" descr="Picture5"/>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7205663" y="1453140"/>
            <a:ext cx="1600200" cy="141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Picture5"/>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1465407"/>
            <a:ext cx="1600200" cy="141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8" descr="Picture5"/>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746481" y="3455122"/>
            <a:ext cx="1600200" cy="141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8" descr="Picture5"/>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38138" y="146339"/>
            <a:ext cx="1600200" cy="141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4101249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62"/>
          <p:cNvGrpSpPr>
            <a:grpSpLocks/>
          </p:cNvGrpSpPr>
          <p:nvPr/>
        </p:nvGrpSpPr>
        <p:grpSpPr bwMode="auto">
          <a:xfrm>
            <a:off x="10951" y="0"/>
            <a:ext cx="9144000" cy="6858001"/>
            <a:chOff x="0" y="0"/>
            <a:chExt cx="5760" cy="4320"/>
          </a:xfrm>
        </p:grpSpPr>
        <p:pic>
          <p:nvPicPr>
            <p:cNvPr id="5"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4"/>
            <p:cNvGrpSpPr>
              <a:grpSpLocks/>
            </p:cNvGrpSpPr>
            <p:nvPr/>
          </p:nvGrpSpPr>
          <p:grpSpPr bwMode="auto">
            <a:xfrm>
              <a:off x="96" y="3272"/>
              <a:ext cx="859" cy="952"/>
              <a:chOff x="2794" y="2160"/>
              <a:chExt cx="1154" cy="1279"/>
            </a:xfrm>
          </p:grpSpPr>
          <p:sp>
            <p:nvSpPr>
              <p:cNvPr id="148"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205"/>
            <p:cNvGrpSpPr>
              <a:grpSpLocks/>
            </p:cNvGrpSpPr>
            <p:nvPr/>
          </p:nvGrpSpPr>
          <p:grpSpPr bwMode="auto">
            <a:xfrm flipH="1">
              <a:off x="4810" y="3312"/>
              <a:ext cx="854" cy="912"/>
              <a:chOff x="2794" y="2160"/>
              <a:chExt cx="1154" cy="1279"/>
            </a:xfrm>
          </p:grpSpPr>
          <p:sp>
            <p:nvSpPr>
              <p:cNvPr id="8"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88" name="Rectangle 287"/>
          <p:cNvSpPr/>
          <p:nvPr/>
        </p:nvSpPr>
        <p:spPr>
          <a:xfrm>
            <a:off x="2466138" y="1371600"/>
            <a:ext cx="4211730"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spc="50" dirty="0">
                <a:ln w="11430"/>
                <a:solidFill>
                  <a:srgbClr val="FF0000"/>
                </a:solidFill>
                <a:effectLst>
                  <a:outerShdw blurRad="76200" dist="50800" dir="5400000" algn="tl" rotWithShape="0">
                    <a:srgbClr val="000000">
                      <a:alpha val="65000"/>
                    </a:srgbClr>
                  </a:outerShdw>
                </a:effectLst>
                <a:latin typeface="Times New Roman" pitchFamily="18" charset="0"/>
                <a:cs typeface="Times New Roman" pitchFamily="18" charset="0"/>
              </a:rPr>
              <a:t>LUYỆN </a:t>
            </a:r>
            <a:r>
              <a:rPr lang="en-US" sz="5400" b="1" spc="50" dirty="0" smtClean="0">
                <a:ln w="11430"/>
                <a:solidFill>
                  <a:srgbClr val="FF0000"/>
                </a:solidFill>
                <a:effectLst>
                  <a:outerShdw blurRad="76200" dist="50800" dir="5400000" algn="tl" rotWithShape="0">
                    <a:srgbClr val="000000">
                      <a:alpha val="65000"/>
                    </a:srgbClr>
                  </a:outerShdw>
                </a:effectLst>
                <a:latin typeface="Times New Roman" pitchFamily="18" charset="0"/>
                <a:cs typeface="Times New Roman" pitchFamily="18" charset="0"/>
              </a:rPr>
              <a:t>TẬP</a:t>
            </a:r>
            <a:endParaRPr lang="en-US" sz="5400" b="1" cap="none" spc="50" dirty="0">
              <a:ln w="11430"/>
              <a:solidFill>
                <a:srgbClr val="FF0000"/>
              </a:solidFill>
              <a:effectLst>
                <a:outerShdw blurRad="76200" dist="50800" dir="5400000" algn="tl" rotWithShape="0">
                  <a:srgbClr val="000000">
                    <a:alpha val="65000"/>
                  </a:srgbClr>
                </a:outerShdw>
              </a:effectLst>
              <a:latin typeface="Times New Roman" pitchFamily="18" charset="0"/>
              <a:cs typeface="Times New Roman" pitchFamily="18" charset="0"/>
            </a:endParaRPr>
          </a:p>
        </p:txBody>
      </p:sp>
      <p:sp>
        <p:nvSpPr>
          <p:cNvPr id="289" name="Rectangle 288"/>
          <p:cNvSpPr/>
          <p:nvPr/>
        </p:nvSpPr>
        <p:spPr>
          <a:xfrm>
            <a:off x="1754406" y="2967335"/>
            <a:ext cx="5635197" cy="923330"/>
          </a:xfrm>
          <a:prstGeom prst="rect">
            <a:avLst/>
          </a:prstGeom>
          <a:noFill/>
        </p:spPr>
        <p:txBody>
          <a:bodyPr wrap="none" lIns="91440" tIns="45720" rIns="91440" bIns="45720">
            <a:spAutoFit/>
          </a:bodyPr>
          <a:lstStyle/>
          <a:p>
            <a:pPr algn="ctr"/>
            <a:r>
              <a:rPr lang="en-US" sz="5400" b="1" cap="none" spc="300" dirty="0" smtClean="0">
                <a:ln w="11430" cmpd="sng">
                  <a:solidFill>
                    <a:schemeClr val="accent1">
                      <a:tint val="10000"/>
                    </a:schemeClr>
                  </a:solidFill>
                  <a:prstDash val="solid"/>
                  <a:miter lim="800000"/>
                </a:ln>
                <a:solidFill>
                  <a:srgbClr val="0000FF"/>
                </a:solidFill>
                <a:effectLst>
                  <a:glow rad="45500">
                    <a:schemeClr val="accent1">
                      <a:satMod val="220000"/>
                      <a:alpha val="35000"/>
                    </a:schemeClr>
                  </a:glow>
                </a:effectLst>
                <a:latin typeface="Times New Roman" pitchFamily="18" charset="0"/>
                <a:cs typeface="Times New Roman" pitchFamily="18" charset="0"/>
              </a:rPr>
              <a:t>SGK TRANG 10</a:t>
            </a:r>
            <a:endParaRPr lang="en-US" sz="5400" b="1" cap="none" spc="300" dirty="0">
              <a:ln w="11430" cmpd="sng">
                <a:solidFill>
                  <a:schemeClr val="accent1">
                    <a:tint val="10000"/>
                  </a:schemeClr>
                </a:solidFill>
                <a:prstDash val="solid"/>
                <a:miter lim="800000"/>
              </a:ln>
              <a:solidFill>
                <a:srgbClr val="0000FF"/>
              </a:solidFill>
              <a:effectLst>
                <a:glow rad="45500">
                  <a:schemeClr val="accent1">
                    <a:satMod val="220000"/>
                    <a:alpha val="35000"/>
                  </a:schemeClr>
                </a:glow>
              </a:effectLst>
              <a:latin typeface="Times New Roman" pitchFamily="18" charset="0"/>
              <a:cs typeface="Times New Roman" pitchFamily="18" charset="0"/>
            </a:endParaRPr>
          </a:p>
        </p:txBody>
      </p:sp>
      <p:pic>
        <p:nvPicPr>
          <p:cNvPr id="323" name="Picture 8" descr="meodiu"/>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023050" y="4509544"/>
            <a:ext cx="3119801" cy="18407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11420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88"/>
                                        </p:tgtEl>
                                        <p:attrNameLst>
                                          <p:attrName>style.visibility</p:attrName>
                                        </p:attrNameLst>
                                      </p:cBhvr>
                                      <p:to>
                                        <p:strVal val="visible"/>
                                      </p:to>
                                    </p:set>
                                    <p:animEffect transition="in" filter="wheel(1)">
                                      <p:cBhvr>
                                        <p:cTn id="7" dur="2000"/>
                                        <p:tgtEl>
                                          <p:spTgt spid="288"/>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289">
                                            <p:txEl>
                                              <p:pRg st="0" end="0"/>
                                            </p:txEl>
                                          </p:spTgt>
                                        </p:tgtEl>
                                        <p:attrNameLst>
                                          <p:attrName>style.visibility</p:attrName>
                                        </p:attrNameLst>
                                      </p:cBhvr>
                                      <p:to>
                                        <p:strVal val="visible"/>
                                      </p:to>
                                    </p:set>
                                    <p:animEffect transition="in" filter="wipe(down)">
                                      <p:cBhvr>
                                        <p:cTn id="12" dur="580">
                                          <p:stCondLst>
                                            <p:cond delay="0"/>
                                          </p:stCondLst>
                                        </p:cTn>
                                        <p:tgtEl>
                                          <p:spTgt spid="289">
                                            <p:txEl>
                                              <p:pRg st="0" end="0"/>
                                            </p:txEl>
                                          </p:spTgt>
                                        </p:tgtEl>
                                      </p:cBhvr>
                                    </p:animEffect>
                                    <p:anim calcmode="lin" valueType="num">
                                      <p:cBhvr>
                                        <p:cTn id="13" dur="1822" tmFilter="0,0; 0.14,0.36; 0.43,0.73; 0.71,0.91; 1.0,1.0">
                                          <p:stCondLst>
                                            <p:cond delay="0"/>
                                          </p:stCondLst>
                                        </p:cTn>
                                        <p:tgtEl>
                                          <p:spTgt spid="289">
                                            <p:txEl>
                                              <p:pRg st="0" end="0"/>
                                            </p:txEl>
                                          </p:spTgt>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289">
                                            <p:txEl>
                                              <p:pRg st="0" end="0"/>
                                            </p:txEl>
                                          </p:spTgt>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289">
                                            <p:txEl>
                                              <p:pRg st="0" end="0"/>
                                            </p:txEl>
                                          </p:spTgt>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289">
                                            <p:txEl>
                                              <p:pRg st="0" end="0"/>
                                            </p:txEl>
                                          </p:spTgt>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289">
                                            <p:txEl>
                                              <p:pRg st="0" end="0"/>
                                            </p:txEl>
                                          </p:spTgt>
                                        </p:tgtEl>
                                        <p:attrNameLst>
                                          <p:attrName>ppt_y</p:attrName>
                                        </p:attrNameLst>
                                      </p:cBhvr>
                                      <p:tavLst>
                                        <p:tav tm="0" fmla="#ppt_y-sin(pi*$)/81">
                                          <p:val>
                                            <p:fltVal val="0"/>
                                          </p:val>
                                        </p:tav>
                                        <p:tav tm="100000">
                                          <p:val>
                                            <p:fltVal val="1"/>
                                          </p:val>
                                        </p:tav>
                                      </p:tavLst>
                                    </p:anim>
                                    <p:animScale>
                                      <p:cBhvr>
                                        <p:cTn id="18" dur="26">
                                          <p:stCondLst>
                                            <p:cond delay="650"/>
                                          </p:stCondLst>
                                        </p:cTn>
                                        <p:tgtEl>
                                          <p:spTgt spid="289">
                                            <p:txEl>
                                              <p:pRg st="0" end="0"/>
                                            </p:txEl>
                                          </p:spTgt>
                                        </p:tgtEl>
                                      </p:cBhvr>
                                      <p:to x="100000" y="60000"/>
                                    </p:animScale>
                                    <p:animScale>
                                      <p:cBhvr>
                                        <p:cTn id="19" dur="166" decel="50000">
                                          <p:stCondLst>
                                            <p:cond delay="676"/>
                                          </p:stCondLst>
                                        </p:cTn>
                                        <p:tgtEl>
                                          <p:spTgt spid="289">
                                            <p:txEl>
                                              <p:pRg st="0" end="0"/>
                                            </p:txEl>
                                          </p:spTgt>
                                        </p:tgtEl>
                                      </p:cBhvr>
                                      <p:to x="100000" y="100000"/>
                                    </p:animScale>
                                    <p:animScale>
                                      <p:cBhvr>
                                        <p:cTn id="20" dur="26">
                                          <p:stCondLst>
                                            <p:cond delay="1312"/>
                                          </p:stCondLst>
                                        </p:cTn>
                                        <p:tgtEl>
                                          <p:spTgt spid="289">
                                            <p:txEl>
                                              <p:pRg st="0" end="0"/>
                                            </p:txEl>
                                          </p:spTgt>
                                        </p:tgtEl>
                                      </p:cBhvr>
                                      <p:to x="100000" y="80000"/>
                                    </p:animScale>
                                    <p:animScale>
                                      <p:cBhvr>
                                        <p:cTn id="21" dur="166" decel="50000">
                                          <p:stCondLst>
                                            <p:cond delay="1338"/>
                                          </p:stCondLst>
                                        </p:cTn>
                                        <p:tgtEl>
                                          <p:spTgt spid="289">
                                            <p:txEl>
                                              <p:pRg st="0" end="0"/>
                                            </p:txEl>
                                          </p:spTgt>
                                        </p:tgtEl>
                                      </p:cBhvr>
                                      <p:to x="100000" y="100000"/>
                                    </p:animScale>
                                    <p:animScale>
                                      <p:cBhvr>
                                        <p:cTn id="22" dur="26">
                                          <p:stCondLst>
                                            <p:cond delay="1642"/>
                                          </p:stCondLst>
                                        </p:cTn>
                                        <p:tgtEl>
                                          <p:spTgt spid="289">
                                            <p:txEl>
                                              <p:pRg st="0" end="0"/>
                                            </p:txEl>
                                          </p:spTgt>
                                        </p:tgtEl>
                                      </p:cBhvr>
                                      <p:to x="100000" y="90000"/>
                                    </p:animScale>
                                    <p:animScale>
                                      <p:cBhvr>
                                        <p:cTn id="23" dur="166" decel="50000">
                                          <p:stCondLst>
                                            <p:cond delay="1668"/>
                                          </p:stCondLst>
                                        </p:cTn>
                                        <p:tgtEl>
                                          <p:spTgt spid="289">
                                            <p:txEl>
                                              <p:pRg st="0" end="0"/>
                                            </p:txEl>
                                          </p:spTgt>
                                        </p:tgtEl>
                                      </p:cBhvr>
                                      <p:to x="100000" y="100000"/>
                                    </p:animScale>
                                    <p:animScale>
                                      <p:cBhvr>
                                        <p:cTn id="24" dur="26">
                                          <p:stCondLst>
                                            <p:cond delay="1808"/>
                                          </p:stCondLst>
                                        </p:cTn>
                                        <p:tgtEl>
                                          <p:spTgt spid="289">
                                            <p:txEl>
                                              <p:pRg st="0" end="0"/>
                                            </p:txEl>
                                          </p:spTgt>
                                        </p:tgtEl>
                                      </p:cBhvr>
                                      <p:to x="100000" y="95000"/>
                                    </p:animScale>
                                    <p:animScale>
                                      <p:cBhvr>
                                        <p:cTn id="25" dur="166" decel="50000">
                                          <p:stCondLst>
                                            <p:cond delay="1834"/>
                                          </p:stCondLst>
                                        </p:cTn>
                                        <p:tgtEl>
                                          <p:spTgt spid="289">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4" name="Group 62"/>
          <p:cNvGrpSpPr>
            <a:grpSpLocks/>
          </p:cNvGrpSpPr>
          <p:nvPr/>
        </p:nvGrpSpPr>
        <p:grpSpPr bwMode="auto">
          <a:xfrm>
            <a:off x="0" y="0"/>
            <a:ext cx="9144000" cy="6858001"/>
            <a:chOff x="0" y="0"/>
            <a:chExt cx="5760" cy="4320"/>
          </a:xfrm>
        </p:grpSpPr>
        <p:pic>
          <p:nvPicPr>
            <p:cNvPr id="5"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4"/>
            <p:cNvGrpSpPr>
              <a:grpSpLocks/>
            </p:cNvGrpSpPr>
            <p:nvPr/>
          </p:nvGrpSpPr>
          <p:grpSpPr bwMode="auto">
            <a:xfrm>
              <a:off x="96" y="3272"/>
              <a:ext cx="859" cy="952"/>
              <a:chOff x="2794" y="2160"/>
              <a:chExt cx="1154" cy="1279"/>
            </a:xfrm>
          </p:grpSpPr>
          <p:sp>
            <p:nvSpPr>
              <p:cNvPr id="148"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205"/>
            <p:cNvGrpSpPr>
              <a:grpSpLocks/>
            </p:cNvGrpSpPr>
            <p:nvPr/>
          </p:nvGrpSpPr>
          <p:grpSpPr bwMode="auto">
            <a:xfrm flipH="1">
              <a:off x="4810" y="3312"/>
              <a:ext cx="854" cy="912"/>
              <a:chOff x="2794" y="2160"/>
              <a:chExt cx="1154" cy="1279"/>
            </a:xfrm>
          </p:grpSpPr>
          <p:sp>
            <p:nvSpPr>
              <p:cNvPr id="8"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90" name="Rectangle 5"/>
          <p:cNvSpPr>
            <a:spLocks noChangeArrowheads="1"/>
          </p:cNvSpPr>
          <p:nvPr/>
        </p:nvSpPr>
        <p:spPr bwMode="auto">
          <a:xfrm>
            <a:off x="76200" y="26121"/>
            <a:ext cx="30654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3600" b="1"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rPr>
              <a:t>* </a:t>
            </a:r>
            <a:r>
              <a:rPr kumimoji="0" lang="en-US" altLang="en-US" sz="3600" b="1" i="0" u="sng" strike="noStrike" kern="0" cap="none" spc="0" normalizeH="0" baseline="0" noProof="0" dirty="0" err="1" smtClean="0">
                <a:ln>
                  <a:noFill/>
                </a:ln>
                <a:solidFill>
                  <a:srgbClr val="FF0000"/>
                </a:solidFill>
                <a:effectLst/>
                <a:uLnTx/>
                <a:uFillTx/>
                <a:latin typeface="Times New Roman" pitchFamily="18" charset="0"/>
                <a:cs typeface="Times New Roman" pitchFamily="18" charset="0"/>
              </a:rPr>
              <a:t>Bài</a:t>
            </a:r>
            <a:r>
              <a:rPr kumimoji="0" lang="en-US" altLang="en-US" sz="3600" b="1" i="0" u="sng" strike="noStrike" kern="0" cap="none" spc="0" normalizeH="0" baseline="0" noProof="0" dirty="0" smtClean="0">
                <a:ln>
                  <a:noFill/>
                </a:ln>
                <a:solidFill>
                  <a:srgbClr val="FF0000"/>
                </a:solidFill>
                <a:effectLst/>
                <a:uLnTx/>
                <a:uFillTx/>
                <a:latin typeface="Times New Roman" pitchFamily="18" charset="0"/>
                <a:cs typeface="Times New Roman" pitchFamily="18" charset="0"/>
              </a:rPr>
              <a:t> 1</a:t>
            </a:r>
            <a:r>
              <a:rPr kumimoji="0" lang="en-US" altLang="en-US" sz="3600" b="1"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rPr>
              <a:t>: </a:t>
            </a:r>
            <a:r>
              <a:rPr kumimoji="0" lang="en-US" altLang="en-US" sz="3600" b="1" i="0" u="none" strike="noStrike" kern="0" cap="none" spc="0" normalizeH="0" baseline="0" noProof="0" dirty="0" err="1" smtClean="0">
                <a:ln>
                  <a:noFill/>
                </a:ln>
                <a:solidFill>
                  <a:srgbClr val="000000"/>
                </a:solidFill>
                <a:effectLst/>
                <a:uLnTx/>
                <a:uFillTx/>
                <a:latin typeface="Times New Roman" pitchFamily="18" charset="0"/>
                <a:cs typeface="Times New Roman" pitchFamily="18" charset="0"/>
              </a:rPr>
              <a:t>Tính</a:t>
            </a:r>
            <a:endParaRPr kumimoji="0" lang="en-US" altLang="en-US" sz="3600" b="1" i="0" u="none" strike="noStrike" kern="0" cap="none" spc="0" normalizeH="0" baseline="0" noProof="0" dirty="0" smtClean="0">
              <a:ln>
                <a:noFill/>
              </a:ln>
              <a:solidFill>
                <a:srgbClr val="000000"/>
              </a:solidFill>
              <a:effectLst/>
              <a:uLnTx/>
              <a:uFillTx/>
              <a:latin typeface="Times New Roman" pitchFamily="18" charset="0"/>
              <a:cs typeface="Times New Roman" pitchFamily="18" charset="0"/>
            </a:endParaRPr>
          </a:p>
        </p:txBody>
      </p:sp>
      <p:sp>
        <p:nvSpPr>
          <p:cNvPr id="291" name="Rectangle 5"/>
          <p:cNvSpPr>
            <a:spLocks noChangeArrowheads="1"/>
          </p:cNvSpPr>
          <p:nvPr/>
        </p:nvSpPr>
        <p:spPr bwMode="auto">
          <a:xfrm>
            <a:off x="3001866" y="0"/>
            <a:ext cx="222408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3600" b="1" i="0" u="none" strike="noStrike" kern="0" cap="none" spc="0" normalizeH="0" baseline="0" noProof="0" dirty="0" smtClean="0">
                <a:ln>
                  <a:noFill/>
                </a:ln>
                <a:solidFill>
                  <a:srgbClr val="000000"/>
                </a:solidFill>
                <a:effectLst/>
                <a:uLnTx/>
                <a:uFillTx/>
                <a:latin typeface="Times New Roman" pitchFamily="18" charset="0"/>
                <a:cs typeface="Times New Roman" pitchFamily="18" charset="0"/>
              </a:rPr>
              <a:t>(3 </a:t>
            </a:r>
            <a:r>
              <a:rPr kumimoji="0" lang="en-US" altLang="en-US" sz="3600" b="1" i="0" u="none" strike="noStrike" kern="0" cap="none" spc="0" normalizeH="0" baseline="0" noProof="0" dirty="0" err="1" smtClean="0">
                <a:ln>
                  <a:noFill/>
                </a:ln>
                <a:solidFill>
                  <a:srgbClr val="000000"/>
                </a:solidFill>
                <a:effectLst/>
                <a:uLnTx/>
                <a:uFillTx/>
                <a:latin typeface="Times New Roman" pitchFamily="18" charset="0"/>
                <a:cs typeface="Times New Roman" pitchFamily="18" charset="0"/>
              </a:rPr>
              <a:t>phút</a:t>
            </a:r>
            <a:r>
              <a:rPr kumimoji="0" lang="en-US" altLang="en-US" sz="3600" b="1" i="0" u="none" strike="noStrike" kern="0" cap="none" spc="0" normalizeH="0" baseline="0" noProof="0" dirty="0" smtClean="0">
                <a:ln>
                  <a:noFill/>
                </a:ln>
                <a:solidFill>
                  <a:srgbClr val="000000"/>
                </a:solidFill>
                <a:effectLst/>
                <a:uLnTx/>
                <a:uFillTx/>
                <a:latin typeface="Times New Roman" pitchFamily="18" charset="0"/>
                <a:cs typeface="Times New Roman" pitchFamily="18" charset="0"/>
              </a:rPr>
              <a:t>)</a:t>
            </a:r>
          </a:p>
        </p:txBody>
      </p:sp>
      <p:sp>
        <p:nvSpPr>
          <p:cNvPr id="294" name="Text Box 8"/>
          <p:cNvSpPr txBox="1">
            <a:spLocks noChangeArrowheads="1"/>
          </p:cNvSpPr>
          <p:nvPr/>
        </p:nvSpPr>
        <p:spPr>
          <a:xfrm>
            <a:off x="1596027" y="2438400"/>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295" name="Text Box 8"/>
          <p:cNvSpPr txBox="1">
            <a:spLocks noChangeArrowheads="1"/>
          </p:cNvSpPr>
          <p:nvPr/>
        </p:nvSpPr>
        <p:spPr>
          <a:xfrm>
            <a:off x="-14417" y="1119345"/>
            <a:ext cx="5334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latin typeface="Times New Roman" pitchFamily="18" charset="0"/>
                <a:cs typeface="Times New Roman" pitchFamily="18" charset="0"/>
              </a:rPr>
              <a:t>a)</a:t>
            </a:r>
          </a:p>
        </p:txBody>
      </p:sp>
      <p:sp>
        <p:nvSpPr>
          <p:cNvPr id="296" name="Text Box 8"/>
          <p:cNvSpPr txBox="1">
            <a:spLocks noChangeArrowheads="1"/>
          </p:cNvSpPr>
          <p:nvPr/>
        </p:nvSpPr>
        <p:spPr>
          <a:xfrm>
            <a:off x="-10828" y="2438400"/>
            <a:ext cx="521371"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b</a:t>
            </a:r>
            <a:r>
              <a:rPr lang="en-US" altLang="en-US" sz="3000" b="1" dirty="0" smtClean="0">
                <a:latin typeface="Times New Roman" pitchFamily="18" charset="0"/>
                <a:cs typeface="Times New Roman" pitchFamily="18" charset="0"/>
              </a:rPr>
              <a:t>)</a:t>
            </a:r>
          </a:p>
        </p:txBody>
      </p:sp>
      <p:sp>
        <p:nvSpPr>
          <p:cNvPr id="297" name="Text Box 8"/>
          <p:cNvSpPr txBox="1">
            <a:spLocks noChangeArrowheads="1"/>
          </p:cNvSpPr>
          <p:nvPr/>
        </p:nvSpPr>
        <p:spPr>
          <a:xfrm>
            <a:off x="1590040" y="1169272"/>
            <a:ext cx="381000" cy="536575"/>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298" name="Text Box 8"/>
              <p:cNvSpPr txBox="1">
                <a:spLocks noChangeArrowheads="1"/>
              </p:cNvSpPr>
              <p:nvPr/>
            </p:nvSpPr>
            <p:spPr>
              <a:xfrm>
                <a:off x="1971040" y="904160"/>
                <a:ext cx="1558184"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𝟒𝟖</m:t>
                          </m:r>
                        </m:num>
                        <m:den>
                          <m:r>
                            <a:rPr lang="en-US" altLang="en-US" sz="3000" b="1" i="1" smtClean="0">
                              <a:latin typeface="Cambria Math"/>
                              <a:cs typeface="Times New Roman" pitchFamily="18" charset="0"/>
                            </a:rPr>
                            <m:t>𝟓𝟔</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𝟑𝟓</m:t>
                          </m:r>
                        </m:num>
                        <m:den>
                          <m:r>
                            <a:rPr lang="en-US" altLang="en-US" sz="3000" b="1" i="1" smtClean="0">
                              <a:latin typeface="Cambria Math"/>
                              <a:cs typeface="Times New Roman" pitchFamily="18" charset="0"/>
                            </a:rPr>
                            <m:t>𝟓𝟔</m:t>
                          </m:r>
                        </m:den>
                      </m:f>
                    </m:oMath>
                  </m:oMathPara>
                </a14:m>
                <a:endParaRPr lang="en-US" altLang="en-US" sz="3000" b="1" dirty="0" smtClean="0">
                  <a:latin typeface="Times New Roman" pitchFamily="18" charset="0"/>
                  <a:cs typeface="Times New Roman" pitchFamily="18" charset="0"/>
                </a:endParaRPr>
              </a:p>
            </p:txBody>
          </p:sp>
        </mc:Choice>
        <mc:Fallback xmlns="">
          <p:sp>
            <p:nvSpPr>
              <p:cNvPr id="298" name="Text Box 8"/>
              <p:cNvSpPr txBox="1">
                <a:spLocks noRot="1" noChangeAspect="1" noMove="1" noResize="1" noEditPoints="1" noAdjustHandles="1" noChangeArrowheads="1" noChangeShapeType="1" noTextEdit="1"/>
              </p:cNvSpPr>
              <p:nvPr/>
            </p:nvSpPr>
            <p:spPr>
              <a:xfrm>
                <a:off x="1971040" y="904160"/>
                <a:ext cx="1558184" cy="1066800"/>
              </a:xfrm>
              <a:prstGeom prst="rect">
                <a:avLst/>
              </a:prstGeom>
              <a:blipFill rotWithShape="1">
                <a:blip r:embed="rId4"/>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9" name="Text Box 8"/>
              <p:cNvSpPr txBox="1">
                <a:spLocks noChangeArrowheads="1"/>
              </p:cNvSpPr>
              <p:nvPr/>
            </p:nvSpPr>
            <p:spPr>
              <a:xfrm>
                <a:off x="472368" y="904160"/>
                <a:ext cx="1123659"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𝟔</m:t>
                          </m:r>
                        </m:num>
                        <m:den>
                          <m:r>
                            <a:rPr lang="en-US" altLang="en-US" sz="3000" b="1" i="1" smtClean="0">
                              <a:latin typeface="Cambria Math"/>
                              <a:cs typeface="Times New Roman" pitchFamily="18" charset="0"/>
                            </a:rPr>
                            <m:t>𝟕</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𝟓</m:t>
                          </m:r>
                        </m:num>
                        <m:den>
                          <m:r>
                            <a:rPr lang="en-US" altLang="en-US" sz="3000" b="1" i="1" smtClean="0">
                              <a:latin typeface="Cambria Math"/>
                              <a:cs typeface="Times New Roman" pitchFamily="18" charset="0"/>
                            </a:rPr>
                            <m:t>𝟖</m:t>
                          </m:r>
                        </m:den>
                      </m:f>
                    </m:oMath>
                  </m:oMathPara>
                </a14:m>
                <a:endParaRPr lang="en-US" altLang="en-US" sz="3000" b="1" dirty="0" smtClean="0">
                  <a:latin typeface="Times New Roman" pitchFamily="18" charset="0"/>
                  <a:cs typeface="Times New Roman" pitchFamily="18" charset="0"/>
                </a:endParaRPr>
              </a:p>
            </p:txBody>
          </p:sp>
        </mc:Choice>
        <mc:Fallback xmlns="">
          <p:sp>
            <p:nvSpPr>
              <p:cNvPr id="299" name="Text Box 8"/>
              <p:cNvSpPr txBox="1">
                <a:spLocks noRot="1" noChangeAspect="1" noMove="1" noResize="1" noEditPoints="1" noAdjustHandles="1" noChangeArrowheads="1" noChangeShapeType="1" noTextEdit="1"/>
              </p:cNvSpPr>
              <p:nvPr/>
            </p:nvSpPr>
            <p:spPr>
              <a:xfrm>
                <a:off x="472368" y="904160"/>
                <a:ext cx="1123659" cy="1066800"/>
              </a:xfrm>
              <a:prstGeom prst="rect">
                <a:avLst/>
              </a:prstGeom>
              <a:blipFill rotWithShape="1">
                <a:blip r:embed="rId5"/>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1" name="Text Box 8"/>
          <p:cNvSpPr txBox="1">
            <a:spLocks noChangeArrowheads="1"/>
          </p:cNvSpPr>
          <p:nvPr/>
        </p:nvSpPr>
        <p:spPr>
          <a:xfrm>
            <a:off x="3511598" y="1172901"/>
            <a:ext cx="381000" cy="586503"/>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02" name="Text Box 8"/>
          <p:cNvSpPr txBox="1">
            <a:spLocks noChangeArrowheads="1"/>
          </p:cNvSpPr>
          <p:nvPr/>
        </p:nvSpPr>
        <p:spPr>
          <a:xfrm>
            <a:off x="3552190" y="2438400"/>
            <a:ext cx="481436"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03" name="Text Box 8"/>
              <p:cNvSpPr txBox="1">
                <a:spLocks noChangeArrowheads="1"/>
              </p:cNvSpPr>
              <p:nvPr/>
            </p:nvSpPr>
            <p:spPr>
              <a:xfrm>
                <a:off x="3892598" y="2182074"/>
                <a:ext cx="679402"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𝟗</m:t>
                          </m:r>
                        </m:num>
                        <m:den>
                          <m:r>
                            <a:rPr lang="en-US" altLang="en-US" sz="3000" b="1" i="0" smtClean="0">
                              <a:latin typeface="Cambria Math"/>
                              <a:cs typeface="Times New Roman" pitchFamily="18" charset="0"/>
                            </a:rPr>
                            <m:t>𝟒𝟎</m:t>
                          </m:r>
                        </m:den>
                      </m:f>
                    </m:oMath>
                  </m:oMathPara>
                </a14:m>
                <a:endParaRPr lang="en-US" altLang="en-US" sz="3000" b="1" dirty="0" smtClean="0">
                  <a:latin typeface="Times New Roman" pitchFamily="18" charset="0"/>
                  <a:cs typeface="Times New Roman" pitchFamily="18" charset="0"/>
                </a:endParaRPr>
              </a:p>
            </p:txBody>
          </p:sp>
        </mc:Choice>
        <mc:Fallback xmlns="">
          <p:sp>
            <p:nvSpPr>
              <p:cNvPr id="303" name="Text Box 8"/>
              <p:cNvSpPr txBox="1">
                <a:spLocks noRot="1" noChangeAspect="1" noMove="1" noResize="1" noEditPoints="1" noAdjustHandles="1" noChangeArrowheads="1" noChangeShapeType="1" noTextEdit="1"/>
              </p:cNvSpPr>
              <p:nvPr/>
            </p:nvSpPr>
            <p:spPr>
              <a:xfrm>
                <a:off x="3892598" y="2182074"/>
                <a:ext cx="679402" cy="1066800"/>
              </a:xfrm>
              <a:prstGeom prst="rect">
                <a:avLst/>
              </a:prstGeom>
              <a:blipFill rotWithShape="1">
                <a:blip r:embed="rId6"/>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4" name="Text Box 8"/>
              <p:cNvSpPr txBox="1">
                <a:spLocks noChangeArrowheads="1"/>
              </p:cNvSpPr>
              <p:nvPr/>
            </p:nvSpPr>
            <p:spPr>
              <a:xfrm>
                <a:off x="1977027" y="2223215"/>
                <a:ext cx="1558184"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𝟐𝟒</m:t>
                          </m:r>
                        </m:num>
                        <m:den>
                          <m:r>
                            <a:rPr lang="en-US" altLang="en-US" sz="3000" b="1" i="0" smtClean="0">
                              <a:latin typeface="Cambria Math"/>
                              <a:cs typeface="Times New Roman" pitchFamily="18" charset="0"/>
                            </a:rPr>
                            <m:t>𝟒𝟎</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𝟏𝟓</m:t>
                          </m:r>
                        </m:num>
                        <m:den>
                          <m:r>
                            <a:rPr lang="en-US" altLang="en-US" sz="3000" b="1" i="0" smtClean="0">
                              <a:latin typeface="Cambria Math"/>
                              <a:cs typeface="Times New Roman" pitchFamily="18" charset="0"/>
                            </a:rPr>
                            <m:t>𝟒𝟎</m:t>
                          </m:r>
                        </m:den>
                      </m:f>
                    </m:oMath>
                  </m:oMathPara>
                </a14:m>
                <a:endParaRPr lang="en-US" altLang="en-US" sz="3000" b="1" dirty="0" smtClean="0">
                  <a:latin typeface="Times New Roman" pitchFamily="18" charset="0"/>
                  <a:cs typeface="Times New Roman" pitchFamily="18" charset="0"/>
                </a:endParaRPr>
              </a:p>
            </p:txBody>
          </p:sp>
        </mc:Choice>
        <mc:Fallback xmlns="">
          <p:sp>
            <p:nvSpPr>
              <p:cNvPr id="304" name="Text Box 8"/>
              <p:cNvSpPr txBox="1">
                <a:spLocks noRot="1" noChangeAspect="1" noMove="1" noResize="1" noEditPoints="1" noAdjustHandles="1" noChangeArrowheads="1" noChangeShapeType="1" noTextEdit="1"/>
              </p:cNvSpPr>
              <p:nvPr/>
            </p:nvSpPr>
            <p:spPr>
              <a:xfrm>
                <a:off x="1977027" y="2223215"/>
                <a:ext cx="1558184" cy="1066800"/>
              </a:xfrm>
              <a:prstGeom prst="rect">
                <a:avLst/>
              </a:prstGeom>
              <a:blipFill rotWithShape="1">
                <a:blip r:embed="rId7"/>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5" name="Text Box 8"/>
              <p:cNvSpPr txBox="1">
                <a:spLocks noChangeArrowheads="1"/>
              </p:cNvSpPr>
              <p:nvPr/>
            </p:nvSpPr>
            <p:spPr>
              <a:xfrm>
                <a:off x="465050" y="2223215"/>
                <a:ext cx="1130977"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𝟑</m:t>
                          </m:r>
                        </m:num>
                        <m:den>
                          <m:r>
                            <a:rPr lang="en-US" altLang="en-US" sz="3000" b="1" i="1" smtClean="0">
                              <a:latin typeface="Cambria Math"/>
                              <a:cs typeface="Times New Roman" pitchFamily="18" charset="0"/>
                            </a:rPr>
                            <m:t>𝟓</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𝟑</m:t>
                          </m:r>
                        </m:num>
                        <m:den>
                          <m:r>
                            <a:rPr lang="en-US" altLang="en-US" sz="3000" b="1" i="1" smtClean="0">
                              <a:latin typeface="Cambria Math"/>
                              <a:cs typeface="Times New Roman" pitchFamily="18" charset="0"/>
                            </a:rPr>
                            <m:t>𝟖</m:t>
                          </m:r>
                        </m:den>
                      </m:f>
                    </m:oMath>
                  </m:oMathPara>
                </a14:m>
                <a:endParaRPr lang="en-US" altLang="en-US" sz="3000" b="1" dirty="0" smtClean="0">
                  <a:latin typeface="Times New Roman" pitchFamily="18" charset="0"/>
                  <a:cs typeface="Times New Roman" pitchFamily="18" charset="0"/>
                </a:endParaRPr>
              </a:p>
            </p:txBody>
          </p:sp>
        </mc:Choice>
        <mc:Fallback xmlns="">
          <p:sp>
            <p:nvSpPr>
              <p:cNvPr id="305" name="Text Box 8"/>
              <p:cNvSpPr txBox="1">
                <a:spLocks noRot="1" noChangeAspect="1" noMove="1" noResize="1" noEditPoints="1" noAdjustHandles="1" noChangeArrowheads="1" noChangeShapeType="1" noTextEdit="1"/>
              </p:cNvSpPr>
              <p:nvPr/>
            </p:nvSpPr>
            <p:spPr>
              <a:xfrm>
                <a:off x="465050" y="2223215"/>
                <a:ext cx="1130977" cy="1066800"/>
              </a:xfrm>
              <a:prstGeom prst="rect">
                <a:avLst/>
              </a:prstGeom>
              <a:blipFill rotWithShape="1">
                <a:blip r:embed="rId8"/>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6" name="Text Box 8"/>
              <p:cNvSpPr txBox="1">
                <a:spLocks noChangeArrowheads="1"/>
              </p:cNvSpPr>
              <p:nvPr/>
            </p:nvSpPr>
            <p:spPr>
              <a:xfrm>
                <a:off x="3792908" y="932752"/>
                <a:ext cx="626692"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𝟖𝟑</m:t>
                          </m:r>
                        </m:num>
                        <m:den>
                          <m:r>
                            <a:rPr lang="en-US" altLang="en-US" sz="3000" b="1" i="1" smtClean="0">
                              <a:latin typeface="Cambria Math"/>
                              <a:cs typeface="Times New Roman" pitchFamily="18" charset="0"/>
                            </a:rPr>
                            <m:t>𝟓𝟔</m:t>
                          </m:r>
                        </m:den>
                      </m:f>
                    </m:oMath>
                  </m:oMathPara>
                </a14:m>
                <a:endParaRPr lang="en-US" altLang="en-US" sz="3000" b="1" dirty="0" smtClean="0">
                  <a:latin typeface="Times New Roman" pitchFamily="18" charset="0"/>
                  <a:cs typeface="Times New Roman" pitchFamily="18" charset="0"/>
                </a:endParaRPr>
              </a:p>
            </p:txBody>
          </p:sp>
        </mc:Choice>
        <mc:Fallback xmlns="">
          <p:sp>
            <p:nvSpPr>
              <p:cNvPr id="306" name="Text Box 8"/>
              <p:cNvSpPr txBox="1">
                <a:spLocks noRot="1" noChangeAspect="1" noMove="1" noResize="1" noEditPoints="1" noAdjustHandles="1" noChangeArrowheads="1" noChangeShapeType="1" noTextEdit="1"/>
              </p:cNvSpPr>
              <p:nvPr/>
            </p:nvSpPr>
            <p:spPr>
              <a:xfrm>
                <a:off x="3792908" y="932752"/>
                <a:ext cx="626692" cy="1066800"/>
              </a:xfrm>
              <a:prstGeom prst="rect">
                <a:avLst/>
              </a:prstGeom>
              <a:blipFill rotWithShape="1">
                <a:blip r:embed="rId9"/>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7" name="Text Box 8"/>
          <p:cNvSpPr txBox="1">
            <a:spLocks noChangeArrowheads="1"/>
          </p:cNvSpPr>
          <p:nvPr/>
        </p:nvSpPr>
        <p:spPr>
          <a:xfrm>
            <a:off x="1585983" y="3755443"/>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08" name="Text Box 8"/>
          <p:cNvSpPr txBox="1">
            <a:spLocks noChangeArrowheads="1"/>
          </p:cNvSpPr>
          <p:nvPr/>
        </p:nvSpPr>
        <p:spPr>
          <a:xfrm>
            <a:off x="-7968" y="3755443"/>
            <a:ext cx="521371"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c</a:t>
            </a:r>
            <a:r>
              <a:rPr lang="en-US" altLang="en-US" sz="3000" b="1" dirty="0" smtClean="0">
                <a:latin typeface="Times New Roman" pitchFamily="18" charset="0"/>
                <a:cs typeface="Times New Roman" pitchFamily="18" charset="0"/>
              </a:rPr>
              <a:t>)</a:t>
            </a:r>
          </a:p>
        </p:txBody>
      </p:sp>
      <p:sp>
        <p:nvSpPr>
          <p:cNvPr id="309" name="Text Box 8"/>
          <p:cNvSpPr txBox="1">
            <a:spLocks noChangeArrowheads="1"/>
          </p:cNvSpPr>
          <p:nvPr/>
        </p:nvSpPr>
        <p:spPr>
          <a:xfrm>
            <a:off x="3542146" y="3755443"/>
            <a:ext cx="481436"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10" name="Text Box 8"/>
              <p:cNvSpPr txBox="1">
                <a:spLocks noChangeArrowheads="1"/>
              </p:cNvSpPr>
              <p:nvPr/>
            </p:nvSpPr>
            <p:spPr>
              <a:xfrm>
                <a:off x="3882554" y="3499117"/>
                <a:ext cx="679402"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𝟐𝟔</m:t>
                          </m:r>
                        </m:num>
                        <m:den>
                          <m:r>
                            <a:rPr lang="en-US" altLang="en-US" sz="3000" b="1" i="1" smtClean="0">
                              <a:latin typeface="Cambria Math"/>
                              <a:cs typeface="Times New Roman" pitchFamily="18" charset="0"/>
                            </a:rPr>
                            <m:t>𝟐𝟒</m:t>
                          </m:r>
                        </m:den>
                      </m:f>
                    </m:oMath>
                  </m:oMathPara>
                </a14:m>
                <a:endParaRPr lang="en-US" altLang="en-US" sz="3000" b="1" dirty="0" smtClean="0">
                  <a:latin typeface="Times New Roman" pitchFamily="18" charset="0"/>
                  <a:cs typeface="Times New Roman" pitchFamily="18" charset="0"/>
                </a:endParaRPr>
              </a:p>
            </p:txBody>
          </p:sp>
        </mc:Choice>
        <mc:Fallback xmlns="">
          <p:sp>
            <p:nvSpPr>
              <p:cNvPr id="310" name="Text Box 8"/>
              <p:cNvSpPr txBox="1">
                <a:spLocks noRot="1" noChangeAspect="1" noMove="1" noResize="1" noEditPoints="1" noAdjustHandles="1" noChangeArrowheads="1" noChangeShapeType="1" noTextEdit="1"/>
              </p:cNvSpPr>
              <p:nvPr/>
            </p:nvSpPr>
            <p:spPr>
              <a:xfrm>
                <a:off x="3882554" y="3499117"/>
                <a:ext cx="679402" cy="1066800"/>
              </a:xfrm>
              <a:prstGeom prst="rect">
                <a:avLst/>
              </a:prstGeom>
              <a:blipFill rotWithShape="1">
                <a:blip r:embed="rId10"/>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1" name="Text Box 8"/>
              <p:cNvSpPr txBox="1">
                <a:spLocks noChangeArrowheads="1"/>
              </p:cNvSpPr>
              <p:nvPr/>
            </p:nvSpPr>
            <p:spPr>
              <a:xfrm>
                <a:off x="1966983" y="3540258"/>
                <a:ext cx="1558184"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𝟔</m:t>
                          </m:r>
                        </m:num>
                        <m:den>
                          <m:r>
                            <a:rPr lang="en-US" altLang="en-US" sz="3000" b="1" i="1" smtClean="0">
                              <a:latin typeface="Cambria Math"/>
                              <a:cs typeface="Times New Roman" pitchFamily="18" charset="0"/>
                            </a:rPr>
                            <m:t>𝟐𝟒</m:t>
                          </m:r>
                        </m:den>
                      </m:f>
                      <m:r>
                        <a:rPr lang="en-US" altLang="en-US" sz="3000" b="1" i="1"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𝟐𝟎</m:t>
                          </m:r>
                        </m:num>
                        <m:den>
                          <m:r>
                            <a:rPr lang="en-US" altLang="en-US" sz="3000" b="1" i="1" smtClean="0">
                              <a:latin typeface="Cambria Math"/>
                              <a:cs typeface="Times New Roman" pitchFamily="18" charset="0"/>
                            </a:rPr>
                            <m:t>𝟐𝟒</m:t>
                          </m:r>
                        </m:den>
                      </m:f>
                    </m:oMath>
                  </m:oMathPara>
                </a14:m>
                <a:endParaRPr lang="en-US" altLang="en-US" sz="3000" b="1" dirty="0" smtClean="0">
                  <a:latin typeface="Times New Roman" pitchFamily="18" charset="0"/>
                  <a:cs typeface="Times New Roman" pitchFamily="18" charset="0"/>
                </a:endParaRPr>
              </a:p>
            </p:txBody>
          </p:sp>
        </mc:Choice>
        <mc:Fallback xmlns="">
          <p:sp>
            <p:nvSpPr>
              <p:cNvPr id="311" name="Text Box 8"/>
              <p:cNvSpPr txBox="1">
                <a:spLocks noRot="1" noChangeAspect="1" noMove="1" noResize="1" noEditPoints="1" noAdjustHandles="1" noChangeArrowheads="1" noChangeShapeType="1" noTextEdit="1"/>
              </p:cNvSpPr>
              <p:nvPr/>
            </p:nvSpPr>
            <p:spPr>
              <a:xfrm>
                <a:off x="1966983" y="3540258"/>
                <a:ext cx="1558184" cy="1066800"/>
              </a:xfrm>
              <a:prstGeom prst="rect">
                <a:avLst/>
              </a:prstGeom>
              <a:blipFill rotWithShape="1">
                <a:blip r:embed="rId11"/>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2" name="Text Box 8"/>
              <p:cNvSpPr txBox="1">
                <a:spLocks noChangeArrowheads="1"/>
              </p:cNvSpPr>
              <p:nvPr/>
            </p:nvSpPr>
            <p:spPr>
              <a:xfrm>
                <a:off x="467910" y="3540258"/>
                <a:ext cx="1130977"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m:t>
                          </m:r>
                        </m:num>
                        <m:den>
                          <m:r>
                            <a:rPr lang="en-US" altLang="en-US" sz="3000" b="1" i="1" smtClean="0">
                              <a:latin typeface="Cambria Math"/>
                              <a:cs typeface="Times New Roman" pitchFamily="18" charset="0"/>
                            </a:rPr>
                            <m:t>𝟒</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𝟓</m:t>
                          </m:r>
                        </m:num>
                        <m:den>
                          <m:r>
                            <a:rPr lang="en-US" altLang="en-US" sz="3000" b="1" i="1" smtClean="0">
                              <a:latin typeface="Cambria Math"/>
                              <a:cs typeface="Times New Roman" pitchFamily="18" charset="0"/>
                            </a:rPr>
                            <m:t>𝟔</m:t>
                          </m:r>
                        </m:den>
                      </m:f>
                    </m:oMath>
                  </m:oMathPara>
                </a14:m>
                <a:endParaRPr lang="en-US" altLang="en-US" sz="3000" b="1" dirty="0" smtClean="0">
                  <a:latin typeface="Times New Roman" pitchFamily="18" charset="0"/>
                  <a:cs typeface="Times New Roman" pitchFamily="18" charset="0"/>
                </a:endParaRPr>
              </a:p>
            </p:txBody>
          </p:sp>
        </mc:Choice>
        <mc:Fallback xmlns="">
          <p:sp>
            <p:nvSpPr>
              <p:cNvPr id="312" name="Text Box 8"/>
              <p:cNvSpPr txBox="1">
                <a:spLocks noRot="1" noChangeAspect="1" noMove="1" noResize="1" noEditPoints="1" noAdjustHandles="1" noChangeArrowheads="1" noChangeShapeType="1" noTextEdit="1"/>
              </p:cNvSpPr>
              <p:nvPr/>
            </p:nvSpPr>
            <p:spPr>
              <a:xfrm>
                <a:off x="467910" y="3540258"/>
                <a:ext cx="1130977" cy="1066800"/>
              </a:xfrm>
              <a:prstGeom prst="rect">
                <a:avLst/>
              </a:prstGeom>
              <a:blipFill rotWithShape="1">
                <a:blip r:embed="rId12"/>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13" name="Text Box 8"/>
          <p:cNvSpPr txBox="1">
            <a:spLocks noChangeArrowheads="1"/>
          </p:cNvSpPr>
          <p:nvPr/>
        </p:nvSpPr>
        <p:spPr>
          <a:xfrm>
            <a:off x="1574166" y="5014336"/>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14" name="Text Box 8"/>
          <p:cNvSpPr txBox="1">
            <a:spLocks noChangeArrowheads="1"/>
          </p:cNvSpPr>
          <p:nvPr/>
        </p:nvSpPr>
        <p:spPr>
          <a:xfrm>
            <a:off x="-19785" y="5014336"/>
            <a:ext cx="521371"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d</a:t>
            </a:r>
            <a:r>
              <a:rPr lang="en-US" altLang="en-US" sz="3000" b="1" dirty="0" smtClean="0">
                <a:latin typeface="Times New Roman" pitchFamily="18" charset="0"/>
                <a:cs typeface="Times New Roman" pitchFamily="18" charset="0"/>
              </a:rPr>
              <a:t>)</a:t>
            </a:r>
          </a:p>
        </p:txBody>
      </p:sp>
      <p:sp>
        <p:nvSpPr>
          <p:cNvPr id="315" name="Text Box 8"/>
          <p:cNvSpPr txBox="1">
            <a:spLocks noChangeArrowheads="1"/>
          </p:cNvSpPr>
          <p:nvPr/>
        </p:nvSpPr>
        <p:spPr>
          <a:xfrm>
            <a:off x="3530329" y="5014336"/>
            <a:ext cx="481436"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16" name="Text Box 8"/>
              <p:cNvSpPr txBox="1">
                <a:spLocks noChangeArrowheads="1"/>
              </p:cNvSpPr>
              <p:nvPr/>
            </p:nvSpPr>
            <p:spPr>
              <a:xfrm>
                <a:off x="3870737" y="4758010"/>
                <a:ext cx="679402"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𝟏𝟓</m:t>
                          </m:r>
                        </m:num>
                        <m:den>
                          <m:r>
                            <a:rPr lang="en-US" altLang="en-US" sz="3000" b="1" i="1" smtClean="0">
                              <a:latin typeface="Cambria Math"/>
                              <a:cs typeface="Times New Roman" pitchFamily="18" charset="0"/>
                            </a:rPr>
                            <m:t>𝟓𝟒</m:t>
                          </m:r>
                        </m:den>
                      </m:f>
                    </m:oMath>
                  </m:oMathPara>
                </a14:m>
                <a:endParaRPr lang="en-US" altLang="en-US" sz="3000" b="1" dirty="0" smtClean="0">
                  <a:latin typeface="Times New Roman" pitchFamily="18" charset="0"/>
                  <a:cs typeface="Times New Roman" pitchFamily="18" charset="0"/>
                </a:endParaRPr>
              </a:p>
            </p:txBody>
          </p:sp>
        </mc:Choice>
        <mc:Fallback xmlns="">
          <p:sp>
            <p:nvSpPr>
              <p:cNvPr id="316" name="Text Box 8"/>
              <p:cNvSpPr txBox="1">
                <a:spLocks noRot="1" noChangeAspect="1" noMove="1" noResize="1" noEditPoints="1" noAdjustHandles="1" noChangeArrowheads="1" noChangeShapeType="1" noTextEdit="1"/>
              </p:cNvSpPr>
              <p:nvPr/>
            </p:nvSpPr>
            <p:spPr>
              <a:xfrm>
                <a:off x="3870737" y="4758010"/>
                <a:ext cx="679402" cy="1066800"/>
              </a:xfrm>
              <a:prstGeom prst="rect">
                <a:avLst/>
              </a:prstGeom>
              <a:blipFill rotWithShape="1">
                <a:blip r:embed="rId13"/>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7" name="Text Box 8"/>
              <p:cNvSpPr txBox="1">
                <a:spLocks noChangeArrowheads="1"/>
              </p:cNvSpPr>
              <p:nvPr/>
            </p:nvSpPr>
            <p:spPr>
              <a:xfrm>
                <a:off x="1983954" y="4757734"/>
                <a:ext cx="1558184"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𝟐𝟒</m:t>
                          </m:r>
                        </m:num>
                        <m:den>
                          <m:r>
                            <a:rPr lang="en-US" altLang="en-US" sz="3000" b="1" i="1" smtClean="0">
                              <a:latin typeface="Cambria Math"/>
                              <a:cs typeface="Times New Roman" pitchFamily="18" charset="0"/>
                            </a:rPr>
                            <m:t>𝟓𝟒</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𝟗</m:t>
                          </m:r>
                        </m:num>
                        <m:den>
                          <m:r>
                            <a:rPr lang="en-US" altLang="en-US" sz="3000" b="1" i="1" smtClean="0">
                              <a:latin typeface="Cambria Math"/>
                              <a:cs typeface="Times New Roman" pitchFamily="18" charset="0"/>
                            </a:rPr>
                            <m:t>𝟓𝟒</m:t>
                          </m:r>
                        </m:den>
                      </m:f>
                    </m:oMath>
                  </m:oMathPara>
                </a14:m>
                <a:endParaRPr lang="en-US" altLang="en-US" sz="3000" b="1" dirty="0" smtClean="0">
                  <a:latin typeface="Times New Roman" pitchFamily="18" charset="0"/>
                  <a:cs typeface="Times New Roman" pitchFamily="18" charset="0"/>
                </a:endParaRPr>
              </a:p>
            </p:txBody>
          </p:sp>
        </mc:Choice>
        <mc:Fallback xmlns="">
          <p:sp>
            <p:nvSpPr>
              <p:cNvPr id="317" name="Text Box 8"/>
              <p:cNvSpPr txBox="1">
                <a:spLocks noRot="1" noChangeAspect="1" noMove="1" noResize="1" noEditPoints="1" noAdjustHandles="1" noChangeArrowheads="1" noChangeShapeType="1" noTextEdit="1"/>
              </p:cNvSpPr>
              <p:nvPr/>
            </p:nvSpPr>
            <p:spPr>
              <a:xfrm>
                <a:off x="1983954" y="4757734"/>
                <a:ext cx="1558184" cy="1066800"/>
              </a:xfrm>
              <a:prstGeom prst="rect">
                <a:avLst/>
              </a:prstGeom>
              <a:blipFill rotWithShape="1">
                <a:blip r:embed="rId14"/>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8" name="Text Box 8"/>
              <p:cNvSpPr txBox="1">
                <a:spLocks noChangeArrowheads="1"/>
              </p:cNvSpPr>
              <p:nvPr/>
            </p:nvSpPr>
            <p:spPr>
              <a:xfrm>
                <a:off x="469734" y="4786848"/>
                <a:ext cx="1130977"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𝟒</m:t>
                          </m:r>
                        </m:num>
                        <m:den>
                          <m:r>
                            <a:rPr lang="en-US" altLang="en-US" sz="3000" b="1" i="1" smtClean="0">
                              <a:latin typeface="Cambria Math"/>
                              <a:cs typeface="Times New Roman" pitchFamily="18" charset="0"/>
                            </a:rPr>
                            <m:t>𝟗</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m:t>
                          </m:r>
                        </m:num>
                        <m:den>
                          <m:r>
                            <a:rPr lang="en-US" altLang="en-US" sz="3000" b="1" i="1" smtClean="0">
                              <a:latin typeface="Cambria Math"/>
                              <a:cs typeface="Times New Roman" pitchFamily="18" charset="0"/>
                            </a:rPr>
                            <m:t>𝟔</m:t>
                          </m:r>
                        </m:den>
                      </m:f>
                    </m:oMath>
                  </m:oMathPara>
                </a14:m>
                <a:endParaRPr lang="en-US" altLang="en-US" sz="3000" b="1" dirty="0" smtClean="0">
                  <a:latin typeface="Times New Roman" pitchFamily="18" charset="0"/>
                  <a:cs typeface="Times New Roman" pitchFamily="18" charset="0"/>
                </a:endParaRPr>
              </a:p>
            </p:txBody>
          </p:sp>
        </mc:Choice>
        <mc:Fallback xmlns="">
          <p:sp>
            <p:nvSpPr>
              <p:cNvPr id="318" name="Text Box 8"/>
              <p:cNvSpPr txBox="1">
                <a:spLocks noRot="1" noChangeAspect="1" noMove="1" noResize="1" noEditPoints="1" noAdjustHandles="1" noChangeArrowheads="1" noChangeShapeType="1" noTextEdit="1"/>
              </p:cNvSpPr>
              <p:nvPr/>
            </p:nvSpPr>
            <p:spPr>
              <a:xfrm>
                <a:off x="469734" y="4786848"/>
                <a:ext cx="1130977" cy="1066800"/>
              </a:xfrm>
              <a:prstGeom prst="rect">
                <a:avLst/>
              </a:prstGeom>
              <a:blipFill rotWithShape="1">
                <a:blip r:embed="rId15"/>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19" name="Text Box 8"/>
          <p:cNvSpPr txBox="1">
            <a:spLocks noChangeArrowheads="1"/>
          </p:cNvSpPr>
          <p:nvPr/>
        </p:nvSpPr>
        <p:spPr>
          <a:xfrm>
            <a:off x="4416813" y="3733799"/>
            <a:ext cx="481436"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20" name="Text Box 8"/>
              <p:cNvSpPr txBox="1">
                <a:spLocks noChangeArrowheads="1"/>
              </p:cNvSpPr>
              <p:nvPr/>
            </p:nvSpPr>
            <p:spPr>
              <a:xfrm>
                <a:off x="4757221" y="3477473"/>
                <a:ext cx="679402"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𝟏𝟑</m:t>
                          </m:r>
                        </m:num>
                        <m:den>
                          <m:r>
                            <a:rPr lang="en-US" altLang="en-US" sz="3000" b="1" i="1" smtClean="0">
                              <a:latin typeface="Cambria Math"/>
                              <a:cs typeface="Times New Roman" pitchFamily="18" charset="0"/>
                            </a:rPr>
                            <m:t>𝟏𝟐</m:t>
                          </m:r>
                        </m:den>
                      </m:f>
                    </m:oMath>
                  </m:oMathPara>
                </a14:m>
                <a:endParaRPr lang="en-US" altLang="en-US" sz="3000" b="1" dirty="0" smtClean="0">
                  <a:latin typeface="Times New Roman" pitchFamily="18" charset="0"/>
                  <a:cs typeface="Times New Roman" pitchFamily="18" charset="0"/>
                </a:endParaRPr>
              </a:p>
            </p:txBody>
          </p:sp>
        </mc:Choice>
        <mc:Fallback xmlns="">
          <p:sp>
            <p:nvSpPr>
              <p:cNvPr id="320" name="Text Box 8"/>
              <p:cNvSpPr txBox="1">
                <a:spLocks noRot="1" noChangeAspect="1" noMove="1" noResize="1" noEditPoints="1" noAdjustHandles="1" noChangeArrowheads="1" noChangeShapeType="1" noTextEdit="1"/>
              </p:cNvSpPr>
              <p:nvPr/>
            </p:nvSpPr>
            <p:spPr>
              <a:xfrm>
                <a:off x="4757221" y="3477473"/>
                <a:ext cx="679402" cy="1066800"/>
              </a:xfrm>
              <a:prstGeom prst="rect">
                <a:avLst/>
              </a:prstGeom>
              <a:blipFill rotWithShape="1">
                <a:blip r:embed="rId16"/>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21" name="Text Box 8"/>
          <p:cNvSpPr txBox="1">
            <a:spLocks noChangeArrowheads="1"/>
          </p:cNvSpPr>
          <p:nvPr/>
        </p:nvSpPr>
        <p:spPr>
          <a:xfrm>
            <a:off x="4473638" y="4995685"/>
            <a:ext cx="481436"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22" name="Text Box 8"/>
              <p:cNvSpPr txBox="1">
                <a:spLocks noChangeArrowheads="1"/>
              </p:cNvSpPr>
              <p:nvPr/>
            </p:nvSpPr>
            <p:spPr>
              <a:xfrm>
                <a:off x="4814046" y="4739359"/>
                <a:ext cx="679402"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𝟓</m:t>
                          </m:r>
                        </m:num>
                        <m:den>
                          <m:r>
                            <a:rPr lang="en-US" altLang="en-US" sz="3000" b="1" i="1" smtClean="0">
                              <a:latin typeface="Cambria Math"/>
                              <a:cs typeface="Times New Roman" pitchFamily="18" charset="0"/>
                            </a:rPr>
                            <m:t>𝟏𝟖</m:t>
                          </m:r>
                        </m:den>
                      </m:f>
                    </m:oMath>
                  </m:oMathPara>
                </a14:m>
                <a:endParaRPr lang="en-US" altLang="en-US" sz="3000" b="1" dirty="0" smtClean="0">
                  <a:latin typeface="Times New Roman" pitchFamily="18" charset="0"/>
                  <a:cs typeface="Times New Roman" pitchFamily="18" charset="0"/>
                </a:endParaRPr>
              </a:p>
            </p:txBody>
          </p:sp>
        </mc:Choice>
        <mc:Fallback xmlns="">
          <p:sp>
            <p:nvSpPr>
              <p:cNvPr id="322" name="Text Box 8"/>
              <p:cNvSpPr txBox="1">
                <a:spLocks noRot="1" noChangeAspect="1" noMove="1" noResize="1" noEditPoints="1" noAdjustHandles="1" noChangeArrowheads="1" noChangeShapeType="1" noTextEdit="1"/>
              </p:cNvSpPr>
              <p:nvPr/>
            </p:nvSpPr>
            <p:spPr>
              <a:xfrm>
                <a:off x="4814046" y="4739359"/>
                <a:ext cx="679402" cy="1066800"/>
              </a:xfrm>
              <a:prstGeom prst="rect">
                <a:avLst/>
              </a:prstGeom>
              <a:blipFill rotWithShape="1">
                <a:blip r:embed="rId17"/>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Tree>
    <p:extLst>
      <p:ext uri="{BB962C8B-B14F-4D97-AF65-F5344CB8AC3E}">
        <p14:creationId xmlns:p14="http://schemas.microsoft.com/office/powerpoint/2010/main" val="234499294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1000"/>
                                        <p:tgtEl>
                                          <p:spTgt spid="290"/>
                                        </p:tgtEl>
                                      </p:cBhvr>
                                    </p:animEffect>
                                    <p:anim calcmode="lin" valueType="num">
                                      <p:cBhvr>
                                        <p:cTn id="8" dur="1000" fill="hold"/>
                                        <p:tgtEl>
                                          <p:spTgt spid="290"/>
                                        </p:tgtEl>
                                        <p:attrNameLst>
                                          <p:attrName>ppt_x</p:attrName>
                                        </p:attrNameLst>
                                      </p:cBhvr>
                                      <p:tavLst>
                                        <p:tav tm="0">
                                          <p:val>
                                            <p:strVal val="#ppt_x"/>
                                          </p:val>
                                        </p:tav>
                                        <p:tav tm="100000">
                                          <p:val>
                                            <p:strVal val="#ppt_x"/>
                                          </p:val>
                                        </p:tav>
                                      </p:tavLst>
                                    </p:anim>
                                    <p:anim calcmode="lin" valueType="num">
                                      <p:cBhvr>
                                        <p:cTn id="9" dur="1000" fill="hold"/>
                                        <p:tgtEl>
                                          <p:spTgt spid="29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95"/>
                                        </p:tgtEl>
                                        <p:attrNameLst>
                                          <p:attrName>style.visibility</p:attrName>
                                        </p:attrNameLst>
                                      </p:cBhvr>
                                      <p:to>
                                        <p:strVal val="visible"/>
                                      </p:to>
                                    </p:set>
                                    <p:animEffect transition="in" filter="fade">
                                      <p:cBhvr>
                                        <p:cTn id="14" dur="1000"/>
                                        <p:tgtEl>
                                          <p:spTgt spid="295"/>
                                        </p:tgtEl>
                                      </p:cBhvr>
                                    </p:animEffect>
                                    <p:anim calcmode="lin" valueType="num">
                                      <p:cBhvr>
                                        <p:cTn id="15" dur="1000" fill="hold"/>
                                        <p:tgtEl>
                                          <p:spTgt spid="295"/>
                                        </p:tgtEl>
                                        <p:attrNameLst>
                                          <p:attrName>ppt_x</p:attrName>
                                        </p:attrNameLst>
                                      </p:cBhvr>
                                      <p:tavLst>
                                        <p:tav tm="0">
                                          <p:val>
                                            <p:strVal val="#ppt_x"/>
                                          </p:val>
                                        </p:tav>
                                        <p:tav tm="100000">
                                          <p:val>
                                            <p:strVal val="#ppt_x"/>
                                          </p:val>
                                        </p:tav>
                                      </p:tavLst>
                                    </p:anim>
                                    <p:anim calcmode="lin" valueType="num">
                                      <p:cBhvr>
                                        <p:cTn id="16" dur="1000" fill="hold"/>
                                        <p:tgtEl>
                                          <p:spTgt spid="295"/>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fade">
                                      <p:cBhvr>
                                        <p:cTn id="19" dur="1000"/>
                                        <p:tgtEl>
                                          <p:spTgt spid="299"/>
                                        </p:tgtEl>
                                      </p:cBhvr>
                                    </p:animEffect>
                                    <p:anim calcmode="lin" valueType="num">
                                      <p:cBhvr>
                                        <p:cTn id="20" dur="1000" fill="hold"/>
                                        <p:tgtEl>
                                          <p:spTgt spid="299"/>
                                        </p:tgtEl>
                                        <p:attrNameLst>
                                          <p:attrName>ppt_x</p:attrName>
                                        </p:attrNameLst>
                                      </p:cBhvr>
                                      <p:tavLst>
                                        <p:tav tm="0">
                                          <p:val>
                                            <p:strVal val="#ppt_x"/>
                                          </p:val>
                                        </p:tav>
                                        <p:tav tm="100000">
                                          <p:val>
                                            <p:strVal val="#ppt_x"/>
                                          </p:val>
                                        </p:tav>
                                      </p:tavLst>
                                    </p:anim>
                                    <p:anim calcmode="lin" valueType="num">
                                      <p:cBhvr>
                                        <p:cTn id="21" dur="1000" fill="hold"/>
                                        <p:tgtEl>
                                          <p:spTgt spid="299"/>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96"/>
                                        </p:tgtEl>
                                        <p:attrNameLst>
                                          <p:attrName>style.visibility</p:attrName>
                                        </p:attrNameLst>
                                      </p:cBhvr>
                                      <p:to>
                                        <p:strVal val="visible"/>
                                      </p:to>
                                    </p:set>
                                    <p:animEffect transition="in" filter="fade">
                                      <p:cBhvr>
                                        <p:cTn id="24" dur="1000"/>
                                        <p:tgtEl>
                                          <p:spTgt spid="296"/>
                                        </p:tgtEl>
                                      </p:cBhvr>
                                    </p:animEffect>
                                    <p:anim calcmode="lin" valueType="num">
                                      <p:cBhvr>
                                        <p:cTn id="25" dur="1000" fill="hold"/>
                                        <p:tgtEl>
                                          <p:spTgt spid="296"/>
                                        </p:tgtEl>
                                        <p:attrNameLst>
                                          <p:attrName>ppt_x</p:attrName>
                                        </p:attrNameLst>
                                      </p:cBhvr>
                                      <p:tavLst>
                                        <p:tav tm="0">
                                          <p:val>
                                            <p:strVal val="#ppt_x"/>
                                          </p:val>
                                        </p:tav>
                                        <p:tav tm="100000">
                                          <p:val>
                                            <p:strVal val="#ppt_x"/>
                                          </p:val>
                                        </p:tav>
                                      </p:tavLst>
                                    </p:anim>
                                    <p:anim calcmode="lin" valueType="num">
                                      <p:cBhvr>
                                        <p:cTn id="26" dur="1000" fill="hold"/>
                                        <p:tgtEl>
                                          <p:spTgt spid="296"/>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05"/>
                                        </p:tgtEl>
                                        <p:attrNameLst>
                                          <p:attrName>style.visibility</p:attrName>
                                        </p:attrNameLst>
                                      </p:cBhvr>
                                      <p:to>
                                        <p:strVal val="visible"/>
                                      </p:to>
                                    </p:set>
                                    <p:animEffect transition="in" filter="fade">
                                      <p:cBhvr>
                                        <p:cTn id="29" dur="1000"/>
                                        <p:tgtEl>
                                          <p:spTgt spid="305"/>
                                        </p:tgtEl>
                                      </p:cBhvr>
                                    </p:animEffect>
                                    <p:anim calcmode="lin" valueType="num">
                                      <p:cBhvr>
                                        <p:cTn id="30" dur="1000" fill="hold"/>
                                        <p:tgtEl>
                                          <p:spTgt spid="305"/>
                                        </p:tgtEl>
                                        <p:attrNameLst>
                                          <p:attrName>ppt_x</p:attrName>
                                        </p:attrNameLst>
                                      </p:cBhvr>
                                      <p:tavLst>
                                        <p:tav tm="0">
                                          <p:val>
                                            <p:strVal val="#ppt_x"/>
                                          </p:val>
                                        </p:tav>
                                        <p:tav tm="100000">
                                          <p:val>
                                            <p:strVal val="#ppt_x"/>
                                          </p:val>
                                        </p:tav>
                                      </p:tavLst>
                                    </p:anim>
                                    <p:anim calcmode="lin" valueType="num">
                                      <p:cBhvr>
                                        <p:cTn id="31" dur="1000" fill="hold"/>
                                        <p:tgtEl>
                                          <p:spTgt spid="305"/>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08"/>
                                        </p:tgtEl>
                                        <p:attrNameLst>
                                          <p:attrName>style.visibility</p:attrName>
                                        </p:attrNameLst>
                                      </p:cBhvr>
                                      <p:to>
                                        <p:strVal val="visible"/>
                                      </p:to>
                                    </p:set>
                                    <p:animEffect transition="in" filter="fade">
                                      <p:cBhvr>
                                        <p:cTn id="34" dur="1000"/>
                                        <p:tgtEl>
                                          <p:spTgt spid="308"/>
                                        </p:tgtEl>
                                      </p:cBhvr>
                                    </p:animEffect>
                                    <p:anim calcmode="lin" valueType="num">
                                      <p:cBhvr>
                                        <p:cTn id="35" dur="1000" fill="hold"/>
                                        <p:tgtEl>
                                          <p:spTgt spid="308"/>
                                        </p:tgtEl>
                                        <p:attrNameLst>
                                          <p:attrName>ppt_x</p:attrName>
                                        </p:attrNameLst>
                                      </p:cBhvr>
                                      <p:tavLst>
                                        <p:tav tm="0">
                                          <p:val>
                                            <p:strVal val="#ppt_x"/>
                                          </p:val>
                                        </p:tav>
                                        <p:tav tm="100000">
                                          <p:val>
                                            <p:strVal val="#ppt_x"/>
                                          </p:val>
                                        </p:tav>
                                      </p:tavLst>
                                    </p:anim>
                                    <p:anim calcmode="lin" valueType="num">
                                      <p:cBhvr>
                                        <p:cTn id="36" dur="1000" fill="hold"/>
                                        <p:tgtEl>
                                          <p:spTgt spid="308"/>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12"/>
                                        </p:tgtEl>
                                        <p:attrNameLst>
                                          <p:attrName>style.visibility</p:attrName>
                                        </p:attrNameLst>
                                      </p:cBhvr>
                                      <p:to>
                                        <p:strVal val="visible"/>
                                      </p:to>
                                    </p:set>
                                    <p:animEffect transition="in" filter="fade">
                                      <p:cBhvr>
                                        <p:cTn id="39" dur="1000"/>
                                        <p:tgtEl>
                                          <p:spTgt spid="312"/>
                                        </p:tgtEl>
                                      </p:cBhvr>
                                    </p:animEffect>
                                    <p:anim calcmode="lin" valueType="num">
                                      <p:cBhvr>
                                        <p:cTn id="40" dur="1000" fill="hold"/>
                                        <p:tgtEl>
                                          <p:spTgt spid="312"/>
                                        </p:tgtEl>
                                        <p:attrNameLst>
                                          <p:attrName>ppt_x</p:attrName>
                                        </p:attrNameLst>
                                      </p:cBhvr>
                                      <p:tavLst>
                                        <p:tav tm="0">
                                          <p:val>
                                            <p:strVal val="#ppt_x"/>
                                          </p:val>
                                        </p:tav>
                                        <p:tav tm="100000">
                                          <p:val>
                                            <p:strVal val="#ppt_x"/>
                                          </p:val>
                                        </p:tav>
                                      </p:tavLst>
                                    </p:anim>
                                    <p:anim calcmode="lin" valueType="num">
                                      <p:cBhvr>
                                        <p:cTn id="41" dur="1000" fill="hold"/>
                                        <p:tgtEl>
                                          <p:spTgt spid="312"/>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314"/>
                                        </p:tgtEl>
                                        <p:attrNameLst>
                                          <p:attrName>style.visibility</p:attrName>
                                        </p:attrNameLst>
                                      </p:cBhvr>
                                      <p:to>
                                        <p:strVal val="visible"/>
                                      </p:to>
                                    </p:set>
                                    <p:animEffect transition="in" filter="fade">
                                      <p:cBhvr>
                                        <p:cTn id="44" dur="1000"/>
                                        <p:tgtEl>
                                          <p:spTgt spid="314"/>
                                        </p:tgtEl>
                                      </p:cBhvr>
                                    </p:animEffect>
                                    <p:anim calcmode="lin" valueType="num">
                                      <p:cBhvr>
                                        <p:cTn id="45" dur="1000" fill="hold"/>
                                        <p:tgtEl>
                                          <p:spTgt spid="314"/>
                                        </p:tgtEl>
                                        <p:attrNameLst>
                                          <p:attrName>ppt_x</p:attrName>
                                        </p:attrNameLst>
                                      </p:cBhvr>
                                      <p:tavLst>
                                        <p:tav tm="0">
                                          <p:val>
                                            <p:strVal val="#ppt_x"/>
                                          </p:val>
                                        </p:tav>
                                        <p:tav tm="100000">
                                          <p:val>
                                            <p:strVal val="#ppt_x"/>
                                          </p:val>
                                        </p:tav>
                                      </p:tavLst>
                                    </p:anim>
                                    <p:anim calcmode="lin" valueType="num">
                                      <p:cBhvr>
                                        <p:cTn id="46" dur="1000" fill="hold"/>
                                        <p:tgtEl>
                                          <p:spTgt spid="314"/>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318"/>
                                        </p:tgtEl>
                                        <p:attrNameLst>
                                          <p:attrName>style.visibility</p:attrName>
                                        </p:attrNameLst>
                                      </p:cBhvr>
                                      <p:to>
                                        <p:strVal val="visible"/>
                                      </p:to>
                                    </p:set>
                                    <p:animEffect transition="in" filter="fade">
                                      <p:cBhvr>
                                        <p:cTn id="49" dur="1000"/>
                                        <p:tgtEl>
                                          <p:spTgt spid="318"/>
                                        </p:tgtEl>
                                      </p:cBhvr>
                                    </p:animEffect>
                                    <p:anim calcmode="lin" valueType="num">
                                      <p:cBhvr>
                                        <p:cTn id="50" dur="1000" fill="hold"/>
                                        <p:tgtEl>
                                          <p:spTgt spid="318"/>
                                        </p:tgtEl>
                                        <p:attrNameLst>
                                          <p:attrName>ppt_x</p:attrName>
                                        </p:attrNameLst>
                                      </p:cBhvr>
                                      <p:tavLst>
                                        <p:tav tm="0">
                                          <p:val>
                                            <p:strVal val="#ppt_x"/>
                                          </p:val>
                                        </p:tav>
                                        <p:tav tm="100000">
                                          <p:val>
                                            <p:strVal val="#ppt_x"/>
                                          </p:val>
                                        </p:tav>
                                      </p:tavLst>
                                    </p:anim>
                                    <p:anim calcmode="lin" valueType="num">
                                      <p:cBhvr>
                                        <p:cTn id="51" dur="1000" fill="hold"/>
                                        <p:tgtEl>
                                          <p:spTgt spid="318"/>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291"/>
                                        </p:tgtEl>
                                        <p:attrNameLst>
                                          <p:attrName>style.visibility</p:attrName>
                                        </p:attrNameLst>
                                      </p:cBhvr>
                                      <p:to>
                                        <p:strVal val="visible"/>
                                      </p:to>
                                    </p:set>
                                    <p:animEffect transition="in" filter="wipe(down)">
                                      <p:cBhvr>
                                        <p:cTn id="56" dur="500"/>
                                        <p:tgtEl>
                                          <p:spTgt spid="291"/>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grpId="0" nodeType="clickEffect">
                                  <p:stCondLst>
                                    <p:cond delay="0"/>
                                  </p:stCondLst>
                                  <p:childTnLst>
                                    <p:set>
                                      <p:cBhvr>
                                        <p:cTn id="60" dur="1" fill="hold">
                                          <p:stCondLst>
                                            <p:cond delay="0"/>
                                          </p:stCondLst>
                                        </p:cTn>
                                        <p:tgtEl>
                                          <p:spTgt spid="297"/>
                                        </p:tgtEl>
                                        <p:attrNameLst>
                                          <p:attrName>style.visibility</p:attrName>
                                        </p:attrNameLst>
                                      </p:cBhvr>
                                      <p:to>
                                        <p:strVal val="visible"/>
                                      </p:to>
                                    </p:set>
                                    <p:animEffect transition="in" filter="wipe(down)">
                                      <p:cBhvr>
                                        <p:cTn id="61" dur="500"/>
                                        <p:tgtEl>
                                          <p:spTgt spid="297"/>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98"/>
                                        </p:tgtEl>
                                        <p:attrNameLst>
                                          <p:attrName>style.visibility</p:attrName>
                                        </p:attrNameLst>
                                      </p:cBhvr>
                                      <p:to>
                                        <p:strVal val="visible"/>
                                      </p:to>
                                    </p:set>
                                    <p:animEffect transition="in" filter="wipe(down)">
                                      <p:cBhvr>
                                        <p:cTn id="64" dur="500"/>
                                        <p:tgtEl>
                                          <p:spTgt spid="298"/>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301"/>
                                        </p:tgtEl>
                                        <p:attrNameLst>
                                          <p:attrName>style.visibility</p:attrName>
                                        </p:attrNameLst>
                                      </p:cBhvr>
                                      <p:to>
                                        <p:strVal val="visible"/>
                                      </p:to>
                                    </p:set>
                                    <p:animEffect transition="in" filter="wipe(down)">
                                      <p:cBhvr>
                                        <p:cTn id="69" dur="500"/>
                                        <p:tgtEl>
                                          <p:spTgt spid="301"/>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306"/>
                                        </p:tgtEl>
                                        <p:attrNameLst>
                                          <p:attrName>style.visibility</p:attrName>
                                        </p:attrNameLst>
                                      </p:cBhvr>
                                      <p:to>
                                        <p:strVal val="visible"/>
                                      </p:to>
                                    </p:set>
                                    <p:animEffect transition="in" filter="wipe(down)">
                                      <p:cBhvr>
                                        <p:cTn id="72" dur="500"/>
                                        <p:tgtEl>
                                          <p:spTgt spid="306"/>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294"/>
                                        </p:tgtEl>
                                        <p:attrNameLst>
                                          <p:attrName>style.visibility</p:attrName>
                                        </p:attrNameLst>
                                      </p:cBhvr>
                                      <p:to>
                                        <p:strVal val="visible"/>
                                      </p:to>
                                    </p:set>
                                    <p:anim calcmode="lin" valueType="num">
                                      <p:cBhvr additive="base">
                                        <p:cTn id="77" dur="500" fill="hold"/>
                                        <p:tgtEl>
                                          <p:spTgt spid="294"/>
                                        </p:tgtEl>
                                        <p:attrNameLst>
                                          <p:attrName>ppt_x</p:attrName>
                                        </p:attrNameLst>
                                      </p:cBhvr>
                                      <p:tavLst>
                                        <p:tav tm="0">
                                          <p:val>
                                            <p:strVal val="#ppt_x"/>
                                          </p:val>
                                        </p:tav>
                                        <p:tav tm="100000">
                                          <p:val>
                                            <p:strVal val="#ppt_x"/>
                                          </p:val>
                                        </p:tav>
                                      </p:tavLst>
                                    </p:anim>
                                    <p:anim calcmode="lin" valueType="num">
                                      <p:cBhvr additive="base">
                                        <p:cTn id="78" dur="500" fill="hold"/>
                                        <p:tgtEl>
                                          <p:spTgt spid="294"/>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304"/>
                                        </p:tgtEl>
                                        <p:attrNameLst>
                                          <p:attrName>style.visibility</p:attrName>
                                        </p:attrNameLst>
                                      </p:cBhvr>
                                      <p:to>
                                        <p:strVal val="visible"/>
                                      </p:to>
                                    </p:set>
                                    <p:anim calcmode="lin" valueType="num">
                                      <p:cBhvr additive="base">
                                        <p:cTn id="81" dur="500" fill="hold"/>
                                        <p:tgtEl>
                                          <p:spTgt spid="304"/>
                                        </p:tgtEl>
                                        <p:attrNameLst>
                                          <p:attrName>ppt_x</p:attrName>
                                        </p:attrNameLst>
                                      </p:cBhvr>
                                      <p:tavLst>
                                        <p:tav tm="0">
                                          <p:val>
                                            <p:strVal val="#ppt_x"/>
                                          </p:val>
                                        </p:tav>
                                        <p:tav tm="100000">
                                          <p:val>
                                            <p:strVal val="#ppt_x"/>
                                          </p:val>
                                        </p:tav>
                                      </p:tavLst>
                                    </p:anim>
                                    <p:anim calcmode="lin" valueType="num">
                                      <p:cBhvr additive="base">
                                        <p:cTn id="82" dur="500" fill="hold"/>
                                        <p:tgtEl>
                                          <p:spTgt spid="30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302"/>
                                        </p:tgtEl>
                                        <p:attrNameLst>
                                          <p:attrName>style.visibility</p:attrName>
                                        </p:attrNameLst>
                                      </p:cBhvr>
                                      <p:to>
                                        <p:strVal val="visible"/>
                                      </p:to>
                                    </p:set>
                                    <p:anim calcmode="lin" valueType="num">
                                      <p:cBhvr additive="base">
                                        <p:cTn id="87" dur="500" fill="hold"/>
                                        <p:tgtEl>
                                          <p:spTgt spid="302"/>
                                        </p:tgtEl>
                                        <p:attrNameLst>
                                          <p:attrName>ppt_x</p:attrName>
                                        </p:attrNameLst>
                                      </p:cBhvr>
                                      <p:tavLst>
                                        <p:tav tm="0">
                                          <p:val>
                                            <p:strVal val="#ppt_x"/>
                                          </p:val>
                                        </p:tav>
                                        <p:tav tm="100000">
                                          <p:val>
                                            <p:strVal val="#ppt_x"/>
                                          </p:val>
                                        </p:tav>
                                      </p:tavLst>
                                    </p:anim>
                                    <p:anim calcmode="lin" valueType="num">
                                      <p:cBhvr additive="base">
                                        <p:cTn id="88" dur="500" fill="hold"/>
                                        <p:tgtEl>
                                          <p:spTgt spid="302"/>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03"/>
                                        </p:tgtEl>
                                        <p:attrNameLst>
                                          <p:attrName>style.visibility</p:attrName>
                                        </p:attrNameLst>
                                      </p:cBhvr>
                                      <p:to>
                                        <p:strVal val="visible"/>
                                      </p:to>
                                    </p:set>
                                    <p:anim calcmode="lin" valueType="num">
                                      <p:cBhvr additive="base">
                                        <p:cTn id="91" dur="500" fill="hold"/>
                                        <p:tgtEl>
                                          <p:spTgt spid="303"/>
                                        </p:tgtEl>
                                        <p:attrNameLst>
                                          <p:attrName>ppt_x</p:attrName>
                                        </p:attrNameLst>
                                      </p:cBhvr>
                                      <p:tavLst>
                                        <p:tav tm="0">
                                          <p:val>
                                            <p:strVal val="#ppt_x"/>
                                          </p:val>
                                        </p:tav>
                                        <p:tav tm="100000">
                                          <p:val>
                                            <p:strVal val="#ppt_x"/>
                                          </p:val>
                                        </p:tav>
                                      </p:tavLst>
                                    </p:anim>
                                    <p:anim calcmode="lin" valueType="num">
                                      <p:cBhvr additive="base">
                                        <p:cTn id="92" dur="500" fill="hold"/>
                                        <p:tgtEl>
                                          <p:spTgt spid="303"/>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07"/>
                                        </p:tgtEl>
                                        <p:attrNameLst>
                                          <p:attrName>style.visibility</p:attrName>
                                        </p:attrNameLst>
                                      </p:cBhvr>
                                      <p:to>
                                        <p:strVal val="visible"/>
                                      </p:to>
                                    </p:set>
                                    <p:animEffect transition="in" filter="fade">
                                      <p:cBhvr>
                                        <p:cTn id="97" dur="500"/>
                                        <p:tgtEl>
                                          <p:spTgt spid="30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11"/>
                                        </p:tgtEl>
                                        <p:attrNameLst>
                                          <p:attrName>style.visibility</p:attrName>
                                        </p:attrNameLst>
                                      </p:cBhvr>
                                      <p:to>
                                        <p:strVal val="visible"/>
                                      </p:to>
                                    </p:set>
                                    <p:animEffect transition="in" filter="fade">
                                      <p:cBhvr>
                                        <p:cTn id="100" dur="500"/>
                                        <p:tgtEl>
                                          <p:spTgt spid="311"/>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309"/>
                                        </p:tgtEl>
                                        <p:attrNameLst>
                                          <p:attrName>style.visibility</p:attrName>
                                        </p:attrNameLst>
                                      </p:cBhvr>
                                      <p:to>
                                        <p:strVal val="visible"/>
                                      </p:to>
                                    </p:set>
                                    <p:animEffect transition="in" filter="fade">
                                      <p:cBhvr>
                                        <p:cTn id="105" dur="500"/>
                                        <p:tgtEl>
                                          <p:spTgt spid="309"/>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310"/>
                                        </p:tgtEl>
                                        <p:attrNameLst>
                                          <p:attrName>style.visibility</p:attrName>
                                        </p:attrNameLst>
                                      </p:cBhvr>
                                      <p:to>
                                        <p:strVal val="visible"/>
                                      </p:to>
                                    </p:set>
                                    <p:animEffect transition="in" filter="fade">
                                      <p:cBhvr>
                                        <p:cTn id="108" dur="500"/>
                                        <p:tgtEl>
                                          <p:spTgt spid="310"/>
                                        </p:tgtEl>
                                      </p:cBhvr>
                                    </p:animEffect>
                                  </p:childTnLst>
                                </p:cTn>
                              </p:par>
                            </p:childTnLst>
                          </p:cTn>
                        </p:par>
                      </p:childTnLst>
                    </p:cTn>
                  </p:par>
                  <p:par>
                    <p:cTn id="109" fill="hold">
                      <p:stCondLst>
                        <p:cond delay="indefinite"/>
                      </p:stCondLst>
                      <p:childTnLst>
                        <p:par>
                          <p:cTn id="110" fill="hold">
                            <p:stCondLst>
                              <p:cond delay="0"/>
                            </p:stCondLst>
                            <p:childTnLst>
                              <p:par>
                                <p:cTn id="111" presetID="10" presetClass="entr" presetSubtype="0" fill="hold" grpId="0" nodeType="clickEffect">
                                  <p:stCondLst>
                                    <p:cond delay="0"/>
                                  </p:stCondLst>
                                  <p:childTnLst>
                                    <p:set>
                                      <p:cBhvr>
                                        <p:cTn id="112" dur="1" fill="hold">
                                          <p:stCondLst>
                                            <p:cond delay="0"/>
                                          </p:stCondLst>
                                        </p:cTn>
                                        <p:tgtEl>
                                          <p:spTgt spid="319"/>
                                        </p:tgtEl>
                                        <p:attrNameLst>
                                          <p:attrName>style.visibility</p:attrName>
                                        </p:attrNameLst>
                                      </p:cBhvr>
                                      <p:to>
                                        <p:strVal val="visible"/>
                                      </p:to>
                                    </p:set>
                                    <p:animEffect transition="in" filter="fade">
                                      <p:cBhvr>
                                        <p:cTn id="113" dur="500"/>
                                        <p:tgtEl>
                                          <p:spTgt spid="319"/>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320"/>
                                        </p:tgtEl>
                                        <p:attrNameLst>
                                          <p:attrName>style.visibility</p:attrName>
                                        </p:attrNameLst>
                                      </p:cBhvr>
                                      <p:to>
                                        <p:strVal val="visible"/>
                                      </p:to>
                                    </p:set>
                                    <p:animEffect transition="in" filter="fade">
                                      <p:cBhvr>
                                        <p:cTn id="116" dur="500"/>
                                        <p:tgtEl>
                                          <p:spTgt spid="320"/>
                                        </p:tgtEl>
                                      </p:cBhvr>
                                    </p:animEffect>
                                  </p:childTnLst>
                                </p:cTn>
                              </p:par>
                            </p:childTnLst>
                          </p:cTn>
                        </p:par>
                      </p:childTnLst>
                    </p:cTn>
                  </p:par>
                  <p:par>
                    <p:cTn id="117" fill="hold">
                      <p:stCondLst>
                        <p:cond delay="indefinite"/>
                      </p:stCondLst>
                      <p:childTnLst>
                        <p:par>
                          <p:cTn id="118" fill="hold">
                            <p:stCondLst>
                              <p:cond delay="0"/>
                            </p:stCondLst>
                            <p:childTnLst>
                              <p:par>
                                <p:cTn id="119" presetID="6" presetClass="entr" presetSubtype="16" fill="hold" grpId="0" nodeType="clickEffect">
                                  <p:stCondLst>
                                    <p:cond delay="0"/>
                                  </p:stCondLst>
                                  <p:childTnLst>
                                    <p:set>
                                      <p:cBhvr>
                                        <p:cTn id="120" dur="1" fill="hold">
                                          <p:stCondLst>
                                            <p:cond delay="0"/>
                                          </p:stCondLst>
                                        </p:cTn>
                                        <p:tgtEl>
                                          <p:spTgt spid="313"/>
                                        </p:tgtEl>
                                        <p:attrNameLst>
                                          <p:attrName>style.visibility</p:attrName>
                                        </p:attrNameLst>
                                      </p:cBhvr>
                                      <p:to>
                                        <p:strVal val="visible"/>
                                      </p:to>
                                    </p:set>
                                    <p:animEffect transition="in" filter="circle(in)">
                                      <p:cBhvr>
                                        <p:cTn id="121" dur="2000"/>
                                        <p:tgtEl>
                                          <p:spTgt spid="313"/>
                                        </p:tgtEl>
                                      </p:cBhvr>
                                    </p:animEffect>
                                  </p:childTnLst>
                                </p:cTn>
                              </p:par>
                              <p:par>
                                <p:cTn id="122" presetID="6" presetClass="entr" presetSubtype="16" fill="hold" grpId="0" nodeType="withEffect">
                                  <p:stCondLst>
                                    <p:cond delay="0"/>
                                  </p:stCondLst>
                                  <p:childTnLst>
                                    <p:set>
                                      <p:cBhvr>
                                        <p:cTn id="123" dur="1" fill="hold">
                                          <p:stCondLst>
                                            <p:cond delay="0"/>
                                          </p:stCondLst>
                                        </p:cTn>
                                        <p:tgtEl>
                                          <p:spTgt spid="317"/>
                                        </p:tgtEl>
                                        <p:attrNameLst>
                                          <p:attrName>style.visibility</p:attrName>
                                        </p:attrNameLst>
                                      </p:cBhvr>
                                      <p:to>
                                        <p:strVal val="visible"/>
                                      </p:to>
                                    </p:set>
                                    <p:animEffect transition="in" filter="circle(in)">
                                      <p:cBhvr>
                                        <p:cTn id="124" dur="2000"/>
                                        <p:tgtEl>
                                          <p:spTgt spid="317"/>
                                        </p:tgtEl>
                                      </p:cBhvr>
                                    </p:animEffect>
                                  </p:childTnLst>
                                </p:cTn>
                              </p:par>
                            </p:childTnLst>
                          </p:cTn>
                        </p:par>
                      </p:childTnLst>
                    </p:cTn>
                  </p:par>
                  <p:par>
                    <p:cTn id="125" fill="hold">
                      <p:stCondLst>
                        <p:cond delay="indefinite"/>
                      </p:stCondLst>
                      <p:childTnLst>
                        <p:par>
                          <p:cTn id="126" fill="hold">
                            <p:stCondLst>
                              <p:cond delay="0"/>
                            </p:stCondLst>
                            <p:childTnLst>
                              <p:par>
                                <p:cTn id="127" presetID="6" presetClass="entr" presetSubtype="16" fill="hold" grpId="0" nodeType="clickEffect">
                                  <p:stCondLst>
                                    <p:cond delay="0"/>
                                  </p:stCondLst>
                                  <p:childTnLst>
                                    <p:set>
                                      <p:cBhvr>
                                        <p:cTn id="128" dur="1" fill="hold">
                                          <p:stCondLst>
                                            <p:cond delay="0"/>
                                          </p:stCondLst>
                                        </p:cTn>
                                        <p:tgtEl>
                                          <p:spTgt spid="315"/>
                                        </p:tgtEl>
                                        <p:attrNameLst>
                                          <p:attrName>style.visibility</p:attrName>
                                        </p:attrNameLst>
                                      </p:cBhvr>
                                      <p:to>
                                        <p:strVal val="visible"/>
                                      </p:to>
                                    </p:set>
                                    <p:animEffect transition="in" filter="circle(in)">
                                      <p:cBhvr>
                                        <p:cTn id="129" dur="2000"/>
                                        <p:tgtEl>
                                          <p:spTgt spid="315"/>
                                        </p:tgtEl>
                                      </p:cBhvr>
                                    </p:animEffect>
                                  </p:childTnLst>
                                </p:cTn>
                              </p:par>
                              <p:par>
                                <p:cTn id="130" presetID="6" presetClass="entr" presetSubtype="16" fill="hold" grpId="0" nodeType="withEffect">
                                  <p:stCondLst>
                                    <p:cond delay="0"/>
                                  </p:stCondLst>
                                  <p:childTnLst>
                                    <p:set>
                                      <p:cBhvr>
                                        <p:cTn id="131" dur="1" fill="hold">
                                          <p:stCondLst>
                                            <p:cond delay="0"/>
                                          </p:stCondLst>
                                        </p:cTn>
                                        <p:tgtEl>
                                          <p:spTgt spid="316"/>
                                        </p:tgtEl>
                                        <p:attrNameLst>
                                          <p:attrName>style.visibility</p:attrName>
                                        </p:attrNameLst>
                                      </p:cBhvr>
                                      <p:to>
                                        <p:strVal val="visible"/>
                                      </p:to>
                                    </p:set>
                                    <p:animEffect transition="in" filter="circle(in)">
                                      <p:cBhvr>
                                        <p:cTn id="132" dur="2000"/>
                                        <p:tgtEl>
                                          <p:spTgt spid="316"/>
                                        </p:tgtEl>
                                      </p:cBhvr>
                                    </p:animEffect>
                                  </p:childTnLst>
                                </p:cTn>
                              </p:par>
                            </p:childTnLst>
                          </p:cTn>
                        </p:par>
                      </p:childTnLst>
                    </p:cTn>
                  </p:par>
                  <p:par>
                    <p:cTn id="133" fill="hold">
                      <p:stCondLst>
                        <p:cond delay="indefinite"/>
                      </p:stCondLst>
                      <p:childTnLst>
                        <p:par>
                          <p:cTn id="134" fill="hold">
                            <p:stCondLst>
                              <p:cond delay="0"/>
                            </p:stCondLst>
                            <p:childTnLst>
                              <p:par>
                                <p:cTn id="135" presetID="6" presetClass="entr" presetSubtype="16" fill="hold" grpId="0" nodeType="clickEffect">
                                  <p:stCondLst>
                                    <p:cond delay="0"/>
                                  </p:stCondLst>
                                  <p:childTnLst>
                                    <p:set>
                                      <p:cBhvr>
                                        <p:cTn id="136" dur="1" fill="hold">
                                          <p:stCondLst>
                                            <p:cond delay="0"/>
                                          </p:stCondLst>
                                        </p:cTn>
                                        <p:tgtEl>
                                          <p:spTgt spid="321"/>
                                        </p:tgtEl>
                                        <p:attrNameLst>
                                          <p:attrName>style.visibility</p:attrName>
                                        </p:attrNameLst>
                                      </p:cBhvr>
                                      <p:to>
                                        <p:strVal val="visible"/>
                                      </p:to>
                                    </p:set>
                                    <p:animEffect transition="in" filter="circle(in)">
                                      <p:cBhvr>
                                        <p:cTn id="137" dur="2000"/>
                                        <p:tgtEl>
                                          <p:spTgt spid="321"/>
                                        </p:tgtEl>
                                      </p:cBhvr>
                                    </p:animEffect>
                                  </p:childTnLst>
                                </p:cTn>
                              </p:par>
                              <p:par>
                                <p:cTn id="138" presetID="6" presetClass="entr" presetSubtype="16" fill="hold" grpId="0" nodeType="withEffect">
                                  <p:stCondLst>
                                    <p:cond delay="0"/>
                                  </p:stCondLst>
                                  <p:childTnLst>
                                    <p:set>
                                      <p:cBhvr>
                                        <p:cTn id="139" dur="1" fill="hold">
                                          <p:stCondLst>
                                            <p:cond delay="0"/>
                                          </p:stCondLst>
                                        </p:cTn>
                                        <p:tgtEl>
                                          <p:spTgt spid="322"/>
                                        </p:tgtEl>
                                        <p:attrNameLst>
                                          <p:attrName>style.visibility</p:attrName>
                                        </p:attrNameLst>
                                      </p:cBhvr>
                                      <p:to>
                                        <p:strVal val="visible"/>
                                      </p:to>
                                    </p:set>
                                    <p:animEffect transition="in" filter="circle(in)">
                                      <p:cBhvr>
                                        <p:cTn id="140" dur="2000"/>
                                        <p:tgtEl>
                                          <p:spTgt spid="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p:bldP spid="291" grpId="0"/>
      <p:bldP spid="294" grpId="0"/>
      <p:bldP spid="295" grpId="0"/>
      <p:bldP spid="296" grpId="0"/>
      <p:bldP spid="297" grpId="0"/>
      <p:bldP spid="298" grpId="0"/>
      <p:bldP spid="299" grpId="0"/>
      <p:bldP spid="301" grpId="0"/>
      <p:bldP spid="302" grpId="0"/>
      <p:bldP spid="303" grpId="0"/>
      <p:bldP spid="304" grpId="0"/>
      <p:bldP spid="305" grpId="0"/>
      <p:bldP spid="306" grpId="0"/>
      <p:bldP spid="307" grpId="0"/>
      <p:bldP spid="308" grpId="0"/>
      <p:bldP spid="309" grpId="0"/>
      <p:bldP spid="310" grpId="0"/>
      <p:bldP spid="311" grpId="0"/>
      <p:bldP spid="312" grpId="0"/>
      <p:bldP spid="313" grpId="0"/>
      <p:bldP spid="314" grpId="0"/>
      <p:bldP spid="315" grpId="0"/>
      <p:bldP spid="316" grpId="0"/>
      <p:bldP spid="317" grpId="0"/>
      <p:bldP spid="318" grpId="0"/>
      <p:bldP spid="319" grpId="0"/>
      <p:bldP spid="320" grpId="0"/>
      <p:bldP spid="321" grpId="0"/>
      <p:bldP spid="32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4" name="Group 62"/>
          <p:cNvGrpSpPr>
            <a:grpSpLocks/>
          </p:cNvGrpSpPr>
          <p:nvPr/>
        </p:nvGrpSpPr>
        <p:grpSpPr bwMode="auto">
          <a:xfrm>
            <a:off x="-12924" y="70175"/>
            <a:ext cx="9144000" cy="6892926"/>
            <a:chOff x="-52" y="-118"/>
            <a:chExt cx="5760" cy="4342"/>
          </a:xfrm>
        </p:grpSpPr>
        <p:pic>
          <p:nvPicPr>
            <p:cNvPr id="5"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52" y="-118"/>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4"/>
            <p:cNvGrpSpPr>
              <a:grpSpLocks/>
            </p:cNvGrpSpPr>
            <p:nvPr/>
          </p:nvGrpSpPr>
          <p:grpSpPr bwMode="auto">
            <a:xfrm>
              <a:off x="96" y="3272"/>
              <a:ext cx="859" cy="952"/>
              <a:chOff x="2794" y="2160"/>
              <a:chExt cx="1154" cy="1279"/>
            </a:xfrm>
          </p:grpSpPr>
          <p:sp>
            <p:nvSpPr>
              <p:cNvPr id="148"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205"/>
            <p:cNvGrpSpPr>
              <a:grpSpLocks/>
            </p:cNvGrpSpPr>
            <p:nvPr/>
          </p:nvGrpSpPr>
          <p:grpSpPr bwMode="auto">
            <a:xfrm flipH="1">
              <a:off x="4810" y="3312"/>
              <a:ext cx="854" cy="912"/>
              <a:chOff x="2794" y="2160"/>
              <a:chExt cx="1154" cy="1279"/>
            </a:xfrm>
          </p:grpSpPr>
          <p:sp>
            <p:nvSpPr>
              <p:cNvPr id="8"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88" name="Rectangle 5"/>
          <p:cNvSpPr>
            <a:spLocks noChangeArrowheads="1"/>
          </p:cNvSpPr>
          <p:nvPr/>
        </p:nvSpPr>
        <p:spPr bwMode="auto">
          <a:xfrm>
            <a:off x="-17463" y="36513"/>
            <a:ext cx="30654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en-US" sz="3600" b="1" dirty="0">
                <a:solidFill>
                  <a:srgbClr val="FF0000"/>
                </a:solidFill>
                <a:latin typeface="Times New Roman" pitchFamily="18" charset="0"/>
                <a:cs typeface="Times New Roman" pitchFamily="18" charset="0"/>
              </a:rPr>
              <a:t>* </a:t>
            </a:r>
            <a:r>
              <a:rPr lang="en-US" altLang="en-US" sz="3600" b="1" u="sng" dirty="0" err="1">
                <a:solidFill>
                  <a:srgbClr val="FF0000"/>
                </a:solidFill>
                <a:latin typeface="Times New Roman" pitchFamily="18" charset="0"/>
                <a:cs typeface="Times New Roman" pitchFamily="18" charset="0"/>
              </a:rPr>
              <a:t>Bài</a:t>
            </a:r>
            <a:r>
              <a:rPr lang="en-US" altLang="en-US" sz="3600" b="1" u="sng" dirty="0">
                <a:solidFill>
                  <a:srgbClr val="FF0000"/>
                </a:solidFill>
                <a:latin typeface="Times New Roman" pitchFamily="18" charset="0"/>
                <a:cs typeface="Times New Roman" pitchFamily="18" charset="0"/>
              </a:rPr>
              <a:t> </a:t>
            </a:r>
            <a:r>
              <a:rPr lang="en-US" altLang="en-US" sz="3600" b="1" u="sng" dirty="0" smtClean="0">
                <a:solidFill>
                  <a:srgbClr val="FF0000"/>
                </a:solidFill>
                <a:latin typeface="Times New Roman" pitchFamily="18" charset="0"/>
                <a:cs typeface="Times New Roman" pitchFamily="18" charset="0"/>
              </a:rPr>
              <a:t>2</a:t>
            </a:r>
            <a:r>
              <a:rPr lang="en-US" altLang="en-US" sz="3600" b="1" dirty="0" smtClean="0">
                <a:solidFill>
                  <a:srgbClr val="FF0000"/>
                </a:solidFill>
                <a:latin typeface="Times New Roman" pitchFamily="18" charset="0"/>
                <a:cs typeface="Times New Roman" pitchFamily="18" charset="0"/>
              </a:rPr>
              <a:t>: </a:t>
            </a:r>
            <a:r>
              <a:rPr lang="en-US" altLang="en-US" sz="3600" b="1" dirty="0" err="1">
                <a:solidFill>
                  <a:schemeClr val="tx2"/>
                </a:solidFill>
                <a:latin typeface="Times New Roman" pitchFamily="18" charset="0"/>
                <a:cs typeface="Times New Roman" pitchFamily="18" charset="0"/>
              </a:rPr>
              <a:t>Tính</a:t>
            </a:r>
            <a:endParaRPr lang="en-US" altLang="en-US" sz="3600" b="1" dirty="0">
              <a:solidFill>
                <a:schemeClr val="tx2"/>
              </a:solidFill>
              <a:latin typeface="Times New Roman" pitchFamily="18" charset="0"/>
              <a:cs typeface="Times New Roman" pitchFamily="18" charset="0"/>
            </a:endParaRPr>
          </a:p>
        </p:txBody>
      </p:sp>
      <p:sp>
        <p:nvSpPr>
          <p:cNvPr id="295" name="Text Box 8"/>
          <p:cNvSpPr txBox="1">
            <a:spLocks noChangeArrowheads="1"/>
          </p:cNvSpPr>
          <p:nvPr/>
        </p:nvSpPr>
        <p:spPr>
          <a:xfrm>
            <a:off x="59980" y="1130222"/>
            <a:ext cx="5334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latin typeface="Times New Roman" pitchFamily="18" charset="0"/>
                <a:cs typeface="Times New Roman" pitchFamily="18" charset="0"/>
              </a:rPr>
              <a:t>a)</a:t>
            </a:r>
          </a:p>
        </p:txBody>
      </p:sp>
      <mc:AlternateContent xmlns:mc="http://schemas.openxmlformats.org/markup-compatibility/2006" xmlns:a14="http://schemas.microsoft.com/office/drawing/2010/main">
        <mc:Choice Requires="a14">
          <p:sp>
            <p:nvSpPr>
              <p:cNvPr id="299" name="Text Box 8"/>
              <p:cNvSpPr txBox="1">
                <a:spLocks noChangeArrowheads="1"/>
              </p:cNvSpPr>
              <p:nvPr/>
            </p:nvSpPr>
            <p:spPr>
              <a:xfrm>
                <a:off x="1274080" y="894478"/>
                <a:ext cx="478520"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𝟐</m:t>
                          </m:r>
                        </m:num>
                        <m:den>
                          <m:r>
                            <a:rPr lang="en-US" altLang="en-US" sz="3000" b="1" i="1" smtClean="0">
                              <a:latin typeface="Cambria Math"/>
                              <a:cs typeface="Times New Roman" pitchFamily="18" charset="0"/>
                            </a:rPr>
                            <m:t>𝟓</m:t>
                          </m:r>
                        </m:den>
                      </m:f>
                    </m:oMath>
                  </m:oMathPara>
                </a14:m>
                <a:endParaRPr lang="en-US" altLang="en-US" sz="3000" b="1" dirty="0" smtClean="0">
                  <a:latin typeface="Times New Roman" pitchFamily="18" charset="0"/>
                  <a:cs typeface="Times New Roman" pitchFamily="18" charset="0"/>
                </a:endParaRPr>
              </a:p>
            </p:txBody>
          </p:sp>
        </mc:Choice>
        <mc:Fallback xmlns="">
          <p:sp>
            <p:nvSpPr>
              <p:cNvPr id="299" name="Text Box 8"/>
              <p:cNvSpPr txBox="1">
                <a:spLocks noRot="1" noChangeAspect="1" noMove="1" noResize="1" noEditPoints="1" noAdjustHandles="1" noChangeArrowheads="1" noChangeShapeType="1" noTextEdit="1"/>
              </p:cNvSpPr>
              <p:nvPr/>
            </p:nvSpPr>
            <p:spPr>
              <a:xfrm>
                <a:off x="1274080" y="894478"/>
                <a:ext cx="478520" cy="1066800"/>
              </a:xfrm>
              <a:prstGeom prst="rect">
                <a:avLst/>
              </a:prstGeom>
              <a:blipFill rotWithShape="1">
                <a:blip r:embed="rId4"/>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2" name="Text Box 8"/>
          <p:cNvSpPr txBox="1">
            <a:spLocks noChangeArrowheads="1"/>
          </p:cNvSpPr>
          <p:nvPr/>
        </p:nvSpPr>
        <p:spPr>
          <a:xfrm>
            <a:off x="618238" y="1130222"/>
            <a:ext cx="762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latin typeface="Times New Roman" pitchFamily="18" charset="0"/>
                <a:cs typeface="Times New Roman" pitchFamily="18" charset="0"/>
              </a:rPr>
              <a:t>3 +</a:t>
            </a:r>
          </a:p>
        </p:txBody>
      </p:sp>
      <mc:AlternateContent xmlns:mc="http://schemas.openxmlformats.org/markup-compatibility/2006" xmlns:a14="http://schemas.microsoft.com/office/drawing/2010/main">
        <mc:Choice Requires="a14">
          <p:sp>
            <p:nvSpPr>
              <p:cNvPr id="303" name="Text Box 8"/>
              <p:cNvSpPr txBox="1">
                <a:spLocks noChangeArrowheads="1"/>
              </p:cNvSpPr>
              <p:nvPr/>
            </p:nvSpPr>
            <p:spPr>
              <a:xfrm>
                <a:off x="1070170" y="3493054"/>
                <a:ext cx="1030833" cy="899897"/>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𝟐</m:t>
                          </m:r>
                        </m:num>
                        <m:den>
                          <m:r>
                            <a:rPr lang="en-US" altLang="en-US" sz="2500" b="1" i="1" smtClean="0">
                              <a:latin typeface="Cambria Math"/>
                              <a:cs typeface="Times New Roman" pitchFamily="18" charset="0"/>
                            </a:rPr>
                            <m:t>𝟓</m:t>
                          </m:r>
                        </m:den>
                      </m:f>
                      <m:r>
                        <a:rPr lang="en-US" altLang="en-US" sz="2500" b="1" i="0" smtClean="0">
                          <a:latin typeface="Cambria Math"/>
                          <a:cs typeface="Times New Roman" pitchFamily="18" charset="0"/>
                        </a:rPr>
                        <m:t>+</m:t>
                      </m:r>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𝟏</m:t>
                          </m:r>
                        </m:num>
                        <m:den>
                          <m:r>
                            <a:rPr lang="en-US" altLang="en-US" sz="2500" b="1" i="1" smtClean="0">
                              <a:latin typeface="Cambria Math"/>
                              <a:cs typeface="Times New Roman" pitchFamily="18" charset="0"/>
                            </a:rPr>
                            <m:t>𝟑</m:t>
                          </m:r>
                        </m:den>
                      </m:f>
                    </m:oMath>
                  </m:oMathPara>
                </a14:m>
                <a:endParaRPr lang="en-US" altLang="en-US" sz="2500" b="1" dirty="0" smtClean="0">
                  <a:latin typeface="Times New Roman" pitchFamily="18" charset="0"/>
                  <a:cs typeface="Times New Roman" pitchFamily="18" charset="0"/>
                </a:endParaRPr>
              </a:p>
            </p:txBody>
          </p:sp>
        </mc:Choice>
        <mc:Fallback xmlns="">
          <p:sp>
            <p:nvSpPr>
              <p:cNvPr id="303" name="Text Box 8"/>
              <p:cNvSpPr txBox="1">
                <a:spLocks noRot="1" noChangeAspect="1" noMove="1" noResize="1" noEditPoints="1" noAdjustHandles="1" noChangeArrowheads="1" noChangeShapeType="1" noTextEdit="1"/>
              </p:cNvSpPr>
              <p:nvPr/>
            </p:nvSpPr>
            <p:spPr>
              <a:xfrm>
                <a:off x="1070170" y="3493054"/>
                <a:ext cx="1030833" cy="899897"/>
              </a:xfrm>
              <a:prstGeom prst="rect">
                <a:avLst/>
              </a:prstGeom>
              <a:blipFill rotWithShape="1">
                <a:blip r:embed="rId5"/>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6" name="Text Box 8"/>
          <p:cNvSpPr txBox="1">
            <a:spLocks noChangeArrowheads="1"/>
          </p:cNvSpPr>
          <p:nvPr/>
        </p:nvSpPr>
        <p:spPr>
          <a:xfrm>
            <a:off x="33392" y="2449274"/>
            <a:ext cx="5334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latin typeface="Times New Roman" pitchFamily="18" charset="0"/>
                <a:cs typeface="Times New Roman" pitchFamily="18" charset="0"/>
              </a:rPr>
              <a:t>b)</a:t>
            </a:r>
          </a:p>
        </p:txBody>
      </p:sp>
      <mc:AlternateContent xmlns:mc="http://schemas.openxmlformats.org/markup-compatibility/2006" xmlns:a14="http://schemas.microsoft.com/office/drawing/2010/main">
        <mc:Choice Requires="a14">
          <p:sp>
            <p:nvSpPr>
              <p:cNvPr id="307" name="Text Box 8"/>
              <p:cNvSpPr txBox="1">
                <a:spLocks noChangeArrowheads="1"/>
              </p:cNvSpPr>
              <p:nvPr/>
            </p:nvSpPr>
            <p:spPr>
              <a:xfrm>
                <a:off x="1144707" y="2234089"/>
                <a:ext cx="428908"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𝟓</m:t>
                          </m:r>
                        </m:num>
                        <m:den>
                          <m:r>
                            <a:rPr lang="en-US" altLang="en-US" sz="3000" b="1" i="1" smtClean="0">
                              <a:latin typeface="Cambria Math"/>
                              <a:cs typeface="Times New Roman" pitchFamily="18" charset="0"/>
                            </a:rPr>
                            <m:t>𝟕</m:t>
                          </m:r>
                        </m:den>
                      </m:f>
                    </m:oMath>
                  </m:oMathPara>
                </a14:m>
                <a:endParaRPr lang="en-US" altLang="en-US" sz="3000" b="1" dirty="0" smtClean="0">
                  <a:latin typeface="Times New Roman" pitchFamily="18" charset="0"/>
                  <a:cs typeface="Times New Roman" pitchFamily="18" charset="0"/>
                </a:endParaRPr>
              </a:p>
            </p:txBody>
          </p:sp>
        </mc:Choice>
        <mc:Fallback xmlns="">
          <p:sp>
            <p:nvSpPr>
              <p:cNvPr id="307" name="Text Box 8"/>
              <p:cNvSpPr txBox="1">
                <a:spLocks noRot="1" noChangeAspect="1" noMove="1" noResize="1" noEditPoints="1" noAdjustHandles="1" noChangeArrowheads="1" noChangeShapeType="1" noTextEdit="1"/>
              </p:cNvSpPr>
              <p:nvPr/>
            </p:nvSpPr>
            <p:spPr>
              <a:xfrm>
                <a:off x="1144707" y="2234089"/>
                <a:ext cx="428908" cy="1066800"/>
              </a:xfrm>
              <a:prstGeom prst="rect">
                <a:avLst/>
              </a:prstGeom>
              <a:blipFill rotWithShape="1">
                <a:blip r:embed="rId6"/>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8" name="Text Box 8"/>
          <p:cNvSpPr txBox="1">
            <a:spLocks noChangeArrowheads="1"/>
          </p:cNvSpPr>
          <p:nvPr/>
        </p:nvSpPr>
        <p:spPr>
          <a:xfrm>
            <a:off x="591650" y="2449274"/>
            <a:ext cx="612711"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4</a:t>
            </a:r>
            <a:r>
              <a:rPr lang="en-US" altLang="en-US" sz="3000" b="1" dirty="0" smtClean="0">
                <a:latin typeface="Times New Roman" pitchFamily="18" charset="0"/>
                <a:cs typeface="Times New Roman" pitchFamily="18" charset="0"/>
              </a:rPr>
              <a:t> </a:t>
            </a: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09" name="Text Box 8"/>
          <p:cNvSpPr txBox="1">
            <a:spLocks noChangeArrowheads="1"/>
          </p:cNvSpPr>
          <p:nvPr/>
        </p:nvSpPr>
        <p:spPr>
          <a:xfrm>
            <a:off x="-13957" y="3660001"/>
            <a:ext cx="5334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c</a:t>
            </a:r>
            <a:r>
              <a:rPr lang="en-US" altLang="en-US" sz="3000" b="1" dirty="0" smtClean="0">
                <a:latin typeface="Times New Roman" pitchFamily="18" charset="0"/>
                <a:cs typeface="Times New Roman" pitchFamily="18" charset="0"/>
              </a:rPr>
              <a:t>)</a:t>
            </a:r>
          </a:p>
        </p:txBody>
      </p:sp>
      <p:sp>
        <p:nvSpPr>
          <p:cNvPr id="311" name="Text Box 8"/>
          <p:cNvSpPr txBox="1">
            <a:spLocks noChangeArrowheads="1"/>
          </p:cNvSpPr>
          <p:nvPr/>
        </p:nvSpPr>
        <p:spPr>
          <a:xfrm>
            <a:off x="413006" y="3713202"/>
            <a:ext cx="586232"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2500" b="1" dirty="0">
                <a:latin typeface="Times New Roman" pitchFamily="18" charset="0"/>
                <a:cs typeface="Times New Roman" pitchFamily="18" charset="0"/>
              </a:rPr>
              <a:t>1</a:t>
            </a:r>
            <a:r>
              <a:rPr lang="en-US" altLang="en-US" sz="2500" b="1" dirty="0" smtClean="0">
                <a:latin typeface="Times New Roman" pitchFamily="18" charset="0"/>
                <a:cs typeface="Times New Roman" pitchFamily="18" charset="0"/>
              </a:rPr>
              <a:t> -</a:t>
            </a:r>
          </a:p>
        </p:txBody>
      </p:sp>
      <p:sp>
        <p:nvSpPr>
          <p:cNvPr id="319" name="Text Box 8"/>
          <p:cNvSpPr txBox="1">
            <a:spLocks noChangeArrowheads="1"/>
          </p:cNvSpPr>
          <p:nvPr/>
        </p:nvSpPr>
        <p:spPr>
          <a:xfrm>
            <a:off x="1910503" y="3534782"/>
            <a:ext cx="381000" cy="8581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4500" b="1" dirty="0">
                <a:latin typeface="Times New Roman" pitchFamily="18" charset="0"/>
                <a:cs typeface="Times New Roman" pitchFamily="18" charset="0"/>
              </a:rPr>
              <a:t>)</a:t>
            </a:r>
            <a:endParaRPr lang="en-US" altLang="en-US" sz="4500" b="1" dirty="0" smtClean="0">
              <a:latin typeface="Times New Roman" pitchFamily="18" charset="0"/>
              <a:cs typeface="Times New Roman" pitchFamily="18" charset="0"/>
            </a:endParaRPr>
          </a:p>
        </p:txBody>
      </p:sp>
      <p:sp>
        <p:nvSpPr>
          <p:cNvPr id="321" name="Text Box 8"/>
          <p:cNvSpPr txBox="1">
            <a:spLocks noChangeArrowheads="1"/>
          </p:cNvSpPr>
          <p:nvPr/>
        </p:nvSpPr>
        <p:spPr>
          <a:xfrm>
            <a:off x="822315" y="3541709"/>
            <a:ext cx="381000" cy="873013"/>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4500" b="1" dirty="0">
                <a:latin typeface="Times New Roman" pitchFamily="18" charset="0"/>
                <a:cs typeface="Times New Roman" pitchFamily="18" charset="0"/>
              </a:rPr>
              <a:t>(</a:t>
            </a:r>
            <a:endParaRPr lang="en-US" altLang="en-US" sz="4500" b="1" dirty="0" smtClean="0">
              <a:latin typeface="Times New Roman" pitchFamily="18" charset="0"/>
              <a:cs typeface="Times New Roman" pitchFamily="18" charset="0"/>
            </a:endParaRPr>
          </a:p>
        </p:txBody>
      </p:sp>
    </p:spTree>
    <p:extLst>
      <p:ext uri="{BB962C8B-B14F-4D97-AF65-F5344CB8AC3E}">
        <p14:creationId xmlns:p14="http://schemas.microsoft.com/office/powerpoint/2010/main" val="295980465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88"/>
                                        </p:tgtEl>
                                        <p:attrNameLst>
                                          <p:attrName>style.visibility</p:attrName>
                                        </p:attrNameLst>
                                      </p:cBhvr>
                                      <p:to>
                                        <p:strVal val="visible"/>
                                      </p:to>
                                    </p:set>
                                    <p:animEffect transition="in" filter="fade">
                                      <p:cBhvr>
                                        <p:cTn id="7" dur="1000"/>
                                        <p:tgtEl>
                                          <p:spTgt spid="288"/>
                                        </p:tgtEl>
                                      </p:cBhvr>
                                    </p:animEffect>
                                    <p:anim calcmode="lin" valueType="num">
                                      <p:cBhvr>
                                        <p:cTn id="8" dur="1000" fill="hold"/>
                                        <p:tgtEl>
                                          <p:spTgt spid="288"/>
                                        </p:tgtEl>
                                        <p:attrNameLst>
                                          <p:attrName>ppt_x</p:attrName>
                                        </p:attrNameLst>
                                      </p:cBhvr>
                                      <p:tavLst>
                                        <p:tav tm="0">
                                          <p:val>
                                            <p:strVal val="#ppt_x"/>
                                          </p:val>
                                        </p:tav>
                                        <p:tav tm="100000">
                                          <p:val>
                                            <p:strVal val="#ppt_x"/>
                                          </p:val>
                                        </p:tav>
                                      </p:tavLst>
                                    </p:anim>
                                    <p:anim calcmode="lin" valueType="num">
                                      <p:cBhvr>
                                        <p:cTn id="9" dur="1000" fill="hold"/>
                                        <p:tgtEl>
                                          <p:spTgt spid="28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95"/>
                                        </p:tgtEl>
                                        <p:attrNameLst>
                                          <p:attrName>style.visibility</p:attrName>
                                        </p:attrNameLst>
                                      </p:cBhvr>
                                      <p:to>
                                        <p:strVal val="visible"/>
                                      </p:to>
                                    </p:set>
                                    <p:animEffect transition="in" filter="barn(inVertical)">
                                      <p:cBhvr>
                                        <p:cTn id="14" dur="500"/>
                                        <p:tgtEl>
                                          <p:spTgt spid="295"/>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302"/>
                                        </p:tgtEl>
                                        <p:attrNameLst>
                                          <p:attrName>style.visibility</p:attrName>
                                        </p:attrNameLst>
                                      </p:cBhvr>
                                      <p:to>
                                        <p:strVal val="visible"/>
                                      </p:to>
                                    </p:set>
                                    <p:animEffect transition="in" filter="barn(inVertical)">
                                      <p:cBhvr>
                                        <p:cTn id="17" dur="500"/>
                                        <p:tgtEl>
                                          <p:spTgt spid="302"/>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299"/>
                                        </p:tgtEl>
                                        <p:attrNameLst>
                                          <p:attrName>style.visibility</p:attrName>
                                        </p:attrNameLst>
                                      </p:cBhvr>
                                      <p:to>
                                        <p:strVal val="visible"/>
                                      </p:to>
                                    </p:set>
                                    <p:animEffect transition="in" filter="barn(inVertical)">
                                      <p:cBhvr>
                                        <p:cTn id="20" dur="500"/>
                                        <p:tgtEl>
                                          <p:spTgt spid="299"/>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306"/>
                                        </p:tgtEl>
                                        <p:attrNameLst>
                                          <p:attrName>style.visibility</p:attrName>
                                        </p:attrNameLst>
                                      </p:cBhvr>
                                      <p:to>
                                        <p:strVal val="visible"/>
                                      </p:to>
                                    </p:set>
                                    <p:animEffect transition="in" filter="barn(inVertical)">
                                      <p:cBhvr>
                                        <p:cTn id="23" dur="500"/>
                                        <p:tgtEl>
                                          <p:spTgt spid="30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308"/>
                                        </p:tgtEl>
                                        <p:attrNameLst>
                                          <p:attrName>style.visibility</p:attrName>
                                        </p:attrNameLst>
                                      </p:cBhvr>
                                      <p:to>
                                        <p:strVal val="visible"/>
                                      </p:to>
                                    </p:set>
                                    <p:animEffect transition="in" filter="barn(inVertical)">
                                      <p:cBhvr>
                                        <p:cTn id="26" dur="500"/>
                                        <p:tgtEl>
                                          <p:spTgt spid="308"/>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307"/>
                                        </p:tgtEl>
                                        <p:attrNameLst>
                                          <p:attrName>style.visibility</p:attrName>
                                        </p:attrNameLst>
                                      </p:cBhvr>
                                      <p:to>
                                        <p:strVal val="visible"/>
                                      </p:to>
                                    </p:set>
                                    <p:animEffect transition="in" filter="barn(inVertical)">
                                      <p:cBhvr>
                                        <p:cTn id="29" dur="500"/>
                                        <p:tgtEl>
                                          <p:spTgt spid="307"/>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309"/>
                                        </p:tgtEl>
                                        <p:attrNameLst>
                                          <p:attrName>style.visibility</p:attrName>
                                        </p:attrNameLst>
                                      </p:cBhvr>
                                      <p:to>
                                        <p:strVal val="visible"/>
                                      </p:to>
                                    </p:set>
                                    <p:animEffect transition="in" filter="barn(inVertical)">
                                      <p:cBhvr>
                                        <p:cTn id="32" dur="500"/>
                                        <p:tgtEl>
                                          <p:spTgt spid="309"/>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321"/>
                                        </p:tgtEl>
                                        <p:attrNameLst>
                                          <p:attrName>style.visibility</p:attrName>
                                        </p:attrNameLst>
                                      </p:cBhvr>
                                      <p:to>
                                        <p:strVal val="visible"/>
                                      </p:to>
                                    </p:set>
                                    <p:animEffect transition="in" filter="barn(inVertical)">
                                      <p:cBhvr>
                                        <p:cTn id="35" dur="500"/>
                                        <p:tgtEl>
                                          <p:spTgt spid="321"/>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311"/>
                                        </p:tgtEl>
                                        <p:attrNameLst>
                                          <p:attrName>style.visibility</p:attrName>
                                        </p:attrNameLst>
                                      </p:cBhvr>
                                      <p:to>
                                        <p:strVal val="visible"/>
                                      </p:to>
                                    </p:set>
                                    <p:animEffect transition="in" filter="barn(inVertical)">
                                      <p:cBhvr>
                                        <p:cTn id="38" dur="500"/>
                                        <p:tgtEl>
                                          <p:spTgt spid="311"/>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03"/>
                                        </p:tgtEl>
                                        <p:attrNameLst>
                                          <p:attrName>style.visibility</p:attrName>
                                        </p:attrNameLst>
                                      </p:cBhvr>
                                      <p:to>
                                        <p:strVal val="visible"/>
                                      </p:to>
                                    </p:set>
                                    <p:animEffect transition="in" filter="barn(inVertical)">
                                      <p:cBhvr>
                                        <p:cTn id="41" dur="500"/>
                                        <p:tgtEl>
                                          <p:spTgt spid="303"/>
                                        </p:tgtEl>
                                      </p:cBhvr>
                                    </p:animEffect>
                                  </p:childTnLst>
                                </p:cTn>
                              </p:par>
                              <p:par>
                                <p:cTn id="42" presetID="16" presetClass="entr" presetSubtype="21" fill="hold" nodeType="with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barn(inVertical)">
                                      <p:cBhvr>
                                        <p:cTn id="44" dur="500"/>
                                        <p:tgtEl>
                                          <p:spTgt spid="4"/>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319"/>
                                        </p:tgtEl>
                                        <p:attrNameLst>
                                          <p:attrName>style.visibility</p:attrName>
                                        </p:attrNameLst>
                                      </p:cBhvr>
                                      <p:to>
                                        <p:strVal val="visible"/>
                                      </p:to>
                                    </p:set>
                                    <p:animEffect transition="in" filter="barn(inVertical)">
                                      <p:cBhvr>
                                        <p:cTn id="47" dur="500"/>
                                        <p:tgtEl>
                                          <p:spTgt spid="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 grpId="0"/>
      <p:bldP spid="295" grpId="0"/>
      <p:bldP spid="299" grpId="0"/>
      <p:bldP spid="302" grpId="0"/>
      <p:bldP spid="303" grpId="0"/>
      <p:bldP spid="306" grpId="0"/>
      <p:bldP spid="307" grpId="0"/>
      <p:bldP spid="308" grpId="0"/>
      <p:bldP spid="309" grpId="0"/>
      <p:bldP spid="311" grpId="0"/>
      <p:bldP spid="319" grpId="0"/>
      <p:bldP spid="3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4" name="Group 62"/>
          <p:cNvGrpSpPr>
            <a:grpSpLocks/>
          </p:cNvGrpSpPr>
          <p:nvPr/>
        </p:nvGrpSpPr>
        <p:grpSpPr bwMode="auto">
          <a:xfrm>
            <a:off x="0" y="0"/>
            <a:ext cx="9144000" cy="6858001"/>
            <a:chOff x="0" y="0"/>
            <a:chExt cx="5760" cy="4320"/>
          </a:xfrm>
        </p:grpSpPr>
        <p:pic>
          <p:nvPicPr>
            <p:cNvPr id="5"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4"/>
            <p:cNvGrpSpPr>
              <a:grpSpLocks/>
            </p:cNvGrpSpPr>
            <p:nvPr/>
          </p:nvGrpSpPr>
          <p:grpSpPr bwMode="auto">
            <a:xfrm>
              <a:off x="96" y="3272"/>
              <a:ext cx="859" cy="952"/>
              <a:chOff x="2794" y="2160"/>
              <a:chExt cx="1154" cy="1279"/>
            </a:xfrm>
          </p:grpSpPr>
          <p:sp>
            <p:nvSpPr>
              <p:cNvPr id="148"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205"/>
            <p:cNvGrpSpPr>
              <a:grpSpLocks/>
            </p:cNvGrpSpPr>
            <p:nvPr/>
          </p:nvGrpSpPr>
          <p:grpSpPr bwMode="auto">
            <a:xfrm flipH="1">
              <a:off x="4810" y="3312"/>
              <a:ext cx="854" cy="912"/>
              <a:chOff x="2794" y="2160"/>
              <a:chExt cx="1154" cy="1279"/>
            </a:xfrm>
          </p:grpSpPr>
          <p:sp>
            <p:nvSpPr>
              <p:cNvPr id="8"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88" name="Rectangle 2"/>
          <p:cNvSpPr txBox="1">
            <a:spLocks noChangeArrowheads="1"/>
          </p:cNvSpPr>
          <p:nvPr/>
        </p:nvSpPr>
        <p:spPr>
          <a:xfrm>
            <a:off x="0" y="274638"/>
            <a:ext cx="9144000" cy="1096962"/>
          </a:xfrm>
          <a:prstGeom prst="rect">
            <a:avLst/>
          </a:prstGeom>
        </p:spPr>
        <p:txBody>
          <a:bodyPr vert="horz" lIns="91440" tIns="45720" rIns="91440" bIns="45720" rtlCol="0" anchor="ctr">
            <a:normAutofit fontScale="925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b="1" dirty="0" smtClean="0">
                <a:solidFill>
                  <a:srgbClr val="0000CC"/>
                </a:solidFill>
                <a:latin typeface="Times New Roman" pitchFamily="18" charset="0"/>
                <a:cs typeface="Times New Roman" pitchFamily="18" charset="0"/>
              </a:rPr>
              <a:t>     * </a:t>
            </a:r>
            <a:r>
              <a:rPr lang="en-US" sz="4000" b="1" dirty="0" err="1" smtClean="0">
                <a:solidFill>
                  <a:srgbClr val="0000CC"/>
                </a:solidFill>
                <a:latin typeface="Times New Roman" pitchFamily="18" charset="0"/>
                <a:cs typeface="Times New Roman" pitchFamily="18" charset="0"/>
              </a:rPr>
              <a:t>Để</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cộng</a:t>
            </a:r>
            <a:r>
              <a:rPr lang="en-US" sz="4000" b="1" dirty="0" smtClean="0">
                <a:solidFill>
                  <a:srgbClr val="0000CC"/>
                </a:solidFill>
                <a:latin typeface="Times New Roman" pitchFamily="18" charset="0"/>
                <a:cs typeface="Times New Roman" pitchFamily="18" charset="0"/>
              </a:rPr>
              <a:t> ( </a:t>
            </a:r>
            <a:r>
              <a:rPr lang="en-US" sz="4000" b="1" dirty="0" err="1" smtClean="0">
                <a:solidFill>
                  <a:srgbClr val="0000CC"/>
                </a:solidFill>
                <a:latin typeface="Times New Roman" pitchFamily="18" charset="0"/>
                <a:cs typeface="Times New Roman" pitchFamily="18" charset="0"/>
              </a:rPr>
              <a:t>hoặc</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trừ</a:t>
            </a:r>
            <a:r>
              <a:rPr lang="en-US" sz="4000" b="1" dirty="0" smtClean="0">
                <a:solidFill>
                  <a:srgbClr val="0000CC"/>
                </a:solidFill>
                <a:latin typeface="Times New Roman" pitchFamily="18" charset="0"/>
                <a:cs typeface="Times New Roman" pitchFamily="18" charset="0"/>
              </a:rPr>
              <a:t> ) </a:t>
            </a:r>
            <a:r>
              <a:rPr lang="en-US" sz="4000" b="1" dirty="0" err="1" smtClean="0">
                <a:solidFill>
                  <a:srgbClr val="0000CC"/>
                </a:solidFill>
                <a:latin typeface="Times New Roman" pitchFamily="18" charset="0"/>
                <a:cs typeface="Times New Roman" pitchFamily="18" charset="0"/>
              </a:rPr>
              <a:t>số</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tự</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nhiên</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với</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phân</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số</a:t>
            </a:r>
            <a:r>
              <a:rPr lang="en-US" sz="4000" b="1" dirty="0" smtClean="0">
                <a:solidFill>
                  <a:srgbClr val="0000CC"/>
                </a:solidFill>
                <a:latin typeface="Times New Roman" pitchFamily="18" charset="0"/>
                <a:cs typeface="Times New Roman" pitchFamily="18" charset="0"/>
              </a:rPr>
              <a:t>, ta </a:t>
            </a:r>
            <a:r>
              <a:rPr lang="en-US" sz="4000" b="1" dirty="0" err="1" smtClean="0">
                <a:solidFill>
                  <a:srgbClr val="0000CC"/>
                </a:solidFill>
                <a:latin typeface="Times New Roman" pitchFamily="18" charset="0"/>
                <a:cs typeface="Times New Roman" pitchFamily="18" charset="0"/>
              </a:rPr>
              <a:t>thực</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hiện</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như</a:t>
            </a:r>
            <a:r>
              <a:rPr lang="en-US" sz="4000" b="1" dirty="0" smtClean="0">
                <a:solidFill>
                  <a:srgbClr val="0000CC"/>
                </a:solidFill>
                <a:latin typeface="Times New Roman" pitchFamily="18" charset="0"/>
                <a:cs typeface="Times New Roman" pitchFamily="18" charset="0"/>
              </a:rPr>
              <a:t> </a:t>
            </a:r>
            <a:r>
              <a:rPr lang="en-US" sz="4000" b="1" dirty="0" err="1" smtClean="0">
                <a:solidFill>
                  <a:srgbClr val="0000CC"/>
                </a:solidFill>
                <a:latin typeface="Times New Roman" pitchFamily="18" charset="0"/>
                <a:cs typeface="Times New Roman" pitchFamily="18" charset="0"/>
              </a:rPr>
              <a:t>sau</a:t>
            </a:r>
            <a:r>
              <a:rPr lang="en-US" sz="4000" b="1" dirty="0" smtClean="0">
                <a:solidFill>
                  <a:srgbClr val="0000CC"/>
                </a:solidFill>
                <a:latin typeface="Times New Roman" pitchFamily="18" charset="0"/>
                <a:cs typeface="Times New Roman" pitchFamily="18" charset="0"/>
              </a:rPr>
              <a:t>:</a:t>
            </a:r>
          </a:p>
        </p:txBody>
      </p:sp>
      <p:sp>
        <p:nvSpPr>
          <p:cNvPr id="289" name="Rectangle 3"/>
          <p:cNvSpPr txBox="1">
            <a:spLocks noChangeArrowheads="1"/>
          </p:cNvSpPr>
          <p:nvPr/>
        </p:nvSpPr>
        <p:spPr>
          <a:xfrm>
            <a:off x="0" y="1566553"/>
            <a:ext cx="9144000" cy="4068763"/>
          </a:xfrm>
          <a:prstGeom prst="rect">
            <a:avLst/>
          </a:prstGeom>
        </p:spPr>
        <p:txBody>
          <a:bodyPr vert="horz" lIns="91440" tIns="45720" rIns="91440" bIns="45720" rtlCol="0">
            <a:normAutofit fontScale="92500" lnSpcReduction="2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Tx/>
              <a:buNone/>
            </a:pPr>
            <a:r>
              <a:rPr lang="en-US" sz="4000" b="1" dirty="0" smtClean="0">
                <a:solidFill>
                  <a:srgbClr val="FF0000"/>
                </a:solidFill>
                <a:latin typeface="Times New Roman" pitchFamily="18" charset="0"/>
                <a:cs typeface="Times New Roman" pitchFamily="18" charset="0"/>
              </a:rPr>
              <a:t>      + </a:t>
            </a:r>
            <a:r>
              <a:rPr lang="en-US" sz="4000" b="1" dirty="0" err="1" smtClean="0">
                <a:solidFill>
                  <a:srgbClr val="FF0000"/>
                </a:solidFill>
                <a:latin typeface="Times New Roman" pitchFamily="18" charset="0"/>
                <a:cs typeface="Times New Roman" pitchFamily="18" charset="0"/>
              </a:rPr>
              <a:t>Chuyển</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số</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tự</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nhiên</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về</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phân</a:t>
            </a:r>
            <a:r>
              <a:rPr lang="en-US" sz="4000" b="1" dirty="0" smtClean="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số</a:t>
            </a:r>
            <a:r>
              <a:rPr lang="en-US" sz="4000" b="1" dirty="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có</a:t>
            </a:r>
            <a:r>
              <a:rPr lang="en-US" sz="4000" b="1" dirty="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mẫu</a:t>
            </a:r>
            <a:r>
              <a:rPr lang="en-US" sz="4000" b="1" dirty="0">
                <a:solidFill>
                  <a:srgbClr val="FF0000"/>
                </a:solidFill>
                <a:latin typeface="Times New Roman" pitchFamily="18" charset="0"/>
                <a:cs typeface="Times New Roman" pitchFamily="18" charset="0"/>
              </a:rPr>
              <a:t> </a:t>
            </a:r>
            <a:r>
              <a:rPr lang="en-US" sz="4000" b="1" dirty="0" err="1" smtClean="0">
                <a:solidFill>
                  <a:srgbClr val="FF0000"/>
                </a:solidFill>
                <a:latin typeface="Times New Roman" pitchFamily="18" charset="0"/>
                <a:cs typeface="Times New Roman" pitchFamily="18" charset="0"/>
              </a:rPr>
              <a:t>số</a:t>
            </a:r>
            <a:r>
              <a:rPr lang="en-US" sz="4000" b="1" dirty="0" smtClean="0">
                <a:solidFill>
                  <a:srgbClr val="FF0000"/>
                </a:solidFill>
                <a:latin typeface="Times New Roman" pitchFamily="18" charset="0"/>
                <a:cs typeface="Times New Roman" pitchFamily="18" charset="0"/>
              </a:rPr>
              <a:t> 1.</a:t>
            </a:r>
          </a:p>
          <a:p>
            <a:pPr>
              <a:buFontTx/>
              <a:buNone/>
            </a:pPr>
            <a:r>
              <a:rPr lang="en-US" sz="4000" b="1" dirty="0" smtClean="0">
                <a:latin typeface="Times New Roman" pitchFamily="18" charset="0"/>
                <a:cs typeface="Times New Roman" pitchFamily="18" charset="0"/>
              </a:rPr>
              <a:t>      + Qui </a:t>
            </a:r>
            <a:r>
              <a:rPr lang="en-US" sz="4000" b="1" dirty="0" err="1" smtClean="0">
                <a:latin typeface="Times New Roman" pitchFamily="18" charset="0"/>
                <a:cs typeface="Times New Roman" pitchFamily="18" charset="0"/>
              </a:rPr>
              <a:t>đồng</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mẫu</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số</a:t>
            </a:r>
            <a:r>
              <a:rPr lang="en-US" sz="4000" b="1" dirty="0" smtClean="0">
                <a:latin typeface="Times New Roman" pitchFamily="18" charset="0"/>
                <a:cs typeface="Times New Roman" pitchFamily="18" charset="0"/>
              </a:rPr>
              <a:t>.</a:t>
            </a:r>
          </a:p>
          <a:p>
            <a:pPr>
              <a:buFontTx/>
              <a:buNone/>
            </a:pPr>
            <a:r>
              <a:rPr lang="en-US" sz="4000" b="1" dirty="0" smtClean="0">
                <a:solidFill>
                  <a:srgbClr val="FF3300"/>
                </a:solidFill>
                <a:latin typeface="Times New Roman" pitchFamily="18" charset="0"/>
                <a:cs typeface="Times New Roman" pitchFamily="18" charset="0"/>
              </a:rPr>
              <a:t>      + </a:t>
            </a:r>
            <a:r>
              <a:rPr lang="en-US" sz="4000" b="1" dirty="0" err="1" smtClean="0">
                <a:solidFill>
                  <a:srgbClr val="FF3300"/>
                </a:solidFill>
                <a:latin typeface="Times New Roman" pitchFamily="18" charset="0"/>
                <a:cs typeface="Times New Roman" pitchFamily="18" charset="0"/>
              </a:rPr>
              <a:t>Cộng</a:t>
            </a:r>
            <a:r>
              <a:rPr lang="en-US" sz="4000" b="1" dirty="0" smtClean="0">
                <a:solidFill>
                  <a:srgbClr val="FF3300"/>
                </a:solidFill>
                <a:latin typeface="Times New Roman" pitchFamily="18" charset="0"/>
                <a:cs typeface="Times New Roman" pitchFamily="18" charset="0"/>
              </a:rPr>
              <a:t> </a:t>
            </a:r>
            <a:r>
              <a:rPr lang="en-US" sz="4000" b="1" dirty="0" err="1" smtClean="0">
                <a:solidFill>
                  <a:srgbClr val="FF3300"/>
                </a:solidFill>
                <a:latin typeface="Times New Roman" pitchFamily="18" charset="0"/>
                <a:cs typeface="Times New Roman" pitchFamily="18" charset="0"/>
              </a:rPr>
              <a:t>hoặc</a:t>
            </a:r>
            <a:r>
              <a:rPr lang="en-US" sz="4000" b="1" dirty="0" smtClean="0">
                <a:solidFill>
                  <a:srgbClr val="FF3300"/>
                </a:solidFill>
                <a:latin typeface="Times New Roman" pitchFamily="18" charset="0"/>
                <a:cs typeface="Times New Roman" pitchFamily="18" charset="0"/>
              </a:rPr>
              <a:t> </a:t>
            </a:r>
            <a:r>
              <a:rPr lang="en-US" sz="4000" b="1" dirty="0" err="1" smtClean="0">
                <a:solidFill>
                  <a:srgbClr val="FF3300"/>
                </a:solidFill>
                <a:latin typeface="Times New Roman" pitchFamily="18" charset="0"/>
                <a:cs typeface="Times New Roman" pitchFamily="18" charset="0"/>
              </a:rPr>
              <a:t>trừ</a:t>
            </a:r>
            <a:r>
              <a:rPr lang="en-US" sz="4000" b="1" dirty="0" smtClean="0">
                <a:solidFill>
                  <a:srgbClr val="FF3300"/>
                </a:solidFill>
                <a:latin typeface="Times New Roman" pitchFamily="18" charset="0"/>
                <a:cs typeface="Times New Roman" pitchFamily="18" charset="0"/>
              </a:rPr>
              <a:t> </a:t>
            </a:r>
            <a:r>
              <a:rPr lang="en-US" sz="4000" b="1" dirty="0" err="1" smtClean="0">
                <a:solidFill>
                  <a:srgbClr val="FF3300"/>
                </a:solidFill>
                <a:latin typeface="Times New Roman" pitchFamily="18" charset="0"/>
                <a:cs typeface="Times New Roman" pitchFamily="18" charset="0"/>
              </a:rPr>
              <a:t>các</a:t>
            </a:r>
            <a:r>
              <a:rPr lang="en-US" sz="4000" b="1" dirty="0" smtClean="0">
                <a:solidFill>
                  <a:srgbClr val="FF3300"/>
                </a:solidFill>
                <a:latin typeface="Times New Roman" pitchFamily="18" charset="0"/>
                <a:cs typeface="Times New Roman" pitchFamily="18" charset="0"/>
              </a:rPr>
              <a:t> </a:t>
            </a:r>
            <a:r>
              <a:rPr lang="en-US" sz="4000" b="1" dirty="0" err="1" smtClean="0">
                <a:solidFill>
                  <a:srgbClr val="FF3300"/>
                </a:solidFill>
                <a:latin typeface="Times New Roman" pitchFamily="18" charset="0"/>
                <a:cs typeface="Times New Roman" pitchFamily="18" charset="0"/>
              </a:rPr>
              <a:t>phân</a:t>
            </a:r>
            <a:r>
              <a:rPr lang="en-US" sz="4000" b="1" dirty="0" smtClean="0">
                <a:solidFill>
                  <a:srgbClr val="FF3300"/>
                </a:solidFill>
                <a:latin typeface="Times New Roman" pitchFamily="18" charset="0"/>
                <a:cs typeface="Times New Roman" pitchFamily="18" charset="0"/>
              </a:rPr>
              <a:t> </a:t>
            </a:r>
            <a:r>
              <a:rPr lang="en-US" sz="4000" b="1" dirty="0" err="1" smtClean="0">
                <a:solidFill>
                  <a:srgbClr val="FF3300"/>
                </a:solidFill>
                <a:latin typeface="Times New Roman" pitchFamily="18" charset="0"/>
                <a:cs typeface="Times New Roman" pitchFamily="18" charset="0"/>
              </a:rPr>
              <a:t>số</a:t>
            </a:r>
            <a:r>
              <a:rPr lang="en-US" sz="4000" b="1" dirty="0" smtClean="0">
                <a:solidFill>
                  <a:srgbClr val="FF3300"/>
                </a:solidFill>
                <a:latin typeface="Times New Roman" pitchFamily="18" charset="0"/>
                <a:cs typeface="Times New Roman" pitchFamily="18" charset="0"/>
              </a:rPr>
              <a:t> </a:t>
            </a:r>
            <a:r>
              <a:rPr lang="en-US" sz="4000" b="1" dirty="0" err="1" smtClean="0">
                <a:solidFill>
                  <a:srgbClr val="FF3300"/>
                </a:solidFill>
                <a:latin typeface="Times New Roman" pitchFamily="18" charset="0"/>
                <a:cs typeface="Times New Roman" pitchFamily="18" charset="0"/>
              </a:rPr>
              <a:t>đã</a:t>
            </a:r>
            <a:r>
              <a:rPr lang="en-US" sz="4000" b="1" dirty="0" smtClean="0">
                <a:solidFill>
                  <a:srgbClr val="FF3300"/>
                </a:solidFill>
                <a:latin typeface="Times New Roman" pitchFamily="18" charset="0"/>
                <a:cs typeface="Times New Roman" pitchFamily="18" charset="0"/>
              </a:rPr>
              <a:t> qui </a:t>
            </a:r>
            <a:r>
              <a:rPr lang="en-US" sz="4000" b="1" dirty="0" err="1" smtClean="0">
                <a:solidFill>
                  <a:srgbClr val="FF3300"/>
                </a:solidFill>
                <a:latin typeface="Times New Roman" pitchFamily="18" charset="0"/>
                <a:cs typeface="Times New Roman" pitchFamily="18" charset="0"/>
              </a:rPr>
              <a:t>đồng</a:t>
            </a:r>
            <a:r>
              <a:rPr lang="en-US" sz="4000" b="1" dirty="0" smtClean="0">
                <a:solidFill>
                  <a:srgbClr val="FF3300"/>
                </a:solidFill>
                <a:latin typeface="Times New Roman" pitchFamily="18" charset="0"/>
                <a:cs typeface="Times New Roman" pitchFamily="18" charset="0"/>
              </a:rPr>
              <a:t> </a:t>
            </a:r>
            <a:r>
              <a:rPr lang="en-US" sz="4000" b="1" dirty="0" err="1" smtClean="0">
                <a:solidFill>
                  <a:srgbClr val="FF3300"/>
                </a:solidFill>
                <a:latin typeface="Times New Roman" pitchFamily="18" charset="0"/>
                <a:cs typeface="Times New Roman" pitchFamily="18" charset="0"/>
              </a:rPr>
              <a:t>mẫu</a:t>
            </a:r>
            <a:r>
              <a:rPr lang="en-US" sz="4000" b="1" dirty="0" smtClean="0">
                <a:solidFill>
                  <a:srgbClr val="FF3300"/>
                </a:solidFill>
                <a:latin typeface="Times New Roman" pitchFamily="18" charset="0"/>
                <a:cs typeface="Times New Roman" pitchFamily="18" charset="0"/>
              </a:rPr>
              <a:t> </a:t>
            </a:r>
            <a:r>
              <a:rPr lang="en-US" sz="4000" b="1" dirty="0" err="1" smtClean="0">
                <a:solidFill>
                  <a:srgbClr val="FF3300"/>
                </a:solidFill>
                <a:latin typeface="Times New Roman" pitchFamily="18" charset="0"/>
                <a:cs typeface="Times New Roman" pitchFamily="18" charset="0"/>
              </a:rPr>
              <a:t>số</a:t>
            </a:r>
            <a:r>
              <a:rPr lang="en-US" sz="4000" b="1" dirty="0" smtClean="0">
                <a:solidFill>
                  <a:srgbClr val="FF3300"/>
                </a:solidFill>
                <a:latin typeface="Times New Roman" pitchFamily="18" charset="0"/>
                <a:cs typeface="Times New Roman" pitchFamily="18" charset="0"/>
              </a:rPr>
              <a:t>.</a:t>
            </a:r>
          </a:p>
          <a:p>
            <a:pPr>
              <a:buFontTx/>
              <a:buNone/>
            </a:pPr>
            <a:r>
              <a:rPr lang="en-US" sz="4000" b="1" dirty="0">
                <a:latin typeface="Times New Roman" pitchFamily="18" charset="0"/>
                <a:cs typeface="Times New Roman" pitchFamily="18" charset="0"/>
              </a:rPr>
              <a:t>   </a:t>
            </a:r>
            <a:r>
              <a:rPr lang="en-US" sz="4000" b="1" dirty="0" smtClean="0">
                <a:latin typeface="Times New Roman" pitchFamily="18" charset="0"/>
                <a:cs typeface="Times New Roman" pitchFamily="18" charset="0"/>
              </a:rPr>
              <a:t>   </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Bài</a:t>
            </a:r>
            <a:r>
              <a:rPr lang="en-US" sz="4000" b="1" dirty="0">
                <a:latin typeface="Times New Roman" pitchFamily="18" charset="0"/>
                <a:cs typeface="Times New Roman" pitchFamily="18" charset="0"/>
              </a:rPr>
              <a:t> </a:t>
            </a:r>
            <a:r>
              <a:rPr lang="en-US" sz="4000" b="1" dirty="0" smtClean="0">
                <a:latin typeface="Times New Roman" pitchFamily="18" charset="0"/>
                <a:cs typeface="Times New Roman" pitchFamily="18" charset="0"/>
              </a:rPr>
              <a:t>2c </a:t>
            </a:r>
            <a:r>
              <a:rPr lang="en-US" sz="4000" b="1" dirty="0" err="1" smtClean="0">
                <a:latin typeface="Times New Roman" pitchFamily="18" charset="0"/>
                <a:cs typeface="Times New Roman" pitchFamily="18" charset="0"/>
              </a:rPr>
              <a:t>là</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tính</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giá</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trị</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biểu</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thức</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nên</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chúng</a:t>
            </a:r>
            <a:r>
              <a:rPr lang="en-US" sz="4000" b="1" dirty="0" smtClean="0">
                <a:latin typeface="Times New Roman" pitchFamily="18" charset="0"/>
                <a:cs typeface="Times New Roman" pitchFamily="18" charset="0"/>
              </a:rPr>
              <a:t> </a:t>
            </a:r>
            <a:r>
              <a:rPr lang="en-US" sz="4000" b="1" dirty="0">
                <a:latin typeface="Times New Roman" pitchFamily="18" charset="0"/>
                <a:cs typeface="Times New Roman" pitchFamily="18" charset="0"/>
              </a:rPr>
              <a:t>ta </a:t>
            </a:r>
            <a:r>
              <a:rPr lang="en-US" sz="4000" b="1" dirty="0" err="1" smtClean="0">
                <a:latin typeface="Times New Roman" pitchFamily="18" charset="0"/>
                <a:cs typeface="Times New Roman" pitchFamily="18" charset="0"/>
              </a:rPr>
              <a:t>thực</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hiện</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phép</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tính</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trong</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ngoặc</a:t>
            </a:r>
            <a:r>
              <a:rPr lang="en-US" sz="4000" b="1" dirty="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tr</a:t>
            </a:r>
            <a:r>
              <a:rPr lang="vi-VN" sz="4000" b="1" dirty="0" smtClean="0">
                <a:latin typeface="Times New Roman" pitchFamily="18" charset="0"/>
                <a:cs typeface="Times New Roman" pitchFamily="18" charset="0"/>
              </a:rPr>
              <a:t>ướ</a:t>
            </a:r>
            <a:r>
              <a:rPr lang="en-US" sz="4000" b="1" dirty="0" smtClean="0">
                <a:latin typeface="Times New Roman" pitchFamily="18" charset="0"/>
                <a:cs typeface="Times New Roman" pitchFamily="18" charset="0"/>
              </a:rPr>
              <a:t>c.</a:t>
            </a:r>
          </a:p>
        </p:txBody>
      </p:sp>
    </p:spTree>
    <p:extLst>
      <p:ext uri="{BB962C8B-B14F-4D97-AF65-F5344CB8AC3E}">
        <p14:creationId xmlns:p14="http://schemas.microsoft.com/office/powerpoint/2010/main" val="69302316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289">
                                            <p:txEl>
                                              <p:pRg st="0" end="0"/>
                                            </p:txEl>
                                          </p:spTgt>
                                        </p:tgtEl>
                                        <p:attrNameLst>
                                          <p:attrName>style.visibility</p:attrName>
                                        </p:attrNameLst>
                                      </p:cBhvr>
                                      <p:to>
                                        <p:strVal val="visible"/>
                                      </p:to>
                                    </p:set>
                                    <p:animEffect transition="in" filter="diamond(in)">
                                      <p:cBhvr>
                                        <p:cTn id="7" dur="2000"/>
                                        <p:tgtEl>
                                          <p:spTgt spid="2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nodeType="clickEffect">
                                  <p:stCondLst>
                                    <p:cond delay="0"/>
                                  </p:stCondLst>
                                  <p:childTnLst>
                                    <p:set>
                                      <p:cBhvr>
                                        <p:cTn id="11" dur="1" fill="hold">
                                          <p:stCondLst>
                                            <p:cond delay="0"/>
                                          </p:stCondLst>
                                        </p:cTn>
                                        <p:tgtEl>
                                          <p:spTgt spid="289">
                                            <p:txEl>
                                              <p:pRg st="1" end="1"/>
                                            </p:txEl>
                                          </p:spTgt>
                                        </p:tgtEl>
                                        <p:attrNameLst>
                                          <p:attrName>style.visibility</p:attrName>
                                        </p:attrNameLst>
                                      </p:cBhvr>
                                      <p:to>
                                        <p:strVal val="visible"/>
                                      </p:to>
                                    </p:set>
                                    <p:animEffect transition="in" filter="diamond(in)">
                                      <p:cBhvr>
                                        <p:cTn id="12" dur="2000"/>
                                        <p:tgtEl>
                                          <p:spTgt spid="2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nodeType="clickEffect">
                                  <p:stCondLst>
                                    <p:cond delay="0"/>
                                  </p:stCondLst>
                                  <p:childTnLst>
                                    <p:set>
                                      <p:cBhvr>
                                        <p:cTn id="16" dur="1" fill="hold">
                                          <p:stCondLst>
                                            <p:cond delay="0"/>
                                          </p:stCondLst>
                                        </p:cTn>
                                        <p:tgtEl>
                                          <p:spTgt spid="289">
                                            <p:txEl>
                                              <p:pRg st="2" end="2"/>
                                            </p:txEl>
                                          </p:spTgt>
                                        </p:tgtEl>
                                        <p:attrNameLst>
                                          <p:attrName>style.visibility</p:attrName>
                                        </p:attrNameLst>
                                      </p:cBhvr>
                                      <p:to>
                                        <p:strVal val="visible"/>
                                      </p:to>
                                    </p:set>
                                    <p:animEffect transition="in" filter="diamond(in)">
                                      <p:cBhvr>
                                        <p:cTn id="17" dur="2000"/>
                                        <p:tgtEl>
                                          <p:spTgt spid="2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nodeType="clickEffect">
                                  <p:stCondLst>
                                    <p:cond delay="0"/>
                                  </p:stCondLst>
                                  <p:childTnLst>
                                    <p:set>
                                      <p:cBhvr>
                                        <p:cTn id="21" dur="1" fill="hold">
                                          <p:stCondLst>
                                            <p:cond delay="0"/>
                                          </p:stCondLst>
                                        </p:cTn>
                                        <p:tgtEl>
                                          <p:spTgt spid="289">
                                            <p:txEl>
                                              <p:pRg st="3" end="3"/>
                                            </p:txEl>
                                          </p:spTgt>
                                        </p:tgtEl>
                                        <p:attrNameLst>
                                          <p:attrName>style.visibility</p:attrName>
                                        </p:attrNameLst>
                                      </p:cBhvr>
                                      <p:to>
                                        <p:strVal val="visible"/>
                                      </p:to>
                                    </p:set>
                                    <p:animEffect transition="in" filter="diamond(in)">
                                      <p:cBhvr>
                                        <p:cTn id="22" dur="2000"/>
                                        <p:tgtEl>
                                          <p:spTgt spid="2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4" name="Group 62"/>
          <p:cNvGrpSpPr>
            <a:grpSpLocks/>
          </p:cNvGrpSpPr>
          <p:nvPr/>
        </p:nvGrpSpPr>
        <p:grpSpPr bwMode="auto">
          <a:xfrm>
            <a:off x="-12924" y="70175"/>
            <a:ext cx="9144000" cy="6892926"/>
            <a:chOff x="-52" y="-118"/>
            <a:chExt cx="5760" cy="4342"/>
          </a:xfrm>
        </p:grpSpPr>
        <p:pic>
          <p:nvPicPr>
            <p:cNvPr id="5"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52" y="-118"/>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4"/>
            <p:cNvGrpSpPr>
              <a:grpSpLocks/>
            </p:cNvGrpSpPr>
            <p:nvPr/>
          </p:nvGrpSpPr>
          <p:grpSpPr bwMode="auto">
            <a:xfrm>
              <a:off x="96" y="3272"/>
              <a:ext cx="859" cy="952"/>
              <a:chOff x="2794" y="2160"/>
              <a:chExt cx="1154" cy="1279"/>
            </a:xfrm>
          </p:grpSpPr>
          <p:sp>
            <p:nvSpPr>
              <p:cNvPr id="148"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205"/>
            <p:cNvGrpSpPr>
              <a:grpSpLocks/>
            </p:cNvGrpSpPr>
            <p:nvPr/>
          </p:nvGrpSpPr>
          <p:grpSpPr bwMode="auto">
            <a:xfrm flipH="1">
              <a:off x="4810" y="3312"/>
              <a:ext cx="854" cy="912"/>
              <a:chOff x="2794" y="2160"/>
              <a:chExt cx="1154" cy="1279"/>
            </a:xfrm>
          </p:grpSpPr>
          <p:sp>
            <p:nvSpPr>
              <p:cNvPr id="8"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88" name="Rectangle 5"/>
          <p:cNvSpPr>
            <a:spLocks noChangeArrowheads="1"/>
          </p:cNvSpPr>
          <p:nvPr/>
        </p:nvSpPr>
        <p:spPr bwMode="auto">
          <a:xfrm>
            <a:off x="-17463" y="36513"/>
            <a:ext cx="30654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en-US" sz="3600" b="1" dirty="0">
                <a:solidFill>
                  <a:srgbClr val="FF0000"/>
                </a:solidFill>
                <a:latin typeface="Times New Roman" pitchFamily="18" charset="0"/>
                <a:cs typeface="Times New Roman" pitchFamily="18" charset="0"/>
              </a:rPr>
              <a:t>* </a:t>
            </a:r>
            <a:r>
              <a:rPr lang="en-US" altLang="en-US" sz="3600" b="1" u="sng" dirty="0" err="1">
                <a:solidFill>
                  <a:srgbClr val="FF0000"/>
                </a:solidFill>
                <a:latin typeface="Times New Roman" pitchFamily="18" charset="0"/>
                <a:cs typeface="Times New Roman" pitchFamily="18" charset="0"/>
              </a:rPr>
              <a:t>Bài</a:t>
            </a:r>
            <a:r>
              <a:rPr lang="en-US" altLang="en-US" sz="3600" b="1" u="sng" dirty="0">
                <a:solidFill>
                  <a:srgbClr val="FF0000"/>
                </a:solidFill>
                <a:latin typeface="Times New Roman" pitchFamily="18" charset="0"/>
                <a:cs typeface="Times New Roman" pitchFamily="18" charset="0"/>
              </a:rPr>
              <a:t> </a:t>
            </a:r>
            <a:r>
              <a:rPr lang="en-US" altLang="en-US" sz="3600" b="1" u="sng" dirty="0" smtClean="0">
                <a:solidFill>
                  <a:srgbClr val="FF0000"/>
                </a:solidFill>
                <a:latin typeface="Times New Roman" pitchFamily="18" charset="0"/>
                <a:cs typeface="Times New Roman" pitchFamily="18" charset="0"/>
              </a:rPr>
              <a:t>2</a:t>
            </a:r>
            <a:r>
              <a:rPr lang="en-US" altLang="en-US" sz="3600" b="1" dirty="0" smtClean="0">
                <a:solidFill>
                  <a:srgbClr val="FF0000"/>
                </a:solidFill>
                <a:latin typeface="Times New Roman" pitchFamily="18" charset="0"/>
                <a:cs typeface="Times New Roman" pitchFamily="18" charset="0"/>
              </a:rPr>
              <a:t>: </a:t>
            </a:r>
            <a:r>
              <a:rPr lang="en-US" altLang="en-US" sz="3600" b="1" dirty="0" err="1">
                <a:solidFill>
                  <a:schemeClr val="tx2"/>
                </a:solidFill>
                <a:latin typeface="Times New Roman" pitchFamily="18" charset="0"/>
                <a:cs typeface="Times New Roman" pitchFamily="18" charset="0"/>
              </a:rPr>
              <a:t>Tính</a:t>
            </a:r>
            <a:endParaRPr lang="en-US" altLang="en-US" sz="3600" b="1" dirty="0">
              <a:solidFill>
                <a:schemeClr val="tx2"/>
              </a:solidFill>
              <a:latin typeface="Times New Roman" pitchFamily="18" charset="0"/>
              <a:cs typeface="Times New Roman" pitchFamily="18" charset="0"/>
            </a:endParaRPr>
          </a:p>
        </p:txBody>
      </p:sp>
      <p:sp>
        <p:nvSpPr>
          <p:cNvPr id="289" name="Rectangle 5"/>
          <p:cNvSpPr>
            <a:spLocks noChangeArrowheads="1"/>
          </p:cNvSpPr>
          <p:nvPr/>
        </p:nvSpPr>
        <p:spPr bwMode="auto">
          <a:xfrm>
            <a:off x="2743200" y="28575"/>
            <a:ext cx="222408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en-US" sz="3600" b="1" dirty="0">
                <a:solidFill>
                  <a:schemeClr val="tx2"/>
                </a:solidFill>
                <a:latin typeface="Times New Roman" pitchFamily="18" charset="0"/>
                <a:cs typeface="Times New Roman" pitchFamily="18" charset="0"/>
              </a:rPr>
              <a:t>(3 </a:t>
            </a:r>
            <a:r>
              <a:rPr lang="en-US" altLang="en-US" sz="3600" b="1" dirty="0" err="1">
                <a:solidFill>
                  <a:schemeClr val="tx2"/>
                </a:solidFill>
                <a:latin typeface="Times New Roman" pitchFamily="18" charset="0"/>
                <a:cs typeface="Times New Roman" pitchFamily="18" charset="0"/>
              </a:rPr>
              <a:t>phút</a:t>
            </a:r>
            <a:r>
              <a:rPr lang="en-US" altLang="en-US" sz="3600" b="1" dirty="0">
                <a:solidFill>
                  <a:schemeClr val="tx2"/>
                </a:solidFill>
                <a:latin typeface="Times New Roman" pitchFamily="18" charset="0"/>
                <a:cs typeface="Times New Roman" pitchFamily="18" charset="0"/>
              </a:rPr>
              <a:t>)</a:t>
            </a:r>
          </a:p>
        </p:txBody>
      </p:sp>
      <mc:AlternateContent xmlns:mc="http://schemas.openxmlformats.org/markup-compatibility/2006" xmlns:a14="http://schemas.microsoft.com/office/drawing/2010/main">
        <mc:Choice Requires="a14">
          <p:sp>
            <p:nvSpPr>
              <p:cNvPr id="292" name="Text Box 8"/>
              <p:cNvSpPr txBox="1">
                <a:spLocks noChangeArrowheads="1"/>
              </p:cNvSpPr>
              <p:nvPr/>
            </p:nvSpPr>
            <p:spPr>
              <a:xfrm>
                <a:off x="3641271" y="915037"/>
                <a:ext cx="1326017"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𝟏𝟓</m:t>
                          </m:r>
                        </m:num>
                        <m:den>
                          <m:r>
                            <a:rPr lang="en-US" altLang="en-US" sz="3000" b="1" i="1" smtClean="0">
                              <a:latin typeface="Cambria Math"/>
                              <a:cs typeface="Times New Roman" pitchFamily="18" charset="0"/>
                            </a:rPr>
                            <m:t>𝟓</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𝟐</m:t>
                          </m:r>
                        </m:num>
                        <m:den>
                          <m:r>
                            <a:rPr lang="en-US" altLang="en-US" sz="3000" b="1" i="1" smtClean="0">
                              <a:latin typeface="Cambria Math"/>
                              <a:cs typeface="Times New Roman" pitchFamily="18" charset="0"/>
                            </a:rPr>
                            <m:t>𝟓</m:t>
                          </m:r>
                        </m:den>
                      </m:f>
                    </m:oMath>
                  </m:oMathPara>
                </a14:m>
                <a:endParaRPr lang="en-US" altLang="en-US" sz="3000" b="1" dirty="0" smtClean="0">
                  <a:latin typeface="Times New Roman" pitchFamily="18" charset="0"/>
                  <a:cs typeface="Times New Roman" pitchFamily="18" charset="0"/>
                </a:endParaRPr>
              </a:p>
            </p:txBody>
          </p:sp>
        </mc:Choice>
        <mc:Fallback xmlns="">
          <p:sp>
            <p:nvSpPr>
              <p:cNvPr id="292" name="Text Box 8"/>
              <p:cNvSpPr txBox="1">
                <a:spLocks noRot="1" noChangeAspect="1" noMove="1" noResize="1" noEditPoints="1" noAdjustHandles="1" noChangeArrowheads="1" noChangeShapeType="1" noTextEdit="1"/>
              </p:cNvSpPr>
              <p:nvPr/>
            </p:nvSpPr>
            <p:spPr>
              <a:xfrm>
                <a:off x="3641271" y="915037"/>
                <a:ext cx="1326017" cy="1066800"/>
              </a:xfrm>
              <a:prstGeom prst="rect">
                <a:avLst/>
              </a:prstGeom>
              <a:blipFill rotWithShape="1">
                <a:blip r:embed="rId4"/>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295" name="Text Box 8"/>
          <p:cNvSpPr txBox="1">
            <a:spLocks noChangeArrowheads="1"/>
          </p:cNvSpPr>
          <p:nvPr/>
        </p:nvSpPr>
        <p:spPr>
          <a:xfrm>
            <a:off x="59980" y="1130222"/>
            <a:ext cx="5334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latin typeface="Times New Roman" pitchFamily="18" charset="0"/>
                <a:cs typeface="Times New Roman" pitchFamily="18" charset="0"/>
              </a:rPr>
              <a:t>a)</a:t>
            </a:r>
          </a:p>
        </p:txBody>
      </p:sp>
      <p:sp>
        <p:nvSpPr>
          <p:cNvPr id="296" name="Text Box 8"/>
          <p:cNvSpPr txBox="1">
            <a:spLocks noChangeArrowheads="1"/>
          </p:cNvSpPr>
          <p:nvPr/>
        </p:nvSpPr>
        <p:spPr>
          <a:xfrm>
            <a:off x="4967288" y="1136022"/>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297" name="Text Box 8"/>
          <p:cNvSpPr txBox="1">
            <a:spLocks noChangeArrowheads="1"/>
          </p:cNvSpPr>
          <p:nvPr/>
        </p:nvSpPr>
        <p:spPr>
          <a:xfrm>
            <a:off x="3260271" y="1130222"/>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298" name="Text Box 8"/>
              <p:cNvSpPr txBox="1">
                <a:spLocks noChangeArrowheads="1"/>
              </p:cNvSpPr>
              <p:nvPr/>
            </p:nvSpPr>
            <p:spPr>
              <a:xfrm>
                <a:off x="2119086" y="913822"/>
                <a:ext cx="1157514"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𝟑</m:t>
                          </m:r>
                        </m:num>
                        <m:den>
                          <m:r>
                            <a:rPr lang="en-US" altLang="en-US" sz="3000" b="1" i="1" smtClean="0">
                              <a:latin typeface="Cambria Math"/>
                              <a:cs typeface="Times New Roman" pitchFamily="18" charset="0"/>
                            </a:rPr>
                            <m:t>𝟏</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𝟐</m:t>
                          </m:r>
                        </m:num>
                        <m:den>
                          <m:r>
                            <a:rPr lang="en-US" altLang="en-US" sz="3000" b="1" i="1" smtClean="0">
                              <a:latin typeface="Cambria Math"/>
                              <a:cs typeface="Times New Roman" pitchFamily="18" charset="0"/>
                            </a:rPr>
                            <m:t>𝟓</m:t>
                          </m:r>
                        </m:den>
                      </m:f>
                    </m:oMath>
                  </m:oMathPara>
                </a14:m>
                <a:endParaRPr lang="en-US" altLang="en-US" sz="3000" b="1" dirty="0" smtClean="0">
                  <a:latin typeface="Times New Roman" pitchFamily="18" charset="0"/>
                  <a:cs typeface="Times New Roman" pitchFamily="18" charset="0"/>
                </a:endParaRPr>
              </a:p>
            </p:txBody>
          </p:sp>
        </mc:Choice>
        <mc:Fallback xmlns="">
          <p:sp>
            <p:nvSpPr>
              <p:cNvPr id="298" name="Text Box 8"/>
              <p:cNvSpPr txBox="1">
                <a:spLocks noRot="1" noChangeAspect="1" noMove="1" noResize="1" noEditPoints="1" noAdjustHandles="1" noChangeArrowheads="1" noChangeShapeType="1" noTextEdit="1"/>
              </p:cNvSpPr>
              <p:nvPr/>
            </p:nvSpPr>
            <p:spPr>
              <a:xfrm>
                <a:off x="2119086" y="913822"/>
                <a:ext cx="1157514" cy="1066800"/>
              </a:xfrm>
              <a:prstGeom prst="rect">
                <a:avLst/>
              </a:prstGeom>
              <a:blipFill rotWithShape="1">
                <a:blip r:embed="rId5"/>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9" name="Text Box 8"/>
              <p:cNvSpPr txBox="1">
                <a:spLocks noChangeArrowheads="1"/>
              </p:cNvSpPr>
              <p:nvPr/>
            </p:nvSpPr>
            <p:spPr>
              <a:xfrm>
                <a:off x="1274080" y="894478"/>
                <a:ext cx="478520"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𝟐</m:t>
                          </m:r>
                        </m:num>
                        <m:den>
                          <m:r>
                            <a:rPr lang="en-US" altLang="en-US" sz="3000" b="1" i="1" smtClean="0">
                              <a:latin typeface="Cambria Math"/>
                              <a:cs typeface="Times New Roman" pitchFamily="18" charset="0"/>
                            </a:rPr>
                            <m:t>𝟓</m:t>
                          </m:r>
                        </m:den>
                      </m:f>
                    </m:oMath>
                  </m:oMathPara>
                </a14:m>
                <a:endParaRPr lang="en-US" altLang="en-US" sz="3000" b="1" dirty="0" smtClean="0">
                  <a:latin typeface="Times New Roman" pitchFamily="18" charset="0"/>
                  <a:cs typeface="Times New Roman" pitchFamily="18" charset="0"/>
                </a:endParaRPr>
              </a:p>
            </p:txBody>
          </p:sp>
        </mc:Choice>
        <mc:Fallback xmlns="">
          <p:sp>
            <p:nvSpPr>
              <p:cNvPr id="299" name="Text Box 8"/>
              <p:cNvSpPr txBox="1">
                <a:spLocks noRot="1" noChangeAspect="1" noMove="1" noResize="1" noEditPoints="1" noAdjustHandles="1" noChangeArrowheads="1" noChangeShapeType="1" noTextEdit="1"/>
              </p:cNvSpPr>
              <p:nvPr/>
            </p:nvSpPr>
            <p:spPr>
              <a:xfrm>
                <a:off x="1274080" y="894478"/>
                <a:ext cx="478520" cy="1066800"/>
              </a:xfrm>
              <a:prstGeom prst="rect">
                <a:avLst/>
              </a:prstGeom>
              <a:blipFill rotWithShape="1">
                <a:blip r:embed="rId6"/>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1" name="Text Box 8"/>
          <p:cNvSpPr txBox="1">
            <a:spLocks noChangeArrowheads="1"/>
          </p:cNvSpPr>
          <p:nvPr/>
        </p:nvSpPr>
        <p:spPr>
          <a:xfrm>
            <a:off x="1738086" y="1109663"/>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02" name="Text Box 8"/>
          <p:cNvSpPr txBox="1">
            <a:spLocks noChangeArrowheads="1"/>
          </p:cNvSpPr>
          <p:nvPr/>
        </p:nvSpPr>
        <p:spPr>
          <a:xfrm>
            <a:off x="618238" y="1130222"/>
            <a:ext cx="762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latin typeface="Times New Roman" pitchFamily="18" charset="0"/>
                <a:cs typeface="Times New Roman" pitchFamily="18" charset="0"/>
              </a:rPr>
              <a:t>3 +</a:t>
            </a:r>
          </a:p>
        </p:txBody>
      </p:sp>
      <mc:AlternateContent xmlns:mc="http://schemas.openxmlformats.org/markup-compatibility/2006" xmlns:a14="http://schemas.microsoft.com/office/drawing/2010/main">
        <mc:Choice Requires="a14">
          <p:sp>
            <p:nvSpPr>
              <p:cNvPr id="303" name="Text Box 8"/>
              <p:cNvSpPr txBox="1">
                <a:spLocks noChangeArrowheads="1"/>
              </p:cNvSpPr>
              <p:nvPr/>
            </p:nvSpPr>
            <p:spPr>
              <a:xfrm>
                <a:off x="1070170" y="3493054"/>
                <a:ext cx="1030833" cy="899897"/>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𝟐</m:t>
                          </m:r>
                        </m:num>
                        <m:den>
                          <m:r>
                            <a:rPr lang="en-US" altLang="en-US" sz="2500" b="1" i="1" smtClean="0">
                              <a:latin typeface="Cambria Math"/>
                              <a:cs typeface="Times New Roman" pitchFamily="18" charset="0"/>
                            </a:rPr>
                            <m:t>𝟓</m:t>
                          </m:r>
                        </m:den>
                      </m:f>
                      <m:r>
                        <a:rPr lang="en-US" altLang="en-US" sz="2500" b="1" i="0" smtClean="0">
                          <a:latin typeface="Cambria Math"/>
                          <a:cs typeface="Times New Roman" pitchFamily="18" charset="0"/>
                        </a:rPr>
                        <m:t>+</m:t>
                      </m:r>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𝟏</m:t>
                          </m:r>
                        </m:num>
                        <m:den>
                          <m:r>
                            <a:rPr lang="en-US" altLang="en-US" sz="2500" b="1" i="1" smtClean="0">
                              <a:latin typeface="Cambria Math"/>
                              <a:cs typeface="Times New Roman" pitchFamily="18" charset="0"/>
                            </a:rPr>
                            <m:t>𝟑</m:t>
                          </m:r>
                        </m:den>
                      </m:f>
                    </m:oMath>
                  </m:oMathPara>
                </a14:m>
                <a:endParaRPr lang="en-US" altLang="en-US" sz="2500" b="1" dirty="0" smtClean="0">
                  <a:latin typeface="Times New Roman" pitchFamily="18" charset="0"/>
                  <a:cs typeface="Times New Roman" pitchFamily="18" charset="0"/>
                </a:endParaRPr>
              </a:p>
            </p:txBody>
          </p:sp>
        </mc:Choice>
        <mc:Fallback xmlns="">
          <p:sp>
            <p:nvSpPr>
              <p:cNvPr id="303" name="Text Box 8"/>
              <p:cNvSpPr txBox="1">
                <a:spLocks noRot="1" noChangeAspect="1" noMove="1" noResize="1" noEditPoints="1" noAdjustHandles="1" noChangeArrowheads="1" noChangeShapeType="1" noTextEdit="1"/>
              </p:cNvSpPr>
              <p:nvPr/>
            </p:nvSpPr>
            <p:spPr>
              <a:xfrm>
                <a:off x="1070170" y="3493054"/>
                <a:ext cx="1030833" cy="899897"/>
              </a:xfrm>
              <a:prstGeom prst="rect">
                <a:avLst/>
              </a:prstGeom>
              <a:blipFill rotWithShape="1">
                <a:blip r:embed="rId7"/>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4" name="Text Box 8"/>
          <p:cNvSpPr txBox="1">
            <a:spLocks noChangeArrowheads="1"/>
          </p:cNvSpPr>
          <p:nvPr/>
        </p:nvSpPr>
        <p:spPr>
          <a:xfrm>
            <a:off x="2163673" y="3660001"/>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05" name="Text Box 8"/>
              <p:cNvSpPr txBox="1">
                <a:spLocks noChangeArrowheads="1"/>
              </p:cNvSpPr>
              <p:nvPr/>
            </p:nvSpPr>
            <p:spPr>
              <a:xfrm>
                <a:off x="7861359" y="3449561"/>
                <a:ext cx="593668" cy="905358"/>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𝟒</m:t>
                          </m:r>
                        </m:num>
                        <m:den>
                          <m:r>
                            <a:rPr lang="en-US" altLang="en-US" sz="2500" b="1" i="1" smtClean="0">
                              <a:latin typeface="Cambria Math"/>
                              <a:cs typeface="Times New Roman" pitchFamily="18" charset="0"/>
                            </a:rPr>
                            <m:t>𝟏𝟓</m:t>
                          </m:r>
                        </m:den>
                      </m:f>
                    </m:oMath>
                  </m:oMathPara>
                </a14:m>
                <a:endParaRPr lang="en-US" altLang="en-US" sz="2500" b="1" dirty="0" smtClean="0">
                  <a:latin typeface="Times New Roman" pitchFamily="18" charset="0"/>
                  <a:cs typeface="Times New Roman" pitchFamily="18" charset="0"/>
                </a:endParaRPr>
              </a:p>
            </p:txBody>
          </p:sp>
        </mc:Choice>
        <mc:Fallback xmlns="">
          <p:sp>
            <p:nvSpPr>
              <p:cNvPr id="305" name="Text Box 8"/>
              <p:cNvSpPr txBox="1">
                <a:spLocks noRot="1" noChangeAspect="1" noMove="1" noResize="1" noEditPoints="1" noAdjustHandles="1" noChangeArrowheads="1" noChangeShapeType="1" noTextEdit="1"/>
              </p:cNvSpPr>
              <p:nvPr/>
            </p:nvSpPr>
            <p:spPr>
              <a:xfrm>
                <a:off x="7861359" y="3449561"/>
                <a:ext cx="593668" cy="905358"/>
              </a:xfrm>
              <a:prstGeom prst="rect">
                <a:avLst/>
              </a:prstGeom>
              <a:blipFill rotWithShape="1">
                <a:blip r:embed="rId8"/>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6" name="Text Box 8"/>
          <p:cNvSpPr txBox="1">
            <a:spLocks noChangeArrowheads="1"/>
          </p:cNvSpPr>
          <p:nvPr/>
        </p:nvSpPr>
        <p:spPr>
          <a:xfrm>
            <a:off x="33392" y="2449274"/>
            <a:ext cx="5334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latin typeface="Times New Roman" pitchFamily="18" charset="0"/>
                <a:cs typeface="Times New Roman" pitchFamily="18" charset="0"/>
              </a:rPr>
              <a:t>b)</a:t>
            </a:r>
          </a:p>
        </p:txBody>
      </p:sp>
      <mc:AlternateContent xmlns:mc="http://schemas.openxmlformats.org/markup-compatibility/2006" xmlns:a14="http://schemas.microsoft.com/office/drawing/2010/main">
        <mc:Choice Requires="a14">
          <p:sp>
            <p:nvSpPr>
              <p:cNvPr id="307" name="Text Box 8"/>
              <p:cNvSpPr txBox="1">
                <a:spLocks noChangeArrowheads="1"/>
              </p:cNvSpPr>
              <p:nvPr/>
            </p:nvSpPr>
            <p:spPr>
              <a:xfrm>
                <a:off x="1144707" y="2234089"/>
                <a:ext cx="428908"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𝟓</m:t>
                          </m:r>
                        </m:num>
                        <m:den>
                          <m:r>
                            <a:rPr lang="en-US" altLang="en-US" sz="3000" b="1" i="1" smtClean="0">
                              <a:latin typeface="Cambria Math"/>
                              <a:cs typeface="Times New Roman" pitchFamily="18" charset="0"/>
                            </a:rPr>
                            <m:t>𝟕</m:t>
                          </m:r>
                        </m:den>
                      </m:f>
                    </m:oMath>
                  </m:oMathPara>
                </a14:m>
                <a:endParaRPr lang="en-US" altLang="en-US" sz="3000" b="1" dirty="0" smtClean="0">
                  <a:latin typeface="Times New Roman" pitchFamily="18" charset="0"/>
                  <a:cs typeface="Times New Roman" pitchFamily="18" charset="0"/>
                </a:endParaRPr>
              </a:p>
            </p:txBody>
          </p:sp>
        </mc:Choice>
        <mc:Fallback xmlns="">
          <p:sp>
            <p:nvSpPr>
              <p:cNvPr id="307" name="Text Box 8"/>
              <p:cNvSpPr txBox="1">
                <a:spLocks noRot="1" noChangeAspect="1" noMove="1" noResize="1" noEditPoints="1" noAdjustHandles="1" noChangeArrowheads="1" noChangeShapeType="1" noTextEdit="1"/>
              </p:cNvSpPr>
              <p:nvPr/>
            </p:nvSpPr>
            <p:spPr>
              <a:xfrm>
                <a:off x="1144707" y="2234089"/>
                <a:ext cx="428908" cy="1066800"/>
              </a:xfrm>
              <a:prstGeom prst="rect">
                <a:avLst/>
              </a:prstGeom>
              <a:blipFill rotWithShape="1">
                <a:blip r:embed="rId9"/>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8" name="Text Box 8"/>
          <p:cNvSpPr txBox="1">
            <a:spLocks noChangeArrowheads="1"/>
          </p:cNvSpPr>
          <p:nvPr/>
        </p:nvSpPr>
        <p:spPr>
          <a:xfrm>
            <a:off x="591650" y="2449274"/>
            <a:ext cx="612711"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4</a:t>
            </a:r>
            <a:r>
              <a:rPr lang="en-US" altLang="en-US" sz="3000" b="1" dirty="0" smtClean="0">
                <a:latin typeface="Times New Roman" pitchFamily="18" charset="0"/>
                <a:cs typeface="Times New Roman" pitchFamily="18" charset="0"/>
              </a:rPr>
              <a:t> </a:t>
            </a: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09" name="Text Box 8"/>
          <p:cNvSpPr txBox="1">
            <a:spLocks noChangeArrowheads="1"/>
          </p:cNvSpPr>
          <p:nvPr/>
        </p:nvSpPr>
        <p:spPr>
          <a:xfrm>
            <a:off x="-13957" y="3660001"/>
            <a:ext cx="5334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c</a:t>
            </a:r>
            <a:r>
              <a:rPr lang="en-US" altLang="en-US" sz="3000" b="1" dirty="0" smtClean="0">
                <a:latin typeface="Times New Roman" pitchFamily="18" charset="0"/>
                <a:cs typeface="Times New Roman" pitchFamily="18" charset="0"/>
              </a:rPr>
              <a:t>)</a:t>
            </a:r>
          </a:p>
        </p:txBody>
      </p:sp>
      <mc:AlternateContent xmlns:mc="http://schemas.openxmlformats.org/markup-compatibility/2006" xmlns:a14="http://schemas.microsoft.com/office/drawing/2010/main">
        <mc:Choice Requires="a14">
          <p:sp>
            <p:nvSpPr>
              <p:cNvPr id="310" name="Text Box 8"/>
              <p:cNvSpPr txBox="1">
                <a:spLocks noChangeArrowheads="1"/>
              </p:cNvSpPr>
              <p:nvPr/>
            </p:nvSpPr>
            <p:spPr>
              <a:xfrm>
                <a:off x="5390402" y="894478"/>
                <a:ext cx="553198"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𝟏𝟕</m:t>
                          </m:r>
                        </m:num>
                        <m:den>
                          <m:r>
                            <a:rPr lang="en-US" altLang="en-US" sz="3000" b="1" i="1" smtClean="0">
                              <a:latin typeface="Cambria Math"/>
                              <a:cs typeface="Times New Roman" pitchFamily="18" charset="0"/>
                            </a:rPr>
                            <m:t>𝟓</m:t>
                          </m:r>
                        </m:den>
                      </m:f>
                    </m:oMath>
                  </m:oMathPara>
                </a14:m>
                <a:endParaRPr lang="en-US" altLang="en-US" sz="3000" b="1" dirty="0" smtClean="0">
                  <a:latin typeface="Times New Roman" pitchFamily="18" charset="0"/>
                  <a:cs typeface="Times New Roman" pitchFamily="18" charset="0"/>
                </a:endParaRPr>
              </a:p>
            </p:txBody>
          </p:sp>
        </mc:Choice>
        <mc:Fallback xmlns="">
          <p:sp>
            <p:nvSpPr>
              <p:cNvPr id="310" name="Text Box 8"/>
              <p:cNvSpPr txBox="1">
                <a:spLocks noRot="1" noChangeAspect="1" noMove="1" noResize="1" noEditPoints="1" noAdjustHandles="1" noChangeArrowheads="1" noChangeShapeType="1" noTextEdit="1"/>
              </p:cNvSpPr>
              <p:nvPr/>
            </p:nvSpPr>
            <p:spPr>
              <a:xfrm>
                <a:off x="5390402" y="894478"/>
                <a:ext cx="553198" cy="1066800"/>
              </a:xfrm>
              <a:prstGeom prst="rect">
                <a:avLst/>
              </a:prstGeom>
              <a:blipFill rotWithShape="1">
                <a:blip r:embed="rId10"/>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11" name="Text Box 8"/>
          <p:cNvSpPr txBox="1">
            <a:spLocks noChangeArrowheads="1"/>
          </p:cNvSpPr>
          <p:nvPr/>
        </p:nvSpPr>
        <p:spPr>
          <a:xfrm>
            <a:off x="413006" y="3713202"/>
            <a:ext cx="586232"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2500" b="1" dirty="0">
                <a:latin typeface="Times New Roman" pitchFamily="18" charset="0"/>
                <a:cs typeface="Times New Roman" pitchFamily="18" charset="0"/>
              </a:rPr>
              <a:t>1</a:t>
            </a:r>
            <a:r>
              <a:rPr lang="en-US" altLang="en-US" sz="2500" b="1" dirty="0" smtClean="0">
                <a:latin typeface="Times New Roman" pitchFamily="18" charset="0"/>
                <a:cs typeface="Times New Roman" pitchFamily="18" charset="0"/>
              </a:rPr>
              <a:t> -</a:t>
            </a:r>
          </a:p>
        </p:txBody>
      </p:sp>
      <mc:AlternateContent xmlns:mc="http://schemas.openxmlformats.org/markup-compatibility/2006" xmlns:a14="http://schemas.microsoft.com/office/drawing/2010/main">
        <mc:Choice Requires="a14">
          <p:sp>
            <p:nvSpPr>
              <p:cNvPr id="312" name="Text Box 8"/>
              <p:cNvSpPr txBox="1">
                <a:spLocks noChangeArrowheads="1"/>
              </p:cNvSpPr>
              <p:nvPr/>
            </p:nvSpPr>
            <p:spPr>
              <a:xfrm>
                <a:off x="3484057" y="2234089"/>
                <a:ext cx="1326017"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𝟐𝟖</m:t>
                          </m:r>
                        </m:num>
                        <m:den>
                          <m:r>
                            <a:rPr lang="en-US" altLang="en-US" sz="3000" b="1" i="1" smtClean="0">
                              <a:latin typeface="Cambria Math"/>
                              <a:cs typeface="Times New Roman" pitchFamily="18" charset="0"/>
                            </a:rPr>
                            <m:t>𝟕</m:t>
                          </m:r>
                        </m:den>
                      </m:f>
                      <m:r>
                        <a:rPr lang="en-US" altLang="en-US" sz="3000" b="1" i="1"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𝟓</m:t>
                          </m:r>
                        </m:num>
                        <m:den>
                          <m:r>
                            <a:rPr lang="en-US" altLang="en-US" sz="3000" b="1" i="1" smtClean="0">
                              <a:latin typeface="Cambria Math"/>
                              <a:cs typeface="Times New Roman" pitchFamily="18" charset="0"/>
                            </a:rPr>
                            <m:t>𝟕</m:t>
                          </m:r>
                        </m:den>
                      </m:f>
                    </m:oMath>
                  </m:oMathPara>
                </a14:m>
                <a:endParaRPr lang="en-US" altLang="en-US" sz="3000" b="1" dirty="0" smtClean="0">
                  <a:latin typeface="Times New Roman" pitchFamily="18" charset="0"/>
                  <a:cs typeface="Times New Roman" pitchFamily="18" charset="0"/>
                </a:endParaRPr>
              </a:p>
            </p:txBody>
          </p:sp>
        </mc:Choice>
        <mc:Fallback xmlns="">
          <p:sp>
            <p:nvSpPr>
              <p:cNvPr id="312" name="Text Box 8"/>
              <p:cNvSpPr txBox="1">
                <a:spLocks noRot="1" noChangeAspect="1" noMove="1" noResize="1" noEditPoints="1" noAdjustHandles="1" noChangeArrowheads="1" noChangeShapeType="1" noTextEdit="1"/>
              </p:cNvSpPr>
              <p:nvPr/>
            </p:nvSpPr>
            <p:spPr>
              <a:xfrm>
                <a:off x="3484057" y="2234089"/>
                <a:ext cx="1326017" cy="1066800"/>
              </a:xfrm>
              <a:prstGeom prst="rect">
                <a:avLst/>
              </a:prstGeom>
              <a:blipFill rotWithShape="1">
                <a:blip r:embed="rId11"/>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13" name="Text Box 8"/>
          <p:cNvSpPr txBox="1">
            <a:spLocks noChangeArrowheads="1"/>
          </p:cNvSpPr>
          <p:nvPr/>
        </p:nvSpPr>
        <p:spPr>
          <a:xfrm>
            <a:off x="4810074" y="2455074"/>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14" name="Text Box 8"/>
          <p:cNvSpPr txBox="1">
            <a:spLocks noChangeArrowheads="1"/>
          </p:cNvSpPr>
          <p:nvPr/>
        </p:nvSpPr>
        <p:spPr>
          <a:xfrm>
            <a:off x="3103057" y="2449274"/>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15" name="Text Box 8"/>
              <p:cNvSpPr txBox="1">
                <a:spLocks noChangeArrowheads="1"/>
              </p:cNvSpPr>
              <p:nvPr/>
            </p:nvSpPr>
            <p:spPr>
              <a:xfrm>
                <a:off x="1961872" y="2232874"/>
                <a:ext cx="1157514"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𝟒</m:t>
                          </m:r>
                        </m:num>
                        <m:den>
                          <m:r>
                            <a:rPr lang="en-US" altLang="en-US" sz="3000" b="1" i="1" smtClean="0">
                              <a:latin typeface="Cambria Math"/>
                              <a:cs typeface="Times New Roman" pitchFamily="18" charset="0"/>
                            </a:rPr>
                            <m:t>𝟏</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𝟓</m:t>
                          </m:r>
                        </m:num>
                        <m:den>
                          <m:r>
                            <a:rPr lang="en-US" altLang="en-US" sz="3000" b="1" i="1" smtClean="0">
                              <a:latin typeface="Cambria Math"/>
                              <a:cs typeface="Times New Roman" pitchFamily="18" charset="0"/>
                            </a:rPr>
                            <m:t>𝟕</m:t>
                          </m:r>
                        </m:den>
                      </m:f>
                    </m:oMath>
                  </m:oMathPara>
                </a14:m>
                <a:endParaRPr lang="en-US" altLang="en-US" sz="3000" b="1" dirty="0" smtClean="0">
                  <a:latin typeface="Times New Roman" pitchFamily="18" charset="0"/>
                  <a:cs typeface="Times New Roman" pitchFamily="18" charset="0"/>
                </a:endParaRPr>
              </a:p>
            </p:txBody>
          </p:sp>
        </mc:Choice>
        <mc:Fallback xmlns="">
          <p:sp>
            <p:nvSpPr>
              <p:cNvPr id="315" name="Text Box 8"/>
              <p:cNvSpPr txBox="1">
                <a:spLocks noRot="1" noChangeAspect="1" noMove="1" noResize="1" noEditPoints="1" noAdjustHandles="1" noChangeArrowheads="1" noChangeShapeType="1" noTextEdit="1"/>
              </p:cNvSpPr>
              <p:nvPr/>
            </p:nvSpPr>
            <p:spPr>
              <a:xfrm>
                <a:off x="1961872" y="2232874"/>
                <a:ext cx="1157514" cy="1066800"/>
              </a:xfrm>
              <a:prstGeom prst="rect">
                <a:avLst/>
              </a:prstGeom>
              <a:blipFill rotWithShape="1">
                <a:blip r:embed="rId12"/>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16" name="Text Box 8"/>
          <p:cNvSpPr txBox="1">
            <a:spLocks noChangeArrowheads="1"/>
          </p:cNvSpPr>
          <p:nvPr/>
        </p:nvSpPr>
        <p:spPr>
          <a:xfrm>
            <a:off x="1580872" y="2428715"/>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17" name="Text Box 8"/>
              <p:cNvSpPr txBox="1">
                <a:spLocks noChangeArrowheads="1"/>
              </p:cNvSpPr>
              <p:nvPr/>
            </p:nvSpPr>
            <p:spPr>
              <a:xfrm>
                <a:off x="5233188" y="2213530"/>
                <a:ext cx="553198"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𝟐𝟑</m:t>
                          </m:r>
                        </m:num>
                        <m:den>
                          <m:r>
                            <a:rPr lang="en-US" altLang="en-US" sz="3000" b="1" i="1" smtClean="0">
                              <a:latin typeface="Cambria Math"/>
                              <a:cs typeface="Times New Roman" pitchFamily="18" charset="0"/>
                            </a:rPr>
                            <m:t>𝟕</m:t>
                          </m:r>
                        </m:den>
                      </m:f>
                    </m:oMath>
                  </m:oMathPara>
                </a14:m>
                <a:endParaRPr lang="en-US" altLang="en-US" sz="3000" b="1" dirty="0" smtClean="0">
                  <a:latin typeface="Times New Roman" pitchFamily="18" charset="0"/>
                  <a:cs typeface="Times New Roman" pitchFamily="18" charset="0"/>
                </a:endParaRPr>
              </a:p>
            </p:txBody>
          </p:sp>
        </mc:Choice>
        <mc:Fallback xmlns="">
          <p:sp>
            <p:nvSpPr>
              <p:cNvPr id="317" name="Text Box 8"/>
              <p:cNvSpPr txBox="1">
                <a:spLocks noRot="1" noChangeAspect="1" noMove="1" noResize="1" noEditPoints="1" noAdjustHandles="1" noChangeArrowheads="1" noChangeShapeType="1" noTextEdit="1"/>
              </p:cNvSpPr>
              <p:nvPr/>
            </p:nvSpPr>
            <p:spPr>
              <a:xfrm>
                <a:off x="5233188" y="2213530"/>
                <a:ext cx="553198" cy="1066800"/>
              </a:xfrm>
              <a:prstGeom prst="rect">
                <a:avLst/>
              </a:prstGeom>
              <a:blipFill rotWithShape="1">
                <a:blip r:embed="rId13"/>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19" name="Text Box 8"/>
          <p:cNvSpPr txBox="1">
            <a:spLocks noChangeArrowheads="1"/>
          </p:cNvSpPr>
          <p:nvPr/>
        </p:nvSpPr>
        <p:spPr>
          <a:xfrm>
            <a:off x="1910503" y="3534782"/>
            <a:ext cx="381000" cy="8581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4500" b="1" dirty="0">
                <a:latin typeface="Times New Roman" pitchFamily="18" charset="0"/>
                <a:cs typeface="Times New Roman" pitchFamily="18" charset="0"/>
              </a:rPr>
              <a:t>)</a:t>
            </a:r>
            <a:endParaRPr lang="en-US" altLang="en-US" sz="4500" b="1" dirty="0" smtClean="0">
              <a:latin typeface="Times New Roman" pitchFamily="18" charset="0"/>
              <a:cs typeface="Times New Roman" pitchFamily="18" charset="0"/>
            </a:endParaRPr>
          </a:p>
        </p:txBody>
      </p:sp>
      <p:sp>
        <p:nvSpPr>
          <p:cNvPr id="321" name="Text Box 8"/>
          <p:cNvSpPr txBox="1">
            <a:spLocks noChangeArrowheads="1"/>
          </p:cNvSpPr>
          <p:nvPr/>
        </p:nvSpPr>
        <p:spPr>
          <a:xfrm>
            <a:off x="822315" y="3541709"/>
            <a:ext cx="381000" cy="873013"/>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4500" b="1" dirty="0">
                <a:latin typeface="Times New Roman" pitchFamily="18" charset="0"/>
                <a:cs typeface="Times New Roman" pitchFamily="18" charset="0"/>
              </a:rPr>
              <a:t>(</a:t>
            </a:r>
            <a:endParaRPr lang="en-US" altLang="en-US" sz="45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22" name="Text Box 8"/>
              <p:cNvSpPr txBox="1">
                <a:spLocks noChangeArrowheads="1"/>
              </p:cNvSpPr>
              <p:nvPr/>
            </p:nvSpPr>
            <p:spPr>
              <a:xfrm>
                <a:off x="3044371" y="3522206"/>
                <a:ext cx="1341214" cy="899897"/>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𝟔</m:t>
                          </m:r>
                        </m:num>
                        <m:den>
                          <m:r>
                            <a:rPr lang="en-US" altLang="en-US" sz="2500" b="1" i="1" smtClean="0">
                              <a:latin typeface="Cambria Math"/>
                              <a:cs typeface="Times New Roman" pitchFamily="18" charset="0"/>
                            </a:rPr>
                            <m:t>𝟏𝟓</m:t>
                          </m:r>
                        </m:den>
                      </m:f>
                      <m:r>
                        <a:rPr lang="en-US" altLang="en-US" sz="2500" b="1" i="0" smtClean="0">
                          <a:latin typeface="Cambria Math"/>
                          <a:cs typeface="Times New Roman" pitchFamily="18" charset="0"/>
                        </a:rPr>
                        <m:t>+</m:t>
                      </m:r>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𝟓</m:t>
                          </m:r>
                        </m:num>
                        <m:den>
                          <m:r>
                            <a:rPr lang="en-US" altLang="en-US" sz="2500" b="1" i="1" smtClean="0">
                              <a:latin typeface="Cambria Math"/>
                              <a:cs typeface="Times New Roman" pitchFamily="18" charset="0"/>
                            </a:rPr>
                            <m:t>𝟏𝟓</m:t>
                          </m:r>
                        </m:den>
                      </m:f>
                    </m:oMath>
                  </m:oMathPara>
                </a14:m>
                <a:endParaRPr lang="en-US" altLang="en-US" sz="2500" b="1" dirty="0" smtClean="0">
                  <a:latin typeface="Times New Roman" pitchFamily="18" charset="0"/>
                  <a:cs typeface="Times New Roman" pitchFamily="18" charset="0"/>
                </a:endParaRPr>
              </a:p>
            </p:txBody>
          </p:sp>
        </mc:Choice>
        <mc:Fallback xmlns="">
          <p:sp>
            <p:nvSpPr>
              <p:cNvPr id="322" name="Text Box 8"/>
              <p:cNvSpPr txBox="1">
                <a:spLocks noRot="1" noChangeAspect="1" noMove="1" noResize="1" noEditPoints="1" noAdjustHandles="1" noChangeArrowheads="1" noChangeShapeType="1" noTextEdit="1"/>
              </p:cNvSpPr>
              <p:nvPr/>
            </p:nvSpPr>
            <p:spPr>
              <a:xfrm>
                <a:off x="3044371" y="3522206"/>
                <a:ext cx="1341214" cy="899897"/>
              </a:xfrm>
              <a:prstGeom prst="rect">
                <a:avLst/>
              </a:prstGeom>
              <a:blipFill rotWithShape="1">
                <a:blip r:embed="rId14"/>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23" name="Text Box 8"/>
          <p:cNvSpPr txBox="1">
            <a:spLocks noChangeArrowheads="1"/>
          </p:cNvSpPr>
          <p:nvPr/>
        </p:nvSpPr>
        <p:spPr>
          <a:xfrm>
            <a:off x="4572068" y="3660001"/>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24" name="Text Box 8"/>
          <p:cNvSpPr txBox="1">
            <a:spLocks noChangeArrowheads="1"/>
          </p:cNvSpPr>
          <p:nvPr/>
        </p:nvSpPr>
        <p:spPr>
          <a:xfrm>
            <a:off x="2425782" y="3688131"/>
            <a:ext cx="586232"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2500" b="1" dirty="0">
                <a:latin typeface="Times New Roman" pitchFamily="18" charset="0"/>
                <a:cs typeface="Times New Roman" pitchFamily="18" charset="0"/>
              </a:rPr>
              <a:t>1</a:t>
            </a:r>
            <a:r>
              <a:rPr lang="en-US" altLang="en-US" sz="2500" b="1" dirty="0" smtClean="0">
                <a:latin typeface="Times New Roman" pitchFamily="18" charset="0"/>
                <a:cs typeface="Times New Roman" pitchFamily="18" charset="0"/>
              </a:rPr>
              <a:t> -</a:t>
            </a:r>
          </a:p>
        </p:txBody>
      </p:sp>
      <p:sp>
        <p:nvSpPr>
          <p:cNvPr id="325" name="Text Box 8"/>
          <p:cNvSpPr txBox="1">
            <a:spLocks noChangeArrowheads="1"/>
          </p:cNvSpPr>
          <p:nvPr/>
        </p:nvSpPr>
        <p:spPr>
          <a:xfrm>
            <a:off x="4250321" y="3509711"/>
            <a:ext cx="381000" cy="8581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4500" b="1" dirty="0">
                <a:latin typeface="Times New Roman" pitchFamily="18" charset="0"/>
                <a:cs typeface="Times New Roman" pitchFamily="18" charset="0"/>
              </a:rPr>
              <a:t>)</a:t>
            </a:r>
            <a:endParaRPr lang="en-US" altLang="en-US" sz="4500" b="1" dirty="0" smtClean="0">
              <a:latin typeface="Times New Roman" pitchFamily="18" charset="0"/>
              <a:cs typeface="Times New Roman" pitchFamily="18" charset="0"/>
            </a:endParaRPr>
          </a:p>
        </p:txBody>
      </p:sp>
      <p:sp>
        <p:nvSpPr>
          <p:cNvPr id="326" name="Text Box 8"/>
          <p:cNvSpPr txBox="1">
            <a:spLocks noChangeArrowheads="1"/>
          </p:cNvSpPr>
          <p:nvPr/>
        </p:nvSpPr>
        <p:spPr>
          <a:xfrm>
            <a:off x="2835091" y="3516638"/>
            <a:ext cx="381000" cy="873013"/>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4500" b="1" dirty="0">
                <a:latin typeface="Times New Roman" pitchFamily="18" charset="0"/>
                <a:cs typeface="Times New Roman" pitchFamily="18" charset="0"/>
              </a:rPr>
              <a:t>(</a:t>
            </a:r>
            <a:endParaRPr lang="en-US" altLang="en-US" sz="45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27" name="Text Box 8"/>
              <p:cNvSpPr txBox="1">
                <a:spLocks noChangeArrowheads="1"/>
              </p:cNvSpPr>
              <p:nvPr/>
            </p:nvSpPr>
            <p:spPr>
              <a:xfrm>
                <a:off x="5407127" y="3478607"/>
                <a:ext cx="515417" cy="899897"/>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𝟏𝟏</m:t>
                          </m:r>
                        </m:num>
                        <m:den>
                          <m:r>
                            <a:rPr lang="en-US" altLang="en-US" sz="2500" b="1" i="1" smtClean="0">
                              <a:latin typeface="Cambria Math"/>
                              <a:cs typeface="Times New Roman" pitchFamily="18" charset="0"/>
                            </a:rPr>
                            <m:t>𝟏𝟓</m:t>
                          </m:r>
                        </m:den>
                      </m:f>
                    </m:oMath>
                  </m:oMathPara>
                </a14:m>
                <a:endParaRPr lang="en-US" altLang="en-US" sz="2500" b="1" dirty="0" smtClean="0">
                  <a:latin typeface="Times New Roman" pitchFamily="18" charset="0"/>
                  <a:cs typeface="Times New Roman" pitchFamily="18" charset="0"/>
                </a:endParaRPr>
              </a:p>
            </p:txBody>
          </p:sp>
        </mc:Choice>
        <mc:Fallback xmlns="">
          <p:sp>
            <p:nvSpPr>
              <p:cNvPr id="327" name="Text Box 8"/>
              <p:cNvSpPr txBox="1">
                <a:spLocks noRot="1" noChangeAspect="1" noMove="1" noResize="1" noEditPoints="1" noAdjustHandles="1" noChangeArrowheads="1" noChangeShapeType="1" noTextEdit="1"/>
              </p:cNvSpPr>
              <p:nvPr/>
            </p:nvSpPr>
            <p:spPr>
              <a:xfrm>
                <a:off x="5407127" y="3478607"/>
                <a:ext cx="515417" cy="899897"/>
              </a:xfrm>
              <a:prstGeom prst="rect">
                <a:avLst/>
              </a:prstGeom>
              <a:blipFill rotWithShape="1">
                <a:blip r:embed="rId15"/>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28" name="Text Box 8"/>
          <p:cNvSpPr txBox="1">
            <a:spLocks noChangeArrowheads="1"/>
          </p:cNvSpPr>
          <p:nvPr/>
        </p:nvSpPr>
        <p:spPr>
          <a:xfrm>
            <a:off x="5922544" y="3609229"/>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29" name="Text Box 8"/>
          <p:cNvSpPr txBox="1">
            <a:spLocks noChangeArrowheads="1"/>
          </p:cNvSpPr>
          <p:nvPr/>
        </p:nvSpPr>
        <p:spPr>
          <a:xfrm>
            <a:off x="4897958" y="3718569"/>
            <a:ext cx="586232" cy="46914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2500" b="1" dirty="0">
                <a:latin typeface="Times New Roman" pitchFamily="18" charset="0"/>
                <a:cs typeface="Times New Roman" pitchFamily="18" charset="0"/>
              </a:rPr>
              <a:t>1</a:t>
            </a:r>
            <a:r>
              <a:rPr lang="en-US" altLang="en-US" sz="2500" b="1" dirty="0" smtClean="0">
                <a:latin typeface="Times New Roman" pitchFamily="18" charset="0"/>
                <a:cs typeface="Times New Roman" pitchFamily="18" charset="0"/>
              </a:rPr>
              <a:t> -</a:t>
            </a:r>
          </a:p>
        </p:txBody>
      </p:sp>
      <mc:AlternateContent xmlns:mc="http://schemas.openxmlformats.org/markup-compatibility/2006" xmlns:a14="http://schemas.microsoft.com/office/drawing/2010/main">
        <mc:Choice Requires="a14">
          <p:sp>
            <p:nvSpPr>
              <p:cNvPr id="332" name="Text Box 8"/>
              <p:cNvSpPr txBox="1">
                <a:spLocks noChangeArrowheads="1"/>
              </p:cNvSpPr>
              <p:nvPr/>
            </p:nvSpPr>
            <p:spPr>
              <a:xfrm>
                <a:off x="6186673" y="3443393"/>
                <a:ext cx="1433327" cy="899897"/>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𝟏𝟓</m:t>
                          </m:r>
                        </m:num>
                        <m:den>
                          <m:r>
                            <a:rPr lang="en-US" altLang="en-US" sz="2500" b="1" i="1" smtClean="0">
                              <a:latin typeface="Cambria Math"/>
                              <a:cs typeface="Times New Roman" pitchFamily="18" charset="0"/>
                            </a:rPr>
                            <m:t>𝟏𝟓</m:t>
                          </m:r>
                        </m:den>
                      </m:f>
                      <m:r>
                        <a:rPr lang="en-US" altLang="en-US" sz="2500" b="1" i="0" smtClean="0">
                          <a:latin typeface="Cambria Math"/>
                          <a:cs typeface="Times New Roman" pitchFamily="18" charset="0"/>
                        </a:rPr>
                        <m:t>−</m:t>
                      </m:r>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𝟏𝟏</m:t>
                          </m:r>
                        </m:num>
                        <m:den>
                          <m:r>
                            <a:rPr lang="en-US" altLang="en-US" sz="2500" b="1" i="1" smtClean="0">
                              <a:latin typeface="Cambria Math"/>
                              <a:cs typeface="Times New Roman" pitchFamily="18" charset="0"/>
                            </a:rPr>
                            <m:t>𝟏𝟓</m:t>
                          </m:r>
                        </m:den>
                      </m:f>
                    </m:oMath>
                  </m:oMathPara>
                </a14:m>
                <a:endParaRPr lang="en-US" altLang="en-US" sz="2500" b="1" dirty="0" smtClean="0">
                  <a:latin typeface="Times New Roman" pitchFamily="18" charset="0"/>
                  <a:cs typeface="Times New Roman" pitchFamily="18" charset="0"/>
                </a:endParaRPr>
              </a:p>
            </p:txBody>
          </p:sp>
        </mc:Choice>
        <mc:Fallback xmlns="">
          <p:sp>
            <p:nvSpPr>
              <p:cNvPr id="332" name="Text Box 8"/>
              <p:cNvSpPr txBox="1">
                <a:spLocks noRot="1" noChangeAspect="1" noMove="1" noResize="1" noEditPoints="1" noAdjustHandles="1" noChangeArrowheads="1" noChangeShapeType="1" noTextEdit="1"/>
              </p:cNvSpPr>
              <p:nvPr/>
            </p:nvSpPr>
            <p:spPr>
              <a:xfrm>
                <a:off x="6186673" y="3443393"/>
                <a:ext cx="1433327" cy="899897"/>
              </a:xfrm>
              <a:prstGeom prst="rect">
                <a:avLst/>
              </a:prstGeom>
              <a:blipFill rotWithShape="1">
                <a:blip r:embed="rId16"/>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33" name="Text Box 8"/>
          <p:cNvSpPr txBox="1">
            <a:spLocks noChangeArrowheads="1"/>
          </p:cNvSpPr>
          <p:nvPr/>
        </p:nvSpPr>
        <p:spPr>
          <a:xfrm>
            <a:off x="7507183" y="3624787"/>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Tree>
    <p:extLst>
      <p:ext uri="{BB962C8B-B14F-4D97-AF65-F5344CB8AC3E}">
        <p14:creationId xmlns:p14="http://schemas.microsoft.com/office/powerpoint/2010/main" val="2523239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89"/>
                                        </p:tgtEl>
                                        <p:attrNameLst>
                                          <p:attrName>style.visibility</p:attrName>
                                        </p:attrNameLst>
                                      </p:cBhvr>
                                      <p:to>
                                        <p:strVal val="visible"/>
                                      </p:to>
                                    </p:set>
                                    <p:animEffect transition="in" filter="barn(inVertical)">
                                      <p:cBhvr>
                                        <p:cTn id="7" dur="500"/>
                                        <p:tgtEl>
                                          <p:spTgt spid="289"/>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301"/>
                                        </p:tgtEl>
                                        <p:attrNameLst>
                                          <p:attrName>style.visibility</p:attrName>
                                        </p:attrNameLst>
                                      </p:cBhvr>
                                      <p:to>
                                        <p:strVal val="visible"/>
                                      </p:to>
                                    </p:set>
                                    <p:animEffect transition="in" filter="circle(in)">
                                      <p:cBhvr>
                                        <p:cTn id="12" dur="2000"/>
                                        <p:tgtEl>
                                          <p:spTgt spid="301"/>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298"/>
                                        </p:tgtEl>
                                        <p:attrNameLst>
                                          <p:attrName>style.visibility</p:attrName>
                                        </p:attrNameLst>
                                      </p:cBhvr>
                                      <p:to>
                                        <p:strVal val="visible"/>
                                      </p:to>
                                    </p:set>
                                    <p:animEffect transition="in" filter="circle(in)">
                                      <p:cBhvr>
                                        <p:cTn id="15" dur="2000"/>
                                        <p:tgtEl>
                                          <p:spTgt spid="298"/>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grpId="0" nodeType="clickEffect">
                                  <p:stCondLst>
                                    <p:cond delay="0"/>
                                  </p:stCondLst>
                                  <p:childTnLst>
                                    <p:set>
                                      <p:cBhvr>
                                        <p:cTn id="19" dur="1" fill="hold">
                                          <p:stCondLst>
                                            <p:cond delay="0"/>
                                          </p:stCondLst>
                                        </p:cTn>
                                        <p:tgtEl>
                                          <p:spTgt spid="297"/>
                                        </p:tgtEl>
                                        <p:attrNameLst>
                                          <p:attrName>style.visibility</p:attrName>
                                        </p:attrNameLst>
                                      </p:cBhvr>
                                      <p:to>
                                        <p:strVal val="visible"/>
                                      </p:to>
                                    </p:set>
                                    <p:animEffect transition="in" filter="circle(in)">
                                      <p:cBhvr>
                                        <p:cTn id="20" dur="2000"/>
                                        <p:tgtEl>
                                          <p:spTgt spid="297"/>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292"/>
                                        </p:tgtEl>
                                        <p:attrNameLst>
                                          <p:attrName>style.visibility</p:attrName>
                                        </p:attrNameLst>
                                      </p:cBhvr>
                                      <p:to>
                                        <p:strVal val="visible"/>
                                      </p:to>
                                    </p:set>
                                    <p:animEffect transition="in" filter="circle(in)">
                                      <p:cBhvr>
                                        <p:cTn id="23" dur="2000"/>
                                        <p:tgtEl>
                                          <p:spTgt spid="292"/>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296"/>
                                        </p:tgtEl>
                                        <p:attrNameLst>
                                          <p:attrName>style.visibility</p:attrName>
                                        </p:attrNameLst>
                                      </p:cBhvr>
                                      <p:to>
                                        <p:strVal val="visible"/>
                                      </p:to>
                                    </p:set>
                                    <p:animEffect transition="in" filter="circle(in)">
                                      <p:cBhvr>
                                        <p:cTn id="28" dur="2000"/>
                                        <p:tgtEl>
                                          <p:spTgt spid="296"/>
                                        </p:tgtEl>
                                      </p:cBhvr>
                                    </p:animEffect>
                                  </p:childTnLst>
                                </p:cTn>
                              </p:par>
                              <p:par>
                                <p:cTn id="29" presetID="6" presetClass="entr" presetSubtype="16" fill="hold" grpId="0" nodeType="withEffect">
                                  <p:stCondLst>
                                    <p:cond delay="0"/>
                                  </p:stCondLst>
                                  <p:childTnLst>
                                    <p:set>
                                      <p:cBhvr>
                                        <p:cTn id="30" dur="1" fill="hold">
                                          <p:stCondLst>
                                            <p:cond delay="0"/>
                                          </p:stCondLst>
                                        </p:cTn>
                                        <p:tgtEl>
                                          <p:spTgt spid="310"/>
                                        </p:tgtEl>
                                        <p:attrNameLst>
                                          <p:attrName>style.visibility</p:attrName>
                                        </p:attrNameLst>
                                      </p:cBhvr>
                                      <p:to>
                                        <p:strVal val="visible"/>
                                      </p:to>
                                    </p:set>
                                    <p:animEffect transition="in" filter="circle(in)">
                                      <p:cBhvr>
                                        <p:cTn id="31" dur="2000"/>
                                        <p:tgtEl>
                                          <p:spTgt spid="310"/>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316"/>
                                        </p:tgtEl>
                                        <p:attrNameLst>
                                          <p:attrName>style.visibility</p:attrName>
                                        </p:attrNameLst>
                                      </p:cBhvr>
                                      <p:to>
                                        <p:strVal val="visible"/>
                                      </p:to>
                                    </p:set>
                                    <p:animEffect transition="in" filter="wipe(down)">
                                      <p:cBhvr>
                                        <p:cTn id="36" dur="500"/>
                                        <p:tgtEl>
                                          <p:spTgt spid="316"/>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315"/>
                                        </p:tgtEl>
                                        <p:attrNameLst>
                                          <p:attrName>style.visibility</p:attrName>
                                        </p:attrNameLst>
                                      </p:cBhvr>
                                      <p:to>
                                        <p:strVal val="visible"/>
                                      </p:to>
                                    </p:set>
                                    <p:animEffect transition="in" filter="wipe(down)">
                                      <p:cBhvr>
                                        <p:cTn id="39" dur="500"/>
                                        <p:tgtEl>
                                          <p:spTgt spid="315"/>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314"/>
                                        </p:tgtEl>
                                        <p:attrNameLst>
                                          <p:attrName>style.visibility</p:attrName>
                                        </p:attrNameLst>
                                      </p:cBhvr>
                                      <p:to>
                                        <p:strVal val="visible"/>
                                      </p:to>
                                    </p:set>
                                    <p:animEffect transition="in" filter="wipe(down)">
                                      <p:cBhvr>
                                        <p:cTn id="44" dur="500"/>
                                        <p:tgtEl>
                                          <p:spTgt spid="31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2"/>
                                        </p:tgtEl>
                                        <p:attrNameLst>
                                          <p:attrName>style.visibility</p:attrName>
                                        </p:attrNameLst>
                                      </p:cBhvr>
                                      <p:to>
                                        <p:strVal val="visible"/>
                                      </p:to>
                                    </p:set>
                                    <p:animEffect transition="in" filter="wipe(down)">
                                      <p:cBhvr>
                                        <p:cTn id="47" dur="500"/>
                                        <p:tgtEl>
                                          <p:spTgt spid="31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313"/>
                                        </p:tgtEl>
                                        <p:attrNameLst>
                                          <p:attrName>style.visibility</p:attrName>
                                        </p:attrNameLst>
                                      </p:cBhvr>
                                      <p:to>
                                        <p:strVal val="visible"/>
                                      </p:to>
                                    </p:set>
                                    <p:animEffect transition="in" filter="wipe(down)">
                                      <p:cBhvr>
                                        <p:cTn id="52" dur="500"/>
                                        <p:tgtEl>
                                          <p:spTgt spid="3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17"/>
                                        </p:tgtEl>
                                        <p:attrNameLst>
                                          <p:attrName>style.visibility</p:attrName>
                                        </p:attrNameLst>
                                      </p:cBhvr>
                                      <p:to>
                                        <p:strVal val="visible"/>
                                      </p:to>
                                    </p:set>
                                    <p:animEffect transition="in" filter="wipe(down)">
                                      <p:cBhvr>
                                        <p:cTn id="55" dur="500"/>
                                        <p:tgtEl>
                                          <p:spTgt spid="317"/>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04"/>
                                        </p:tgtEl>
                                        <p:attrNameLst>
                                          <p:attrName>style.visibility</p:attrName>
                                        </p:attrNameLst>
                                      </p:cBhvr>
                                      <p:to>
                                        <p:strVal val="visible"/>
                                      </p:to>
                                    </p:set>
                                    <p:anim calcmode="lin" valueType="num">
                                      <p:cBhvr additive="base">
                                        <p:cTn id="60" dur="500" fill="hold"/>
                                        <p:tgtEl>
                                          <p:spTgt spid="304"/>
                                        </p:tgtEl>
                                        <p:attrNameLst>
                                          <p:attrName>ppt_x</p:attrName>
                                        </p:attrNameLst>
                                      </p:cBhvr>
                                      <p:tavLst>
                                        <p:tav tm="0">
                                          <p:val>
                                            <p:strVal val="#ppt_x"/>
                                          </p:val>
                                        </p:tav>
                                        <p:tav tm="100000">
                                          <p:val>
                                            <p:strVal val="#ppt_x"/>
                                          </p:val>
                                        </p:tav>
                                      </p:tavLst>
                                    </p:anim>
                                    <p:anim calcmode="lin" valueType="num">
                                      <p:cBhvr additive="base">
                                        <p:cTn id="61" dur="500" fill="hold"/>
                                        <p:tgtEl>
                                          <p:spTgt spid="304"/>
                                        </p:tgtEl>
                                        <p:attrNameLst>
                                          <p:attrName>ppt_y</p:attrName>
                                        </p:attrNameLst>
                                      </p:cBhvr>
                                      <p:tavLst>
                                        <p:tav tm="0">
                                          <p:val>
                                            <p:strVal val="1+#ppt_h/2"/>
                                          </p:val>
                                        </p:tav>
                                        <p:tav tm="100000">
                                          <p:val>
                                            <p:strVal val="#ppt_y"/>
                                          </p:val>
                                        </p:tav>
                                      </p:tavLst>
                                    </p:anim>
                                  </p:childTnLst>
                                </p:cTn>
                              </p:par>
                              <p:par>
                                <p:cTn id="62" presetID="2" presetClass="entr" presetSubtype="4" fill="hold" grpId="0" nodeType="withEffect">
                                  <p:stCondLst>
                                    <p:cond delay="0"/>
                                  </p:stCondLst>
                                  <p:childTnLst>
                                    <p:set>
                                      <p:cBhvr>
                                        <p:cTn id="63" dur="1" fill="hold">
                                          <p:stCondLst>
                                            <p:cond delay="0"/>
                                          </p:stCondLst>
                                        </p:cTn>
                                        <p:tgtEl>
                                          <p:spTgt spid="324"/>
                                        </p:tgtEl>
                                        <p:attrNameLst>
                                          <p:attrName>style.visibility</p:attrName>
                                        </p:attrNameLst>
                                      </p:cBhvr>
                                      <p:to>
                                        <p:strVal val="visible"/>
                                      </p:to>
                                    </p:set>
                                    <p:anim calcmode="lin" valueType="num">
                                      <p:cBhvr additive="base">
                                        <p:cTn id="64" dur="500" fill="hold"/>
                                        <p:tgtEl>
                                          <p:spTgt spid="324"/>
                                        </p:tgtEl>
                                        <p:attrNameLst>
                                          <p:attrName>ppt_x</p:attrName>
                                        </p:attrNameLst>
                                      </p:cBhvr>
                                      <p:tavLst>
                                        <p:tav tm="0">
                                          <p:val>
                                            <p:strVal val="#ppt_x"/>
                                          </p:val>
                                        </p:tav>
                                        <p:tav tm="100000">
                                          <p:val>
                                            <p:strVal val="#ppt_x"/>
                                          </p:val>
                                        </p:tav>
                                      </p:tavLst>
                                    </p:anim>
                                    <p:anim calcmode="lin" valueType="num">
                                      <p:cBhvr additive="base">
                                        <p:cTn id="65" dur="500" fill="hold"/>
                                        <p:tgtEl>
                                          <p:spTgt spid="324"/>
                                        </p:tgtEl>
                                        <p:attrNameLst>
                                          <p:attrName>ppt_y</p:attrName>
                                        </p:attrNameLst>
                                      </p:cBhvr>
                                      <p:tavLst>
                                        <p:tav tm="0">
                                          <p:val>
                                            <p:strVal val="1+#ppt_h/2"/>
                                          </p:val>
                                        </p:tav>
                                        <p:tav tm="100000">
                                          <p:val>
                                            <p:strVal val="#ppt_y"/>
                                          </p:val>
                                        </p:tav>
                                      </p:tavLst>
                                    </p:anim>
                                  </p:childTnLst>
                                </p:cTn>
                              </p:par>
                              <p:par>
                                <p:cTn id="66" presetID="2" presetClass="entr" presetSubtype="4" fill="hold" grpId="0" nodeType="withEffect">
                                  <p:stCondLst>
                                    <p:cond delay="0"/>
                                  </p:stCondLst>
                                  <p:childTnLst>
                                    <p:set>
                                      <p:cBhvr>
                                        <p:cTn id="67" dur="1" fill="hold">
                                          <p:stCondLst>
                                            <p:cond delay="0"/>
                                          </p:stCondLst>
                                        </p:cTn>
                                        <p:tgtEl>
                                          <p:spTgt spid="326"/>
                                        </p:tgtEl>
                                        <p:attrNameLst>
                                          <p:attrName>style.visibility</p:attrName>
                                        </p:attrNameLst>
                                      </p:cBhvr>
                                      <p:to>
                                        <p:strVal val="visible"/>
                                      </p:to>
                                    </p:set>
                                    <p:anim calcmode="lin" valueType="num">
                                      <p:cBhvr additive="base">
                                        <p:cTn id="68" dur="500" fill="hold"/>
                                        <p:tgtEl>
                                          <p:spTgt spid="326"/>
                                        </p:tgtEl>
                                        <p:attrNameLst>
                                          <p:attrName>ppt_x</p:attrName>
                                        </p:attrNameLst>
                                      </p:cBhvr>
                                      <p:tavLst>
                                        <p:tav tm="0">
                                          <p:val>
                                            <p:strVal val="#ppt_x"/>
                                          </p:val>
                                        </p:tav>
                                        <p:tav tm="100000">
                                          <p:val>
                                            <p:strVal val="#ppt_x"/>
                                          </p:val>
                                        </p:tav>
                                      </p:tavLst>
                                    </p:anim>
                                    <p:anim calcmode="lin" valueType="num">
                                      <p:cBhvr additive="base">
                                        <p:cTn id="69" dur="500" fill="hold"/>
                                        <p:tgtEl>
                                          <p:spTgt spid="326"/>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322"/>
                                        </p:tgtEl>
                                        <p:attrNameLst>
                                          <p:attrName>style.visibility</p:attrName>
                                        </p:attrNameLst>
                                      </p:cBhvr>
                                      <p:to>
                                        <p:strVal val="visible"/>
                                      </p:to>
                                    </p:set>
                                    <p:anim calcmode="lin" valueType="num">
                                      <p:cBhvr additive="base">
                                        <p:cTn id="72" dur="500" fill="hold"/>
                                        <p:tgtEl>
                                          <p:spTgt spid="322"/>
                                        </p:tgtEl>
                                        <p:attrNameLst>
                                          <p:attrName>ppt_x</p:attrName>
                                        </p:attrNameLst>
                                      </p:cBhvr>
                                      <p:tavLst>
                                        <p:tav tm="0">
                                          <p:val>
                                            <p:strVal val="#ppt_x"/>
                                          </p:val>
                                        </p:tav>
                                        <p:tav tm="100000">
                                          <p:val>
                                            <p:strVal val="#ppt_x"/>
                                          </p:val>
                                        </p:tav>
                                      </p:tavLst>
                                    </p:anim>
                                    <p:anim calcmode="lin" valueType="num">
                                      <p:cBhvr additive="base">
                                        <p:cTn id="73" dur="500" fill="hold"/>
                                        <p:tgtEl>
                                          <p:spTgt spid="32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325"/>
                                        </p:tgtEl>
                                        <p:attrNameLst>
                                          <p:attrName>style.visibility</p:attrName>
                                        </p:attrNameLst>
                                      </p:cBhvr>
                                      <p:to>
                                        <p:strVal val="visible"/>
                                      </p:to>
                                    </p:set>
                                    <p:anim calcmode="lin" valueType="num">
                                      <p:cBhvr additive="base">
                                        <p:cTn id="76" dur="500" fill="hold"/>
                                        <p:tgtEl>
                                          <p:spTgt spid="325"/>
                                        </p:tgtEl>
                                        <p:attrNameLst>
                                          <p:attrName>ppt_x</p:attrName>
                                        </p:attrNameLst>
                                      </p:cBhvr>
                                      <p:tavLst>
                                        <p:tav tm="0">
                                          <p:val>
                                            <p:strVal val="#ppt_x"/>
                                          </p:val>
                                        </p:tav>
                                        <p:tav tm="100000">
                                          <p:val>
                                            <p:strVal val="#ppt_x"/>
                                          </p:val>
                                        </p:tav>
                                      </p:tavLst>
                                    </p:anim>
                                    <p:anim calcmode="lin" valueType="num">
                                      <p:cBhvr additive="base">
                                        <p:cTn id="77" dur="500" fill="hold"/>
                                        <p:tgtEl>
                                          <p:spTgt spid="325"/>
                                        </p:tgtEl>
                                        <p:attrNameLst>
                                          <p:attrName>ppt_y</p:attrName>
                                        </p:attrNameLst>
                                      </p:cBhvr>
                                      <p:tavLst>
                                        <p:tav tm="0">
                                          <p:val>
                                            <p:strVal val="1+#ppt_h/2"/>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323"/>
                                        </p:tgtEl>
                                        <p:attrNameLst>
                                          <p:attrName>style.visibility</p:attrName>
                                        </p:attrNameLst>
                                      </p:cBhvr>
                                      <p:to>
                                        <p:strVal val="visible"/>
                                      </p:to>
                                    </p:set>
                                    <p:anim calcmode="lin" valueType="num">
                                      <p:cBhvr additive="base">
                                        <p:cTn id="82" dur="500" fill="hold"/>
                                        <p:tgtEl>
                                          <p:spTgt spid="323"/>
                                        </p:tgtEl>
                                        <p:attrNameLst>
                                          <p:attrName>ppt_x</p:attrName>
                                        </p:attrNameLst>
                                      </p:cBhvr>
                                      <p:tavLst>
                                        <p:tav tm="0">
                                          <p:val>
                                            <p:strVal val="#ppt_x"/>
                                          </p:val>
                                        </p:tav>
                                        <p:tav tm="100000">
                                          <p:val>
                                            <p:strVal val="#ppt_x"/>
                                          </p:val>
                                        </p:tav>
                                      </p:tavLst>
                                    </p:anim>
                                    <p:anim calcmode="lin" valueType="num">
                                      <p:cBhvr additive="base">
                                        <p:cTn id="83" dur="500" fill="hold"/>
                                        <p:tgtEl>
                                          <p:spTgt spid="32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29"/>
                                        </p:tgtEl>
                                        <p:attrNameLst>
                                          <p:attrName>style.visibility</p:attrName>
                                        </p:attrNameLst>
                                      </p:cBhvr>
                                      <p:to>
                                        <p:strVal val="visible"/>
                                      </p:to>
                                    </p:set>
                                    <p:anim calcmode="lin" valueType="num">
                                      <p:cBhvr additive="base">
                                        <p:cTn id="86" dur="500" fill="hold"/>
                                        <p:tgtEl>
                                          <p:spTgt spid="329"/>
                                        </p:tgtEl>
                                        <p:attrNameLst>
                                          <p:attrName>ppt_x</p:attrName>
                                        </p:attrNameLst>
                                      </p:cBhvr>
                                      <p:tavLst>
                                        <p:tav tm="0">
                                          <p:val>
                                            <p:strVal val="#ppt_x"/>
                                          </p:val>
                                        </p:tav>
                                        <p:tav tm="100000">
                                          <p:val>
                                            <p:strVal val="#ppt_x"/>
                                          </p:val>
                                        </p:tav>
                                      </p:tavLst>
                                    </p:anim>
                                    <p:anim calcmode="lin" valueType="num">
                                      <p:cBhvr additive="base">
                                        <p:cTn id="87" dur="500" fill="hold"/>
                                        <p:tgtEl>
                                          <p:spTgt spid="329"/>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27"/>
                                        </p:tgtEl>
                                        <p:attrNameLst>
                                          <p:attrName>style.visibility</p:attrName>
                                        </p:attrNameLst>
                                      </p:cBhvr>
                                      <p:to>
                                        <p:strVal val="visible"/>
                                      </p:to>
                                    </p:set>
                                    <p:anim calcmode="lin" valueType="num">
                                      <p:cBhvr additive="base">
                                        <p:cTn id="90" dur="500" fill="hold"/>
                                        <p:tgtEl>
                                          <p:spTgt spid="327"/>
                                        </p:tgtEl>
                                        <p:attrNameLst>
                                          <p:attrName>ppt_x</p:attrName>
                                        </p:attrNameLst>
                                      </p:cBhvr>
                                      <p:tavLst>
                                        <p:tav tm="0">
                                          <p:val>
                                            <p:strVal val="#ppt_x"/>
                                          </p:val>
                                        </p:tav>
                                        <p:tav tm="100000">
                                          <p:val>
                                            <p:strVal val="#ppt_x"/>
                                          </p:val>
                                        </p:tav>
                                      </p:tavLst>
                                    </p:anim>
                                    <p:anim calcmode="lin" valueType="num">
                                      <p:cBhvr additive="base">
                                        <p:cTn id="91" dur="500" fill="hold"/>
                                        <p:tgtEl>
                                          <p:spTgt spid="327"/>
                                        </p:tgtEl>
                                        <p:attrNameLst>
                                          <p:attrName>ppt_y</p:attrName>
                                        </p:attrNameLst>
                                      </p:cBhvr>
                                      <p:tavLst>
                                        <p:tav tm="0">
                                          <p:val>
                                            <p:strVal val="1+#ppt_h/2"/>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grpId="0" nodeType="clickEffect">
                                  <p:stCondLst>
                                    <p:cond delay="0"/>
                                  </p:stCondLst>
                                  <p:childTnLst>
                                    <p:set>
                                      <p:cBhvr>
                                        <p:cTn id="95" dur="1" fill="hold">
                                          <p:stCondLst>
                                            <p:cond delay="0"/>
                                          </p:stCondLst>
                                        </p:cTn>
                                        <p:tgtEl>
                                          <p:spTgt spid="328"/>
                                        </p:tgtEl>
                                        <p:attrNameLst>
                                          <p:attrName>style.visibility</p:attrName>
                                        </p:attrNameLst>
                                      </p:cBhvr>
                                      <p:to>
                                        <p:strVal val="visible"/>
                                      </p:to>
                                    </p:set>
                                    <p:anim calcmode="lin" valueType="num">
                                      <p:cBhvr additive="base">
                                        <p:cTn id="96" dur="500" fill="hold"/>
                                        <p:tgtEl>
                                          <p:spTgt spid="328"/>
                                        </p:tgtEl>
                                        <p:attrNameLst>
                                          <p:attrName>ppt_x</p:attrName>
                                        </p:attrNameLst>
                                      </p:cBhvr>
                                      <p:tavLst>
                                        <p:tav tm="0">
                                          <p:val>
                                            <p:strVal val="#ppt_x"/>
                                          </p:val>
                                        </p:tav>
                                        <p:tav tm="100000">
                                          <p:val>
                                            <p:strVal val="#ppt_x"/>
                                          </p:val>
                                        </p:tav>
                                      </p:tavLst>
                                    </p:anim>
                                    <p:anim calcmode="lin" valueType="num">
                                      <p:cBhvr additive="base">
                                        <p:cTn id="97" dur="500" fill="hold"/>
                                        <p:tgtEl>
                                          <p:spTgt spid="328"/>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332"/>
                                        </p:tgtEl>
                                        <p:attrNameLst>
                                          <p:attrName>style.visibility</p:attrName>
                                        </p:attrNameLst>
                                      </p:cBhvr>
                                      <p:to>
                                        <p:strVal val="visible"/>
                                      </p:to>
                                    </p:set>
                                    <p:anim calcmode="lin" valueType="num">
                                      <p:cBhvr additive="base">
                                        <p:cTn id="100" dur="500" fill="hold"/>
                                        <p:tgtEl>
                                          <p:spTgt spid="332"/>
                                        </p:tgtEl>
                                        <p:attrNameLst>
                                          <p:attrName>ppt_x</p:attrName>
                                        </p:attrNameLst>
                                      </p:cBhvr>
                                      <p:tavLst>
                                        <p:tav tm="0">
                                          <p:val>
                                            <p:strVal val="#ppt_x"/>
                                          </p:val>
                                        </p:tav>
                                        <p:tav tm="100000">
                                          <p:val>
                                            <p:strVal val="#ppt_x"/>
                                          </p:val>
                                        </p:tav>
                                      </p:tavLst>
                                    </p:anim>
                                    <p:anim calcmode="lin" valueType="num">
                                      <p:cBhvr additive="base">
                                        <p:cTn id="101" dur="500" fill="hold"/>
                                        <p:tgtEl>
                                          <p:spTgt spid="332"/>
                                        </p:tgtEl>
                                        <p:attrNameLst>
                                          <p:attrName>ppt_y</p:attrName>
                                        </p:attrNameLst>
                                      </p:cBhvr>
                                      <p:tavLst>
                                        <p:tav tm="0">
                                          <p:val>
                                            <p:strVal val="1+#ppt_h/2"/>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2" presetClass="entr" presetSubtype="4" fill="hold" grpId="0" nodeType="clickEffect">
                                  <p:stCondLst>
                                    <p:cond delay="0"/>
                                  </p:stCondLst>
                                  <p:childTnLst>
                                    <p:set>
                                      <p:cBhvr>
                                        <p:cTn id="105" dur="1" fill="hold">
                                          <p:stCondLst>
                                            <p:cond delay="0"/>
                                          </p:stCondLst>
                                        </p:cTn>
                                        <p:tgtEl>
                                          <p:spTgt spid="333"/>
                                        </p:tgtEl>
                                        <p:attrNameLst>
                                          <p:attrName>style.visibility</p:attrName>
                                        </p:attrNameLst>
                                      </p:cBhvr>
                                      <p:to>
                                        <p:strVal val="visible"/>
                                      </p:to>
                                    </p:set>
                                    <p:anim calcmode="lin" valueType="num">
                                      <p:cBhvr additive="base">
                                        <p:cTn id="106" dur="500" fill="hold"/>
                                        <p:tgtEl>
                                          <p:spTgt spid="333"/>
                                        </p:tgtEl>
                                        <p:attrNameLst>
                                          <p:attrName>ppt_x</p:attrName>
                                        </p:attrNameLst>
                                      </p:cBhvr>
                                      <p:tavLst>
                                        <p:tav tm="0">
                                          <p:val>
                                            <p:strVal val="#ppt_x"/>
                                          </p:val>
                                        </p:tav>
                                        <p:tav tm="100000">
                                          <p:val>
                                            <p:strVal val="#ppt_x"/>
                                          </p:val>
                                        </p:tav>
                                      </p:tavLst>
                                    </p:anim>
                                    <p:anim calcmode="lin" valueType="num">
                                      <p:cBhvr additive="base">
                                        <p:cTn id="107" dur="500" fill="hold"/>
                                        <p:tgtEl>
                                          <p:spTgt spid="333"/>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0"/>
                                  </p:stCondLst>
                                  <p:childTnLst>
                                    <p:set>
                                      <p:cBhvr>
                                        <p:cTn id="109" dur="1" fill="hold">
                                          <p:stCondLst>
                                            <p:cond delay="0"/>
                                          </p:stCondLst>
                                        </p:cTn>
                                        <p:tgtEl>
                                          <p:spTgt spid="305"/>
                                        </p:tgtEl>
                                        <p:attrNameLst>
                                          <p:attrName>style.visibility</p:attrName>
                                        </p:attrNameLst>
                                      </p:cBhvr>
                                      <p:to>
                                        <p:strVal val="visible"/>
                                      </p:to>
                                    </p:set>
                                    <p:anim calcmode="lin" valueType="num">
                                      <p:cBhvr additive="base">
                                        <p:cTn id="110" dur="500" fill="hold"/>
                                        <p:tgtEl>
                                          <p:spTgt spid="305"/>
                                        </p:tgtEl>
                                        <p:attrNameLst>
                                          <p:attrName>ppt_x</p:attrName>
                                        </p:attrNameLst>
                                      </p:cBhvr>
                                      <p:tavLst>
                                        <p:tav tm="0">
                                          <p:val>
                                            <p:strVal val="#ppt_x"/>
                                          </p:val>
                                        </p:tav>
                                        <p:tav tm="100000">
                                          <p:val>
                                            <p:strVal val="#ppt_x"/>
                                          </p:val>
                                        </p:tav>
                                      </p:tavLst>
                                    </p:anim>
                                    <p:anim calcmode="lin" valueType="num">
                                      <p:cBhvr additive="base">
                                        <p:cTn id="111" dur="500" fill="hold"/>
                                        <p:tgtEl>
                                          <p:spTgt spid="3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p:bldP spid="292" grpId="0"/>
      <p:bldP spid="296" grpId="0"/>
      <p:bldP spid="297" grpId="0"/>
      <p:bldP spid="298" grpId="0"/>
      <p:bldP spid="301" grpId="0"/>
      <p:bldP spid="304" grpId="0"/>
      <p:bldP spid="305" grpId="0"/>
      <p:bldP spid="310" grpId="0"/>
      <p:bldP spid="312" grpId="0"/>
      <p:bldP spid="313" grpId="0"/>
      <p:bldP spid="314" grpId="0"/>
      <p:bldP spid="315" grpId="0"/>
      <p:bldP spid="316" grpId="0"/>
      <p:bldP spid="317" grpId="0"/>
      <p:bldP spid="322" grpId="0"/>
      <p:bldP spid="323" grpId="0"/>
      <p:bldP spid="324" grpId="0"/>
      <p:bldP spid="325" grpId="0"/>
      <p:bldP spid="326" grpId="0"/>
      <p:bldP spid="327" grpId="0"/>
      <p:bldP spid="328" grpId="0"/>
      <p:bldP spid="329" grpId="0"/>
      <p:bldP spid="332" grpId="0"/>
      <p:bldP spid="33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4" name="Group 62"/>
          <p:cNvGrpSpPr>
            <a:grpSpLocks/>
          </p:cNvGrpSpPr>
          <p:nvPr/>
        </p:nvGrpSpPr>
        <p:grpSpPr bwMode="auto">
          <a:xfrm>
            <a:off x="0" y="0"/>
            <a:ext cx="9144000" cy="6934200"/>
            <a:chOff x="0" y="0"/>
            <a:chExt cx="5760" cy="4320"/>
          </a:xfrm>
        </p:grpSpPr>
        <p:pic>
          <p:nvPicPr>
            <p:cNvPr id="5"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4"/>
            <p:cNvGrpSpPr>
              <a:grpSpLocks/>
            </p:cNvGrpSpPr>
            <p:nvPr/>
          </p:nvGrpSpPr>
          <p:grpSpPr bwMode="auto">
            <a:xfrm>
              <a:off x="96" y="3272"/>
              <a:ext cx="859" cy="952"/>
              <a:chOff x="2794" y="2160"/>
              <a:chExt cx="1154" cy="1279"/>
            </a:xfrm>
          </p:grpSpPr>
          <p:sp>
            <p:nvSpPr>
              <p:cNvPr id="148"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205"/>
            <p:cNvGrpSpPr>
              <a:grpSpLocks/>
            </p:cNvGrpSpPr>
            <p:nvPr/>
          </p:nvGrpSpPr>
          <p:grpSpPr bwMode="auto">
            <a:xfrm flipH="1">
              <a:off x="4810" y="3312"/>
              <a:ext cx="854" cy="912"/>
              <a:chOff x="2794" y="2160"/>
              <a:chExt cx="1154" cy="1279"/>
            </a:xfrm>
          </p:grpSpPr>
          <p:sp>
            <p:nvSpPr>
              <p:cNvPr id="8"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88" name="Text Box 23"/>
          <p:cNvSpPr txBox="1">
            <a:spLocks noChangeArrowheads="1"/>
          </p:cNvSpPr>
          <p:nvPr/>
        </p:nvSpPr>
        <p:spPr bwMode="auto">
          <a:xfrm>
            <a:off x="-11114" y="235256"/>
            <a:ext cx="9105901"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4000" b="1" dirty="0" err="1">
                <a:solidFill>
                  <a:srgbClr val="FF0000"/>
                </a:solidFill>
                <a:latin typeface="Times New Roman" pitchFamily="18" charset="0"/>
              </a:rPr>
              <a:t>Bài</a:t>
            </a:r>
            <a:r>
              <a:rPr lang="en-US" altLang="en-US" sz="4000" b="1" dirty="0">
                <a:solidFill>
                  <a:srgbClr val="FF0000"/>
                </a:solidFill>
                <a:latin typeface="Times New Roman" pitchFamily="18" charset="0"/>
              </a:rPr>
              <a:t> 3:  </a:t>
            </a:r>
          </a:p>
          <a:p>
            <a:r>
              <a:rPr lang="en-US" altLang="en-US" sz="4000" b="1" dirty="0">
                <a:solidFill>
                  <a:srgbClr val="FF0000"/>
                </a:solidFill>
                <a:latin typeface="Times New Roman" pitchFamily="18" charset="0"/>
              </a:rPr>
              <a:t>       </a:t>
            </a:r>
            <a:r>
              <a:rPr lang="en-US" altLang="en-US" sz="4000" b="1" dirty="0" err="1">
                <a:latin typeface="Times New Roman" pitchFamily="18" charset="0"/>
              </a:rPr>
              <a:t>Một</a:t>
            </a:r>
            <a:r>
              <a:rPr lang="en-US" altLang="en-US" sz="4000" b="1" dirty="0">
                <a:latin typeface="Times New Roman" pitchFamily="18" charset="0"/>
              </a:rPr>
              <a:t> </a:t>
            </a:r>
            <a:r>
              <a:rPr lang="en-US" altLang="en-US" sz="4000" b="1" dirty="0" err="1">
                <a:latin typeface="Times New Roman" pitchFamily="18" charset="0"/>
              </a:rPr>
              <a:t>hộp</a:t>
            </a:r>
            <a:r>
              <a:rPr lang="en-US" altLang="en-US" sz="4000" b="1" dirty="0">
                <a:latin typeface="Times New Roman" pitchFamily="18" charset="0"/>
              </a:rPr>
              <a:t> </a:t>
            </a:r>
            <a:r>
              <a:rPr lang="en-US" altLang="en-US" sz="4000" b="1" dirty="0" err="1">
                <a:latin typeface="Times New Roman" pitchFamily="18" charset="0"/>
              </a:rPr>
              <a:t>bóng</a:t>
            </a:r>
            <a:r>
              <a:rPr lang="en-US" altLang="en-US" sz="4000" b="1" dirty="0">
                <a:latin typeface="Times New Roman" pitchFamily="18" charset="0"/>
              </a:rPr>
              <a:t> </a:t>
            </a:r>
            <a:r>
              <a:rPr lang="en-US" altLang="en-US" sz="4000" b="1" dirty="0" err="1">
                <a:latin typeface="Times New Roman" pitchFamily="18" charset="0"/>
              </a:rPr>
              <a:t>có</a:t>
            </a:r>
            <a:r>
              <a:rPr lang="en-US" altLang="en-US" sz="4000" b="1" dirty="0">
                <a:latin typeface="Times New Roman" pitchFamily="18" charset="0"/>
              </a:rPr>
              <a:t>      </a:t>
            </a:r>
            <a:r>
              <a:rPr lang="en-US" altLang="en-US" sz="4000" b="1" dirty="0" err="1">
                <a:latin typeface="Times New Roman" pitchFamily="18" charset="0"/>
              </a:rPr>
              <a:t>số</a:t>
            </a:r>
            <a:r>
              <a:rPr lang="en-US" altLang="en-US" sz="4000" b="1" dirty="0">
                <a:latin typeface="Times New Roman" pitchFamily="18" charset="0"/>
              </a:rPr>
              <a:t> </a:t>
            </a:r>
            <a:r>
              <a:rPr lang="en-US" altLang="en-US" sz="4000" b="1" dirty="0" err="1">
                <a:latin typeface="Times New Roman" pitchFamily="18" charset="0"/>
              </a:rPr>
              <a:t>bóng</a:t>
            </a:r>
            <a:r>
              <a:rPr lang="en-US" altLang="en-US" sz="4000" b="1" dirty="0">
                <a:latin typeface="Times New Roman" pitchFamily="18" charset="0"/>
              </a:rPr>
              <a:t> </a:t>
            </a:r>
            <a:r>
              <a:rPr lang="en-US" altLang="en-US" sz="4000" b="1" dirty="0" err="1">
                <a:latin typeface="Times New Roman" pitchFamily="18" charset="0"/>
              </a:rPr>
              <a:t>màu</a:t>
            </a:r>
            <a:r>
              <a:rPr lang="en-US" altLang="en-US" sz="4000" b="1" dirty="0">
                <a:latin typeface="Times New Roman" pitchFamily="18" charset="0"/>
              </a:rPr>
              <a:t> </a:t>
            </a:r>
            <a:r>
              <a:rPr lang="vi-VN" altLang="en-US" sz="4000" b="1" dirty="0">
                <a:latin typeface="Times New Roman" pitchFamily="18" charset="0"/>
              </a:rPr>
              <a:t>đỏ</a:t>
            </a:r>
            <a:r>
              <a:rPr lang="en-US" altLang="en-US" sz="4000" b="1" dirty="0">
                <a:latin typeface="Times New Roman" pitchFamily="18" charset="0"/>
              </a:rPr>
              <a:t>,</a:t>
            </a:r>
          </a:p>
          <a:p>
            <a:endParaRPr lang="en-US" altLang="en-US" sz="4000" b="1" dirty="0">
              <a:latin typeface="Times New Roman" pitchFamily="18" charset="0"/>
            </a:endParaRPr>
          </a:p>
          <a:p>
            <a:r>
              <a:rPr lang="en-US" altLang="en-US" sz="4000" b="1" dirty="0">
                <a:latin typeface="Times New Roman" pitchFamily="18" charset="0"/>
              </a:rPr>
              <a:t>     </a:t>
            </a:r>
            <a:r>
              <a:rPr lang="en-US" altLang="en-US" sz="4000" b="1" dirty="0" err="1">
                <a:latin typeface="Times New Roman" pitchFamily="18" charset="0"/>
              </a:rPr>
              <a:t>số</a:t>
            </a:r>
            <a:r>
              <a:rPr lang="en-US" altLang="en-US" sz="4000" b="1" dirty="0">
                <a:latin typeface="Times New Roman" pitchFamily="18" charset="0"/>
              </a:rPr>
              <a:t> </a:t>
            </a:r>
            <a:r>
              <a:rPr lang="en-US" altLang="en-US" sz="4000" b="1" dirty="0" err="1">
                <a:latin typeface="Times New Roman" pitchFamily="18" charset="0"/>
              </a:rPr>
              <a:t>bóng</a:t>
            </a:r>
            <a:r>
              <a:rPr lang="en-US" altLang="en-US" sz="4000" b="1" dirty="0">
                <a:latin typeface="Times New Roman" pitchFamily="18" charset="0"/>
              </a:rPr>
              <a:t> </a:t>
            </a:r>
            <a:r>
              <a:rPr lang="en-US" altLang="en-US" sz="4000" b="1" dirty="0" err="1">
                <a:latin typeface="Times New Roman" pitchFamily="18" charset="0"/>
              </a:rPr>
              <a:t>màu</a:t>
            </a:r>
            <a:r>
              <a:rPr lang="en-US" altLang="en-US" sz="4000" b="1" dirty="0">
                <a:latin typeface="Times New Roman" pitchFamily="18" charset="0"/>
              </a:rPr>
              <a:t> </a:t>
            </a:r>
            <a:r>
              <a:rPr lang="en-US" altLang="en-US" sz="4000" b="1" dirty="0" err="1">
                <a:latin typeface="Times New Roman" pitchFamily="18" charset="0"/>
              </a:rPr>
              <a:t>xanh</a:t>
            </a:r>
            <a:r>
              <a:rPr lang="en-US" altLang="en-US" sz="4000" b="1" dirty="0">
                <a:latin typeface="Times New Roman" pitchFamily="18" charset="0"/>
              </a:rPr>
              <a:t>, </a:t>
            </a:r>
            <a:r>
              <a:rPr lang="en-US" altLang="en-US" sz="4000" b="1" dirty="0" err="1">
                <a:latin typeface="Times New Roman" pitchFamily="18" charset="0"/>
              </a:rPr>
              <a:t>còn</a:t>
            </a:r>
            <a:r>
              <a:rPr lang="en-US" altLang="en-US" sz="4000" b="1" dirty="0">
                <a:latin typeface="Times New Roman" pitchFamily="18" charset="0"/>
              </a:rPr>
              <a:t> </a:t>
            </a:r>
            <a:r>
              <a:rPr lang="en-US" altLang="en-US" sz="4000" b="1" dirty="0" err="1">
                <a:latin typeface="Times New Roman" pitchFamily="18" charset="0"/>
              </a:rPr>
              <a:t>lại</a:t>
            </a:r>
            <a:r>
              <a:rPr lang="en-US" altLang="en-US" sz="4000" b="1" dirty="0">
                <a:latin typeface="Times New Roman" pitchFamily="18" charset="0"/>
              </a:rPr>
              <a:t> </a:t>
            </a:r>
            <a:r>
              <a:rPr lang="en-US" altLang="en-US" sz="4000" b="1" dirty="0" err="1">
                <a:latin typeface="Times New Roman" pitchFamily="18" charset="0"/>
              </a:rPr>
              <a:t>là</a:t>
            </a:r>
            <a:r>
              <a:rPr lang="en-US" altLang="en-US" sz="4000" b="1" dirty="0">
                <a:latin typeface="Times New Roman" pitchFamily="18" charset="0"/>
              </a:rPr>
              <a:t> </a:t>
            </a:r>
            <a:r>
              <a:rPr lang="en-US" altLang="en-US" sz="4000" b="1" dirty="0" err="1">
                <a:latin typeface="Times New Roman" pitchFamily="18" charset="0"/>
              </a:rPr>
              <a:t>bóng</a:t>
            </a:r>
            <a:r>
              <a:rPr lang="en-US" altLang="en-US" sz="4000" b="1" dirty="0">
                <a:latin typeface="Times New Roman" pitchFamily="18" charset="0"/>
              </a:rPr>
              <a:t> </a:t>
            </a:r>
          </a:p>
          <a:p>
            <a:endParaRPr lang="en-US" altLang="en-US" sz="4000" b="1" dirty="0">
              <a:latin typeface="Times New Roman" pitchFamily="18" charset="0"/>
            </a:endParaRPr>
          </a:p>
          <a:p>
            <a:r>
              <a:rPr lang="en-US" altLang="en-US" sz="4000" b="1" dirty="0" err="1">
                <a:latin typeface="Times New Roman" pitchFamily="18" charset="0"/>
              </a:rPr>
              <a:t>màu</a:t>
            </a:r>
            <a:r>
              <a:rPr lang="en-US" altLang="en-US" sz="4000" b="1" dirty="0">
                <a:latin typeface="Times New Roman" pitchFamily="18" charset="0"/>
              </a:rPr>
              <a:t> </a:t>
            </a:r>
            <a:r>
              <a:rPr lang="en-US" altLang="en-US" sz="4000" b="1" dirty="0" err="1">
                <a:latin typeface="Times New Roman" pitchFamily="18" charset="0"/>
              </a:rPr>
              <a:t>vàng</a:t>
            </a:r>
            <a:r>
              <a:rPr lang="en-US" altLang="en-US" sz="4000" b="1" dirty="0">
                <a:latin typeface="Times New Roman" pitchFamily="18" charset="0"/>
              </a:rPr>
              <a:t>. </a:t>
            </a:r>
            <a:r>
              <a:rPr lang="en-US" altLang="en-US" sz="4000" b="1" dirty="0" err="1">
                <a:latin typeface="Times New Roman" pitchFamily="18" charset="0"/>
              </a:rPr>
              <a:t>Tìm</a:t>
            </a:r>
            <a:r>
              <a:rPr lang="en-US" altLang="en-US" sz="4000" b="1" dirty="0">
                <a:latin typeface="Times New Roman" pitchFamily="18" charset="0"/>
              </a:rPr>
              <a:t> </a:t>
            </a:r>
            <a:r>
              <a:rPr lang="en-US" altLang="en-US" sz="4000" b="1" dirty="0" err="1" smtClean="0">
                <a:latin typeface="Times New Roman" pitchFamily="18" charset="0"/>
              </a:rPr>
              <a:t>phân</a:t>
            </a:r>
            <a:r>
              <a:rPr lang="en-US" altLang="en-US" sz="4000" b="1" dirty="0" smtClean="0">
                <a:latin typeface="Times New Roman" pitchFamily="18" charset="0"/>
              </a:rPr>
              <a:t> </a:t>
            </a:r>
            <a:r>
              <a:rPr lang="en-US" altLang="en-US" sz="4000" b="1" dirty="0" err="1" smtClean="0">
                <a:latin typeface="Times New Roman" pitchFamily="18" charset="0"/>
              </a:rPr>
              <a:t>số</a:t>
            </a:r>
            <a:r>
              <a:rPr lang="en-US" altLang="en-US" sz="4000" b="1" dirty="0" smtClean="0">
                <a:latin typeface="Times New Roman" pitchFamily="18" charset="0"/>
              </a:rPr>
              <a:t> </a:t>
            </a:r>
            <a:r>
              <a:rPr lang="en-US" altLang="en-US" sz="4000" b="1" dirty="0" err="1" smtClean="0">
                <a:latin typeface="Times New Roman" pitchFamily="18" charset="0"/>
              </a:rPr>
              <a:t>chỉ</a:t>
            </a:r>
            <a:r>
              <a:rPr lang="en-US" altLang="en-US" sz="4000" b="1" dirty="0" smtClean="0">
                <a:latin typeface="Times New Roman" pitchFamily="18" charset="0"/>
              </a:rPr>
              <a:t> </a:t>
            </a:r>
            <a:r>
              <a:rPr lang="en-US" altLang="en-US" sz="4000" b="1" dirty="0" err="1">
                <a:latin typeface="Times New Roman" pitchFamily="18" charset="0"/>
              </a:rPr>
              <a:t>số</a:t>
            </a:r>
            <a:r>
              <a:rPr lang="en-US" altLang="en-US" sz="4000" b="1" dirty="0">
                <a:latin typeface="Times New Roman" pitchFamily="18" charset="0"/>
              </a:rPr>
              <a:t> </a:t>
            </a:r>
            <a:r>
              <a:rPr lang="en-US" altLang="en-US" sz="4000" b="1" dirty="0" err="1">
                <a:latin typeface="Times New Roman" pitchFamily="18" charset="0"/>
              </a:rPr>
              <a:t>bóng</a:t>
            </a:r>
            <a:r>
              <a:rPr lang="en-US" altLang="en-US" sz="4000" b="1" dirty="0">
                <a:latin typeface="Times New Roman" pitchFamily="18" charset="0"/>
              </a:rPr>
              <a:t> </a:t>
            </a:r>
            <a:r>
              <a:rPr lang="en-US" altLang="en-US" sz="4000" b="1" dirty="0" err="1">
                <a:latin typeface="Times New Roman" pitchFamily="18" charset="0"/>
              </a:rPr>
              <a:t>màu</a:t>
            </a:r>
            <a:r>
              <a:rPr lang="en-US" altLang="en-US" sz="4000" b="1" dirty="0">
                <a:latin typeface="Times New Roman" pitchFamily="18" charset="0"/>
              </a:rPr>
              <a:t> </a:t>
            </a:r>
          </a:p>
          <a:p>
            <a:endParaRPr lang="en-US" altLang="en-US" sz="4000" b="1" dirty="0">
              <a:latin typeface="Times New Roman" pitchFamily="18" charset="0"/>
            </a:endParaRPr>
          </a:p>
          <a:p>
            <a:r>
              <a:rPr lang="en-US" altLang="en-US" sz="4000" b="1" dirty="0" err="1">
                <a:latin typeface="Times New Roman" pitchFamily="18" charset="0"/>
              </a:rPr>
              <a:t>vàng</a:t>
            </a:r>
            <a:r>
              <a:rPr lang="en-US" altLang="en-US" sz="4000" b="1" dirty="0">
                <a:latin typeface="Times New Roman" pitchFamily="18" charset="0"/>
              </a:rPr>
              <a:t>.</a:t>
            </a:r>
            <a:endParaRPr lang="en-US" altLang="en-US" sz="4000" b="1" dirty="0">
              <a:solidFill>
                <a:srgbClr val="FF0000"/>
              </a:solidFill>
              <a:latin typeface="Times New Roman" pitchFamily="18" charset="0"/>
            </a:endParaRPr>
          </a:p>
        </p:txBody>
      </p:sp>
      <mc:AlternateContent xmlns:mc="http://schemas.openxmlformats.org/markup-compatibility/2006" xmlns:a14="http://schemas.microsoft.com/office/drawing/2010/main">
        <mc:Choice Requires="a14">
          <p:sp>
            <p:nvSpPr>
              <p:cNvPr id="289" name="Text Box 8"/>
              <p:cNvSpPr txBox="1">
                <a:spLocks noChangeArrowheads="1"/>
              </p:cNvSpPr>
              <p:nvPr/>
            </p:nvSpPr>
            <p:spPr>
              <a:xfrm>
                <a:off x="4800600" y="838200"/>
                <a:ext cx="457200" cy="905358"/>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𝟏</m:t>
                          </m:r>
                        </m:num>
                        <m:den>
                          <m:r>
                            <a:rPr lang="en-US" altLang="en-US" sz="2500" b="1" i="1" smtClean="0">
                              <a:latin typeface="Cambria Math"/>
                              <a:cs typeface="Times New Roman" pitchFamily="18" charset="0"/>
                            </a:rPr>
                            <m:t>𝟐</m:t>
                          </m:r>
                        </m:den>
                      </m:f>
                    </m:oMath>
                  </m:oMathPara>
                </a14:m>
                <a:endParaRPr lang="en-US" altLang="en-US" sz="2500" b="1" dirty="0" smtClean="0">
                  <a:latin typeface="Times New Roman" pitchFamily="18" charset="0"/>
                  <a:cs typeface="Times New Roman" pitchFamily="18" charset="0"/>
                </a:endParaRPr>
              </a:p>
            </p:txBody>
          </p:sp>
        </mc:Choice>
        <mc:Fallback xmlns="">
          <p:sp>
            <p:nvSpPr>
              <p:cNvPr id="289" name="Text Box 8"/>
              <p:cNvSpPr txBox="1">
                <a:spLocks noRot="1" noChangeAspect="1" noMove="1" noResize="1" noEditPoints="1" noAdjustHandles="1" noChangeArrowheads="1" noChangeShapeType="1" noTextEdit="1"/>
              </p:cNvSpPr>
              <p:nvPr/>
            </p:nvSpPr>
            <p:spPr>
              <a:xfrm>
                <a:off x="4800600" y="838200"/>
                <a:ext cx="457200" cy="905358"/>
              </a:xfrm>
              <a:prstGeom prst="rect">
                <a:avLst/>
              </a:prstGeom>
              <a:blipFill rotWithShape="1">
                <a:blip r:embed="rId4"/>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0" name="Text Box 8"/>
              <p:cNvSpPr txBox="1">
                <a:spLocks noChangeArrowheads="1"/>
              </p:cNvSpPr>
              <p:nvPr/>
            </p:nvSpPr>
            <p:spPr>
              <a:xfrm>
                <a:off x="206024" y="2057400"/>
                <a:ext cx="422146" cy="905358"/>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latin typeface="Cambria Math" panose="02040503050406030204" pitchFamily="18" charset="0"/>
                              <a:cs typeface="Times New Roman" pitchFamily="18" charset="0"/>
                            </a:rPr>
                          </m:ctrlPr>
                        </m:fPr>
                        <m:num>
                          <m:r>
                            <a:rPr lang="en-US" altLang="en-US" sz="2500" b="1" i="1" smtClean="0">
                              <a:latin typeface="Cambria Math"/>
                              <a:cs typeface="Times New Roman" pitchFamily="18" charset="0"/>
                            </a:rPr>
                            <m:t>𝟏</m:t>
                          </m:r>
                        </m:num>
                        <m:den>
                          <m:r>
                            <a:rPr lang="en-US" altLang="en-US" sz="2500" b="1" i="1" smtClean="0">
                              <a:latin typeface="Cambria Math"/>
                              <a:cs typeface="Times New Roman" pitchFamily="18" charset="0"/>
                            </a:rPr>
                            <m:t>𝟑</m:t>
                          </m:r>
                        </m:den>
                      </m:f>
                    </m:oMath>
                  </m:oMathPara>
                </a14:m>
                <a:endParaRPr lang="en-US" altLang="en-US" sz="2500" b="1" dirty="0" smtClean="0">
                  <a:latin typeface="Times New Roman" pitchFamily="18" charset="0"/>
                  <a:cs typeface="Times New Roman" pitchFamily="18" charset="0"/>
                </a:endParaRPr>
              </a:p>
            </p:txBody>
          </p:sp>
        </mc:Choice>
        <mc:Fallback xmlns="">
          <p:sp>
            <p:nvSpPr>
              <p:cNvPr id="290" name="Text Box 8"/>
              <p:cNvSpPr txBox="1">
                <a:spLocks noRot="1" noChangeAspect="1" noMove="1" noResize="1" noEditPoints="1" noAdjustHandles="1" noChangeArrowheads="1" noChangeShapeType="1" noTextEdit="1"/>
              </p:cNvSpPr>
              <p:nvPr/>
            </p:nvSpPr>
            <p:spPr>
              <a:xfrm>
                <a:off x="206024" y="2057400"/>
                <a:ext cx="422146" cy="905358"/>
              </a:xfrm>
              <a:prstGeom prst="rect">
                <a:avLst/>
              </a:prstGeom>
              <a:blipFill rotWithShape="1">
                <a:blip r:embed="rId5"/>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Tree>
    <p:extLst>
      <p:ext uri="{BB962C8B-B14F-4D97-AF65-F5344CB8AC3E}">
        <p14:creationId xmlns:p14="http://schemas.microsoft.com/office/powerpoint/2010/main" val="1764197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89"/>
                                        </p:tgtEl>
                                        <p:attrNameLst>
                                          <p:attrName>style.visibility</p:attrName>
                                        </p:attrNameLst>
                                      </p:cBhvr>
                                      <p:to>
                                        <p:strVal val="visible"/>
                                      </p:to>
                                    </p:set>
                                    <p:anim calcmode="lin" valueType="num">
                                      <p:cBhvr additive="base">
                                        <p:cTn id="7" dur="500" fill="hold"/>
                                        <p:tgtEl>
                                          <p:spTgt spid="289"/>
                                        </p:tgtEl>
                                        <p:attrNameLst>
                                          <p:attrName>ppt_x</p:attrName>
                                        </p:attrNameLst>
                                      </p:cBhvr>
                                      <p:tavLst>
                                        <p:tav tm="0">
                                          <p:val>
                                            <p:strVal val="#ppt_x"/>
                                          </p:val>
                                        </p:tav>
                                        <p:tav tm="100000">
                                          <p:val>
                                            <p:strVal val="#ppt_x"/>
                                          </p:val>
                                        </p:tav>
                                      </p:tavLst>
                                    </p:anim>
                                    <p:anim calcmode="lin" valueType="num">
                                      <p:cBhvr additive="base">
                                        <p:cTn id="8" dur="500" fill="hold"/>
                                        <p:tgtEl>
                                          <p:spTgt spid="28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90"/>
                                        </p:tgtEl>
                                        <p:attrNameLst>
                                          <p:attrName>style.visibility</p:attrName>
                                        </p:attrNameLst>
                                      </p:cBhvr>
                                      <p:to>
                                        <p:strVal val="visible"/>
                                      </p:to>
                                    </p:set>
                                    <p:anim calcmode="lin" valueType="num">
                                      <p:cBhvr additive="base">
                                        <p:cTn id="11" dur="500" fill="hold"/>
                                        <p:tgtEl>
                                          <p:spTgt spid="290"/>
                                        </p:tgtEl>
                                        <p:attrNameLst>
                                          <p:attrName>ppt_x</p:attrName>
                                        </p:attrNameLst>
                                      </p:cBhvr>
                                      <p:tavLst>
                                        <p:tav tm="0">
                                          <p:val>
                                            <p:strVal val="#ppt_x"/>
                                          </p:val>
                                        </p:tav>
                                        <p:tav tm="100000">
                                          <p:val>
                                            <p:strVal val="#ppt_x"/>
                                          </p:val>
                                        </p:tav>
                                      </p:tavLst>
                                    </p:anim>
                                    <p:anim calcmode="lin" valueType="num">
                                      <p:cBhvr additive="base">
                                        <p:cTn id="12" dur="500" fill="hold"/>
                                        <p:tgtEl>
                                          <p:spTgt spid="2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p:bldP spid="29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dirty="0"/>
          </a:p>
        </p:txBody>
      </p:sp>
      <p:grpSp>
        <p:nvGrpSpPr>
          <p:cNvPr id="4" name="Group 62"/>
          <p:cNvGrpSpPr>
            <a:grpSpLocks/>
          </p:cNvGrpSpPr>
          <p:nvPr/>
        </p:nvGrpSpPr>
        <p:grpSpPr bwMode="auto">
          <a:xfrm>
            <a:off x="17463" y="0"/>
            <a:ext cx="9144000" cy="6858001"/>
            <a:chOff x="0" y="0"/>
            <a:chExt cx="5760" cy="4320"/>
          </a:xfrm>
        </p:grpSpPr>
        <p:pic>
          <p:nvPicPr>
            <p:cNvPr id="5"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4"/>
            <p:cNvGrpSpPr>
              <a:grpSpLocks/>
            </p:cNvGrpSpPr>
            <p:nvPr/>
          </p:nvGrpSpPr>
          <p:grpSpPr bwMode="auto">
            <a:xfrm>
              <a:off x="96" y="3272"/>
              <a:ext cx="859" cy="952"/>
              <a:chOff x="2794" y="2160"/>
              <a:chExt cx="1154" cy="1279"/>
            </a:xfrm>
          </p:grpSpPr>
          <p:sp>
            <p:nvSpPr>
              <p:cNvPr id="148"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205"/>
            <p:cNvGrpSpPr>
              <a:grpSpLocks/>
            </p:cNvGrpSpPr>
            <p:nvPr/>
          </p:nvGrpSpPr>
          <p:grpSpPr bwMode="auto">
            <a:xfrm flipH="1">
              <a:off x="4810" y="3312"/>
              <a:ext cx="854" cy="912"/>
              <a:chOff x="2794" y="2160"/>
              <a:chExt cx="1154" cy="1279"/>
            </a:xfrm>
          </p:grpSpPr>
          <p:sp>
            <p:nvSpPr>
              <p:cNvPr id="8"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88" name="Text Box 23"/>
          <p:cNvSpPr txBox="1">
            <a:spLocks noChangeArrowheads="1"/>
          </p:cNvSpPr>
          <p:nvPr/>
        </p:nvSpPr>
        <p:spPr bwMode="auto">
          <a:xfrm>
            <a:off x="1684338" y="4808538"/>
            <a:ext cx="1828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200" b="1">
                <a:solidFill>
                  <a:srgbClr val="FF0000"/>
                </a:solidFill>
                <a:latin typeface="Times New Roman" pitchFamily="18" charset="0"/>
              </a:rPr>
              <a:t>bóng đỏ</a:t>
            </a:r>
          </a:p>
        </p:txBody>
      </p:sp>
      <p:sp>
        <p:nvSpPr>
          <p:cNvPr id="289" name="Text Box 25"/>
          <p:cNvSpPr txBox="1">
            <a:spLocks noChangeArrowheads="1"/>
          </p:cNvSpPr>
          <p:nvPr/>
        </p:nvSpPr>
        <p:spPr bwMode="auto">
          <a:xfrm>
            <a:off x="6629400" y="2913063"/>
            <a:ext cx="19970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200" b="1" dirty="0" err="1">
                <a:solidFill>
                  <a:srgbClr val="FFC000"/>
                </a:solidFill>
                <a:latin typeface="Times New Roman" pitchFamily="18" charset="0"/>
              </a:rPr>
              <a:t>bóng</a:t>
            </a:r>
            <a:r>
              <a:rPr lang="en-US" altLang="en-US" sz="3200" b="1" dirty="0">
                <a:solidFill>
                  <a:srgbClr val="FFC000"/>
                </a:solidFill>
                <a:latin typeface="Times New Roman" pitchFamily="18" charset="0"/>
              </a:rPr>
              <a:t> </a:t>
            </a:r>
            <a:r>
              <a:rPr lang="en-US" altLang="en-US" sz="3200" b="1" dirty="0" err="1">
                <a:solidFill>
                  <a:srgbClr val="FFC000"/>
                </a:solidFill>
                <a:latin typeface="Times New Roman" pitchFamily="18" charset="0"/>
              </a:rPr>
              <a:t>vàng</a:t>
            </a:r>
            <a:endParaRPr lang="en-US" altLang="en-US" sz="3200" b="1" dirty="0">
              <a:solidFill>
                <a:srgbClr val="FFC000"/>
              </a:solidFill>
              <a:latin typeface="Times New Roman" pitchFamily="18" charset="0"/>
            </a:endParaRPr>
          </a:p>
        </p:txBody>
      </p:sp>
      <p:sp>
        <p:nvSpPr>
          <p:cNvPr id="290" name="Text Box 33"/>
          <p:cNvSpPr txBox="1">
            <a:spLocks noChangeArrowheads="1"/>
          </p:cNvSpPr>
          <p:nvPr/>
        </p:nvSpPr>
        <p:spPr bwMode="auto">
          <a:xfrm>
            <a:off x="993775" y="4586288"/>
            <a:ext cx="2017713"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200" b="1">
                <a:solidFill>
                  <a:srgbClr val="0000FF"/>
                </a:solidFill>
                <a:latin typeface="Times New Roman" pitchFamily="18" charset="0"/>
              </a:rPr>
              <a:t>bóng xanh</a:t>
            </a:r>
          </a:p>
        </p:txBody>
      </p:sp>
      <p:sp>
        <p:nvSpPr>
          <p:cNvPr id="291" name="AutoShape 34"/>
          <p:cNvSpPr>
            <a:spLocks/>
          </p:cNvSpPr>
          <p:nvPr/>
        </p:nvSpPr>
        <p:spPr bwMode="auto">
          <a:xfrm rot="5400000">
            <a:off x="2451100" y="3868738"/>
            <a:ext cx="327025" cy="3663950"/>
          </a:xfrm>
          <a:prstGeom prst="rightBrace">
            <a:avLst>
              <a:gd name="adj1" fmla="val 150371"/>
              <a:gd name="adj2" fmla="val 50000"/>
            </a:avLst>
          </a:prstGeom>
          <a:noFill/>
          <a:ln w="28575">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vi-VN" altLang="en-US" sz="1600">
              <a:latin typeface="Times New Roman" pitchFamily="18" charset="0"/>
            </a:endParaRPr>
          </a:p>
        </p:txBody>
      </p:sp>
      <p:sp>
        <p:nvSpPr>
          <p:cNvPr id="292" name="AutoShape 37"/>
          <p:cNvSpPr>
            <a:spLocks/>
          </p:cNvSpPr>
          <p:nvPr/>
        </p:nvSpPr>
        <p:spPr bwMode="auto">
          <a:xfrm rot="5400000">
            <a:off x="1883570" y="4396581"/>
            <a:ext cx="239712" cy="2473325"/>
          </a:xfrm>
          <a:prstGeom prst="rightBrace">
            <a:avLst>
              <a:gd name="adj1" fmla="val 58420"/>
              <a:gd name="adj2" fmla="val 50000"/>
            </a:avLst>
          </a:prstGeom>
          <a:noFill/>
          <a:ln w="28575">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vi-VN" altLang="en-US" sz="1600">
              <a:latin typeface="Times New Roman" pitchFamily="18" charset="0"/>
            </a:endParaRPr>
          </a:p>
        </p:txBody>
      </p:sp>
      <p:sp>
        <p:nvSpPr>
          <p:cNvPr id="293" name="AutoShape 39"/>
          <p:cNvSpPr>
            <a:spLocks/>
          </p:cNvSpPr>
          <p:nvPr/>
        </p:nvSpPr>
        <p:spPr bwMode="auto">
          <a:xfrm rot="5400000">
            <a:off x="7338219" y="3502819"/>
            <a:ext cx="304800" cy="1112838"/>
          </a:xfrm>
          <a:prstGeom prst="rightBrace">
            <a:avLst>
              <a:gd name="adj1" fmla="val 35429"/>
              <a:gd name="adj2" fmla="val 50000"/>
            </a:avLst>
          </a:prstGeom>
          <a:noFill/>
          <a:ln w="38100">
            <a:solidFill>
              <a:srgbClr val="FFC000"/>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vi-VN" altLang="en-US" sz="1600">
              <a:latin typeface="Times New Roman" pitchFamily="18" charset="0"/>
            </a:endParaRPr>
          </a:p>
        </p:txBody>
      </p:sp>
      <p:grpSp>
        <p:nvGrpSpPr>
          <p:cNvPr id="294" name="Group 293"/>
          <p:cNvGrpSpPr>
            <a:grpSpLocks/>
          </p:cNvGrpSpPr>
          <p:nvPr/>
        </p:nvGrpSpPr>
        <p:grpSpPr bwMode="auto">
          <a:xfrm>
            <a:off x="765175" y="3497263"/>
            <a:ext cx="7281863" cy="409575"/>
            <a:chOff x="990600" y="4349086"/>
            <a:chExt cx="7315200" cy="409433"/>
          </a:xfrm>
        </p:grpSpPr>
        <p:cxnSp>
          <p:nvCxnSpPr>
            <p:cNvPr id="295" name="Straight Connector 294"/>
            <p:cNvCxnSpPr/>
            <p:nvPr/>
          </p:nvCxnSpPr>
          <p:spPr>
            <a:xfrm>
              <a:off x="990600" y="4571259"/>
              <a:ext cx="7315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p:cNvCxnSpPr/>
            <p:nvPr/>
          </p:nvCxnSpPr>
          <p:spPr>
            <a:xfrm>
              <a:off x="990600" y="4385585"/>
              <a:ext cx="0" cy="37293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p:cNvCxnSpPr/>
            <p:nvPr/>
          </p:nvCxnSpPr>
          <p:spPr>
            <a:xfrm>
              <a:off x="8305800" y="4349086"/>
              <a:ext cx="0" cy="37293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 name="Group 297"/>
          <p:cNvGrpSpPr>
            <a:grpSpLocks/>
          </p:cNvGrpSpPr>
          <p:nvPr/>
        </p:nvGrpSpPr>
        <p:grpSpPr bwMode="auto">
          <a:xfrm>
            <a:off x="6934200" y="3536950"/>
            <a:ext cx="1131888" cy="369888"/>
            <a:chOff x="1143000" y="3891769"/>
            <a:chExt cx="1219200" cy="395783"/>
          </a:xfrm>
        </p:grpSpPr>
        <p:cxnSp>
          <p:nvCxnSpPr>
            <p:cNvPr id="299" name="Straight Connector 298"/>
            <p:cNvCxnSpPr/>
            <p:nvPr/>
          </p:nvCxnSpPr>
          <p:spPr>
            <a:xfrm flipV="1">
              <a:off x="1143000" y="4071382"/>
              <a:ext cx="1219200" cy="6358"/>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p:cNvCxnSpPr/>
            <p:nvPr/>
          </p:nvCxnSpPr>
          <p:spPr>
            <a:xfrm>
              <a:off x="1143000" y="3914022"/>
              <a:ext cx="0" cy="373530"/>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p:cNvCxnSpPr/>
            <p:nvPr/>
          </p:nvCxnSpPr>
          <p:spPr>
            <a:xfrm>
              <a:off x="2362200" y="3891769"/>
              <a:ext cx="0" cy="373530"/>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302" name="Text Box 23"/>
          <p:cNvSpPr txBox="1">
            <a:spLocks noChangeArrowheads="1"/>
          </p:cNvSpPr>
          <p:nvPr/>
        </p:nvSpPr>
        <p:spPr bwMode="auto">
          <a:xfrm>
            <a:off x="17463" y="109538"/>
            <a:ext cx="9105900"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200" b="1" dirty="0" err="1">
                <a:solidFill>
                  <a:srgbClr val="FF0000"/>
                </a:solidFill>
                <a:latin typeface="Times New Roman" pitchFamily="18" charset="0"/>
              </a:rPr>
              <a:t>Bài</a:t>
            </a:r>
            <a:r>
              <a:rPr lang="en-US" altLang="en-US" sz="3200" b="1" dirty="0">
                <a:solidFill>
                  <a:srgbClr val="FF0000"/>
                </a:solidFill>
                <a:latin typeface="Times New Roman" pitchFamily="18" charset="0"/>
              </a:rPr>
              <a:t> 3:  </a:t>
            </a:r>
            <a:r>
              <a:rPr lang="en-US" altLang="en-US" sz="3200" b="1" dirty="0" err="1">
                <a:latin typeface="Times New Roman" pitchFamily="18" charset="0"/>
              </a:rPr>
              <a:t>Một</a:t>
            </a:r>
            <a:r>
              <a:rPr lang="en-US" altLang="en-US" sz="3200" b="1" dirty="0">
                <a:latin typeface="Times New Roman" pitchFamily="18" charset="0"/>
              </a:rPr>
              <a:t> </a:t>
            </a:r>
            <a:r>
              <a:rPr lang="en-US" altLang="en-US" sz="3200" b="1" dirty="0" err="1">
                <a:latin typeface="Times New Roman" pitchFamily="18" charset="0"/>
              </a:rPr>
              <a:t>hộp</a:t>
            </a:r>
            <a:r>
              <a:rPr lang="en-US" altLang="en-US" sz="3200" b="1" dirty="0">
                <a:latin typeface="Times New Roman" pitchFamily="18" charset="0"/>
              </a:rPr>
              <a:t> </a:t>
            </a:r>
            <a:r>
              <a:rPr lang="en-US" altLang="en-US" sz="3200" b="1" dirty="0" err="1">
                <a:latin typeface="Times New Roman" pitchFamily="18" charset="0"/>
              </a:rPr>
              <a:t>bóng</a:t>
            </a:r>
            <a:r>
              <a:rPr lang="en-US" altLang="en-US" sz="3200" b="1" dirty="0">
                <a:latin typeface="Times New Roman" pitchFamily="18" charset="0"/>
              </a:rPr>
              <a:t> </a:t>
            </a:r>
            <a:r>
              <a:rPr lang="en-US" altLang="en-US" sz="3200" b="1" dirty="0" err="1">
                <a:latin typeface="Times New Roman" pitchFamily="18" charset="0"/>
              </a:rPr>
              <a:t>có</a:t>
            </a:r>
            <a:r>
              <a:rPr lang="en-US" altLang="en-US" sz="3200" b="1" dirty="0">
                <a:latin typeface="Times New Roman" pitchFamily="18" charset="0"/>
              </a:rPr>
              <a:t>      </a:t>
            </a:r>
            <a:r>
              <a:rPr lang="en-US" altLang="en-US" sz="3200" b="1" dirty="0" err="1">
                <a:latin typeface="Times New Roman" pitchFamily="18" charset="0"/>
              </a:rPr>
              <a:t>số</a:t>
            </a:r>
            <a:r>
              <a:rPr lang="en-US" altLang="en-US" sz="3200" b="1" dirty="0">
                <a:latin typeface="Times New Roman" pitchFamily="18" charset="0"/>
              </a:rPr>
              <a:t> </a:t>
            </a:r>
            <a:r>
              <a:rPr lang="en-US" altLang="en-US" sz="3200" b="1" dirty="0" err="1">
                <a:latin typeface="Times New Roman" pitchFamily="18" charset="0"/>
              </a:rPr>
              <a:t>bóng</a:t>
            </a:r>
            <a:r>
              <a:rPr lang="en-US" altLang="en-US" sz="3200" b="1" dirty="0">
                <a:latin typeface="Times New Roman" pitchFamily="18" charset="0"/>
              </a:rPr>
              <a:t> </a:t>
            </a:r>
            <a:r>
              <a:rPr lang="en-US" altLang="en-US" sz="3200" b="1" dirty="0" err="1">
                <a:latin typeface="Times New Roman" pitchFamily="18" charset="0"/>
              </a:rPr>
              <a:t>màu</a:t>
            </a:r>
            <a:r>
              <a:rPr lang="en-US" altLang="en-US" sz="3200" b="1" dirty="0">
                <a:latin typeface="Times New Roman" pitchFamily="18" charset="0"/>
              </a:rPr>
              <a:t> </a:t>
            </a:r>
            <a:r>
              <a:rPr lang="vi-VN" altLang="en-US" sz="3200" b="1" dirty="0">
                <a:latin typeface="Times New Roman" pitchFamily="18" charset="0"/>
              </a:rPr>
              <a:t>đỏ</a:t>
            </a:r>
            <a:r>
              <a:rPr lang="en-US" altLang="en-US" sz="3200" b="1" dirty="0">
                <a:latin typeface="Times New Roman" pitchFamily="18" charset="0"/>
              </a:rPr>
              <a:t>,      </a:t>
            </a:r>
            <a:r>
              <a:rPr lang="en-US" altLang="en-US" sz="3200" b="1" dirty="0" err="1">
                <a:latin typeface="Times New Roman" pitchFamily="18" charset="0"/>
              </a:rPr>
              <a:t>số</a:t>
            </a:r>
            <a:endParaRPr lang="en-US" altLang="en-US" sz="3200" b="1" dirty="0">
              <a:latin typeface="Times New Roman" pitchFamily="18" charset="0"/>
            </a:endParaRPr>
          </a:p>
          <a:p>
            <a:endParaRPr lang="en-US" altLang="en-US" sz="3200" b="1" dirty="0">
              <a:latin typeface="Times New Roman" pitchFamily="18" charset="0"/>
            </a:endParaRPr>
          </a:p>
          <a:p>
            <a:r>
              <a:rPr lang="en-US" altLang="en-US" sz="3200" b="1" dirty="0" err="1">
                <a:latin typeface="Times New Roman" pitchFamily="18" charset="0"/>
              </a:rPr>
              <a:t>bóng</a:t>
            </a:r>
            <a:r>
              <a:rPr lang="en-US" altLang="en-US" sz="3200" b="1" dirty="0">
                <a:latin typeface="Times New Roman" pitchFamily="18" charset="0"/>
              </a:rPr>
              <a:t> </a:t>
            </a:r>
            <a:r>
              <a:rPr lang="en-US" altLang="en-US" sz="3200" b="1" dirty="0" err="1">
                <a:latin typeface="Times New Roman" pitchFamily="18" charset="0"/>
              </a:rPr>
              <a:t>màu</a:t>
            </a:r>
            <a:r>
              <a:rPr lang="en-US" altLang="en-US" sz="3200" b="1" dirty="0">
                <a:latin typeface="Times New Roman" pitchFamily="18" charset="0"/>
              </a:rPr>
              <a:t> </a:t>
            </a:r>
            <a:r>
              <a:rPr lang="en-US" altLang="en-US" sz="3200" b="1" dirty="0" err="1">
                <a:latin typeface="Times New Roman" pitchFamily="18" charset="0"/>
              </a:rPr>
              <a:t>xanh</a:t>
            </a:r>
            <a:r>
              <a:rPr lang="en-US" altLang="en-US" sz="3200" b="1" dirty="0">
                <a:latin typeface="Times New Roman" pitchFamily="18" charset="0"/>
              </a:rPr>
              <a:t>, </a:t>
            </a:r>
            <a:r>
              <a:rPr lang="en-US" altLang="en-US" sz="3200" b="1" dirty="0" err="1">
                <a:latin typeface="Times New Roman" pitchFamily="18" charset="0"/>
              </a:rPr>
              <a:t>còn</a:t>
            </a:r>
            <a:r>
              <a:rPr lang="en-US" altLang="en-US" sz="3200" b="1" dirty="0">
                <a:latin typeface="Times New Roman" pitchFamily="18" charset="0"/>
              </a:rPr>
              <a:t> </a:t>
            </a:r>
            <a:r>
              <a:rPr lang="en-US" altLang="en-US" sz="3200" b="1" dirty="0" err="1">
                <a:latin typeface="Times New Roman" pitchFamily="18" charset="0"/>
              </a:rPr>
              <a:t>lại</a:t>
            </a:r>
            <a:r>
              <a:rPr lang="en-US" altLang="en-US" sz="3200" b="1" dirty="0">
                <a:latin typeface="Times New Roman" pitchFamily="18" charset="0"/>
              </a:rPr>
              <a:t> </a:t>
            </a:r>
            <a:r>
              <a:rPr lang="en-US" altLang="en-US" sz="3200" b="1" dirty="0" err="1">
                <a:latin typeface="Times New Roman" pitchFamily="18" charset="0"/>
              </a:rPr>
              <a:t>là</a:t>
            </a:r>
            <a:r>
              <a:rPr lang="en-US" altLang="en-US" sz="3200" b="1" dirty="0">
                <a:latin typeface="Times New Roman" pitchFamily="18" charset="0"/>
              </a:rPr>
              <a:t> </a:t>
            </a:r>
            <a:r>
              <a:rPr lang="en-US" altLang="en-US" sz="3200" b="1" dirty="0" err="1">
                <a:latin typeface="Times New Roman" pitchFamily="18" charset="0"/>
              </a:rPr>
              <a:t>bóng</a:t>
            </a:r>
            <a:r>
              <a:rPr lang="en-US" altLang="en-US" sz="3200" b="1" dirty="0">
                <a:latin typeface="Times New Roman" pitchFamily="18" charset="0"/>
              </a:rPr>
              <a:t> </a:t>
            </a:r>
            <a:r>
              <a:rPr lang="en-US" altLang="en-US" sz="3200" b="1" dirty="0" err="1">
                <a:latin typeface="Times New Roman" pitchFamily="18" charset="0"/>
              </a:rPr>
              <a:t>màu</a:t>
            </a:r>
            <a:r>
              <a:rPr lang="en-US" altLang="en-US" sz="3200" b="1" dirty="0">
                <a:latin typeface="Times New Roman" pitchFamily="18" charset="0"/>
              </a:rPr>
              <a:t> </a:t>
            </a:r>
            <a:r>
              <a:rPr lang="en-US" altLang="en-US" sz="3200" b="1" dirty="0" err="1">
                <a:latin typeface="Times New Roman" pitchFamily="18" charset="0"/>
              </a:rPr>
              <a:t>vàng</a:t>
            </a:r>
            <a:r>
              <a:rPr lang="en-US" altLang="en-US" sz="3200" b="1" dirty="0">
                <a:latin typeface="Times New Roman" pitchFamily="18" charset="0"/>
              </a:rPr>
              <a:t>. </a:t>
            </a:r>
            <a:r>
              <a:rPr lang="en-US" altLang="en-US" sz="3200" b="1" dirty="0" err="1">
                <a:latin typeface="Times New Roman" pitchFamily="18" charset="0"/>
              </a:rPr>
              <a:t>Tìm</a:t>
            </a:r>
            <a:r>
              <a:rPr lang="en-US" altLang="en-US" sz="3200" b="1" dirty="0">
                <a:latin typeface="Times New Roman" pitchFamily="18" charset="0"/>
              </a:rPr>
              <a:t> </a:t>
            </a:r>
            <a:r>
              <a:rPr lang="en-US" altLang="en-US" sz="3200" b="1" dirty="0" err="1" smtClean="0">
                <a:latin typeface="Times New Roman" pitchFamily="18" charset="0"/>
              </a:rPr>
              <a:t>phân</a:t>
            </a:r>
            <a:r>
              <a:rPr lang="en-US" altLang="en-US" sz="3200" b="1" dirty="0" smtClean="0">
                <a:latin typeface="Times New Roman" pitchFamily="18" charset="0"/>
              </a:rPr>
              <a:t> </a:t>
            </a:r>
            <a:r>
              <a:rPr lang="en-US" altLang="en-US" sz="3200" b="1" dirty="0" err="1" smtClean="0">
                <a:latin typeface="Times New Roman" pitchFamily="18" charset="0"/>
              </a:rPr>
              <a:t>số</a:t>
            </a:r>
            <a:r>
              <a:rPr lang="en-US" altLang="en-US" sz="3200" b="1" dirty="0" smtClean="0">
                <a:latin typeface="Times New Roman" pitchFamily="18" charset="0"/>
              </a:rPr>
              <a:t> </a:t>
            </a:r>
            <a:r>
              <a:rPr lang="en-US" altLang="en-US" sz="3200" b="1" dirty="0" err="1" smtClean="0">
                <a:latin typeface="Times New Roman" pitchFamily="18" charset="0"/>
              </a:rPr>
              <a:t>chỉ</a:t>
            </a:r>
            <a:r>
              <a:rPr lang="en-US" altLang="en-US" sz="3200" b="1" dirty="0" smtClean="0">
                <a:latin typeface="Times New Roman" pitchFamily="18" charset="0"/>
              </a:rPr>
              <a:t> </a:t>
            </a:r>
            <a:r>
              <a:rPr lang="en-US" altLang="en-US" sz="3200" b="1" dirty="0" err="1">
                <a:latin typeface="Times New Roman" pitchFamily="18" charset="0"/>
              </a:rPr>
              <a:t>số</a:t>
            </a:r>
            <a:r>
              <a:rPr lang="en-US" altLang="en-US" sz="3200" b="1" dirty="0">
                <a:latin typeface="Times New Roman" pitchFamily="18" charset="0"/>
              </a:rPr>
              <a:t> </a:t>
            </a:r>
            <a:r>
              <a:rPr lang="en-US" altLang="en-US" sz="3200" b="1" dirty="0" err="1">
                <a:latin typeface="Times New Roman" pitchFamily="18" charset="0"/>
              </a:rPr>
              <a:t>bóng</a:t>
            </a:r>
            <a:r>
              <a:rPr lang="en-US" altLang="en-US" sz="3200" b="1" dirty="0">
                <a:latin typeface="Times New Roman" pitchFamily="18" charset="0"/>
              </a:rPr>
              <a:t> </a:t>
            </a:r>
            <a:r>
              <a:rPr lang="en-US" altLang="en-US" sz="3200" b="1" dirty="0" err="1">
                <a:latin typeface="Times New Roman" pitchFamily="18" charset="0"/>
              </a:rPr>
              <a:t>màu</a:t>
            </a:r>
            <a:r>
              <a:rPr lang="en-US" altLang="en-US" sz="3200" b="1" dirty="0">
                <a:latin typeface="Times New Roman" pitchFamily="18" charset="0"/>
              </a:rPr>
              <a:t> </a:t>
            </a:r>
            <a:r>
              <a:rPr lang="en-US" altLang="en-US" sz="3200" b="1" dirty="0" err="1">
                <a:latin typeface="Times New Roman" pitchFamily="18" charset="0"/>
              </a:rPr>
              <a:t>vàng</a:t>
            </a:r>
            <a:r>
              <a:rPr lang="en-US" altLang="en-US" sz="3200" b="1" dirty="0">
                <a:latin typeface="Times New Roman" pitchFamily="18" charset="0"/>
              </a:rPr>
              <a:t>.</a:t>
            </a:r>
            <a:endParaRPr lang="en-US" altLang="en-US" sz="3200" b="1" dirty="0">
              <a:solidFill>
                <a:srgbClr val="FF0000"/>
              </a:solidFill>
              <a:latin typeface="Times New Roman" pitchFamily="18" charset="0"/>
            </a:endParaRPr>
          </a:p>
        </p:txBody>
      </p:sp>
      <p:sp>
        <p:nvSpPr>
          <p:cNvPr id="303" name="Text Box 33"/>
          <p:cNvSpPr txBox="1">
            <a:spLocks noChangeArrowheads="1"/>
          </p:cNvSpPr>
          <p:nvPr/>
        </p:nvSpPr>
        <p:spPr bwMode="auto">
          <a:xfrm>
            <a:off x="3709988" y="2136775"/>
            <a:ext cx="17224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200" b="1" u="sng" dirty="0" err="1">
                <a:solidFill>
                  <a:srgbClr val="0000FF"/>
                </a:solidFill>
                <a:latin typeface="Times New Roman" pitchFamily="18" charset="0"/>
              </a:rPr>
              <a:t>Tóm</a:t>
            </a:r>
            <a:r>
              <a:rPr lang="en-US" altLang="en-US" sz="3200" b="1" u="sng" dirty="0">
                <a:solidFill>
                  <a:srgbClr val="0000FF"/>
                </a:solidFill>
                <a:latin typeface="Times New Roman" pitchFamily="18" charset="0"/>
              </a:rPr>
              <a:t> </a:t>
            </a:r>
            <a:r>
              <a:rPr lang="en-US" altLang="en-US" sz="3200" b="1" u="sng" dirty="0" err="1">
                <a:solidFill>
                  <a:srgbClr val="0000FF"/>
                </a:solidFill>
                <a:latin typeface="Times New Roman" pitchFamily="18" charset="0"/>
              </a:rPr>
              <a:t>tắt</a:t>
            </a:r>
            <a:r>
              <a:rPr lang="en-US" altLang="en-US" sz="3200" b="1" u="sng" dirty="0">
                <a:solidFill>
                  <a:srgbClr val="0000FF"/>
                </a:solidFill>
                <a:latin typeface="Times New Roman" pitchFamily="18" charset="0"/>
              </a:rPr>
              <a:t>:</a:t>
            </a:r>
          </a:p>
        </p:txBody>
      </p:sp>
      <p:sp>
        <p:nvSpPr>
          <p:cNvPr id="304" name="Rectangle 3"/>
          <p:cNvSpPr txBox="1">
            <a:spLocks noRot="1" noChangeAspect="1" noMove="1" noResize="1" noEditPoints="1" noAdjustHandles="1" noChangeArrowheads="1" noChangeShapeType="1" noTextEdit="1"/>
          </p:cNvSpPr>
          <p:nvPr/>
        </p:nvSpPr>
        <p:spPr bwMode="auto">
          <a:xfrm>
            <a:off x="2466497" y="5648347"/>
            <a:ext cx="295711" cy="946576"/>
          </a:xfrm>
          <a:prstGeom prst="rect">
            <a:avLst/>
          </a:prstGeom>
          <a:blipFill rotWithShape="1">
            <a:blip r:embed="rId4"/>
            <a:stretch>
              <a:fillRect r="-4167"/>
            </a:stretch>
          </a:bli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noFill/>
              </a:rPr>
              <a:t> </a:t>
            </a:r>
          </a:p>
        </p:txBody>
      </p:sp>
      <p:sp>
        <p:nvSpPr>
          <p:cNvPr id="305" name="Rectangle 3"/>
          <p:cNvSpPr txBox="1">
            <a:spLocks noRot="1" noChangeAspect="1" noMove="1" noResize="1" noEditPoints="1" noAdjustHandles="1" noChangeArrowheads="1" noChangeShapeType="1" noTextEdit="1"/>
          </p:cNvSpPr>
          <p:nvPr/>
        </p:nvSpPr>
        <p:spPr bwMode="auto">
          <a:xfrm>
            <a:off x="1822037" y="5435929"/>
            <a:ext cx="295711" cy="964826"/>
          </a:xfrm>
          <a:prstGeom prst="rect">
            <a:avLst/>
          </a:prstGeom>
          <a:blipFill rotWithShape="1">
            <a:blip r:embed="rId5"/>
            <a:stretch>
              <a:fillRect r="-4167"/>
            </a:stretch>
          </a:bli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noFill/>
              </a:rPr>
              <a:t> </a:t>
            </a:r>
          </a:p>
        </p:txBody>
      </p:sp>
      <p:sp>
        <p:nvSpPr>
          <p:cNvPr id="306" name="Rectangle 3"/>
          <p:cNvSpPr txBox="1">
            <a:spLocks noRot="1" noChangeAspect="1" noMove="1" noResize="1" noEditPoints="1" noAdjustHandles="1" noChangeArrowheads="1" noChangeShapeType="1" noTextEdit="1"/>
          </p:cNvSpPr>
          <p:nvPr/>
        </p:nvSpPr>
        <p:spPr bwMode="auto">
          <a:xfrm>
            <a:off x="7296599" y="3848260"/>
            <a:ext cx="295711" cy="1166060"/>
          </a:xfrm>
          <a:prstGeom prst="rect">
            <a:avLst/>
          </a:prstGeom>
          <a:blipFill rotWithShape="1">
            <a:blip r:embed="rId6"/>
            <a:stretch>
              <a:fillRect r="-4167" b="-1563"/>
            </a:stretch>
          </a:bli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noFill/>
              </a:rPr>
              <a:t> </a:t>
            </a:r>
          </a:p>
        </p:txBody>
      </p:sp>
      <p:grpSp>
        <p:nvGrpSpPr>
          <p:cNvPr id="307" name="Group 306"/>
          <p:cNvGrpSpPr>
            <a:grpSpLocks/>
          </p:cNvGrpSpPr>
          <p:nvPr/>
        </p:nvGrpSpPr>
        <p:grpSpPr bwMode="auto">
          <a:xfrm>
            <a:off x="747713" y="5370513"/>
            <a:ext cx="7277100" cy="261937"/>
            <a:chOff x="974188" y="4349086"/>
            <a:chExt cx="7331612" cy="409433"/>
          </a:xfrm>
        </p:grpSpPr>
        <p:cxnSp>
          <p:nvCxnSpPr>
            <p:cNvPr id="308" name="Straight Connector 307"/>
            <p:cNvCxnSpPr/>
            <p:nvPr/>
          </p:nvCxnSpPr>
          <p:spPr>
            <a:xfrm>
              <a:off x="974188" y="4354049"/>
              <a:ext cx="731561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p:cNvCxnSpPr/>
            <p:nvPr/>
          </p:nvCxnSpPr>
          <p:spPr>
            <a:xfrm>
              <a:off x="990182" y="4386306"/>
              <a:ext cx="0" cy="37221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p:cNvCxnSpPr/>
            <p:nvPr/>
          </p:nvCxnSpPr>
          <p:spPr>
            <a:xfrm>
              <a:off x="8305800" y="4349086"/>
              <a:ext cx="0" cy="37221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1" name="Group 310"/>
          <p:cNvGrpSpPr>
            <a:grpSpLocks/>
          </p:cNvGrpSpPr>
          <p:nvPr/>
        </p:nvGrpSpPr>
        <p:grpSpPr bwMode="auto">
          <a:xfrm>
            <a:off x="5581650" y="5224463"/>
            <a:ext cx="2449513" cy="373062"/>
            <a:chOff x="1295400" y="5680879"/>
            <a:chExt cx="2527110" cy="373040"/>
          </a:xfrm>
        </p:grpSpPr>
        <p:cxnSp>
          <p:nvCxnSpPr>
            <p:cNvPr id="312" name="Straight Connector 311"/>
            <p:cNvCxnSpPr/>
            <p:nvPr/>
          </p:nvCxnSpPr>
          <p:spPr>
            <a:xfrm>
              <a:off x="1295400" y="5868193"/>
              <a:ext cx="2514008" cy="0"/>
            </a:xfrm>
            <a:prstGeom prst="line">
              <a:avLst/>
            </a:prstGeom>
            <a:ln w="571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a:off x="1295400" y="5680879"/>
              <a:ext cx="0" cy="373040"/>
            </a:xfrm>
            <a:prstGeom prst="line">
              <a:avLst/>
            </a:prstGeom>
            <a:ln w="571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a:off x="3822510" y="5680879"/>
              <a:ext cx="0" cy="373040"/>
            </a:xfrm>
            <a:prstGeom prst="line">
              <a:avLst/>
            </a:prstGeom>
            <a:ln w="57150">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17" name="Group 316"/>
          <p:cNvGrpSpPr>
            <a:grpSpLocks/>
          </p:cNvGrpSpPr>
          <p:nvPr/>
        </p:nvGrpSpPr>
        <p:grpSpPr bwMode="auto">
          <a:xfrm>
            <a:off x="768350" y="5172075"/>
            <a:ext cx="3656013" cy="373063"/>
            <a:chOff x="1295400" y="5071279"/>
            <a:chExt cx="3663263" cy="373040"/>
          </a:xfrm>
        </p:grpSpPr>
        <p:cxnSp>
          <p:nvCxnSpPr>
            <p:cNvPr id="318" name="Straight Connector 317"/>
            <p:cNvCxnSpPr/>
            <p:nvPr/>
          </p:nvCxnSpPr>
          <p:spPr>
            <a:xfrm>
              <a:off x="1295400" y="5258592"/>
              <a:ext cx="36569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p:cNvCxnSpPr/>
            <p:nvPr/>
          </p:nvCxnSpPr>
          <p:spPr>
            <a:xfrm>
              <a:off x="1295400" y="5071279"/>
              <a:ext cx="0" cy="37304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p:cNvCxnSpPr/>
            <p:nvPr/>
          </p:nvCxnSpPr>
          <p:spPr>
            <a:xfrm>
              <a:off x="4958663" y="5071279"/>
              <a:ext cx="0" cy="37304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21" name="Group 320"/>
          <p:cNvGrpSpPr>
            <a:grpSpLocks/>
          </p:cNvGrpSpPr>
          <p:nvPr/>
        </p:nvGrpSpPr>
        <p:grpSpPr bwMode="auto">
          <a:xfrm>
            <a:off x="777876" y="5187950"/>
            <a:ext cx="2462214" cy="409575"/>
            <a:chOff x="1295400" y="5680879"/>
            <a:chExt cx="2527110" cy="373040"/>
          </a:xfrm>
        </p:grpSpPr>
        <p:cxnSp>
          <p:nvCxnSpPr>
            <p:cNvPr id="322" name="Straight Connector 321"/>
            <p:cNvCxnSpPr/>
            <p:nvPr/>
          </p:nvCxnSpPr>
          <p:spPr>
            <a:xfrm>
              <a:off x="1295400" y="5868845"/>
              <a:ext cx="2514075" cy="0"/>
            </a:xfrm>
            <a:prstGeom prst="line">
              <a:avLst/>
            </a:prstGeom>
            <a:ln w="571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a:off x="1295400" y="5680879"/>
              <a:ext cx="0" cy="373040"/>
            </a:xfrm>
            <a:prstGeom prst="line">
              <a:avLst/>
            </a:prstGeom>
            <a:ln w="571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a:off x="3822510" y="5680879"/>
              <a:ext cx="0" cy="373040"/>
            </a:xfrm>
            <a:prstGeom prst="line">
              <a:avLst/>
            </a:prstGeom>
            <a:ln w="57150">
              <a:solidFill>
                <a:srgbClr val="0000FF"/>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325" name="Text Box 8"/>
              <p:cNvSpPr txBox="1">
                <a:spLocks noChangeArrowheads="1"/>
              </p:cNvSpPr>
              <p:nvPr/>
            </p:nvSpPr>
            <p:spPr>
              <a:xfrm>
                <a:off x="4336630" y="0"/>
                <a:ext cx="470739" cy="905358"/>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solidFill>
                                <a:srgbClr val="FF0000"/>
                              </a:solidFill>
                              <a:latin typeface="Cambria Math" panose="02040503050406030204" pitchFamily="18" charset="0"/>
                              <a:cs typeface="Times New Roman" pitchFamily="18" charset="0"/>
                            </a:rPr>
                          </m:ctrlPr>
                        </m:fPr>
                        <m:num>
                          <m:r>
                            <a:rPr lang="en-US" altLang="en-US" sz="2500" b="1" i="1" smtClean="0">
                              <a:solidFill>
                                <a:srgbClr val="FF0000"/>
                              </a:solidFill>
                              <a:latin typeface="Cambria Math"/>
                              <a:cs typeface="Times New Roman" pitchFamily="18" charset="0"/>
                            </a:rPr>
                            <m:t>𝟏</m:t>
                          </m:r>
                        </m:num>
                        <m:den>
                          <m:r>
                            <a:rPr lang="en-US" altLang="en-US" sz="2500" b="1" i="1" smtClean="0">
                              <a:solidFill>
                                <a:srgbClr val="FF0000"/>
                              </a:solidFill>
                              <a:latin typeface="Cambria Math"/>
                              <a:cs typeface="Times New Roman" pitchFamily="18" charset="0"/>
                            </a:rPr>
                            <m:t>𝟐</m:t>
                          </m:r>
                        </m:den>
                      </m:f>
                    </m:oMath>
                  </m:oMathPara>
                </a14:m>
                <a:endParaRPr lang="en-US" altLang="en-US" sz="2500" b="1" dirty="0" smtClean="0">
                  <a:solidFill>
                    <a:srgbClr val="FF0000"/>
                  </a:solidFill>
                  <a:latin typeface="Times New Roman" pitchFamily="18" charset="0"/>
                  <a:cs typeface="Times New Roman" pitchFamily="18" charset="0"/>
                </a:endParaRPr>
              </a:p>
            </p:txBody>
          </p:sp>
        </mc:Choice>
        <mc:Fallback xmlns="">
          <p:sp>
            <p:nvSpPr>
              <p:cNvPr id="325" name="Text Box 8"/>
              <p:cNvSpPr txBox="1">
                <a:spLocks noRot="1" noChangeAspect="1" noMove="1" noResize="1" noEditPoints="1" noAdjustHandles="1" noChangeArrowheads="1" noChangeShapeType="1" noTextEdit="1"/>
              </p:cNvSpPr>
              <p:nvPr/>
            </p:nvSpPr>
            <p:spPr>
              <a:xfrm>
                <a:off x="4336630" y="0"/>
                <a:ext cx="470739" cy="905358"/>
              </a:xfrm>
              <a:prstGeom prst="rect">
                <a:avLst/>
              </a:prstGeom>
              <a:blipFill rotWithShape="1">
                <a:blip r:embed="rId7"/>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6" name="Text Box 8"/>
              <p:cNvSpPr txBox="1">
                <a:spLocks noChangeArrowheads="1"/>
              </p:cNvSpPr>
              <p:nvPr/>
            </p:nvSpPr>
            <p:spPr>
              <a:xfrm>
                <a:off x="7740644" y="0"/>
                <a:ext cx="470739" cy="905358"/>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solidFill>
                                <a:srgbClr val="0000FF"/>
                              </a:solidFill>
                              <a:latin typeface="Cambria Math" panose="02040503050406030204" pitchFamily="18" charset="0"/>
                              <a:cs typeface="Times New Roman" pitchFamily="18" charset="0"/>
                            </a:rPr>
                          </m:ctrlPr>
                        </m:fPr>
                        <m:num>
                          <m:r>
                            <a:rPr lang="en-US" altLang="en-US" sz="2500" b="1" i="1" smtClean="0">
                              <a:solidFill>
                                <a:srgbClr val="0000FF"/>
                              </a:solidFill>
                              <a:latin typeface="Cambria Math"/>
                              <a:cs typeface="Times New Roman" pitchFamily="18" charset="0"/>
                            </a:rPr>
                            <m:t>𝟏</m:t>
                          </m:r>
                        </m:num>
                        <m:den>
                          <m:r>
                            <a:rPr lang="en-US" altLang="en-US" sz="2500" b="1" i="1" smtClean="0">
                              <a:solidFill>
                                <a:srgbClr val="0000FF"/>
                              </a:solidFill>
                              <a:latin typeface="Cambria Math"/>
                              <a:cs typeface="Times New Roman" pitchFamily="18" charset="0"/>
                            </a:rPr>
                            <m:t>𝟑</m:t>
                          </m:r>
                        </m:den>
                      </m:f>
                    </m:oMath>
                  </m:oMathPara>
                </a14:m>
                <a:endParaRPr lang="en-US" altLang="en-US" sz="2500" b="1" dirty="0" smtClean="0">
                  <a:solidFill>
                    <a:srgbClr val="0000FF"/>
                  </a:solidFill>
                  <a:latin typeface="Times New Roman" pitchFamily="18" charset="0"/>
                  <a:cs typeface="Times New Roman" pitchFamily="18" charset="0"/>
                </a:endParaRPr>
              </a:p>
            </p:txBody>
          </p:sp>
        </mc:Choice>
        <mc:Fallback xmlns="">
          <p:sp>
            <p:nvSpPr>
              <p:cNvPr id="326" name="Text Box 8"/>
              <p:cNvSpPr txBox="1">
                <a:spLocks noRot="1" noChangeAspect="1" noMove="1" noResize="1" noEditPoints="1" noAdjustHandles="1" noChangeArrowheads="1" noChangeShapeType="1" noTextEdit="1"/>
              </p:cNvSpPr>
              <p:nvPr/>
            </p:nvSpPr>
            <p:spPr>
              <a:xfrm>
                <a:off x="7740644" y="0"/>
                <a:ext cx="470739" cy="905358"/>
              </a:xfrm>
              <a:prstGeom prst="rect">
                <a:avLst/>
              </a:prstGeom>
              <a:blipFill rotWithShape="1">
                <a:blip r:embed="rId8"/>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15" name="Right Brace 314"/>
          <p:cNvSpPr/>
          <p:nvPr/>
        </p:nvSpPr>
        <p:spPr>
          <a:xfrm rot="5400000">
            <a:off x="4129288" y="1333905"/>
            <a:ext cx="571938" cy="7310616"/>
          </a:xfrm>
          <a:prstGeom prst="righ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7" name="Text Box 33"/>
          <p:cNvSpPr txBox="1">
            <a:spLocks noChangeArrowheads="1"/>
          </p:cNvSpPr>
          <p:nvPr/>
        </p:nvSpPr>
        <p:spPr bwMode="auto">
          <a:xfrm>
            <a:off x="4229438" y="5518168"/>
            <a:ext cx="3898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200" b="1" dirty="0" smtClean="0">
                <a:latin typeface="Times New Roman" pitchFamily="18" charset="0"/>
              </a:rPr>
              <a:t>1</a:t>
            </a:r>
            <a:endParaRPr lang="en-US" altLang="en-US" sz="3200" b="1" dirty="0">
              <a:latin typeface="Times New Roman" pitchFamily="18" charset="0"/>
            </a:endParaRPr>
          </a:p>
        </p:txBody>
      </p:sp>
    </p:spTree>
    <p:extLst>
      <p:ext uri="{BB962C8B-B14F-4D97-AF65-F5344CB8AC3E}">
        <p14:creationId xmlns:p14="http://schemas.microsoft.com/office/powerpoint/2010/main" val="3737478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88"/>
                                        </p:tgtEl>
                                        <p:attrNameLst>
                                          <p:attrName>style.visibility</p:attrName>
                                        </p:attrNameLst>
                                      </p:cBhvr>
                                      <p:to>
                                        <p:strVal val="visible"/>
                                      </p:to>
                                    </p:set>
                                    <p:animEffect transition="in" filter="barn(inVertical)">
                                      <p:cBhvr>
                                        <p:cTn id="7" dur="500"/>
                                        <p:tgtEl>
                                          <p:spTgt spid="28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91"/>
                                        </p:tgtEl>
                                        <p:attrNameLst>
                                          <p:attrName>style.visibility</p:attrName>
                                        </p:attrNameLst>
                                      </p:cBhvr>
                                      <p:to>
                                        <p:strVal val="visible"/>
                                      </p:to>
                                    </p:set>
                                    <p:animEffect transition="in" filter="barn(inVertical)">
                                      <p:cBhvr>
                                        <p:cTn id="10" dur="500"/>
                                        <p:tgtEl>
                                          <p:spTgt spid="291"/>
                                        </p:tgtEl>
                                      </p:cBhvr>
                                    </p:animEffect>
                                  </p:childTnLst>
                                </p:cTn>
                              </p:par>
                              <p:par>
                                <p:cTn id="11" presetID="16" presetClass="entr" presetSubtype="21" fill="hold" nodeType="withEffect">
                                  <p:stCondLst>
                                    <p:cond delay="0"/>
                                  </p:stCondLst>
                                  <p:childTnLst>
                                    <p:set>
                                      <p:cBhvr>
                                        <p:cTn id="12" dur="1" fill="hold">
                                          <p:stCondLst>
                                            <p:cond delay="0"/>
                                          </p:stCondLst>
                                        </p:cTn>
                                        <p:tgtEl>
                                          <p:spTgt spid="304"/>
                                        </p:tgtEl>
                                        <p:attrNameLst>
                                          <p:attrName>style.visibility</p:attrName>
                                        </p:attrNameLst>
                                      </p:cBhvr>
                                      <p:to>
                                        <p:strVal val="visible"/>
                                      </p:to>
                                    </p:set>
                                    <p:animEffect transition="in" filter="barn(inVertical)">
                                      <p:cBhvr>
                                        <p:cTn id="13" dur="500"/>
                                        <p:tgtEl>
                                          <p:spTgt spid="304"/>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294"/>
                                        </p:tgtEl>
                                        <p:attrNameLst>
                                          <p:attrName>style.visibility</p:attrName>
                                        </p:attrNameLst>
                                      </p:cBhvr>
                                      <p:to>
                                        <p:strVal val="visible"/>
                                      </p:to>
                                    </p:set>
                                    <p:animEffect transition="in" filter="circle(in)">
                                      <p:cBhvr>
                                        <p:cTn id="18" dur="2000"/>
                                        <p:tgtEl>
                                          <p:spTgt spid="294"/>
                                        </p:tgtEl>
                                      </p:cBhvr>
                                    </p:animEffect>
                                  </p:childTnLst>
                                </p:cTn>
                              </p:par>
                            </p:childTnLst>
                          </p:cTn>
                        </p:par>
                      </p:childTnLst>
                    </p:cTn>
                  </p:par>
                  <p:par>
                    <p:cTn id="19" fill="hold">
                      <p:stCondLst>
                        <p:cond delay="indefinite"/>
                      </p:stCondLst>
                      <p:childTnLst>
                        <p:par>
                          <p:cTn id="20" fill="hold">
                            <p:stCondLst>
                              <p:cond delay="0"/>
                            </p:stCondLst>
                            <p:childTnLst>
                              <p:par>
                                <p:cTn id="21" presetID="64" presetClass="path" presetSubtype="0" accel="50000" decel="50000" fill="hold" grpId="1" nodeType="clickEffect">
                                  <p:stCondLst>
                                    <p:cond delay="0"/>
                                  </p:stCondLst>
                                  <p:childTnLst>
                                    <p:animMotion origin="layout" path="M -1.38889E-6 -1.97965E-6 L -1.38889E-6 -0.25 " pathEditMode="relative" rAng="0" ptsTypes="AA">
                                      <p:cBhvr>
                                        <p:cTn id="22" dur="2000" fill="hold"/>
                                        <p:tgtEl>
                                          <p:spTgt spid="288"/>
                                        </p:tgtEl>
                                        <p:attrNameLst>
                                          <p:attrName>ppt_x</p:attrName>
                                          <p:attrName>ppt_y</p:attrName>
                                        </p:attrNameLst>
                                      </p:cBhvr>
                                      <p:rCtr x="0" y="-12512"/>
                                    </p:animMotion>
                                  </p:childTnLst>
                                </p:cTn>
                              </p:par>
                              <p:par>
                                <p:cTn id="23" presetID="64" presetClass="path" presetSubtype="0" accel="50000" decel="50000" fill="hold" grpId="1" nodeType="withEffect">
                                  <p:stCondLst>
                                    <p:cond delay="0"/>
                                  </p:stCondLst>
                                  <p:childTnLst>
                                    <p:animMotion origin="layout" path="M 2.5E-6 -1.03608E-6 L 2.5E-6 -0.25 " pathEditMode="relative" rAng="0" ptsTypes="AA">
                                      <p:cBhvr>
                                        <p:cTn id="24" dur="2000" fill="hold"/>
                                        <p:tgtEl>
                                          <p:spTgt spid="291"/>
                                        </p:tgtEl>
                                        <p:attrNameLst>
                                          <p:attrName>ppt_x</p:attrName>
                                          <p:attrName>ppt_y</p:attrName>
                                        </p:attrNameLst>
                                      </p:cBhvr>
                                      <p:rCtr x="0" y="-12512"/>
                                    </p:animMotion>
                                  </p:childTnLst>
                                </p:cTn>
                              </p:par>
                              <p:par>
                                <p:cTn id="25" presetID="64" presetClass="path" presetSubtype="0" accel="50000" decel="50000" fill="hold" nodeType="withEffect">
                                  <p:stCondLst>
                                    <p:cond delay="0"/>
                                  </p:stCondLst>
                                  <p:childTnLst>
                                    <p:animMotion origin="layout" path="M 2.5E-6 3.11748E-6 L 2.5E-6 -0.25 " pathEditMode="relative" rAng="0" ptsTypes="AA">
                                      <p:cBhvr>
                                        <p:cTn id="26" dur="2000" fill="hold"/>
                                        <p:tgtEl>
                                          <p:spTgt spid="304"/>
                                        </p:tgtEl>
                                        <p:attrNameLst>
                                          <p:attrName>ppt_x</p:attrName>
                                          <p:attrName>ppt_y</p:attrName>
                                        </p:attrNameLst>
                                      </p:cBhvr>
                                      <p:rCtr x="0" y="-12512"/>
                                    </p:animMotion>
                                  </p:childTnLst>
                                </p:cTn>
                              </p:par>
                              <p:par>
                                <p:cTn id="27" presetID="64" presetClass="path" presetSubtype="0" accel="50000" decel="50000" fill="hold" nodeType="withEffect">
                                  <p:stCondLst>
                                    <p:cond delay="0"/>
                                  </p:stCondLst>
                                  <p:childTnLst>
                                    <p:animMotion origin="layout" path="M -4.16667E-6 2.71045E-6 L -0.00052 -0.23659 " pathEditMode="relative" rAng="0" ptsTypes="AA">
                                      <p:cBhvr>
                                        <p:cTn id="28" dur="2000" fill="hold"/>
                                        <p:tgtEl>
                                          <p:spTgt spid="317"/>
                                        </p:tgtEl>
                                        <p:attrNameLst>
                                          <p:attrName>ppt_x</p:attrName>
                                          <p:attrName>ppt_y</p:attrName>
                                        </p:attrNameLst>
                                      </p:cBhvr>
                                      <p:rCtr x="-35" y="-11841"/>
                                    </p:animMotion>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290"/>
                                        </p:tgtEl>
                                        <p:attrNameLst>
                                          <p:attrName>style.visibility</p:attrName>
                                        </p:attrNameLst>
                                      </p:cBhvr>
                                      <p:to>
                                        <p:strVal val="visible"/>
                                      </p:to>
                                    </p:set>
                                    <p:animEffect transition="in" filter="circle(in)">
                                      <p:cBhvr>
                                        <p:cTn id="33" dur="2000"/>
                                        <p:tgtEl>
                                          <p:spTgt spid="290"/>
                                        </p:tgtEl>
                                      </p:cBhvr>
                                    </p:animEffect>
                                  </p:childTnLst>
                                </p:cTn>
                              </p:par>
                              <p:par>
                                <p:cTn id="34" presetID="6" presetClass="entr" presetSubtype="16" fill="hold" grpId="0" nodeType="withEffect">
                                  <p:stCondLst>
                                    <p:cond delay="0"/>
                                  </p:stCondLst>
                                  <p:childTnLst>
                                    <p:set>
                                      <p:cBhvr>
                                        <p:cTn id="35" dur="1" fill="hold">
                                          <p:stCondLst>
                                            <p:cond delay="0"/>
                                          </p:stCondLst>
                                        </p:cTn>
                                        <p:tgtEl>
                                          <p:spTgt spid="292"/>
                                        </p:tgtEl>
                                        <p:attrNameLst>
                                          <p:attrName>style.visibility</p:attrName>
                                        </p:attrNameLst>
                                      </p:cBhvr>
                                      <p:to>
                                        <p:strVal val="visible"/>
                                      </p:to>
                                    </p:set>
                                    <p:animEffect transition="in" filter="circle(in)">
                                      <p:cBhvr>
                                        <p:cTn id="36" dur="2000"/>
                                        <p:tgtEl>
                                          <p:spTgt spid="292"/>
                                        </p:tgtEl>
                                      </p:cBhvr>
                                    </p:animEffect>
                                  </p:childTnLst>
                                </p:cTn>
                              </p:par>
                              <p:par>
                                <p:cTn id="37" presetID="6" presetClass="entr" presetSubtype="16" fill="hold" nodeType="withEffect">
                                  <p:stCondLst>
                                    <p:cond delay="0"/>
                                  </p:stCondLst>
                                  <p:childTnLst>
                                    <p:set>
                                      <p:cBhvr>
                                        <p:cTn id="38" dur="1" fill="hold">
                                          <p:stCondLst>
                                            <p:cond delay="0"/>
                                          </p:stCondLst>
                                        </p:cTn>
                                        <p:tgtEl>
                                          <p:spTgt spid="305"/>
                                        </p:tgtEl>
                                        <p:attrNameLst>
                                          <p:attrName>style.visibility</p:attrName>
                                        </p:attrNameLst>
                                      </p:cBhvr>
                                      <p:to>
                                        <p:strVal val="visible"/>
                                      </p:to>
                                    </p:set>
                                    <p:animEffect transition="in" filter="circle(in)">
                                      <p:cBhvr>
                                        <p:cTn id="39" dur="2000"/>
                                        <p:tgtEl>
                                          <p:spTgt spid="305"/>
                                        </p:tgtEl>
                                      </p:cBhvr>
                                    </p:animEffect>
                                  </p:childTnLst>
                                </p:cTn>
                              </p:par>
                              <p:par>
                                <p:cTn id="40" presetID="6" presetClass="entr" presetSubtype="16" fill="hold" nodeType="withEffect">
                                  <p:stCondLst>
                                    <p:cond delay="0"/>
                                  </p:stCondLst>
                                  <p:childTnLst>
                                    <p:set>
                                      <p:cBhvr>
                                        <p:cTn id="41" dur="1" fill="hold">
                                          <p:stCondLst>
                                            <p:cond delay="0"/>
                                          </p:stCondLst>
                                        </p:cTn>
                                        <p:tgtEl>
                                          <p:spTgt spid="311"/>
                                        </p:tgtEl>
                                        <p:attrNameLst>
                                          <p:attrName>style.visibility</p:attrName>
                                        </p:attrNameLst>
                                      </p:cBhvr>
                                      <p:to>
                                        <p:strVal val="visible"/>
                                      </p:to>
                                    </p:set>
                                    <p:animEffect transition="in" filter="circle(in)">
                                      <p:cBhvr>
                                        <p:cTn id="42" dur="2000"/>
                                        <p:tgtEl>
                                          <p:spTgt spid="311"/>
                                        </p:tgtEl>
                                      </p:cBhvr>
                                    </p:animEffect>
                                  </p:childTnLst>
                                </p:cTn>
                              </p:par>
                              <p:par>
                                <p:cTn id="43" presetID="6" presetClass="entr" presetSubtype="16" fill="hold" nodeType="withEffect">
                                  <p:stCondLst>
                                    <p:cond delay="0"/>
                                  </p:stCondLst>
                                  <p:childTnLst>
                                    <p:set>
                                      <p:cBhvr>
                                        <p:cTn id="44" dur="1" fill="hold">
                                          <p:stCondLst>
                                            <p:cond delay="0"/>
                                          </p:stCondLst>
                                        </p:cTn>
                                        <p:tgtEl>
                                          <p:spTgt spid="321"/>
                                        </p:tgtEl>
                                        <p:attrNameLst>
                                          <p:attrName>style.visibility</p:attrName>
                                        </p:attrNameLst>
                                      </p:cBhvr>
                                      <p:to>
                                        <p:strVal val="visible"/>
                                      </p:to>
                                    </p:set>
                                    <p:animEffect transition="in" filter="circle(in)">
                                      <p:cBhvr>
                                        <p:cTn id="45" dur="2000"/>
                                        <p:tgtEl>
                                          <p:spTgt spid="321"/>
                                        </p:tgtEl>
                                      </p:cBhvr>
                                    </p:animEffect>
                                  </p:childTnLst>
                                </p:cTn>
                              </p:par>
                            </p:childTnLst>
                          </p:cTn>
                        </p:par>
                      </p:childTnLst>
                    </p:cTn>
                  </p:par>
                  <p:par>
                    <p:cTn id="46" fill="hold">
                      <p:stCondLst>
                        <p:cond delay="indefinite"/>
                      </p:stCondLst>
                      <p:childTnLst>
                        <p:par>
                          <p:cTn id="47" fill="hold">
                            <p:stCondLst>
                              <p:cond delay="0"/>
                            </p:stCondLst>
                            <p:childTnLst>
                              <p:par>
                                <p:cTn id="48" presetID="63" presetClass="path" presetSubtype="0" accel="50000" decel="50000" fill="hold" grpId="1" nodeType="clickEffect">
                                  <p:stCondLst>
                                    <p:cond delay="0"/>
                                  </p:stCondLst>
                                  <p:childTnLst>
                                    <p:animMotion origin="layout" path="M -3.61111E-6 -4.55134E-6 L 0.37275 -0.21114 " pathEditMode="relative" rAng="0" ptsTypes="AA">
                                      <p:cBhvr>
                                        <p:cTn id="49" dur="2000" fill="hold"/>
                                        <p:tgtEl>
                                          <p:spTgt spid="290"/>
                                        </p:tgtEl>
                                        <p:attrNameLst>
                                          <p:attrName>ppt_x</p:attrName>
                                          <p:attrName>ppt_y</p:attrName>
                                        </p:attrNameLst>
                                      </p:cBhvr>
                                      <p:rCtr x="18628" y="-10569"/>
                                    </p:animMotion>
                                  </p:childTnLst>
                                </p:cTn>
                              </p:par>
                              <p:par>
                                <p:cTn id="50" presetID="63" presetClass="path" presetSubtype="0" accel="50000" decel="50000" fill="hold" grpId="1" nodeType="withEffect">
                                  <p:stCondLst>
                                    <p:cond delay="0"/>
                                  </p:stCondLst>
                                  <p:childTnLst>
                                    <p:animMotion origin="layout" path="M -3.61111E-6 3.45976E-6 L 0.39775 -0.2322 " pathEditMode="relative" rAng="0" ptsTypes="AA">
                                      <p:cBhvr>
                                        <p:cTn id="51" dur="2000" fill="hold"/>
                                        <p:tgtEl>
                                          <p:spTgt spid="292"/>
                                        </p:tgtEl>
                                        <p:attrNameLst>
                                          <p:attrName>ppt_x</p:attrName>
                                          <p:attrName>ppt_y</p:attrName>
                                        </p:attrNameLst>
                                      </p:cBhvr>
                                      <p:rCtr x="19878" y="-11610"/>
                                    </p:animMotion>
                                  </p:childTnLst>
                                </p:cTn>
                              </p:par>
                              <p:par>
                                <p:cTn id="52" presetID="63" presetClass="path" presetSubtype="0" accel="50000" decel="50000" fill="hold" nodeType="withEffect">
                                  <p:stCondLst>
                                    <p:cond delay="0"/>
                                  </p:stCondLst>
                                  <p:childTnLst>
                                    <p:animMotion origin="layout" path="M -1.38889E-6 -4.66235E-6 L 0.38455 -0.21831 " pathEditMode="relative" rAng="0" ptsTypes="AA">
                                      <p:cBhvr>
                                        <p:cTn id="53" dur="2000" fill="hold"/>
                                        <p:tgtEl>
                                          <p:spTgt spid="305"/>
                                        </p:tgtEl>
                                        <p:attrNameLst>
                                          <p:attrName>ppt_x</p:attrName>
                                          <p:attrName>ppt_y</p:attrName>
                                        </p:attrNameLst>
                                      </p:cBhvr>
                                      <p:rCtr x="19219" y="-10916"/>
                                    </p:animMotion>
                                  </p:childTnLst>
                                </p:cTn>
                              </p:par>
                              <p:par>
                                <p:cTn id="54" presetID="63" presetClass="path" presetSubtype="0" accel="50000" decel="50000" fill="hold" nodeType="withEffect">
                                  <p:stCondLst>
                                    <p:cond delay="0"/>
                                  </p:stCondLst>
                                  <p:childTnLst>
                                    <p:animMotion origin="layout" path="M 1.94444E-6 4.82886E-6 L 0.39705 -0.24168 " pathEditMode="relative" rAng="0" ptsTypes="AA">
                                      <p:cBhvr>
                                        <p:cTn id="55" dur="2000" fill="hold"/>
                                        <p:tgtEl>
                                          <p:spTgt spid="321"/>
                                        </p:tgtEl>
                                        <p:attrNameLst>
                                          <p:attrName>ppt_x</p:attrName>
                                          <p:attrName>ppt_y</p:attrName>
                                        </p:attrNameLst>
                                      </p:cBhvr>
                                      <p:rCtr x="19844" y="-12095"/>
                                    </p:animMotion>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nodeType="clickEffect">
                                  <p:stCondLst>
                                    <p:cond delay="0"/>
                                  </p:stCondLst>
                                  <p:childTnLst>
                                    <p:animEffect transition="out" filter="fade">
                                      <p:cBhvr>
                                        <p:cTn id="59" dur="500"/>
                                        <p:tgtEl>
                                          <p:spTgt spid="307"/>
                                        </p:tgtEl>
                                      </p:cBhvr>
                                    </p:animEffect>
                                    <p:set>
                                      <p:cBhvr>
                                        <p:cTn id="60" dur="1" fill="hold">
                                          <p:stCondLst>
                                            <p:cond delay="499"/>
                                          </p:stCondLst>
                                        </p:cTn>
                                        <p:tgtEl>
                                          <p:spTgt spid="307"/>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nodeType="clickEffect">
                                  <p:stCondLst>
                                    <p:cond delay="0"/>
                                  </p:stCondLst>
                                  <p:childTnLst>
                                    <p:animEffect transition="out" filter="fade">
                                      <p:cBhvr>
                                        <p:cTn id="64" dur="500"/>
                                        <p:tgtEl>
                                          <p:spTgt spid="311"/>
                                        </p:tgtEl>
                                      </p:cBhvr>
                                    </p:animEffect>
                                    <p:set>
                                      <p:cBhvr>
                                        <p:cTn id="65" dur="1" fill="hold">
                                          <p:stCondLst>
                                            <p:cond delay="499"/>
                                          </p:stCondLst>
                                        </p:cTn>
                                        <p:tgtEl>
                                          <p:spTgt spid="311"/>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289"/>
                                        </p:tgtEl>
                                        <p:attrNameLst>
                                          <p:attrName>style.visibility</p:attrName>
                                        </p:attrNameLst>
                                      </p:cBhvr>
                                      <p:to>
                                        <p:strVal val="visible"/>
                                      </p:to>
                                    </p:set>
                                    <p:animEffect transition="in" filter="circle(in)">
                                      <p:cBhvr>
                                        <p:cTn id="70" dur="2000"/>
                                        <p:tgtEl>
                                          <p:spTgt spid="289"/>
                                        </p:tgtEl>
                                      </p:cBhvr>
                                    </p:animEffect>
                                  </p:childTnLst>
                                </p:cTn>
                              </p:par>
                              <p:par>
                                <p:cTn id="71" presetID="6" presetClass="entr" presetSubtype="16" fill="hold" nodeType="withEffect">
                                  <p:stCondLst>
                                    <p:cond delay="0"/>
                                  </p:stCondLst>
                                  <p:childTnLst>
                                    <p:set>
                                      <p:cBhvr>
                                        <p:cTn id="72" dur="1" fill="hold">
                                          <p:stCondLst>
                                            <p:cond delay="0"/>
                                          </p:stCondLst>
                                        </p:cTn>
                                        <p:tgtEl>
                                          <p:spTgt spid="306"/>
                                        </p:tgtEl>
                                        <p:attrNameLst>
                                          <p:attrName>style.visibility</p:attrName>
                                        </p:attrNameLst>
                                      </p:cBhvr>
                                      <p:to>
                                        <p:strVal val="visible"/>
                                      </p:to>
                                    </p:set>
                                    <p:animEffect transition="in" filter="circle(in)">
                                      <p:cBhvr>
                                        <p:cTn id="73" dur="2000"/>
                                        <p:tgtEl>
                                          <p:spTgt spid="306"/>
                                        </p:tgtEl>
                                      </p:cBhvr>
                                    </p:animEffect>
                                  </p:childTnLst>
                                </p:cTn>
                              </p:par>
                              <p:par>
                                <p:cTn id="74" presetID="6" presetClass="entr" presetSubtype="16" fill="hold" grpId="0" nodeType="withEffect">
                                  <p:stCondLst>
                                    <p:cond delay="0"/>
                                  </p:stCondLst>
                                  <p:childTnLst>
                                    <p:set>
                                      <p:cBhvr>
                                        <p:cTn id="75" dur="1" fill="hold">
                                          <p:stCondLst>
                                            <p:cond delay="0"/>
                                          </p:stCondLst>
                                        </p:cTn>
                                        <p:tgtEl>
                                          <p:spTgt spid="293"/>
                                        </p:tgtEl>
                                        <p:attrNameLst>
                                          <p:attrName>style.visibility</p:attrName>
                                        </p:attrNameLst>
                                      </p:cBhvr>
                                      <p:to>
                                        <p:strVal val="visible"/>
                                      </p:to>
                                    </p:set>
                                    <p:animEffect transition="in" filter="circle(in)">
                                      <p:cBhvr>
                                        <p:cTn id="76" dur="2000"/>
                                        <p:tgtEl>
                                          <p:spTgt spid="293"/>
                                        </p:tgtEl>
                                      </p:cBhvr>
                                    </p:animEffect>
                                  </p:childTnLst>
                                </p:cTn>
                              </p:par>
                              <p:par>
                                <p:cTn id="77" presetID="6" presetClass="entr" presetSubtype="16" fill="hold" nodeType="withEffect">
                                  <p:stCondLst>
                                    <p:cond delay="0"/>
                                  </p:stCondLst>
                                  <p:childTnLst>
                                    <p:set>
                                      <p:cBhvr>
                                        <p:cTn id="78" dur="1" fill="hold">
                                          <p:stCondLst>
                                            <p:cond delay="0"/>
                                          </p:stCondLst>
                                        </p:cTn>
                                        <p:tgtEl>
                                          <p:spTgt spid="298"/>
                                        </p:tgtEl>
                                        <p:attrNameLst>
                                          <p:attrName>style.visibility</p:attrName>
                                        </p:attrNameLst>
                                      </p:cBhvr>
                                      <p:to>
                                        <p:strVal val="visible"/>
                                      </p:to>
                                    </p:set>
                                    <p:animEffect transition="in" filter="circle(in)">
                                      <p:cBhvr>
                                        <p:cTn id="79" dur="2000"/>
                                        <p:tgtEl>
                                          <p:spTgt spid="298"/>
                                        </p:tgtEl>
                                      </p:cBhvr>
                                    </p:animEffect>
                                  </p:childTnLst>
                                </p:cTn>
                              </p:par>
                            </p:childTnLst>
                          </p:cTn>
                        </p:par>
                      </p:childTnLst>
                    </p:cTn>
                  </p:par>
                  <p:par>
                    <p:cTn id="80" fill="hold">
                      <p:stCondLst>
                        <p:cond delay="indefinite"/>
                      </p:stCondLst>
                      <p:childTnLst>
                        <p:par>
                          <p:cTn id="81" fill="hold">
                            <p:stCondLst>
                              <p:cond delay="0"/>
                            </p:stCondLst>
                            <p:childTnLst>
                              <p:par>
                                <p:cTn id="82" presetID="6" presetClass="entr" presetSubtype="16" fill="hold" grpId="0" nodeType="clickEffect">
                                  <p:stCondLst>
                                    <p:cond delay="0"/>
                                  </p:stCondLst>
                                  <p:childTnLst>
                                    <p:set>
                                      <p:cBhvr>
                                        <p:cTn id="83" dur="1" fill="hold">
                                          <p:stCondLst>
                                            <p:cond delay="0"/>
                                          </p:stCondLst>
                                        </p:cTn>
                                        <p:tgtEl>
                                          <p:spTgt spid="315"/>
                                        </p:tgtEl>
                                        <p:attrNameLst>
                                          <p:attrName>style.visibility</p:attrName>
                                        </p:attrNameLst>
                                      </p:cBhvr>
                                      <p:to>
                                        <p:strVal val="visible"/>
                                      </p:to>
                                    </p:set>
                                    <p:animEffect transition="in" filter="circle(in)">
                                      <p:cBhvr>
                                        <p:cTn id="84" dur="2000"/>
                                        <p:tgtEl>
                                          <p:spTgt spid="315"/>
                                        </p:tgtEl>
                                      </p:cBhvr>
                                    </p:animEffect>
                                  </p:childTnLst>
                                </p:cTn>
                              </p:par>
                              <p:par>
                                <p:cTn id="85" presetID="6" presetClass="entr" presetSubtype="16" fill="hold" grpId="0" nodeType="withEffect">
                                  <p:stCondLst>
                                    <p:cond delay="0"/>
                                  </p:stCondLst>
                                  <p:childTnLst>
                                    <p:set>
                                      <p:cBhvr>
                                        <p:cTn id="86" dur="1" fill="hold">
                                          <p:stCondLst>
                                            <p:cond delay="0"/>
                                          </p:stCondLst>
                                        </p:cTn>
                                        <p:tgtEl>
                                          <p:spTgt spid="327"/>
                                        </p:tgtEl>
                                        <p:attrNameLst>
                                          <p:attrName>style.visibility</p:attrName>
                                        </p:attrNameLst>
                                      </p:cBhvr>
                                      <p:to>
                                        <p:strVal val="visible"/>
                                      </p:to>
                                    </p:set>
                                    <p:animEffect transition="in" filter="circle(in)">
                                      <p:cBhvr>
                                        <p:cTn id="87" dur="2000"/>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 grpId="0"/>
      <p:bldP spid="288" grpId="1"/>
      <p:bldP spid="289" grpId="0"/>
      <p:bldP spid="290" grpId="0"/>
      <p:bldP spid="290" grpId="1"/>
      <p:bldP spid="291" grpId="0" animBg="1"/>
      <p:bldP spid="291" grpId="1" animBg="1"/>
      <p:bldP spid="292" grpId="0" animBg="1"/>
      <p:bldP spid="292" grpId="1" animBg="1"/>
      <p:bldP spid="293" grpId="0" animBg="1"/>
      <p:bldP spid="315" grpId="0" animBg="1"/>
      <p:bldP spid="3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pSp>
        <p:nvGrpSpPr>
          <p:cNvPr id="4" name="Group 62"/>
          <p:cNvGrpSpPr>
            <a:grpSpLocks/>
          </p:cNvGrpSpPr>
          <p:nvPr/>
        </p:nvGrpSpPr>
        <p:grpSpPr bwMode="auto">
          <a:xfrm>
            <a:off x="0" y="0"/>
            <a:ext cx="9144000" cy="6858001"/>
            <a:chOff x="0" y="0"/>
            <a:chExt cx="5760" cy="4320"/>
          </a:xfrm>
        </p:grpSpPr>
        <p:pic>
          <p:nvPicPr>
            <p:cNvPr id="5"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4"/>
            <p:cNvGrpSpPr>
              <a:grpSpLocks/>
            </p:cNvGrpSpPr>
            <p:nvPr/>
          </p:nvGrpSpPr>
          <p:grpSpPr bwMode="auto">
            <a:xfrm>
              <a:off x="96" y="3272"/>
              <a:ext cx="859" cy="952"/>
              <a:chOff x="2794" y="2160"/>
              <a:chExt cx="1154" cy="1279"/>
            </a:xfrm>
          </p:grpSpPr>
          <p:sp>
            <p:nvSpPr>
              <p:cNvPr id="148"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205"/>
            <p:cNvGrpSpPr>
              <a:grpSpLocks/>
            </p:cNvGrpSpPr>
            <p:nvPr/>
          </p:nvGrpSpPr>
          <p:grpSpPr bwMode="auto">
            <a:xfrm flipH="1">
              <a:off x="4810" y="3312"/>
              <a:ext cx="854" cy="912"/>
              <a:chOff x="2794" y="2160"/>
              <a:chExt cx="1154" cy="1279"/>
            </a:xfrm>
          </p:grpSpPr>
          <p:sp>
            <p:nvSpPr>
              <p:cNvPr id="8"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572" name="Text Box 42"/>
          <p:cNvSpPr txBox="1">
            <a:spLocks noChangeArrowheads="1"/>
          </p:cNvSpPr>
          <p:nvPr/>
        </p:nvSpPr>
        <p:spPr bwMode="auto">
          <a:xfrm>
            <a:off x="3703638" y="76200"/>
            <a:ext cx="16859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600" b="1" u="sng" dirty="0" err="1">
                <a:solidFill>
                  <a:srgbClr val="0000FF"/>
                </a:solidFill>
                <a:latin typeface="Times New Roman" pitchFamily="18" charset="0"/>
              </a:rPr>
              <a:t>Bài</a:t>
            </a:r>
            <a:r>
              <a:rPr lang="en-US" altLang="en-US" sz="3600" b="1" u="sng" dirty="0">
                <a:solidFill>
                  <a:srgbClr val="0000FF"/>
                </a:solidFill>
                <a:latin typeface="Times New Roman" pitchFamily="18" charset="0"/>
              </a:rPr>
              <a:t> </a:t>
            </a:r>
            <a:r>
              <a:rPr lang="en-US" altLang="en-US" sz="3600" b="1" u="sng" dirty="0" err="1">
                <a:solidFill>
                  <a:srgbClr val="0000FF"/>
                </a:solidFill>
                <a:latin typeface="Times New Roman" pitchFamily="18" charset="0"/>
              </a:rPr>
              <a:t>giải</a:t>
            </a:r>
            <a:endParaRPr lang="en-US" altLang="en-US" sz="3600" b="1" u="sng" dirty="0">
              <a:solidFill>
                <a:srgbClr val="0000FF"/>
              </a:solidFill>
              <a:latin typeface="Times New Roman" pitchFamily="18" charset="0"/>
            </a:endParaRPr>
          </a:p>
        </p:txBody>
      </p:sp>
      <p:sp>
        <p:nvSpPr>
          <p:cNvPr id="573" name="Text Box 43"/>
          <p:cNvSpPr txBox="1">
            <a:spLocks noChangeArrowheads="1"/>
          </p:cNvSpPr>
          <p:nvPr/>
        </p:nvSpPr>
        <p:spPr bwMode="auto">
          <a:xfrm>
            <a:off x="203200" y="990600"/>
            <a:ext cx="89408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000" b="1" dirty="0" err="1">
                <a:solidFill>
                  <a:srgbClr val="0000FF"/>
                </a:solidFill>
                <a:latin typeface="Times New Roman" pitchFamily="18" charset="0"/>
              </a:rPr>
              <a:t>Phân</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số</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chỉ</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số</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bóng</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màu</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đỏ</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và</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số</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bóng</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màu</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xanh</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là</a:t>
            </a:r>
            <a:r>
              <a:rPr lang="en-US" altLang="en-US" sz="3000" b="1" dirty="0">
                <a:solidFill>
                  <a:srgbClr val="0000FF"/>
                </a:solidFill>
                <a:latin typeface="Times New Roman" pitchFamily="18" charset="0"/>
              </a:rPr>
              <a:t>:</a:t>
            </a:r>
          </a:p>
        </p:txBody>
      </p:sp>
      <p:sp>
        <p:nvSpPr>
          <p:cNvPr id="574" name="Text Box 45"/>
          <p:cNvSpPr txBox="1">
            <a:spLocks noChangeArrowheads="1"/>
          </p:cNvSpPr>
          <p:nvPr/>
        </p:nvSpPr>
        <p:spPr bwMode="auto">
          <a:xfrm>
            <a:off x="187325" y="2819400"/>
            <a:ext cx="6276975"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000" b="1" dirty="0" err="1">
                <a:solidFill>
                  <a:srgbClr val="0000FF"/>
                </a:solidFill>
                <a:latin typeface="Times New Roman" pitchFamily="18" charset="0"/>
              </a:rPr>
              <a:t>Phân</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số</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chỉ</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số</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bóng</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màu</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vàng</a:t>
            </a:r>
            <a:r>
              <a:rPr lang="en-US" altLang="en-US" sz="3000" b="1" dirty="0">
                <a:solidFill>
                  <a:srgbClr val="0000FF"/>
                </a:solidFill>
                <a:latin typeface="Times New Roman" pitchFamily="18" charset="0"/>
              </a:rPr>
              <a:t> </a:t>
            </a:r>
            <a:r>
              <a:rPr lang="en-US" altLang="en-US" sz="3000" b="1" dirty="0" err="1">
                <a:solidFill>
                  <a:srgbClr val="0000FF"/>
                </a:solidFill>
                <a:latin typeface="Times New Roman" pitchFamily="18" charset="0"/>
              </a:rPr>
              <a:t>là</a:t>
            </a:r>
            <a:r>
              <a:rPr lang="en-US" altLang="en-US" sz="3000" b="1" dirty="0">
                <a:solidFill>
                  <a:srgbClr val="0000FF"/>
                </a:solidFill>
                <a:latin typeface="Times New Roman" pitchFamily="18" charset="0"/>
              </a:rPr>
              <a:t>:</a:t>
            </a:r>
          </a:p>
        </p:txBody>
      </p:sp>
      <p:sp>
        <p:nvSpPr>
          <p:cNvPr id="575" name="Text Box 45"/>
          <p:cNvSpPr txBox="1">
            <a:spLocks noChangeArrowheads="1"/>
          </p:cNvSpPr>
          <p:nvPr/>
        </p:nvSpPr>
        <p:spPr bwMode="auto">
          <a:xfrm>
            <a:off x="1296988" y="4876800"/>
            <a:ext cx="1776412"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000" b="1" dirty="0" err="1">
                <a:latin typeface="Times New Roman" pitchFamily="18" charset="0"/>
              </a:rPr>
              <a:t>Đáp</a:t>
            </a:r>
            <a:r>
              <a:rPr lang="en-US" altLang="en-US" sz="3000" b="1" dirty="0">
                <a:latin typeface="Times New Roman" pitchFamily="18" charset="0"/>
              </a:rPr>
              <a:t> </a:t>
            </a:r>
            <a:r>
              <a:rPr lang="en-US" altLang="en-US" sz="3000" b="1" dirty="0" err="1">
                <a:latin typeface="Times New Roman" pitchFamily="18" charset="0"/>
              </a:rPr>
              <a:t>số</a:t>
            </a:r>
            <a:r>
              <a:rPr lang="en-US" altLang="en-US" sz="3000" b="1" dirty="0">
                <a:latin typeface="Times New Roman" pitchFamily="18" charset="0"/>
              </a:rPr>
              <a:t>: </a:t>
            </a:r>
          </a:p>
        </p:txBody>
      </p:sp>
      <p:sp>
        <p:nvSpPr>
          <p:cNvPr id="576" name="Text Box 45"/>
          <p:cNvSpPr txBox="1">
            <a:spLocks noChangeArrowheads="1"/>
          </p:cNvSpPr>
          <p:nvPr/>
        </p:nvSpPr>
        <p:spPr bwMode="auto">
          <a:xfrm>
            <a:off x="3052928" y="4884616"/>
            <a:ext cx="396081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000" b="1" dirty="0" err="1">
                <a:latin typeface="Times New Roman" pitchFamily="18" charset="0"/>
              </a:rPr>
              <a:t>số</a:t>
            </a:r>
            <a:r>
              <a:rPr lang="en-US" altLang="en-US" sz="3000" b="1" dirty="0">
                <a:latin typeface="Times New Roman" pitchFamily="18" charset="0"/>
              </a:rPr>
              <a:t> </a:t>
            </a:r>
            <a:r>
              <a:rPr lang="en-US" altLang="en-US" sz="3000" b="1" dirty="0" err="1">
                <a:latin typeface="Times New Roman" pitchFamily="18" charset="0"/>
              </a:rPr>
              <a:t>bóng</a:t>
            </a:r>
            <a:r>
              <a:rPr lang="en-US" altLang="en-US" sz="3000" b="1" dirty="0">
                <a:latin typeface="Times New Roman" pitchFamily="18" charset="0"/>
              </a:rPr>
              <a:t> </a:t>
            </a:r>
            <a:r>
              <a:rPr lang="en-US" altLang="en-US" sz="3000" b="1" dirty="0" err="1">
                <a:latin typeface="Times New Roman" pitchFamily="18" charset="0"/>
              </a:rPr>
              <a:t>trong</a:t>
            </a:r>
            <a:r>
              <a:rPr lang="en-US" altLang="en-US" sz="3000" b="1" dirty="0">
                <a:latin typeface="Times New Roman" pitchFamily="18" charset="0"/>
              </a:rPr>
              <a:t> </a:t>
            </a:r>
            <a:r>
              <a:rPr lang="en-US" altLang="en-US" sz="3000" b="1" dirty="0" err="1">
                <a:latin typeface="Times New Roman" pitchFamily="18" charset="0"/>
              </a:rPr>
              <a:t>hộp</a:t>
            </a:r>
            <a:endParaRPr lang="en-US" altLang="en-US" sz="3000" b="1" dirty="0">
              <a:latin typeface="Times New Roman" pitchFamily="18" charset="0"/>
            </a:endParaRPr>
          </a:p>
        </p:txBody>
      </p:sp>
      <mc:AlternateContent xmlns:mc="http://schemas.openxmlformats.org/markup-compatibility/2006" xmlns:a14="http://schemas.microsoft.com/office/drawing/2010/main">
        <mc:Choice Requires="a14">
          <p:sp>
            <p:nvSpPr>
              <p:cNvPr id="293" name="Text Box 8"/>
              <p:cNvSpPr txBox="1">
                <a:spLocks noChangeArrowheads="1"/>
              </p:cNvSpPr>
              <p:nvPr/>
            </p:nvSpPr>
            <p:spPr>
              <a:xfrm>
                <a:off x="1010330" y="1544060"/>
                <a:ext cx="1157514"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m:t>
                          </m:r>
                        </m:num>
                        <m:den>
                          <m:r>
                            <a:rPr lang="en-US" altLang="en-US" sz="3000" b="1" i="1" smtClean="0">
                              <a:latin typeface="Cambria Math"/>
                              <a:cs typeface="Times New Roman" pitchFamily="18" charset="0"/>
                            </a:rPr>
                            <m:t>𝟐</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m:t>
                          </m:r>
                        </m:num>
                        <m:den>
                          <m:r>
                            <a:rPr lang="en-US" altLang="en-US" sz="3000" b="1" i="1" smtClean="0">
                              <a:latin typeface="Cambria Math"/>
                              <a:cs typeface="Times New Roman" pitchFamily="18" charset="0"/>
                            </a:rPr>
                            <m:t>𝟑</m:t>
                          </m:r>
                        </m:den>
                      </m:f>
                    </m:oMath>
                  </m:oMathPara>
                </a14:m>
                <a:endParaRPr lang="en-US" altLang="en-US" sz="3000" b="1" dirty="0" smtClean="0">
                  <a:latin typeface="Times New Roman" pitchFamily="18" charset="0"/>
                  <a:cs typeface="Times New Roman" pitchFamily="18" charset="0"/>
                </a:endParaRPr>
              </a:p>
            </p:txBody>
          </p:sp>
        </mc:Choice>
        <mc:Fallback xmlns="">
          <p:sp>
            <p:nvSpPr>
              <p:cNvPr id="293" name="Text Box 8"/>
              <p:cNvSpPr txBox="1">
                <a:spLocks noRot="1" noChangeAspect="1" noMove="1" noResize="1" noEditPoints="1" noAdjustHandles="1" noChangeArrowheads="1" noChangeShapeType="1" noTextEdit="1"/>
              </p:cNvSpPr>
              <p:nvPr/>
            </p:nvSpPr>
            <p:spPr>
              <a:xfrm>
                <a:off x="1010330" y="1544060"/>
                <a:ext cx="1157514" cy="1066800"/>
              </a:xfrm>
              <a:prstGeom prst="rect">
                <a:avLst/>
              </a:prstGeom>
              <a:blipFill rotWithShape="1">
                <a:blip r:embed="rId4"/>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294" name="Text Box 8"/>
          <p:cNvSpPr txBox="1">
            <a:spLocks noChangeArrowheads="1"/>
          </p:cNvSpPr>
          <p:nvPr/>
        </p:nvSpPr>
        <p:spPr>
          <a:xfrm>
            <a:off x="2097088" y="1785604"/>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295" name="Text Box 8"/>
              <p:cNvSpPr txBox="1">
                <a:spLocks noChangeArrowheads="1"/>
              </p:cNvSpPr>
              <p:nvPr/>
            </p:nvSpPr>
            <p:spPr>
              <a:xfrm>
                <a:off x="2520202" y="1544060"/>
                <a:ext cx="553198"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𝟓</m:t>
                          </m:r>
                        </m:num>
                        <m:den>
                          <m:r>
                            <a:rPr lang="en-US" altLang="en-US" sz="3000" b="1" i="1" smtClean="0">
                              <a:latin typeface="Cambria Math"/>
                              <a:cs typeface="Times New Roman" pitchFamily="18" charset="0"/>
                            </a:rPr>
                            <m:t>𝟔</m:t>
                          </m:r>
                        </m:den>
                      </m:f>
                    </m:oMath>
                  </m:oMathPara>
                </a14:m>
                <a:endParaRPr lang="en-US" altLang="en-US" sz="3000" b="1" dirty="0" smtClean="0">
                  <a:latin typeface="Times New Roman" pitchFamily="18" charset="0"/>
                  <a:cs typeface="Times New Roman" pitchFamily="18" charset="0"/>
                </a:endParaRPr>
              </a:p>
            </p:txBody>
          </p:sp>
        </mc:Choice>
        <mc:Fallback xmlns="">
          <p:sp>
            <p:nvSpPr>
              <p:cNvPr id="295" name="Text Box 8"/>
              <p:cNvSpPr txBox="1">
                <a:spLocks noRot="1" noChangeAspect="1" noMove="1" noResize="1" noEditPoints="1" noAdjustHandles="1" noChangeArrowheads="1" noChangeShapeType="1" noTextEdit="1"/>
              </p:cNvSpPr>
              <p:nvPr/>
            </p:nvSpPr>
            <p:spPr>
              <a:xfrm>
                <a:off x="2520202" y="1544060"/>
                <a:ext cx="553198" cy="1066800"/>
              </a:xfrm>
              <a:prstGeom prst="rect">
                <a:avLst/>
              </a:prstGeom>
              <a:blipFill rotWithShape="1">
                <a:blip r:embed="rId5"/>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296" name="Text Box 45"/>
          <p:cNvSpPr txBox="1">
            <a:spLocks noChangeArrowheads="1"/>
          </p:cNvSpPr>
          <p:nvPr/>
        </p:nvSpPr>
        <p:spPr bwMode="auto">
          <a:xfrm>
            <a:off x="3325812" y="3733800"/>
            <a:ext cx="396081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000" b="1" dirty="0" smtClean="0">
                <a:latin typeface="Times New Roman" pitchFamily="18" charset="0"/>
              </a:rPr>
              <a:t>(</a:t>
            </a:r>
            <a:r>
              <a:rPr lang="en-US" altLang="en-US" sz="3000" b="1" dirty="0" err="1" smtClean="0">
                <a:latin typeface="Times New Roman" pitchFamily="18" charset="0"/>
              </a:rPr>
              <a:t>số</a:t>
            </a:r>
            <a:r>
              <a:rPr lang="en-US" altLang="en-US" sz="3000" b="1" dirty="0" smtClean="0">
                <a:latin typeface="Times New Roman" pitchFamily="18" charset="0"/>
              </a:rPr>
              <a:t> </a:t>
            </a:r>
            <a:r>
              <a:rPr lang="en-US" altLang="en-US" sz="3000" b="1" dirty="0" err="1">
                <a:latin typeface="Times New Roman" pitchFamily="18" charset="0"/>
              </a:rPr>
              <a:t>bóng</a:t>
            </a:r>
            <a:r>
              <a:rPr lang="en-US" altLang="en-US" sz="3000" b="1" dirty="0">
                <a:latin typeface="Times New Roman" pitchFamily="18" charset="0"/>
              </a:rPr>
              <a:t> </a:t>
            </a:r>
            <a:r>
              <a:rPr lang="en-US" altLang="en-US" sz="3000" b="1" dirty="0" err="1">
                <a:latin typeface="Times New Roman" pitchFamily="18" charset="0"/>
              </a:rPr>
              <a:t>trong</a:t>
            </a:r>
            <a:r>
              <a:rPr lang="en-US" altLang="en-US" sz="3000" b="1" dirty="0">
                <a:latin typeface="Times New Roman" pitchFamily="18" charset="0"/>
              </a:rPr>
              <a:t> </a:t>
            </a:r>
            <a:r>
              <a:rPr lang="en-US" altLang="en-US" sz="3000" b="1" dirty="0" err="1" smtClean="0">
                <a:latin typeface="Times New Roman" pitchFamily="18" charset="0"/>
              </a:rPr>
              <a:t>hộp</a:t>
            </a:r>
            <a:r>
              <a:rPr lang="en-US" altLang="en-US" sz="3000" b="1" dirty="0" smtClean="0">
                <a:latin typeface="Times New Roman" pitchFamily="18" charset="0"/>
              </a:rPr>
              <a:t>)</a:t>
            </a:r>
            <a:endParaRPr lang="en-US" altLang="en-US" sz="3000" b="1" dirty="0">
              <a:latin typeface="Times New Roman" pitchFamily="18" charset="0"/>
            </a:endParaRPr>
          </a:p>
        </p:txBody>
      </p:sp>
      <p:sp>
        <p:nvSpPr>
          <p:cNvPr id="297" name="Text Box 45"/>
          <p:cNvSpPr txBox="1">
            <a:spLocks noChangeArrowheads="1"/>
          </p:cNvSpPr>
          <p:nvPr/>
        </p:nvSpPr>
        <p:spPr bwMode="auto">
          <a:xfrm>
            <a:off x="3115860" y="1715069"/>
            <a:ext cx="396081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000" b="1" dirty="0" smtClean="0">
                <a:latin typeface="Times New Roman" pitchFamily="18" charset="0"/>
              </a:rPr>
              <a:t>(</a:t>
            </a:r>
            <a:r>
              <a:rPr lang="en-US" altLang="en-US" sz="3000" b="1" dirty="0" err="1" smtClean="0">
                <a:latin typeface="Times New Roman" pitchFamily="18" charset="0"/>
              </a:rPr>
              <a:t>số</a:t>
            </a:r>
            <a:r>
              <a:rPr lang="en-US" altLang="en-US" sz="3000" b="1" dirty="0" smtClean="0">
                <a:latin typeface="Times New Roman" pitchFamily="18" charset="0"/>
              </a:rPr>
              <a:t> </a:t>
            </a:r>
            <a:r>
              <a:rPr lang="en-US" altLang="en-US" sz="3000" b="1" dirty="0" err="1">
                <a:latin typeface="Times New Roman" pitchFamily="18" charset="0"/>
              </a:rPr>
              <a:t>bóng</a:t>
            </a:r>
            <a:r>
              <a:rPr lang="en-US" altLang="en-US" sz="3000" b="1" dirty="0">
                <a:latin typeface="Times New Roman" pitchFamily="18" charset="0"/>
              </a:rPr>
              <a:t> </a:t>
            </a:r>
            <a:r>
              <a:rPr lang="en-US" altLang="en-US" sz="3000" b="1" dirty="0" err="1">
                <a:latin typeface="Times New Roman" pitchFamily="18" charset="0"/>
              </a:rPr>
              <a:t>trong</a:t>
            </a:r>
            <a:r>
              <a:rPr lang="en-US" altLang="en-US" sz="3000" b="1" dirty="0">
                <a:latin typeface="Times New Roman" pitchFamily="18" charset="0"/>
              </a:rPr>
              <a:t> </a:t>
            </a:r>
            <a:r>
              <a:rPr lang="en-US" altLang="en-US" sz="3000" b="1" dirty="0" err="1" smtClean="0">
                <a:latin typeface="Times New Roman" pitchFamily="18" charset="0"/>
              </a:rPr>
              <a:t>hộp</a:t>
            </a:r>
            <a:r>
              <a:rPr lang="en-US" altLang="en-US" sz="3000" b="1" dirty="0" smtClean="0">
                <a:latin typeface="Times New Roman" pitchFamily="18" charset="0"/>
              </a:rPr>
              <a:t>)</a:t>
            </a:r>
            <a:endParaRPr lang="en-US" altLang="en-US" sz="3000" b="1" dirty="0">
              <a:latin typeface="Times New Roman" pitchFamily="18" charset="0"/>
            </a:endParaRPr>
          </a:p>
        </p:txBody>
      </p:sp>
      <mc:AlternateContent xmlns:mc="http://schemas.openxmlformats.org/markup-compatibility/2006" xmlns:a14="http://schemas.microsoft.com/office/drawing/2010/main">
        <mc:Choice Requires="a14">
          <p:sp>
            <p:nvSpPr>
              <p:cNvPr id="298" name="Text Box 8"/>
              <p:cNvSpPr txBox="1">
                <a:spLocks noChangeArrowheads="1"/>
              </p:cNvSpPr>
              <p:nvPr/>
            </p:nvSpPr>
            <p:spPr>
              <a:xfrm>
                <a:off x="1569312" y="3581400"/>
                <a:ext cx="718275"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𝟓</m:t>
                          </m:r>
                        </m:num>
                        <m:den>
                          <m:r>
                            <a:rPr lang="en-US" altLang="en-US" sz="3000" b="1" i="1" smtClean="0">
                              <a:latin typeface="Cambria Math"/>
                              <a:cs typeface="Times New Roman" pitchFamily="18" charset="0"/>
                            </a:rPr>
                            <m:t>𝟔</m:t>
                          </m:r>
                        </m:den>
                      </m:f>
                    </m:oMath>
                  </m:oMathPara>
                </a14:m>
                <a:endParaRPr lang="en-US" altLang="en-US" sz="3000" b="1" dirty="0" smtClean="0">
                  <a:latin typeface="Times New Roman" pitchFamily="18" charset="0"/>
                  <a:cs typeface="Times New Roman" pitchFamily="18" charset="0"/>
                </a:endParaRPr>
              </a:p>
            </p:txBody>
          </p:sp>
        </mc:Choice>
        <mc:Fallback xmlns="">
          <p:sp>
            <p:nvSpPr>
              <p:cNvPr id="298" name="Text Box 8"/>
              <p:cNvSpPr txBox="1">
                <a:spLocks noRot="1" noChangeAspect="1" noMove="1" noResize="1" noEditPoints="1" noAdjustHandles="1" noChangeArrowheads="1" noChangeShapeType="1" noTextEdit="1"/>
              </p:cNvSpPr>
              <p:nvPr/>
            </p:nvSpPr>
            <p:spPr>
              <a:xfrm>
                <a:off x="1569312" y="3581400"/>
                <a:ext cx="718275" cy="1066800"/>
              </a:xfrm>
              <a:prstGeom prst="rect">
                <a:avLst/>
              </a:prstGeom>
              <a:blipFill rotWithShape="1">
                <a:blip r:embed="rId6"/>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299" name="Text Box 8"/>
          <p:cNvSpPr txBox="1">
            <a:spLocks noChangeArrowheads="1"/>
          </p:cNvSpPr>
          <p:nvPr/>
        </p:nvSpPr>
        <p:spPr>
          <a:xfrm>
            <a:off x="1016256" y="3796585"/>
            <a:ext cx="612711"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latin typeface="Times New Roman" pitchFamily="18" charset="0"/>
                <a:cs typeface="Times New Roman" pitchFamily="18" charset="0"/>
              </a:rPr>
              <a:t>1 </a:t>
            </a: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00" name="Text Box 8"/>
          <p:cNvSpPr txBox="1">
            <a:spLocks noChangeArrowheads="1"/>
          </p:cNvSpPr>
          <p:nvPr/>
        </p:nvSpPr>
        <p:spPr>
          <a:xfrm>
            <a:off x="2198577" y="3825384"/>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01" name="Text Box 8"/>
              <p:cNvSpPr txBox="1">
                <a:spLocks noChangeArrowheads="1"/>
              </p:cNvSpPr>
              <p:nvPr/>
            </p:nvSpPr>
            <p:spPr>
              <a:xfrm>
                <a:off x="2621691" y="3583840"/>
                <a:ext cx="553198"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1" smtClean="0">
                              <a:latin typeface="Cambria Math"/>
                              <a:cs typeface="Times New Roman" pitchFamily="18" charset="0"/>
                            </a:rPr>
                            <m:t>𝟏</m:t>
                          </m:r>
                        </m:num>
                        <m:den>
                          <m:r>
                            <a:rPr lang="en-US" altLang="en-US" sz="3000" b="1" i="1" smtClean="0">
                              <a:latin typeface="Cambria Math"/>
                              <a:cs typeface="Times New Roman" pitchFamily="18" charset="0"/>
                            </a:rPr>
                            <m:t>𝟔</m:t>
                          </m:r>
                        </m:den>
                      </m:f>
                    </m:oMath>
                  </m:oMathPara>
                </a14:m>
                <a:endParaRPr lang="en-US" altLang="en-US" sz="3000" b="1" dirty="0" smtClean="0">
                  <a:latin typeface="Times New Roman" pitchFamily="18" charset="0"/>
                  <a:cs typeface="Times New Roman" pitchFamily="18" charset="0"/>
                </a:endParaRPr>
              </a:p>
            </p:txBody>
          </p:sp>
        </mc:Choice>
        <mc:Fallback xmlns="">
          <p:sp>
            <p:nvSpPr>
              <p:cNvPr id="301" name="Text Box 8"/>
              <p:cNvSpPr txBox="1">
                <a:spLocks noRot="1" noChangeAspect="1" noMove="1" noResize="1" noEditPoints="1" noAdjustHandles="1" noChangeArrowheads="1" noChangeShapeType="1" noTextEdit="1"/>
              </p:cNvSpPr>
              <p:nvPr/>
            </p:nvSpPr>
            <p:spPr>
              <a:xfrm>
                <a:off x="2621691" y="3583840"/>
                <a:ext cx="553198" cy="1066800"/>
              </a:xfrm>
              <a:prstGeom prst="rect">
                <a:avLst/>
              </a:prstGeom>
              <a:blipFill rotWithShape="1">
                <a:blip r:embed="rId7"/>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2" name="Text Box 8"/>
              <p:cNvSpPr txBox="1">
                <a:spLocks noChangeArrowheads="1"/>
              </p:cNvSpPr>
              <p:nvPr/>
            </p:nvSpPr>
            <p:spPr>
              <a:xfrm>
                <a:off x="2621691" y="4775238"/>
                <a:ext cx="553198"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2500" b="1" i="1" smtClean="0">
                              <a:solidFill>
                                <a:schemeClr val="tx1"/>
                              </a:solidFill>
                              <a:latin typeface="Cambria Math" panose="02040503050406030204" pitchFamily="18" charset="0"/>
                              <a:cs typeface="Times New Roman" pitchFamily="18" charset="0"/>
                            </a:rPr>
                          </m:ctrlPr>
                        </m:fPr>
                        <m:num>
                          <m:r>
                            <a:rPr lang="en-US" altLang="en-US" sz="2500" b="1" i="1" smtClean="0">
                              <a:solidFill>
                                <a:schemeClr val="tx1"/>
                              </a:solidFill>
                              <a:latin typeface="Cambria Math"/>
                              <a:cs typeface="Times New Roman" pitchFamily="18" charset="0"/>
                            </a:rPr>
                            <m:t>𝟏</m:t>
                          </m:r>
                        </m:num>
                        <m:den>
                          <m:r>
                            <a:rPr lang="en-US" altLang="en-US" sz="2500" b="1" i="1" smtClean="0">
                              <a:solidFill>
                                <a:schemeClr val="tx1"/>
                              </a:solidFill>
                              <a:latin typeface="Cambria Math"/>
                              <a:cs typeface="Times New Roman" pitchFamily="18" charset="0"/>
                            </a:rPr>
                            <m:t>𝟔</m:t>
                          </m:r>
                        </m:den>
                      </m:f>
                    </m:oMath>
                  </m:oMathPara>
                </a14:m>
                <a:endParaRPr lang="en-US" altLang="en-US" sz="2500" b="1" dirty="0" smtClean="0">
                  <a:solidFill>
                    <a:schemeClr val="tx1"/>
                  </a:solidFill>
                  <a:latin typeface="Times New Roman" pitchFamily="18" charset="0"/>
                  <a:cs typeface="Times New Roman" pitchFamily="18" charset="0"/>
                </a:endParaRPr>
              </a:p>
            </p:txBody>
          </p:sp>
        </mc:Choice>
        <mc:Fallback xmlns="">
          <p:sp>
            <p:nvSpPr>
              <p:cNvPr id="302" name="Text Box 8"/>
              <p:cNvSpPr txBox="1">
                <a:spLocks noRot="1" noChangeAspect="1" noMove="1" noResize="1" noEditPoints="1" noAdjustHandles="1" noChangeArrowheads="1" noChangeShapeType="1" noTextEdit="1"/>
              </p:cNvSpPr>
              <p:nvPr/>
            </p:nvSpPr>
            <p:spPr>
              <a:xfrm>
                <a:off x="2621691" y="4775238"/>
                <a:ext cx="553198" cy="1066800"/>
              </a:xfrm>
              <a:prstGeom prst="rect">
                <a:avLst/>
              </a:prstGeom>
              <a:blipFill rotWithShape="1">
                <a:blip r:embed="rId8"/>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Tree>
    <p:extLst>
      <p:ext uri="{BB962C8B-B14F-4D97-AF65-F5344CB8AC3E}">
        <p14:creationId xmlns:p14="http://schemas.microsoft.com/office/powerpoint/2010/main" val="1071478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73"/>
                                        </p:tgtEl>
                                        <p:attrNameLst>
                                          <p:attrName>style.visibility</p:attrName>
                                        </p:attrNameLst>
                                      </p:cBhvr>
                                      <p:to>
                                        <p:strVal val="visible"/>
                                      </p:to>
                                    </p:set>
                                    <p:animEffect transition="in" filter="barn(inVertical)">
                                      <p:cBhvr>
                                        <p:cTn id="7" dur="500"/>
                                        <p:tgtEl>
                                          <p:spTgt spid="57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93"/>
                                        </p:tgtEl>
                                        <p:attrNameLst>
                                          <p:attrName>style.visibility</p:attrName>
                                        </p:attrNameLst>
                                      </p:cBhvr>
                                      <p:to>
                                        <p:strVal val="visible"/>
                                      </p:to>
                                    </p:set>
                                    <p:animEffect transition="in" filter="wipe(down)">
                                      <p:cBhvr>
                                        <p:cTn id="12" dur="500"/>
                                        <p:tgtEl>
                                          <p:spTgt spid="293"/>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294"/>
                                        </p:tgtEl>
                                        <p:attrNameLst>
                                          <p:attrName>style.visibility</p:attrName>
                                        </p:attrNameLst>
                                      </p:cBhvr>
                                      <p:to>
                                        <p:strVal val="visible"/>
                                      </p:to>
                                    </p:set>
                                    <p:animEffect transition="in" filter="wipe(down)">
                                      <p:cBhvr>
                                        <p:cTn id="15" dur="500"/>
                                        <p:tgtEl>
                                          <p:spTgt spid="294"/>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295"/>
                                        </p:tgtEl>
                                        <p:attrNameLst>
                                          <p:attrName>style.visibility</p:attrName>
                                        </p:attrNameLst>
                                      </p:cBhvr>
                                      <p:to>
                                        <p:strVal val="visible"/>
                                      </p:to>
                                    </p:set>
                                    <p:animEffect transition="in" filter="wipe(down)">
                                      <p:cBhvr>
                                        <p:cTn id="18" dur="500"/>
                                        <p:tgtEl>
                                          <p:spTgt spid="295"/>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297"/>
                                        </p:tgtEl>
                                        <p:attrNameLst>
                                          <p:attrName>style.visibility</p:attrName>
                                        </p:attrNameLst>
                                      </p:cBhvr>
                                      <p:to>
                                        <p:strVal val="visible"/>
                                      </p:to>
                                    </p:set>
                                    <p:animEffect transition="in" filter="wipe(down)">
                                      <p:cBhvr>
                                        <p:cTn id="21" dur="500"/>
                                        <p:tgtEl>
                                          <p:spTgt spid="297"/>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74"/>
                                        </p:tgtEl>
                                        <p:attrNameLst>
                                          <p:attrName>style.visibility</p:attrName>
                                        </p:attrNameLst>
                                      </p:cBhvr>
                                      <p:to>
                                        <p:strVal val="visible"/>
                                      </p:to>
                                    </p:set>
                                    <p:animEffect transition="in" filter="fade">
                                      <p:cBhvr>
                                        <p:cTn id="26" dur="1000"/>
                                        <p:tgtEl>
                                          <p:spTgt spid="574"/>
                                        </p:tgtEl>
                                      </p:cBhvr>
                                    </p:animEffect>
                                    <p:anim calcmode="lin" valueType="num">
                                      <p:cBhvr>
                                        <p:cTn id="27" dur="1000" fill="hold"/>
                                        <p:tgtEl>
                                          <p:spTgt spid="574"/>
                                        </p:tgtEl>
                                        <p:attrNameLst>
                                          <p:attrName>ppt_x</p:attrName>
                                        </p:attrNameLst>
                                      </p:cBhvr>
                                      <p:tavLst>
                                        <p:tav tm="0">
                                          <p:val>
                                            <p:strVal val="#ppt_x"/>
                                          </p:val>
                                        </p:tav>
                                        <p:tav tm="100000">
                                          <p:val>
                                            <p:strVal val="#ppt_x"/>
                                          </p:val>
                                        </p:tav>
                                      </p:tavLst>
                                    </p:anim>
                                    <p:anim calcmode="lin" valueType="num">
                                      <p:cBhvr>
                                        <p:cTn id="28" dur="1000" fill="hold"/>
                                        <p:tgtEl>
                                          <p:spTgt spid="574"/>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299"/>
                                        </p:tgtEl>
                                        <p:attrNameLst>
                                          <p:attrName>style.visibility</p:attrName>
                                        </p:attrNameLst>
                                      </p:cBhvr>
                                      <p:to>
                                        <p:strVal val="visible"/>
                                      </p:to>
                                    </p:set>
                                    <p:animEffect transition="in" filter="circle(in)">
                                      <p:cBhvr>
                                        <p:cTn id="33" dur="2000"/>
                                        <p:tgtEl>
                                          <p:spTgt spid="299"/>
                                        </p:tgtEl>
                                      </p:cBhvr>
                                    </p:animEffect>
                                  </p:childTnLst>
                                </p:cTn>
                              </p:par>
                              <p:par>
                                <p:cTn id="34" presetID="6" presetClass="entr" presetSubtype="16" fill="hold" grpId="0" nodeType="withEffect">
                                  <p:stCondLst>
                                    <p:cond delay="0"/>
                                  </p:stCondLst>
                                  <p:childTnLst>
                                    <p:set>
                                      <p:cBhvr>
                                        <p:cTn id="35" dur="1" fill="hold">
                                          <p:stCondLst>
                                            <p:cond delay="0"/>
                                          </p:stCondLst>
                                        </p:cTn>
                                        <p:tgtEl>
                                          <p:spTgt spid="298"/>
                                        </p:tgtEl>
                                        <p:attrNameLst>
                                          <p:attrName>style.visibility</p:attrName>
                                        </p:attrNameLst>
                                      </p:cBhvr>
                                      <p:to>
                                        <p:strVal val="visible"/>
                                      </p:to>
                                    </p:set>
                                    <p:animEffect transition="in" filter="circle(in)">
                                      <p:cBhvr>
                                        <p:cTn id="36" dur="2000"/>
                                        <p:tgtEl>
                                          <p:spTgt spid="298"/>
                                        </p:tgtEl>
                                      </p:cBhvr>
                                    </p:animEffect>
                                  </p:childTnLst>
                                </p:cTn>
                              </p:par>
                              <p:par>
                                <p:cTn id="37" presetID="6" presetClass="entr" presetSubtype="16" fill="hold" grpId="0" nodeType="withEffect">
                                  <p:stCondLst>
                                    <p:cond delay="0"/>
                                  </p:stCondLst>
                                  <p:childTnLst>
                                    <p:set>
                                      <p:cBhvr>
                                        <p:cTn id="38" dur="1" fill="hold">
                                          <p:stCondLst>
                                            <p:cond delay="0"/>
                                          </p:stCondLst>
                                        </p:cTn>
                                        <p:tgtEl>
                                          <p:spTgt spid="300"/>
                                        </p:tgtEl>
                                        <p:attrNameLst>
                                          <p:attrName>style.visibility</p:attrName>
                                        </p:attrNameLst>
                                      </p:cBhvr>
                                      <p:to>
                                        <p:strVal val="visible"/>
                                      </p:to>
                                    </p:set>
                                    <p:animEffect transition="in" filter="circle(in)">
                                      <p:cBhvr>
                                        <p:cTn id="39" dur="2000"/>
                                        <p:tgtEl>
                                          <p:spTgt spid="300"/>
                                        </p:tgtEl>
                                      </p:cBhvr>
                                    </p:animEffect>
                                  </p:childTnLst>
                                </p:cTn>
                              </p:par>
                              <p:par>
                                <p:cTn id="40" presetID="6" presetClass="entr" presetSubtype="16" fill="hold" grpId="0" nodeType="withEffect">
                                  <p:stCondLst>
                                    <p:cond delay="0"/>
                                  </p:stCondLst>
                                  <p:childTnLst>
                                    <p:set>
                                      <p:cBhvr>
                                        <p:cTn id="41" dur="1" fill="hold">
                                          <p:stCondLst>
                                            <p:cond delay="0"/>
                                          </p:stCondLst>
                                        </p:cTn>
                                        <p:tgtEl>
                                          <p:spTgt spid="301"/>
                                        </p:tgtEl>
                                        <p:attrNameLst>
                                          <p:attrName>style.visibility</p:attrName>
                                        </p:attrNameLst>
                                      </p:cBhvr>
                                      <p:to>
                                        <p:strVal val="visible"/>
                                      </p:to>
                                    </p:set>
                                    <p:animEffect transition="in" filter="circle(in)">
                                      <p:cBhvr>
                                        <p:cTn id="42" dur="2000"/>
                                        <p:tgtEl>
                                          <p:spTgt spid="301"/>
                                        </p:tgtEl>
                                      </p:cBhvr>
                                    </p:animEffect>
                                  </p:childTnLst>
                                </p:cTn>
                              </p:par>
                              <p:par>
                                <p:cTn id="43" presetID="6" presetClass="entr" presetSubtype="16" fill="hold" grpId="0" nodeType="withEffect">
                                  <p:stCondLst>
                                    <p:cond delay="0"/>
                                  </p:stCondLst>
                                  <p:childTnLst>
                                    <p:set>
                                      <p:cBhvr>
                                        <p:cTn id="44" dur="1" fill="hold">
                                          <p:stCondLst>
                                            <p:cond delay="0"/>
                                          </p:stCondLst>
                                        </p:cTn>
                                        <p:tgtEl>
                                          <p:spTgt spid="296"/>
                                        </p:tgtEl>
                                        <p:attrNameLst>
                                          <p:attrName>style.visibility</p:attrName>
                                        </p:attrNameLst>
                                      </p:cBhvr>
                                      <p:to>
                                        <p:strVal val="visible"/>
                                      </p:to>
                                    </p:set>
                                    <p:animEffect transition="in" filter="circle(in)">
                                      <p:cBhvr>
                                        <p:cTn id="45" dur="2000"/>
                                        <p:tgtEl>
                                          <p:spTgt spid="29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575"/>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02"/>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5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 grpId="0"/>
      <p:bldP spid="574" grpId="0"/>
      <p:bldP spid="575" grpId="0"/>
      <p:bldP spid="576" grpId="0"/>
      <p:bldP spid="293" grpId="0"/>
      <p:bldP spid="294" grpId="0"/>
      <p:bldP spid="295" grpId="0"/>
      <p:bldP spid="296" grpId="0"/>
      <p:bldP spid="297" grpId="0"/>
      <p:bldP spid="298" grpId="0"/>
      <p:bldP spid="299" grpId="0"/>
      <p:bldP spid="300" grpId="0"/>
      <p:bldP spid="301" grpId="0"/>
      <p:bldP spid="30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288" name="Picture 6" descr="4"/>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Straight Connector 3"/>
          <p:cNvSpPr/>
          <p:nvPr/>
        </p:nvSpPr>
        <p:spPr>
          <a:xfrm>
            <a:off x="4572000" y="2283200"/>
            <a:ext cx="2111197" cy="446070"/>
          </a:xfrm>
          <a:custGeom>
            <a:avLst/>
            <a:gdLst/>
            <a:ahLst/>
            <a:cxnLst/>
            <a:rect l="0" t="0" r="0" b="0"/>
            <a:pathLst>
              <a:path>
                <a:moveTo>
                  <a:pt x="0" y="0"/>
                </a:moveTo>
                <a:lnTo>
                  <a:pt x="0" y="223035"/>
                </a:lnTo>
                <a:lnTo>
                  <a:pt x="2111197" y="223035"/>
                </a:lnTo>
                <a:lnTo>
                  <a:pt x="2111197" y="446070"/>
                </a:lnTo>
              </a:path>
            </a:pathLst>
          </a:custGeom>
          <a:solidFill>
            <a:schemeClr val="accent6">
              <a:lumMod val="20000"/>
              <a:lumOff val="80000"/>
            </a:schemeClr>
          </a:solidFill>
          <a:ln>
            <a:solidFill>
              <a:schemeClr val="tx1">
                <a:alpha val="87000"/>
              </a:schemeClr>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290" name="Straight Connector 4"/>
          <p:cNvSpPr/>
          <p:nvPr/>
        </p:nvSpPr>
        <p:spPr>
          <a:xfrm>
            <a:off x="1970104" y="2283200"/>
            <a:ext cx="2601895" cy="446070"/>
          </a:xfrm>
          <a:custGeom>
            <a:avLst/>
            <a:gdLst/>
            <a:ahLst/>
            <a:cxnLst/>
            <a:rect l="0" t="0" r="0" b="0"/>
            <a:pathLst>
              <a:path>
                <a:moveTo>
                  <a:pt x="2601895" y="0"/>
                </a:moveTo>
                <a:lnTo>
                  <a:pt x="2601895" y="223035"/>
                </a:lnTo>
                <a:lnTo>
                  <a:pt x="0" y="223035"/>
                </a:lnTo>
                <a:lnTo>
                  <a:pt x="0" y="446070"/>
                </a:lnTo>
              </a:path>
            </a:pathLst>
          </a:custGeom>
          <a:solidFill>
            <a:schemeClr val="accent6">
              <a:lumMod val="20000"/>
              <a:lumOff val="80000"/>
            </a:schemeClr>
          </a:solidFill>
          <a:ln>
            <a:solidFill>
              <a:schemeClr val="tx1">
                <a:alpha val="87000"/>
              </a:schemeClr>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grpSp>
        <p:nvGrpSpPr>
          <p:cNvPr id="291" name="Group 290"/>
          <p:cNvGrpSpPr/>
          <p:nvPr/>
        </p:nvGrpSpPr>
        <p:grpSpPr>
          <a:xfrm>
            <a:off x="2318878" y="1221128"/>
            <a:ext cx="4506244" cy="1062072"/>
            <a:chOff x="2237455" y="461056"/>
            <a:chExt cx="4506244" cy="1062072"/>
          </a:xfrm>
          <a:solidFill>
            <a:schemeClr val="accent6">
              <a:lumMod val="20000"/>
              <a:lumOff val="80000"/>
            </a:schemeClr>
          </a:solidFill>
        </p:grpSpPr>
        <p:sp>
          <p:nvSpPr>
            <p:cNvPr id="298" name="Rectangle 297"/>
            <p:cNvSpPr/>
            <p:nvPr/>
          </p:nvSpPr>
          <p:spPr>
            <a:xfrm>
              <a:off x="2237455" y="461056"/>
              <a:ext cx="4506244" cy="1062072"/>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99" name="Rectangle 298"/>
            <p:cNvSpPr/>
            <p:nvPr/>
          </p:nvSpPr>
          <p:spPr>
            <a:xfrm>
              <a:off x="2237455" y="461056"/>
              <a:ext cx="4506244" cy="1062072"/>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r>
                <a:rPr lang="en-US" sz="3200" b="1" kern="1200" dirty="0" err="1">
                  <a:solidFill>
                    <a:srgbClr val="0033CC"/>
                  </a:solidFill>
                  <a:latin typeface="Times New Roman" pitchFamily="18" charset="0"/>
                  <a:cs typeface="Times New Roman" pitchFamily="18" charset="0"/>
                </a:rPr>
                <a:t>Cộng</a:t>
              </a:r>
              <a:r>
                <a:rPr lang="en-US" sz="3200" b="1" kern="1200" dirty="0">
                  <a:solidFill>
                    <a:srgbClr val="0033CC"/>
                  </a:solidFill>
                  <a:latin typeface="Times New Roman" pitchFamily="18" charset="0"/>
                  <a:cs typeface="Times New Roman" pitchFamily="18" charset="0"/>
                </a:rPr>
                <a:t>, </a:t>
              </a:r>
              <a:r>
                <a:rPr lang="en-US" sz="3200" b="1" kern="1200" dirty="0" err="1">
                  <a:solidFill>
                    <a:srgbClr val="0033CC"/>
                  </a:solidFill>
                  <a:latin typeface="Times New Roman" pitchFamily="18" charset="0"/>
                  <a:cs typeface="Times New Roman" pitchFamily="18" charset="0"/>
                </a:rPr>
                <a:t>trừ</a:t>
              </a:r>
              <a:r>
                <a:rPr lang="en-US" sz="3200" b="1" kern="1200" dirty="0">
                  <a:solidFill>
                    <a:srgbClr val="0033CC"/>
                  </a:solidFill>
                  <a:latin typeface="Times New Roman" pitchFamily="18" charset="0"/>
                  <a:cs typeface="Times New Roman" pitchFamily="18" charset="0"/>
                </a:rPr>
                <a:t> </a:t>
              </a:r>
              <a:r>
                <a:rPr lang="en-US" sz="3200" b="1" kern="1200" dirty="0" err="1">
                  <a:solidFill>
                    <a:srgbClr val="0033CC"/>
                  </a:solidFill>
                  <a:latin typeface="Times New Roman" pitchFamily="18" charset="0"/>
                  <a:cs typeface="Times New Roman" pitchFamily="18" charset="0"/>
                </a:rPr>
                <a:t>hai</a:t>
              </a:r>
              <a:r>
                <a:rPr lang="en-US" sz="3200" b="1" kern="1200" dirty="0">
                  <a:solidFill>
                    <a:srgbClr val="0033CC"/>
                  </a:solidFill>
                  <a:latin typeface="Times New Roman" pitchFamily="18" charset="0"/>
                  <a:cs typeface="Times New Roman" pitchFamily="18" charset="0"/>
                </a:rPr>
                <a:t> </a:t>
              </a:r>
              <a:r>
                <a:rPr lang="en-US" sz="3200" b="1" kern="1200" dirty="0" err="1">
                  <a:solidFill>
                    <a:srgbClr val="0033CC"/>
                  </a:solidFill>
                  <a:latin typeface="Times New Roman" pitchFamily="18" charset="0"/>
                  <a:cs typeface="Times New Roman" pitchFamily="18" charset="0"/>
                </a:rPr>
                <a:t>phân</a:t>
              </a:r>
              <a:r>
                <a:rPr lang="en-US" sz="3200" b="1" kern="1200" dirty="0">
                  <a:solidFill>
                    <a:srgbClr val="0033CC"/>
                  </a:solidFill>
                  <a:latin typeface="Times New Roman" pitchFamily="18" charset="0"/>
                  <a:cs typeface="Times New Roman" pitchFamily="18" charset="0"/>
                </a:rPr>
                <a:t> </a:t>
              </a:r>
              <a:r>
                <a:rPr lang="en-US" sz="3200" b="1" kern="1200" dirty="0" err="1">
                  <a:solidFill>
                    <a:srgbClr val="0033CC"/>
                  </a:solidFill>
                  <a:latin typeface="Times New Roman" pitchFamily="18" charset="0"/>
                  <a:cs typeface="Times New Roman" pitchFamily="18" charset="0"/>
                </a:rPr>
                <a:t>số</a:t>
              </a:r>
              <a:endParaRPr lang="vi-VN" sz="3200" b="1" kern="1200" dirty="0">
                <a:solidFill>
                  <a:srgbClr val="0033CC"/>
                </a:solidFill>
                <a:latin typeface="Times New Roman" pitchFamily="18" charset="0"/>
                <a:cs typeface="Times New Roman" pitchFamily="18" charset="0"/>
              </a:endParaRPr>
            </a:p>
          </p:txBody>
        </p:sp>
      </p:grpSp>
      <p:grpSp>
        <p:nvGrpSpPr>
          <p:cNvPr id="292" name="Group 291"/>
          <p:cNvGrpSpPr/>
          <p:nvPr/>
        </p:nvGrpSpPr>
        <p:grpSpPr>
          <a:xfrm>
            <a:off x="81942" y="2729270"/>
            <a:ext cx="3776324" cy="2807895"/>
            <a:chOff x="519" y="1969198"/>
            <a:chExt cx="3776324" cy="2807895"/>
          </a:xfrm>
          <a:solidFill>
            <a:schemeClr val="accent6">
              <a:lumMod val="20000"/>
              <a:lumOff val="80000"/>
            </a:schemeClr>
          </a:solidFill>
        </p:grpSpPr>
        <p:sp>
          <p:nvSpPr>
            <p:cNvPr id="296" name="Rectangle 295"/>
            <p:cNvSpPr/>
            <p:nvPr/>
          </p:nvSpPr>
          <p:spPr>
            <a:xfrm>
              <a:off x="519" y="1969198"/>
              <a:ext cx="3776324" cy="2807895"/>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97" name="Rectangle 296"/>
            <p:cNvSpPr/>
            <p:nvPr/>
          </p:nvSpPr>
          <p:spPr>
            <a:xfrm>
              <a:off x="519" y="1969198"/>
              <a:ext cx="3776324" cy="2807895"/>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320" tIns="20320" rIns="20320" bIns="20320" numCol="1" spcCol="1270" anchor="ctr" anchorCtr="0">
              <a:noAutofit/>
            </a:bodyPr>
            <a:lstStyle/>
            <a:p>
              <a:pPr lvl="0" algn="l" defTabSz="1422400">
                <a:lnSpc>
                  <a:spcPct val="90000"/>
                </a:lnSpc>
                <a:spcBef>
                  <a:spcPct val="0"/>
                </a:spcBef>
                <a:spcAft>
                  <a:spcPct val="35000"/>
                </a:spcAft>
              </a:pPr>
              <a:r>
                <a:rPr lang="en-US" sz="3200" b="1" u="sng" kern="1200" dirty="0" err="1">
                  <a:solidFill>
                    <a:srgbClr val="FF0000"/>
                  </a:solidFill>
                  <a:latin typeface="Times New Roman" pitchFamily="18" charset="0"/>
                  <a:cs typeface="Times New Roman" pitchFamily="18" charset="0"/>
                </a:rPr>
                <a:t>Có</a:t>
              </a:r>
              <a:r>
                <a:rPr lang="en-US" sz="3200" b="1" u="sng" kern="1200" dirty="0">
                  <a:solidFill>
                    <a:srgbClr val="FF0000"/>
                  </a:solidFill>
                  <a:latin typeface="Times New Roman" pitchFamily="18" charset="0"/>
                  <a:cs typeface="Times New Roman" pitchFamily="18" charset="0"/>
                </a:rPr>
                <a:t> </a:t>
              </a:r>
              <a:r>
                <a:rPr lang="en-US" sz="3200" b="1" u="sng" kern="1200" dirty="0" err="1">
                  <a:solidFill>
                    <a:srgbClr val="FF0000"/>
                  </a:solidFill>
                  <a:latin typeface="Times New Roman" pitchFamily="18" charset="0"/>
                  <a:cs typeface="Times New Roman" pitchFamily="18" charset="0"/>
                </a:rPr>
                <a:t>cùng</a:t>
              </a:r>
              <a:r>
                <a:rPr lang="en-US" sz="3200" b="1" u="sng" kern="1200" dirty="0">
                  <a:solidFill>
                    <a:srgbClr val="FF0000"/>
                  </a:solidFill>
                  <a:latin typeface="Times New Roman" pitchFamily="18" charset="0"/>
                  <a:cs typeface="Times New Roman" pitchFamily="18" charset="0"/>
                </a:rPr>
                <a:t> </a:t>
              </a:r>
              <a:r>
                <a:rPr lang="en-US" sz="3200" b="1" u="sng" kern="1200" dirty="0" err="1">
                  <a:solidFill>
                    <a:srgbClr val="FF0000"/>
                  </a:solidFill>
                  <a:latin typeface="Times New Roman" pitchFamily="18" charset="0"/>
                  <a:cs typeface="Times New Roman" pitchFamily="18" charset="0"/>
                </a:rPr>
                <a:t>mẫu</a:t>
              </a:r>
              <a:r>
                <a:rPr lang="en-US" sz="3200" b="1" u="sng" kern="1200" dirty="0">
                  <a:solidFill>
                    <a:srgbClr val="FF0000"/>
                  </a:solidFill>
                  <a:latin typeface="Times New Roman" pitchFamily="18" charset="0"/>
                  <a:cs typeface="Times New Roman" pitchFamily="18" charset="0"/>
                </a:rPr>
                <a:t> </a:t>
              </a:r>
              <a:r>
                <a:rPr lang="en-US" sz="3200" b="1" u="sng" kern="1200" dirty="0" err="1">
                  <a:solidFill>
                    <a:srgbClr val="FF0000"/>
                  </a:solidFill>
                  <a:latin typeface="Times New Roman" pitchFamily="18" charset="0"/>
                  <a:cs typeface="Times New Roman" pitchFamily="18" charset="0"/>
                </a:rPr>
                <a:t>số</a:t>
              </a:r>
              <a:r>
                <a:rPr lang="en-US" sz="3200" b="1" u="sng" kern="1200" dirty="0">
                  <a:solidFill>
                    <a:srgbClr val="FF0000"/>
                  </a:solidFill>
                  <a:latin typeface="Times New Roman" pitchFamily="18" charset="0"/>
                  <a:cs typeface="Times New Roman" pitchFamily="18" charset="0"/>
                </a:rPr>
                <a:t> :</a:t>
              </a:r>
            </a:p>
            <a:p>
              <a:pPr lvl="0" algn="l" defTabSz="1422400">
                <a:lnSpc>
                  <a:spcPct val="90000"/>
                </a:lnSpc>
                <a:spcBef>
                  <a:spcPct val="0"/>
                </a:spcBef>
                <a:spcAft>
                  <a:spcPct val="35000"/>
                </a:spcAft>
              </a:pP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Cộng</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hoặc</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trừ</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hai</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tử</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số</a:t>
              </a:r>
              <a:endParaRPr lang="en-US" sz="3200" b="1" kern="1200" dirty="0">
                <a:solidFill>
                  <a:schemeClr val="tx1"/>
                </a:solidFill>
                <a:latin typeface="Times New Roman" pitchFamily="18" charset="0"/>
                <a:cs typeface="Times New Roman" pitchFamily="18" charset="0"/>
              </a:endParaRPr>
            </a:p>
            <a:p>
              <a:pPr lvl="0" algn="l" defTabSz="1422400">
                <a:lnSpc>
                  <a:spcPct val="90000"/>
                </a:lnSpc>
                <a:spcBef>
                  <a:spcPct val="0"/>
                </a:spcBef>
                <a:spcAft>
                  <a:spcPct val="35000"/>
                </a:spcAft>
              </a:pP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Giữ</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nguyên</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mẫu</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số</a:t>
              </a:r>
              <a:endParaRPr lang="vi-VN" sz="3200" b="1" kern="1200" dirty="0">
                <a:solidFill>
                  <a:schemeClr val="tx1"/>
                </a:solidFill>
                <a:latin typeface="Times New Roman" pitchFamily="18" charset="0"/>
                <a:cs typeface="Times New Roman" pitchFamily="18" charset="0"/>
              </a:endParaRPr>
            </a:p>
          </p:txBody>
        </p:sp>
      </p:grpSp>
      <p:grpSp>
        <p:nvGrpSpPr>
          <p:cNvPr id="293" name="Group 292"/>
          <p:cNvGrpSpPr/>
          <p:nvPr/>
        </p:nvGrpSpPr>
        <p:grpSpPr>
          <a:xfrm>
            <a:off x="4304337" y="2729270"/>
            <a:ext cx="4757721" cy="2907602"/>
            <a:chOff x="4222914" y="1969198"/>
            <a:chExt cx="4757721" cy="2907602"/>
          </a:xfrm>
          <a:solidFill>
            <a:schemeClr val="accent6">
              <a:lumMod val="20000"/>
              <a:lumOff val="80000"/>
            </a:schemeClr>
          </a:solidFill>
        </p:grpSpPr>
        <p:sp>
          <p:nvSpPr>
            <p:cNvPr id="294" name="Rectangle 293"/>
            <p:cNvSpPr/>
            <p:nvPr/>
          </p:nvSpPr>
          <p:spPr>
            <a:xfrm>
              <a:off x="4222914" y="1969198"/>
              <a:ext cx="4757721" cy="2907602"/>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95" name="Rectangle 294"/>
            <p:cNvSpPr/>
            <p:nvPr/>
          </p:nvSpPr>
          <p:spPr>
            <a:xfrm>
              <a:off x="4222914" y="1969198"/>
              <a:ext cx="4757721" cy="2907602"/>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320" tIns="20320" rIns="20320" bIns="20320" numCol="1" spcCol="1270" anchor="ctr" anchorCtr="0">
              <a:noAutofit/>
            </a:bodyPr>
            <a:lstStyle/>
            <a:p>
              <a:pPr lvl="0" algn="l" defTabSz="1422400">
                <a:lnSpc>
                  <a:spcPct val="90000"/>
                </a:lnSpc>
                <a:spcBef>
                  <a:spcPct val="0"/>
                </a:spcBef>
                <a:spcAft>
                  <a:spcPct val="35000"/>
                </a:spcAft>
              </a:pPr>
              <a:r>
                <a:rPr lang="en-US" sz="3200" b="1" u="sng" kern="1200" dirty="0" err="1">
                  <a:solidFill>
                    <a:srgbClr val="FF0000"/>
                  </a:solidFill>
                  <a:latin typeface="Times New Roman" pitchFamily="18" charset="0"/>
                  <a:cs typeface="Times New Roman" pitchFamily="18" charset="0"/>
                </a:rPr>
                <a:t>Có</a:t>
              </a:r>
              <a:r>
                <a:rPr lang="en-US" sz="3200" b="1" u="sng" kern="1200" dirty="0">
                  <a:solidFill>
                    <a:srgbClr val="FF0000"/>
                  </a:solidFill>
                  <a:latin typeface="Times New Roman" pitchFamily="18" charset="0"/>
                  <a:cs typeface="Times New Roman" pitchFamily="18" charset="0"/>
                </a:rPr>
                <a:t> </a:t>
              </a:r>
              <a:r>
                <a:rPr lang="en-US" sz="3200" b="1" u="sng" kern="1200" dirty="0" err="1">
                  <a:solidFill>
                    <a:srgbClr val="FF0000"/>
                  </a:solidFill>
                  <a:latin typeface="Times New Roman" pitchFamily="18" charset="0"/>
                  <a:cs typeface="Times New Roman" pitchFamily="18" charset="0"/>
                </a:rPr>
                <a:t>mẫu</a:t>
              </a:r>
              <a:r>
                <a:rPr lang="en-US" sz="3200" b="1" u="sng" kern="1200" dirty="0">
                  <a:solidFill>
                    <a:srgbClr val="FF0000"/>
                  </a:solidFill>
                  <a:latin typeface="Times New Roman" pitchFamily="18" charset="0"/>
                  <a:cs typeface="Times New Roman" pitchFamily="18" charset="0"/>
                </a:rPr>
                <a:t> </a:t>
              </a:r>
              <a:r>
                <a:rPr lang="en-US" sz="3200" b="1" u="sng" kern="1200" dirty="0" err="1">
                  <a:solidFill>
                    <a:srgbClr val="FF0000"/>
                  </a:solidFill>
                  <a:latin typeface="Times New Roman" pitchFamily="18" charset="0"/>
                  <a:cs typeface="Times New Roman" pitchFamily="18" charset="0"/>
                </a:rPr>
                <a:t>số</a:t>
              </a:r>
              <a:r>
                <a:rPr lang="en-US" sz="3200" b="1" u="sng" kern="1200" dirty="0">
                  <a:solidFill>
                    <a:srgbClr val="FF0000"/>
                  </a:solidFill>
                  <a:latin typeface="Times New Roman" pitchFamily="18" charset="0"/>
                  <a:cs typeface="Times New Roman" pitchFamily="18" charset="0"/>
                </a:rPr>
                <a:t> </a:t>
              </a:r>
              <a:r>
                <a:rPr lang="en-US" sz="3200" b="1" u="sng" kern="1200" dirty="0" err="1">
                  <a:solidFill>
                    <a:srgbClr val="FF0000"/>
                  </a:solidFill>
                  <a:latin typeface="Times New Roman" pitchFamily="18" charset="0"/>
                  <a:cs typeface="Times New Roman" pitchFamily="18" charset="0"/>
                </a:rPr>
                <a:t>khác</a:t>
              </a:r>
              <a:r>
                <a:rPr lang="en-US" sz="3200" b="1" u="sng" kern="1200" dirty="0">
                  <a:solidFill>
                    <a:srgbClr val="FF0000"/>
                  </a:solidFill>
                  <a:latin typeface="Times New Roman" pitchFamily="18" charset="0"/>
                  <a:cs typeface="Times New Roman" pitchFamily="18" charset="0"/>
                </a:rPr>
                <a:t> </a:t>
              </a:r>
              <a:r>
                <a:rPr lang="en-US" sz="3200" b="1" u="sng" kern="1200" dirty="0" err="1">
                  <a:solidFill>
                    <a:srgbClr val="FF0000"/>
                  </a:solidFill>
                  <a:latin typeface="Times New Roman" pitchFamily="18" charset="0"/>
                  <a:cs typeface="Times New Roman" pitchFamily="18" charset="0"/>
                </a:rPr>
                <a:t>nhau</a:t>
              </a:r>
              <a:r>
                <a:rPr lang="en-US" sz="3200" b="1" u="sng" kern="1200" dirty="0">
                  <a:solidFill>
                    <a:srgbClr val="FF0000"/>
                  </a:solidFill>
                  <a:latin typeface="Times New Roman" pitchFamily="18" charset="0"/>
                  <a:cs typeface="Times New Roman" pitchFamily="18" charset="0"/>
                </a:rPr>
                <a:t> :</a:t>
              </a:r>
            </a:p>
            <a:p>
              <a:pPr lvl="0" algn="l" defTabSz="1422400">
                <a:lnSpc>
                  <a:spcPct val="90000"/>
                </a:lnSpc>
                <a:spcBef>
                  <a:spcPct val="0"/>
                </a:spcBef>
                <a:spcAft>
                  <a:spcPct val="35000"/>
                </a:spcAft>
              </a:pP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Quy</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đồng</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mẫu</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số</a:t>
              </a:r>
              <a:endParaRPr lang="en-US" sz="3200" b="1" kern="1200" dirty="0">
                <a:solidFill>
                  <a:schemeClr val="tx1"/>
                </a:solidFill>
                <a:latin typeface="Times New Roman" pitchFamily="18" charset="0"/>
                <a:cs typeface="Times New Roman" pitchFamily="18" charset="0"/>
              </a:endParaRPr>
            </a:p>
            <a:p>
              <a:pPr lvl="0" algn="l" defTabSz="1422400">
                <a:lnSpc>
                  <a:spcPct val="90000"/>
                </a:lnSpc>
                <a:spcBef>
                  <a:spcPct val="0"/>
                </a:spcBef>
                <a:spcAft>
                  <a:spcPct val="35000"/>
                </a:spcAft>
              </a:pP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Cộng</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hoặc</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trừ</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hai</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tử</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số</a:t>
              </a:r>
              <a:endParaRPr lang="en-US" sz="3200" b="1" kern="1200" dirty="0">
                <a:solidFill>
                  <a:schemeClr val="tx1"/>
                </a:solidFill>
                <a:latin typeface="Times New Roman" pitchFamily="18" charset="0"/>
                <a:cs typeface="Times New Roman" pitchFamily="18" charset="0"/>
              </a:endParaRPr>
            </a:p>
            <a:p>
              <a:pPr lvl="0" algn="l" defTabSz="1422400">
                <a:lnSpc>
                  <a:spcPct val="90000"/>
                </a:lnSpc>
                <a:spcBef>
                  <a:spcPct val="0"/>
                </a:spcBef>
                <a:spcAft>
                  <a:spcPct val="35000"/>
                </a:spcAft>
              </a:pP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Giữ</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nguyên</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mẫu</a:t>
              </a:r>
              <a:r>
                <a:rPr lang="en-US" sz="3200" b="1" kern="1200" dirty="0">
                  <a:solidFill>
                    <a:schemeClr val="tx1"/>
                  </a:solidFill>
                  <a:latin typeface="Times New Roman" pitchFamily="18" charset="0"/>
                  <a:cs typeface="Times New Roman" pitchFamily="18" charset="0"/>
                </a:rPr>
                <a:t> </a:t>
              </a:r>
              <a:r>
                <a:rPr lang="en-US" sz="3200" b="1" kern="1200" dirty="0" err="1">
                  <a:solidFill>
                    <a:schemeClr val="tx1"/>
                  </a:solidFill>
                  <a:latin typeface="Times New Roman" pitchFamily="18" charset="0"/>
                  <a:cs typeface="Times New Roman" pitchFamily="18" charset="0"/>
                </a:rPr>
                <a:t>số</a:t>
              </a:r>
              <a:endParaRPr lang="vi-VN" sz="3200" b="1" kern="1200" dirty="0">
                <a:solidFill>
                  <a:schemeClr val="tx1"/>
                </a:solidFill>
                <a:latin typeface="Times New Roman" pitchFamily="18" charset="0"/>
                <a:cs typeface="Times New Roman" pitchFamily="18" charset="0"/>
              </a:endParaRPr>
            </a:p>
          </p:txBody>
        </p:sp>
      </p:grpSp>
    </p:spTree>
    <p:extLst>
      <p:ext uri="{BB962C8B-B14F-4D97-AF65-F5344CB8AC3E}">
        <p14:creationId xmlns:p14="http://schemas.microsoft.com/office/powerpoint/2010/main" val="4132959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circle(in)">
                                      <p:cBhvr>
                                        <p:cTn id="7" dur="2000"/>
                                        <p:tgtEl>
                                          <p:spTgt spid="29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92"/>
                                        </p:tgtEl>
                                        <p:attrNameLst>
                                          <p:attrName>style.visibility</p:attrName>
                                        </p:attrNameLst>
                                      </p:cBhvr>
                                      <p:to>
                                        <p:strVal val="visible"/>
                                      </p:to>
                                    </p:set>
                                    <p:animEffect transition="in" filter="wipe(down)">
                                      <p:cBhvr>
                                        <p:cTn id="12" dur="500"/>
                                        <p:tgtEl>
                                          <p:spTgt spid="29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93"/>
                                        </p:tgtEl>
                                        <p:attrNameLst>
                                          <p:attrName>style.visibility</p:attrName>
                                        </p:attrNameLst>
                                      </p:cBhvr>
                                      <p:to>
                                        <p:strVal val="visible"/>
                                      </p:to>
                                    </p:set>
                                    <p:animEffect transition="in" filter="barn(inVertical)">
                                      <p:cBhvr>
                                        <p:cTn id="17" dur="500"/>
                                        <p:tgtEl>
                                          <p:spTgt spid="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 name="Picture 6" descr="4"/>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20782"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5" name="Rectangle 3"/>
          <p:cNvSpPr txBox="1">
            <a:spLocks noChangeArrowheads="1"/>
          </p:cNvSpPr>
          <p:nvPr/>
        </p:nvSpPr>
        <p:spPr bwMode="auto">
          <a:xfrm>
            <a:off x="-20782" y="1828800"/>
            <a:ext cx="9144000" cy="289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a:lstStyle>
          <a:p>
            <a:pPr>
              <a:buFontTx/>
              <a:buNone/>
            </a:pPr>
            <a:r>
              <a:rPr lang="en-US" sz="4400" dirty="0" smtClean="0">
                <a:solidFill>
                  <a:srgbClr val="0033CC"/>
                </a:solidFill>
                <a:latin typeface="Times New Roman" pitchFamily="18" charset="0"/>
                <a:cs typeface="Times New Roman" pitchFamily="18" charset="0"/>
              </a:rPr>
              <a:t>*</a:t>
            </a:r>
            <a:r>
              <a:rPr lang="en-US" sz="4400" dirty="0" err="1" smtClean="0">
                <a:solidFill>
                  <a:srgbClr val="0033CC"/>
                </a:solidFill>
                <a:latin typeface="Times New Roman" pitchFamily="18" charset="0"/>
                <a:cs typeface="Times New Roman" pitchFamily="18" charset="0"/>
              </a:rPr>
              <a:t>Ôn</a:t>
            </a:r>
            <a:r>
              <a:rPr lang="en-US" sz="4400" dirty="0" smtClean="0">
                <a:solidFill>
                  <a:srgbClr val="0033CC"/>
                </a:solidFill>
                <a:latin typeface="Times New Roman" pitchFamily="18" charset="0"/>
                <a:cs typeface="Times New Roman" pitchFamily="18" charset="0"/>
              </a:rPr>
              <a:t> </a:t>
            </a:r>
            <a:r>
              <a:rPr lang="en-US" sz="4400" dirty="0" err="1" smtClean="0">
                <a:solidFill>
                  <a:srgbClr val="0033CC"/>
                </a:solidFill>
                <a:latin typeface="Times New Roman" pitchFamily="18" charset="0"/>
                <a:cs typeface="Times New Roman" pitchFamily="18" charset="0"/>
              </a:rPr>
              <a:t>lại</a:t>
            </a:r>
            <a:r>
              <a:rPr lang="en-US" sz="4400" dirty="0" smtClean="0">
                <a:solidFill>
                  <a:srgbClr val="0033CC"/>
                </a:solidFill>
                <a:latin typeface="Times New Roman" pitchFamily="18" charset="0"/>
                <a:cs typeface="Times New Roman" pitchFamily="18" charset="0"/>
              </a:rPr>
              <a:t> </a:t>
            </a:r>
            <a:r>
              <a:rPr lang="en-US" sz="4400" dirty="0" err="1" smtClean="0">
                <a:solidFill>
                  <a:srgbClr val="0033CC"/>
                </a:solidFill>
                <a:latin typeface="Times New Roman" pitchFamily="18" charset="0"/>
                <a:cs typeface="Times New Roman" pitchFamily="18" charset="0"/>
              </a:rPr>
              <a:t>kiến</a:t>
            </a:r>
            <a:r>
              <a:rPr lang="en-US" sz="4400" dirty="0" smtClean="0">
                <a:solidFill>
                  <a:srgbClr val="0033CC"/>
                </a:solidFill>
                <a:latin typeface="Times New Roman" pitchFamily="18" charset="0"/>
                <a:cs typeface="Times New Roman" pitchFamily="18" charset="0"/>
              </a:rPr>
              <a:t> </a:t>
            </a:r>
            <a:r>
              <a:rPr lang="en-US" sz="4400" dirty="0" err="1" smtClean="0">
                <a:solidFill>
                  <a:srgbClr val="0033CC"/>
                </a:solidFill>
                <a:latin typeface="Times New Roman" pitchFamily="18" charset="0"/>
                <a:cs typeface="Times New Roman" pitchFamily="18" charset="0"/>
              </a:rPr>
              <a:t>thức</a:t>
            </a:r>
            <a:r>
              <a:rPr lang="en-US" sz="4400" dirty="0" smtClean="0">
                <a:solidFill>
                  <a:srgbClr val="0033CC"/>
                </a:solidFill>
                <a:latin typeface="Times New Roman" pitchFamily="18" charset="0"/>
                <a:cs typeface="Times New Roman" pitchFamily="18" charset="0"/>
              </a:rPr>
              <a:t> </a:t>
            </a:r>
            <a:r>
              <a:rPr lang="en-US" sz="4400" dirty="0" err="1" smtClean="0">
                <a:solidFill>
                  <a:srgbClr val="0033CC"/>
                </a:solidFill>
                <a:latin typeface="Times New Roman" pitchFamily="18" charset="0"/>
                <a:cs typeface="Times New Roman" pitchFamily="18" charset="0"/>
              </a:rPr>
              <a:t>cộng</a:t>
            </a:r>
            <a:r>
              <a:rPr lang="en-US" sz="4400" dirty="0" smtClean="0">
                <a:solidFill>
                  <a:srgbClr val="0033CC"/>
                </a:solidFill>
                <a:latin typeface="Times New Roman" pitchFamily="18" charset="0"/>
                <a:cs typeface="Times New Roman" pitchFamily="18" charset="0"/>
              </a:rPr>
              <a:t>, </a:t>
            </a:r>
            <a:r>
              <a:rPr lang="en-US" sz="4400" dirty="0" err="1" smtClean="0">
                <a:solidFill>
                  <a:srgbClr val="0033CC"/>
                </a:solidFill>
                <a:latin typeface="Times New Roman" pitchFamily="18" charset="0"/>
                <a:cs typeface="Times New Roman" pitchFamily="18" charset="0"/>
              </a:rPr>
              <a:t>trừ</a:t>
            </a:r>
            <a:r>
              <a:rPr lang="en-US" sz="4400" dirty="0" smtClean="0">
                <a:solidFill>
                  <a:srgbClr val="0033CC"/>
                </a:solidFill>
                <a:latin typeface="Times New Roman" pitchFamily="18" charset="0"/>
                <a:cs typeface="Times New Roman" pitchFamily="18" charset="0"/>
              </a:rPr>
              <a:t> </a:t>
            </a:r>
            <a:r>
              <a:rPr lang="en-US" sz="4400" dirty="0" err="1" smtClean="0">
                <a:solidFill>
                  <a:srgbClr val="0033CC"/>
                </a:solidFill>
                <a:latin typeface="Times New Roman" pitchFamily="18" charset="0"/>
                <a:cs typeface="Times New Roman" pitchFamily="18" charset="0"/>
              </a:rPr>
              <a:t>hai</a:t>
            </a:r>
            <a:r>
              <a:rPr lang="en-US" sz="4400" dirty="0" smtClean="0">
                <a:solidFill>
                  <a:srgbClr val="0033CC"/>
                </a:solidFill>
                <a:latin typeface="Times New Roman" pitchFamily="18" charset="0"/>
                <a:cs typeface="Times New Roman" pitchFamily="18" charset="0"/>
              </a:rPr>
              <a:t> </a:t>
            </a:r>
            <a:r>
              <a:rPr lang="en-US" sz="4400" dirty="0" err="1" smtClean="0">
                <a:solidFill>
                  <a:srgbClr val="0033CC"/>
                </a:solidFill>
                <a:latin typeface="Times New Roman" pitchFamily="18" charset="0"/>
                <a:cs typeface="Times New Roman" pitchFamily="18" charset="0"/>
              </a:rPr>
              <a:t>phân</a:t>
            </a:r>
            <a:r>
              <a:rPr lang="en-US" sz="4400" dirty="0" smtClean="0">
                <a:solidFill>
                  <a:srgbClr val="0033CC"/>
                </a:solidFill>
                <a:latin typeface="Times New Roman" pitchFamily="18" charset="0"/>
                <a:cs typeface="Times New Roman" pitchFamily="18" charset="0"/>
              </a:rPr>
              <a:t> </a:t>
            </a:r>
            <a:r>
              <a:rPr lang="en-US" sz="4400" dirty="0" err="1" smtClean="0">
                <a:solidFill>
                  <a:srgbClr val="0033CC"/>
                </a:solidFill>
                <a:latin typeface="Times New Roman" pitchFamily="18" charset="0"/>
                <a:cs typeface="Times New Roman" pitchFamily="18" charset="0"/>
              </a:rPr>
              <a:t>số</a:t>
            </a:r>
            <a:r>
              <a:rPr lang="en-US" sz="4400" dirty="0" smtClean="0">
                <a:solidFill>
                  <a:srgbClr val="0033CC"/>
                </a:solidFill>
                <a:latin typeface="Times New Roman" pitchFamily="18" charset="0"/>
                <a:cs typeface="Times New Roman" pitchFamily="18" charset="0"/>
              </a:rPr>
              <a:t>.</a:t>
            </a:r>
          </a:p>
          <a:p>
            <a:pPr>
              <a:buFontTx/>
              <a:buNone/>
            </a:pPr>
            <a:r>
              <a:rPr lang="en-US" sz="4400" dirty="0" smtClean="0">
                <a:solidFill>
                  <a:srgbClr val="0000CC"/>
                </a:solidFill>
                <a:latin typeface="Times New Roman" pitchFamily="18" charset="0"/>
                <a:cs typeface="Times New Roman" pitchFamily="18" charset="0"/>
              </a:rPr>
              <a:t>*</a:t>
            </a:r>
            <a:r>
              <a:rPr lang="en-US" sz="4400" dirty="0" err="1" smtClean="0">
                <a:solidFill>
                  <a:srgbClr val="0000CC"/>
                </a:solidFill>
                <a:latin typeface="Times New Roman" pitchFamily="18" charset="0"/>
                <a:cs typeface="Times New Roman" pitchFamily="18" charset="0"/>
              </a:rPr>
              <a:t>Chuẩn</a:t>
            </a:r>
            <a:r>
              <a:rPr lang="en-US" sz="4400" dirty="0" smtClean="0">
                <a:solidFill>
                  <a:srgbClr val="0000CC"/>
                </a:solidFill>
                <a:latin typeface="Times New Roman" pitchFamily="18" charset="0"/>
                <a:cs typeface="Times New Roman" pitchFamily="18" charset="0"/>
              </a:rPr>
              <a:t> </a:t>
            </a:r>
            <a:r>
              <a:rPr lang="en-US" sz="4400" dirty="0" err="1" smtClean="0">
                <a:solidFill>
                  <a:srgbClr val="0000CC"/>
                </a:solidFill>
                <a:latin typeface="Times New Roman" pitchFamily="18" charset="0"/>
                <a:cs typeface="Times New Roman" pitchFamily="18" charset="0"/>
              </a:rPr>
              <a:t>bị</a:t>
            </a:r>
            <a:r>
              <a:rPr lang="en-US" sz="4400" dirty="0" smtClean="0">
                <a:solidFill>
                  <a:srgbClr val="0000CC"/>
                </a:solidFill>
                <a:latin typeface="Times New Roman" pitchFamily="18" charset="0"/>
                <a:cs typeface="Times New Roman" pitchFamily="18" charset="0"/>
              </a:rPr>
              <a:t> </a:t>
            </a:r>
            <a:r>
              <a:rPr lang="en-US" sz="4400" dirty="0" err="1" smtClean="0">
                <a:solidFill>
                  <a:srgbClr val="0000CC"/>
                </a:solidFill>
                <a:latin typeface="Times New Roman" pitchFamily="18" charset="0"/>
                <a:cs typeface="Times New Roman" pitchFamily="18" charset="0"/>
              </a:rPr>
              <a:t>bài</a:t>
            </a:r>
            <a:r>
              <a:rPr lang="en-US" sz="4400" dirty="0" smtClean="0">
                <a:solidFill>
                  <a:srgbClr val="0000CC"/>
                </a:solidFill>
                <a:latin typeface="Times New Roman" pitchFamily="18" charset="0"/>
                <a:cs typeface="Times New Roman" pitchFamily="18" charset="0"/>
              </a:rPr>
              <a:t> </a:t>
            </a:r>
            <a:r>
              <a:rPr lang="en-US" sz="4400" dirty="0" err="1" smtClean="0">
                <a:solidFill>
                  <a:srgbClr val="0000CC"/>
                </a:solidFill>
                <a:latin typeface="Times New Roman" pitchFamily="18" charset="0"/>
                <a:cs typeface="Times New Roman" pitchFamily="18" charset="0"/>
              </a:rPr>
              <a:t>sau</a:t>
            </a:r>
            <a:r>
              <a:rPr lang="en-US" sz="4400" dirty="0" smtClean="0">
                <a:solidFill>
                  <a:srgbClr val="0000CC"/>
                </a:solidFill>
                <a:latin typeface="Times New Roman" pitchFamily="18" charset="0"/>
                <a:cs typeface="Times New Roman" pitchFamily="18" charset="0"/>
              </a:rPr>
              <a:t>:</a:t>
            </a:r>
          </a:p>
          <a:p>
            <a:pPr algn="ctr">
              <a:buFontTx/>
              <a:buNone/>
            </a:pPr>
            <a:r>
              <a:rPr lang="en-US" sz="3600" dirty="0" smtClean="0">
                <a:solidFill>
                  <a:srgbClr val="FF0000"/>
                </a:solidFill>
                <a:latin typeface="Times New Roman" pitchFamily="18" charset="0"/>
                <a:cs typeface="Times New Roman" pitchFamily="18" charset="0"/>
              </a:rPr>
              <a:t>ÔN TẬP: PHÉP NHÂN VÀ PHÉP CHIA HAI PHÂN SỐ</a:t>
            </a:r>
          </a:p>
        </p:txBody>
      </p:sp>
      <p:sp>
        <p:nvSpPr>
          <p:cNvPr id="356" name="Text Box 42"/>
          <p:cNvSpPr txBox="1">
            <a:spLocks noChangeArrowheads="1"/>
          </p:cNvSpPr>
          <p:nvPr/>
        </p:nvSpPr>
        <p:spPr bwMode="auto">
          <a:xfrm>
            <a:off x="3477847" y="701749"/>
            <a:ext cx="23647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4000" b="1" dirty="0">
                <a:solidFill>
                  <a:srgbClr val="FF0000"/>
                </a:solidFill>
                <a:latin typeface="Times New Roman" pitchFamily="18" charset="0"/>
              </a:rPr>
              <a:t>DẶN </a:t>
            </a:r>
            <a:r>
              <a:rPr lang="en-US" altLang="en-US" sz="4000" b="1" dirty="0" smtClean="0">
                <a:solidFill>
                  <a:srgbClr val="FF0000"/>
                </a:solidFill>
                <a:latin typeface="Times New Roman" pitchFamily="18" charset="0"/>
              </a:rPr>
              <a:t>DÒ:</a:t>
            </a:r>
            <a:endParaRPr lang="en-US" altLang="en-US" sz="4000" b="1" dirty="0">
              <a:solidFill>
                <a:srgbClr val="FF0000"/>
              </a:solidFill>
              <a:latin typeface="Times New Roman" pitchFamily="18" charset="0"/>
            </a:endParaRPr>
          </a:p>
        </p:txBody>
      </p:sp>
    </p:spTree>
    <p:extLst>
      <p:ext uri="{BB962C8B-B14F-4D97-AF65-F5344CB8AC3E}">
        <p14:creationId xmlns:p14="http://schemas.microsoft.com/office/powerpoint/2010/main" val="24577839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56"/>
                                        </p:tgtEl>
                                        <p:attrNameLst>
                                          <p:attrName>style.visibility</p:attrName>
                                        </p:attrNameLst>
                                      </p:cBhvr>
                                      <p:to>
                                        <p:strVal val="visible"/>
                                      </p:to>
                                    </p:set>
                                    <p:animEffect transition="in" filter="blinds(horizontal)">
                                      <p:cBhvr>
                                        <p:cTn id="7" dur="500"/>
                                        <p:tgtEl>
                                          <p:spTgt spid="356"/>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355">
                                            <p:txEl>
                                              <p:pRg st="0" end="0"/>
                                            </p:txEl>
                                          </p:spTgt>
                                        </p:tgtEl>
                                        <p:attrNameLst>
                                          <p:attrName>style.visibility</p:attrName>
                                        </p:attrNameLst>
                                      </p:cBhvr>
                                      <p:to>
                                        <p:strVal val="visible"/>
                                      </p:to>
                                    </p:set>
                                    <p:animEffect transition="in" filter="box(in)">
                                      <p:cBhvr>
                                        <p:cTn id="12" dur="500"/>
                                        <p:tgtEl>
                                          <p:spTgt spid="35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55">
                                            <p:txEl>
                                              <p:pRg st="1" end="1"/>
                                            </p:txEl>
                                          </p:spTgt>
                                        </p:tgtEl>
                                        <p:attrNameLst>
                                          <p:attrName>style.visibility</p:attrName>
                                        </p:attrNameLst>
                                      </p:cBhvr>
                                      <p:to>
                                        <p:strVal val="visible"/>
                                      </p:to>
                                    </p:set>
                                    <p:anim calcmode="lin" valueType="num">
                                      <p:cBhvr additive="base">
                                        <p:cTn id="17" dur="500" fill="hold"/>
                                        <p:tgtEl>
                                          <p:spTgt spid="35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55">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55">
                                            <p:txEl>
                                              <p:pRg st="2" end="2"/>
                                            </p:txEl>
                                          </p:spTgt>
                                        </p:tgtEl>
                                        <p:attrNameLst>
                                          <p:attrName>style.visibility</p:attrName>
                                        </p:attrNameLst>
                                      </p:cBhvr>
                                      <p:to>
                                        <p:strVal val="visible"/>
                                      </p:to>
                                    </p:set>
                                    <p:anim calcmode="lin" valueType="num">
                                      <p:cBhvr additive="base">
                                        <p:cTn id="21" dur="500" fill="hold"/>
                                        <p:tgtEl>
                                          <p:spTgt spid="355">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5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ChangeArrowheads="1"/>
          </p:cNvSpPr>
          <p:nvPr/>
        </p:nvSpPr>
        <p:spPr bwMode="auto">
          <a:xfrm>
            <a:off x="-1549400" y="44450"/>
            <a:ext cx="11317288" cy="6858000"/>
          </a:xfrm>
          <a:prstGeom prst="rect">
            <a:avLst/>
          </a:prstGeom>
          <a:solidFill>
            <a:srgbClr val="FCFCA2"/>
          </a:solidFill>
          <a:ln w="19050" algn="ctr">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p>
        </p:txBody>
      </p:sp>
      <p:grpSp>
        <p:nvGrpSpPr>
          <p:cNvPr id="3075" name="Group 3"/>
          <p:cNvGrpSpPr>
            <a:grpSpLocks/>
          </p:cNvGrpSpPr>
          <p:nvPr/>
        </p:nvGrpSpPr>
        <p:grpSpPr bwMode="auto">
          <a:xfrm>
            <a:off x="-1549400" y="0"/>
            <a:ext cx="11353800" cy="762000"/>
            <a:chOff x="-960" y="0"/>
            <a:chExt cx="7152" cy="480"/>
          </a:xfrm>
        </p:grpSpPr>
        <p:sp>
          <p:nvSpPr>
            <p:cNvPr id="3082" name="Rectangle 9"/>
            <p:cNvSpPr>
              <a:spLocks noChangeArrowheads="1"/>
            </p:cNvSpPr>
            <p:nvPr/>
          </p:nvSpPr>
          <p:spPr bwMode="auto">
            <a:xfrm>
              <a:off x="-960" y="0"/>
              <a:ext cx="7152" cy="480"/>
            </a:xfrm>
            <a:prstGeom prst="rect">
              <a:avLst/>
            </a:prstGeom>
            <a:solidFill>
              <a:srgbClr val="6600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p>
          </p:txBody>
        </p:sp>
        <p:sp>
          <p:nvSpPr>
            <p:cNvPr id="3083" name="WordArt 10"/>
            <p:cNvSpPr>
              <a:spLocks noChangeArrowheads="1" noChangeShapeType="1" noTextEdit="1"/>
            </p:cNvSpPr>
            <p:nvPr/>
          </p:nvSpPr>
          <p:spPr bwMode="auto">
            <a:xfrm>
              <a:off x="192" y="96"/>
              <a:ext cx="4896" cy="276"/>
            </a:xfrm>
            <a:prstGeom prst="rect">
              <a:avLst/>
            </a:prstGeom>
          </p:spPr>
          <p:txBody>
            <a:bodyPr wrap="none" fromWordArt="1">
              <a:prstTxWarp prst="textPlain">
                <a:avLst>
                  <a:gd name="adj" fmla="val 50000"/>
                </a:avLst>
              </a:prstTxWarp>
            </a:bodyPr>
            <a:lstStyle/>
            <a:p>
              <a:r>
                <a:rPr lang="vi-VN" sz="3600" kern="10">
                  <a:ln w="12700">
                    <a:solidFill>
                      <a:srgbClr val="FFFF00"/>
                    </a:solidFill>
                    <a:round/>
                    <a:headEnd/>
                    <a:tailEnd/>
                  </a:ln>
                  <a:solidFill>
                    <a:srgbClr val="FFCC00"/>
                  </a:solidFill>
                  <a:latin typeface="Arial" panose="020B0604020202020204" pitchFamily="34" charset="0"/>
                </a:rPr>
                <a:t>TRƯỜNG TIỂU HỌC NGỌC LÂM</a:t>
              </a:r>
              <a:endParaRPr lang="en-US" sz="3600" kern="10">
                <a:ln w="12700">
                  <a:solidFill>
                    <a:srgbClr val="FFFF00"/>
                  </a:solidFill>
                  <a:round/>
                  <a:headEnd/>
                  <a:tailEnd/>
                </a:ln>
                <a:solidFill>
                  <a:srgbClr val="FFCC00"/>
                </a:solidFill>
                <a:latin typeface="Arial" panose="020B0604020202020204" pitchFamily="34" charset="0"/>
              </a:endParaRPr>
            </a:p>
          </p:txBody>
        </p:sp>
      </p:grpSp>
      <p:grpSp>
        <p:nvGrpSpPr>
          <p:cNvPr id="3076" name="Group 12"/>
          <p:cNvGrpSpPr>
            <a:grpSpLocks/>
          </p:cNvGrpSpPr>
          <p:nvPr/>
        </p:nvGrpSpPr>
        <p:grpSpPr bwMode="auto">
          <a:xfrm>
            <a:off x="-1524000" y="6096000"/>
            <a:ext cx="11353800" cy="762000"/>
            <a:chOff x="-1008" y="528"/>
            <a:chExt cx="7152" cy="480"/>
          </a:xfrm>
        </p:grpSpPr>
        <p:sp>
          <p:nvSpPr>
            <p:cNvPr id="3080" name="Rectangle 13"/>
            <p:cNvSpPr>
              <a:spLocks noChangeArrowheads="1"/>
            </p:cNvSpPr>
            <p:nvPr/>
          </p:nvSpPr>
          <p:spPr bwMode="auto">
            <a:xfrm>
              <a:off x="-1008" y="528"/>
              <a:ext cx="7152" cy="480"/>
            </a:xfrm>
            <a:prstGeom prst="rect">
              <a:avLst/>
            </a:prstGeom>
            <a:solidFill>
              <a:srgbClr val="6600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p>
          </p:txBody>
        </p:sp>
        <p:sp>
          <p:nvSpPr>
            <p:cNvPr id="3081" name="WordArt 14"/>
            <p:cNvSpPr>
              <a:spLocks noChangeArrowheads="1" noChangeShapeType="1" noTextEdit="1"/>
            </p:cNvSpPr>
            <p:nvPr/>
          </p:nvSpPr>
          <p:spPr bwMode="auto">
            <a:xfrm>
              <a:off x="1200" y="624"/>
              <a:ext cx="3492" cy="276"/>
            </a:xfrm>
            <a:prstGeom prst="rect">
              <a:avLst/>
            </a:prstGeom>
          </p:spPr>
          <p:txBody>
            <a:bodyPr wrap="none" fromWordArt="1">
              <a:prstTxWarp prst="textPlain">
                <a:avLst>
                  <a:gd name="adj" fmla="val 50000"/>
                </a:avLst>
              </a:prstTxWarp>
            </a:bodyPr>
            <a:lstStyle/>
            <a:p>
              <a:r>
                <a:rPr lang="en-US" sz="3600" kern="10" dirty="0" err="1" smtClean="0">
                  <a:ln w="12700">
                    <a:solidFill>
                      <a:srgbClr val="FF9933"/>
                    </a:solidFill>
                    <a:round/>
                    <a:headEnd/>
                    <a:tailEnd/>
                  </a:ln>
                  <a:solidFill>
                    <a:srgbClr val="FFFF00"/>
                  </a:solidFill>
                  <a:latin typeface="Arial" panose="020B0604020202020204" pitchFamily="34" charset="0"/>
                </a:rPr>
                <a:t>Giáo</a:t>
              </a:r>
              <a:r>
                <a:rPr lang="en-US" sz="3600" kern="10" dirty="0" smtClean="0">
                  <a:ln w="12700">
                    <a:solidFill>
                      <a:srgbClr val="FF9933"/>
                    </a:solidFill>
                    <a:round/>
                    <a:headEnd/>
                    <a:tailEnd/>
                  </a:ln>
                  <a:solidFill>
                    <a:srgbClr val="FFFF00"/>
                  </a:solidFill>
                  <a:latin typeface="Arial" panose="020B0604020202020204" pitchFamily="34" charset="0"/>
                </a:rPr>
                <a:t> </a:t>
              </a:r>
              <a:r>
                <a:rPr lang="en-US" sz="3600" kern="10" dirty="0" err="1" smtClean="0">
                  <a:ln w="12700">
                    <a:solidFill>
                      <a:srgbClr val="FF9933"/>
                    </a:solidFill>
                    <a:round/>
                    <a:headEnd/>
                    <a:tailEnd/>
                  </a:ln>
                  <a:solidFill>
                    <a:srgbClr val="FFFF00"/>
                  </a:solidFill>
                  <a:latin typeface="Arial" panose="020B0604020202020204" pitchFamily="34" charset="0"/>
                </a:rPr>
                <a:t>viên</a:t>
              </a:r>
              <a:r>
                <a:rPr lang="en-US" sz="3600" kern="10" dirty="0" smtClean="0">
                  <a:ln w="12700">
                    <a:solidFill>
                      <a:srgbClr val="FF9933"/>
                    </a:solidFill>
                    <a:round/>
                    <a:headEnd/>
                    <a:tailEnd/>
                  </a:ln>
                  <a:solidFill>
                    <a:srgbClr val="FFFF00"/>
                  </a:solidFill>
                  <a:latin typeface="Arial" panose="020B0604020202020204" pitchFamily="34" charset="0"/>
                </a:rPr>
                <a:t>: </a:t>
              </a:r>
              <a:r>
                <a:rPr lang="en-US" sz="3600" kern="10" dirty="0" err="1" smtClean="0">
                  <a:ln w="12700">
                    <a:solidFill>
                      <a:srgbClr val="FF9933"/>
                    </a:solidFill>
                    <a:round/>
                    <a:headEnd/>
                    <a:tailEnd/>
                  </a:ln>
                  <a:solidFill>
                    <a:srgbClr val="FFFF00"/>
                  </a:solidFill>
                  <a:latin typeface="Arial" panose="020B0604020202020204" pitchFamily="34" charset="0"/>
                </a:rPr>
                <a:t>Trần</a:t>
              </a:r>
              <a:r>
                <a:rPr lang="en-US" sz="3600" kern="10" dirty="0" smtClean="0">
                  <a:ln w="12700">
                    <a:solidFill>
                      <a:srgbClr val="FF9933"/>
                    </a:solidFill>
                    <a:round/>
                    <a:headEnd/>
                    <a:tailEnd/>
                  </a:ln>
                  <a:solidFill>
                    <a:srgbClr val="FFFF00"/>
                  </a:solidFill>
                  <a:latin typeface="Arial" panose="020B0604020202020204" pitchFamily="34" charset="0"/>
                </a:rPr>
                <a:t> </a:t>
              </a:r>
              <a:r>
                <a:rPr lang="en-US" sz="3600" kern="10" dirty="0" err="1" smtClean="0">
                  <a:ln w="12700">
                    <a:solidFill>
                      <a:srgbClr val="FF9933"/>
                    </a:solidFill>
                    <a:round/>
                    <a:headEnd/>
                    <a:tailEnd/>
                  </a:ln>
                  <a:solidFill>
                    <a:srgbClr val="FFFF00"/>
                  </a:solidFill>
                  <a:latin typeface="Arial" panose="020B0604020202020204" pitchFamily="34" charset="0"/>
                </a:rPr>
                <a:t>Thị</a:t>
              </a:r>
              <a:r>
                <a:rPr lang="en-US" sz="3600" kern="10" dirty="0" smtClean="0">
                  <a:ln w="12700">
                    <a:solidFill>
                      <a:srgbClr val="FF9933"/>
                    </a:solidFill>
                    <a:round/>
                    <a:headEnd/>
                    <a:tailEnd/>
                  </a:ln>
                  <a:solidFill>
                    <a:srgbClr val="FFFF00"/>
                  </a:solidFill>
                  <a:latin typeface="Arial" panose="020B0604020202020204" pitchFamily="34" charset="0"/>
                </a:rPr>
                <a:t> Thu </a:t>
              </a:r>
              <a:r>
                <a:rPr lang="en-US" sz="3600" kern="10" dirty="0" err="1" smtClean="0">
                  <a:ln w="12700">
                    <a:solidFill>
                      <a:srgbClr val="FF9933"/>
                    </a:solidFill>
                    <a:round/>
                    <a:headEnd/>
                    <a:tailEnd/>
                  </a:ln>
                  <a:solidFill>
                    <a:srgbClr val="FFFF00"/>
                  </a:solidFill>
                  <a:latin typeface="Arial" panose="020B0604020202020204" pitchFamily="34" charset="0"/>
                </a:rPr>
                <a:t>Hương</a:t>
              </a:r>
              <a:r>
                <a:rPr lang="en-US" sz="3600" kern="10" dirty="0" smtClean="0">
                  <a:ln w="12700">
                    <a:solidFill>
                      <a:srgbClr val="FF9933"/>
                    </a:solidFill>
                    <a:round/>
                    <a:headEnd/>
                    <a:tailEnd/>
                  </a:ln>
                  <a:solidFill>
                    <a:srgbClr val="FFFF00"/>
                  </a:solidFill>
                  <a:latin typeface="Arial" panose="020B0604020202020204" pitchFamily="34" charset="0"/>
                </a:rPr>
                <a:t> – </a:t>
              </a:r>
              <a:r>
                <a:rPr lang="en-US" sz="3600" kern="10" dirty="0" err="1" smtClean="0">
                  <a:ln w="12700">
                    <a:solidFill>
                      <a:srgbClr val="FF9933"/>
                    </a:solidFill>
                    <a:round/>
                    <a:headEnd/>
                    <a:tailEnd/>
                  </a:ln>
                  <a:solidFill>
                    <a:srgbClr val="FFFF00"/>
                  </a:solidFill>
                  <a:latin typeface="Arial" panose="020B0604020202020204" pitchFamily="34" charset="0"/>
                </a:rPr>
                <a:t>Lớp</a:t>
              </a:r>
              <a:r>
                <a:rPr lang="en-US" sz="3600" kern="10" dirty="0" smtClean="0">
                  <a:ln w="12700">
                    <a:solidFill>
                      <a:srgbClr val="FF9933"/>
                    </a:solidFill>
                    <a:round/>
                    <a:headEnd/>
                    <a:tailEnd/>
                  </a:ln>
                  <a:solidFill>
                    <a:srgbClr val="FFFF00"/>
                  </a:solidFill>
                  <a:latin typeface="Arial" panose="020B0604020202020204" pitchFamily="34" charset="0"/>
                </a:rPr>
                <a:t> 5A2</a:t>
              </a:r>
              <a:r>
                <a:rPr lang="vi-VN" sz="3600" kern="10" dirty="0" smtClean="0">
                  <a:ln w="12700">
                    <a:solidFill>
                      <a:srgbClr val="FF9933"/>
                    </a:solidFill>
                    <a:round/>
                    <a:headEnd/>
                    <a:tailEnd/>
                  </a:ln>
                  <a:solidFill>
                    <a:srgbClr val="FFFF00"/>
                  </a:solidFill>
                  <a:latin typeface="Arial" panose="020B0604020202020204" pitchFamily="34" charset="0"/>
                </a:rPr>
                <a:t> </a:t>
              </a:r>
              <a:endParaRPr lang="en-US" sz="3600" kern="10" dirty="0">
                <a:ln w="12700">
                  <a:solidFill>
                    <a:srgbClr val="FF9933"/>
                  </a:solidFill>
                  <a:round/>
                  <a:headEnd/>
                  <a:tailEnd/>
                </a:ln>
                <a:solidFill>
                  <a:srgbClr val="FFFF00"/>
                </a:solidFill>
                <a:latin typeface="Arial" panose="020B0604020202020204" pitchFamily="34" charset="0"/>
              </a:endParaRPr>
            </a:p>
          </p:txBody>
        </p:sp>
      </p:grpSp>
      <p:sp>
        <p:nvSpPr>
          <p:cNvPr id="3077" name="WordArt 7"/>
          <p:cNvSpPr>
            <a:spLocks noChangeArrowheads="1" noChangeShapeType="1" noTextEdit="1"/>
          </p:cNvSpPr>
          <p:nvPr/>
        </p:nvSpPr>
        <p:spPr bwMode="auto">
          <a:xfrm>
            <a:off x="3851275" y="1268413"/>
            <a:ext cx="4835525" cy="1931987"/>
          </a:xfrm>
          <a:prstGeom prst="rect">
            <a:avLst/>
          </a:prstGeom>
        </p:spPr>
        <p:txBody>
          <a:bodyPr wrap="none" fromWordArt="1">
            <a:prstTxWarp prst="textPlain">
              <a:avLst>
                <a:gd name="adj" fmla="val 50000"/>
              </a:avLst>
            </a:prstTxWarp>
          </a:bodyPr>
          <a:lstStyle/>
          <a:p>
            <a:r>
              <a:rPr lang="en-US" sz="3600" kern="10">
                <a:ln w="25400">
                  <a:solidFill>
                    <a:srgbClr val="FF6600"/>
                  </a:solidFill>
                  <a:round/>
                  <a:headEnd/>
                  <a:tailEnd/>
                </a:ln>
                <a:solidFill>
                  <a:srgbClr val="CC0000"/>
                </a:solidFill>
                <a:effectLst>
                  <a:outerShdw dist="53882" dir="2700000" algn="ctr" rotWithShape="0">
                    <a:srgbClr val="9999FF">
                      <a:alpha val="79999"/>
                    </a:srgbClr>
                  </a:outerShdw>
                </a:effectLst>
                <a:latin typeface="Arial" panose="020B0604020202020204" pitchFamily="34" charset="0"/>
              </a:rPr>
              <a:t>LUYỆN TỪ VÀ CÂU</a:t>
            </a:r>
          </a:p>
        </p:txBody>
      </p:sp>
      <p:pic>
        <p:nvPicPr>
          <p:cNvPr id="3078" name="Picture 26" descr="C:\Users\Administrator\Application Data\Zamaan's Software\psc\screenshot.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163" y="814388"/>
            <a:ext cx="2767012" cy="391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 name="WordArt 7"/>
          <p:cNvSpPr>
            <a:spLocks noChangeArrowheads="1" noChangeShapeType="1" noTextEdit="1"/>
          </p:cNvSpPr>
          <p:nvPr/>
        </p:nvSpPr>
        <p:spPr bwMode="auto">
          <a:xfrm>
            <a:off x="138113" y="4797425"/>
            <a:ext cx="8682037" cy="1008063"/>
          </a:xfrm>
          <a:prstGeom prst="rect">
            <a:avLst/>
          </a:prstGeom>
        </p:spPr>
        <p:txBody>
          <a:bodyPr wrap="none" fromWordArt="1">
            <a:prstTxWarp prst="textPlain">
              <a:avLst>
                <a:gd name="adj" fmla="val 50000"/>
              </a:avLst>
            </a:prstTxWarp>
          </a:bodyPr>
          <a:lstStyle/>
          <a:p>
            <a:r>
              <a:rPr lang="en-US" sz="3600" kern="10" smtClean="0">
                <a:ln w="9525">
                  <a:solidFill>
                    <a:srgbClr val="0000FF"/>
                  </a:solidFill>
                  <a:round/>
                  <a:headEnd/>
                  <a:tailEnd/>
                </a:ln>
                <a:solidFill>
                  <a:srgbClr val="800000"/>
                </a:solidFill>
                <a:effectLst>
                  <a:outerShdw dist="53882" dir="2700000" algn="ctr" rotWithShape="0">
                    <a:srgbClr val="9999FF">
                      <a:alpha val="79999"/>
                    </a:srgbClr>
                  </a:outerShdw>
                </a:effectLst>
                <a:latin typeface="Arial" panose="020B0604020202020204" pitchFamily="34" charset="0"/>
              </a:rPr>
              <a:t>ÔN TẬP PHÉP CỘNG PHÉP TRỪ HAI PHÂN SỐ</a:t>
            </a:r>
            <a:endParaRPr lang="en-US" sz="3600" kern="10">
              <a:ln w="9525">
                <a:solidFill>
                  <a:srgbClr val="0000FF"/>
                </a:solidFill>
                <a:round/>
                <a:headEnd/>
                <a:tailEnd/>
              </a:ln>
              <a:solidFill>
                <a:srgbClr val="800000"/>
              </a:solidFill>
              <a:effectLst>
                <a:outerShdw dist="53882" dir="2700000" algn="ctr" rotWithShape="0">
                  <a:srgbClr val="9999FF">
                    <a:alpha val="79999"/>
                  </a:srgbClr>
                </a:outerShdw>
              </a:effectLst>
              <a:latin typeface="Arial" panose="020B0604020202020204" pitchFamily="34" charset="0"/>
            </a:endParaRPr>
          </a:p>
        </p:txBody>
      </p:sp>
    </p:spTree>
    <p:extLst>
      <p:ext uri="{BB962C8B-B14F-4D97-AF65-F5344CB8AC3E}">
        <p14:creationId xmlns:p14="http://schemas.microsoft.com/office/powerpoint/2010/main" val="1953159589"/>
      </p:ext>
    </p:extLst>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Picture 6" descr="4"/>
          <p:cNvPicPr>
            <a:picLocks noGrp="1" noChangeAspect="1" noChangeArrowheads="1"/>
          </p:cNvPicPr>
          <p:nvPr>
            <p:ph idx="1"/>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0" y="-43577"/>
            <a:ext cx="92172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32" y="-34119"/>
            <a:ext cx="9115567" cy="5453836"/>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6759810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6" descr="4"/>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7"/>
          <p:cNvSpPr txBox="1">
            <a:spLocks noChangeArrowheads="1"/>
          </p:cNvSpPr>
          <p:nvPr/>
        </p:nvSpPr>
        <p:spPr bwMode="auto">
          <a:xfrm>
            <a:off x="2119313" y="152400"/>
            <a:ext cx="48387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0" fontAlgn="base" hangingPunct="0">
              <a:spcBef>
                <a:spcPct val="0"/>
              </a:spcBef>
              <a:spcAft>
                <a:spcPct val="0"/>
              </a:spcAft>
            </a:pPr>
            <a:r>
              <a:rPr lang="en-US" altLang="en-US" sz="4000" b="1" u="sng" dirty="0" smtClean="0">
                <a:solidFill>
                  <a:srgbClr val="FF0000"/>
                </a:solidFill>
                <a:latin typeface="Times New Roman" pitchFamily="18" charset="0"/>
                <a:cs typeface="Times New Roman" pitchFamily="18" charset="0"/>
              </a:rPr>
              <a:t>CHUẨN BỊ:</a:t>
            </a:r>
          </a:p>
        </p:txBody>
      </p:sp>
      <p:pic>
        <p:nvPicPr>
          <p:cNvPr id="14" name="Picture 2" descr="Sách Giáo Khoa Toán Lớp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952500"/>
            <a:ext cx="37338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8" descr="Hình ảnh Bút Encil Và Minh Họa Vector Thước Kẻ Bị Cô Lập Trên Nền Trắng,  Cây Bút Chì., Bức Tranh Cắt Dán, Bức Tranh Cắt Dán Vector và PNG với nề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72200" y="2971800"/>
            <a:ext cx="2940050" cy="295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4" descr="http://baoholaodongthaonguyen.bizz.vn/img_products/3516/tap%20hoc%20sinh.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36" y="3280569"/>
            <a:ext cx="3198812" cy="281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7257198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circle(in)">
                                      <p:cBhvr>
                                        <p:cTn id="12" dur="20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6" descr="4"/>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a:xfrm>
            <a:off x="609600" y="1752600"/>
            <a:ext cx="8229600" cy="24384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Tx/>
              <a:buNone/>
            </a:pPr>
            <a:r>
              <a:rPr lang="en-US" sz="4000" b="1" u="sng" dirty="0" smtClean="0">
                <a:solidFill>
                  <a:srgbClr val="002060"/>
                </a:solidFill>
                <a:latin typeface="Times New Roman" pitchFamily="18" charset="0"/>
                <a:cs typeface="Times New Roman" pitchFamily="18" charset="0"/>
              </a:rPr>
              <a:t>BÀI 7</a:t>
            </a:r>
            <a:r>
              <a:rPr lang="en-US" sz="4000" b="1" dirty="0" smtClean="0">
                <a:solidFill>
                  <a:srgbClr val="002060"/>
                </a:solidFill>
                <a:latin typeface="Times New Roman" pitchFamily="18" charset="0"/>
                <a:cs typeface="Times New Roman" pitchFamily="18" charset="0"/>
              </a:rPr>
              <a:t>:</a:t>
            </a:r>
            <a:r>
              <a:rPr lang="en-US" sz="4000" b="1" dirty="0" smtClean="0">
                <a:solidFill>
                  <a:srgbClr val="FF0000"/>
                </a:solidFill>
                <a:latin typeface="Times New Roman" pitchFamily="18" charset="0"/>
                <a:cs typeface="Times New Roman" pitchFamily="18" charset="0"/>
              </a:rPr>
              <a:t>             ÔN TẬP</a:t>
            </a:r>
          </a:p>
          <a:p>
            <a:pPr algn="ctr">
              <a:buFontTx/>
              <a:buNone/>
            </a:pPr>
            <a:r>
              <a:rPr lang="en-US" sz="4000" b="1" dirty="0" smtClean="0">
                <a:solidFill>
                  <a:srgbClr val="FF0000"/>
                </a:solidFill>
                <a:latin typeface="Times New Roman" pitchFamily="18" charset="0"/>
                <a:cs typeface="Times New Roman" pitchFamily="18" charset="0"/>
              </a:rPr>
              <a:t>PHÉP CỘNG VÀ PHÉP TRỪ </a:t>
            </a:r>
          </a:p>
          <a:p>
            <a:pPr algn="ctr">
              <a:buFontTx/>
              <a:buNone/>
            </a:pPr>
            <a:r>
              <a:rPr lang="en-US" sz="4000" b="1" dirty="0" smtClean="0">
                <a:solidFill>
                  <a:srgbClr val="FF0000"/>
                </a:solidFill>
                <a:latin typeface="Times New Roman" pitchFamily="18" charset="0"/>
                <a:cs typeface="Times New Roman" pitchFamily="18" charset="0"/>
              </a:rPr>
              <a:t>HAI PHÂN SỐ </a:t>
            </a:r>
            <a:endParaRPr lang="en-US" sz="4000" dirty="0" smtClean="0">
              <a:solidFill>
                <a:srgbClr val="002060"/>
              </a:solidFill>
              <a:latin typeface="Times New Roman" pitchFamily="18" charset="0"/>
              <a:cs typeface="Times New Roman" pitchFamily="18" charset="0"/>
            </a:endParaRPr>
          </a:p>
        </p:txBody>
      </p:sp>
      <p:sp>
        <p:nvSpPr>
          <p:cNvPr id="6" name="Title 1"/>
          <p:cNvSpPr txBox="1">
            <a:spLocks/>
          </p:cNvSpPr>
          <p:nvPr/>
        </p:nvSpPr>
        <p:spPr>
          <a:xfrm>
            <a:off x="609600" y="427038"/>
            <a:ext cx="82296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b="1" smtClean="0">
                <a:latin typeface="Times New Roman" pitchFamily="18" charset="0"/>
                <a:cs typeface="Times New Roman" pitchFamily="18" charset="0"/>
              </a:rPr>
              <a:t>TOÁN</a:t>
            </a:r>
            <a:endParaRPr lang="en-US" b="1" dirty="0" smtClean="0">
              <a:latin typeface="Times New Roman" pitchFamily="18" charset="0"/>
              <a:cs typeface="Times New Roman" pitchFamily="18" charset="0"/>
            </a:endParaRPr>
          </a:p>
        </p:txBody>
      </p:sp>
    </p:spTree>
    <p:extLst>
      <p:ext uri="{BB962C8B-B14F-4D97-AF65-F5344CB8AC3E}">
        <p14:creationId xmlns:p14="http://schemas.microsoft.com/office/powerpoint/2010/main" val="400961525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checkerboard(across)">
                                      <p:cBhvr>
                                        <p:cTn id="7" dur="500"/>
                                        <p:tgtEl>
                                          <p:spTgt spid="5">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checkerboard(across)">
                                      <p:cBhvr>
                                        <p:cTn id="10" dur="500"/>
                                        <p:tgtEl>
                                          <p:spTgt spid="5">
                                            <p:txEl>
                                              <p:pRg st="1" end="1"/>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checkerboard(across)">
                                      <p:cBhvr>
                                        <p:cTn id="13"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a:spLocks noChangeArrowheads="1"/>
          </p:cNvSpPr>
          <p:nvPr/>
        </p:nvSpPr>
        <p:spPr bwMode="auto">
          <a:xfrm>
            <a:off x="2021032" y="569462"/>
            <a:ext cx="5675168" cy="1029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51430" tIns="25715" rIns="51430" bIns="25715">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vi-VN" sz="2800" b="1" dirty="0" err="1">
                <a:solidFill>
                  <a:srgbClr val="FFFFFF"/>
                </a:solidFill>
                <a:latin typeface="Times New Roman" panose="02020603050405020304" pitchFamily="18" charset="0"/>
                <a:ea typeface="HP001 5Ha"/>
                <a:cs typeface="Times New Roman" panose="02020603050405020304" pitchFamily="18" charset="0"/>
              </a:rPr>
              <a:t>Thứ</a:t>
            </a:r>
            <a:r>
              <a:rPr lang="en-US" altLang="vi-VN" sz="2800" b="1" dirty="0">
                <a:solidFill>
                  <a:srgbClr val="FFFFFF"/>
                </a:solidFill>
                <a:latin typeface="Times New Roman" panose="02020603050405020304" pitchFamily="18" charset="0"/>
                <a:ea typeface="HP001 5Ha"/>
                <a:cs typeface="Times New Roman" panose="02020603050405020304" pitchFamily="18" charset="0"/>
              </a:rPr>
              <a:t> </a:t>
            </a:r>
            <a:r>
              <a:rPr lang="en-US" altLang="vi-VN" sz="2800" b="1" dirty="0" err="1" smtClean="0">
                <a:solidFill>
                  <a:srgbClr val="FFFFFF"/>
                </a:solidFill>
                <a:latin typeface="Times New Roman" panose="02020603050405020304" pitchFamily="18" charset="0"/>
                <a:ea typeface="HP001 5Ha"/>
                <a:cs typeface="Times New Roman" panose="02020603050405020304" pitchFamily="18" charset="0"/>
              </a:rPr>
              <a:t>ba</a:t>
            </a:r>
            <a:r>
              <a:rPr lang="en-US" altLang="vi-VN" sz="2800"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sz="2800" b="1" dirty="0" err="1">
                <a:solidFill>
                  <a:srgbClr val="FFFFFF"/>
                </a:solidFill>
                <a:latin typeface="Times New Roman" panose="02020603050405020304" pitchFamily="18" charset="0"/>
                <a:ea typeface="HP001 5Ha"/>
                <a:cs typeface="Times New Roman" panose="02020603050405020304" pitchFamily="18" charset="0"/>
              </a:rPr>
              <a:t>ngày</a:t>
            </a:r>
            <a:r>
              <a:rPr lang="en-US" altLang="vi-VN" sz="2800" b="1" dirty="0">
                <a:solidFill>
                  <a:srgbClr val="FFFFFF"/>
                </a:solidFill>
                <a:latin typeface="Times New Roman" panose="02020603050405020304" pitchFamily="18" charset="0"/>
                <a:ea typeface="HP001 5Ha"/>
                <a:cs typeface="Times New Roman" panose="02020603050405020304" pitchFamily="18" charset="0"/>
              </a:rPr>
              <a:t> </a:t>
            </a:r>
            <a:r>
              <a:rPr lang="en-US" altLang="vi-VN" sz="2800" b="1" dirty="0" smtClean="0">
                <a:solidFill>
                  <a:srgbClr val="FFFFFF"/>
                </a:solidFill>
                <a:latin typeface="Times New Roman" panose="02020603050405020304" pitchFamily="18" charset="0"/>
                <a:ea typeface="HP001 5Ha"/>
                <a:cs typeface="Times New Roman" panose="02020603050405020304" pitchFamily="18" charset="0"/>
              </a:rPr>
              <a:t>14 </a:t>
            </a:r>
            <a:r>
              <a:rPr lang="en-US" altLang="vi-VN" sz="2800" b="1" dirty="0" err="1">
                <a:solidFill>
                  <a:srgbClr val="FFFFFF"/>
                </a:solidFill>
                <a:latin typeface="Times New Roman" panose="02020603050405020304" pitchFamily="18" charset="0"/>
                <a:ea typeface="HP001 5Ha"/>
                <a:cs typeface="Times New Roman" panose="02020603050405020304" pitchFamily="18" charset="0"/>
              </a:rPr>
              <a:t>tháng</a:t>
            </a:r>
            <a:r>
              <a:rPr lang="en-US" altLang="vi-VN" sz="2800" b="1" dirty="0">
                <a:solidFill>
                  <a:srgbClr val="FFFFFF"/>
                </a:solidFill>
                <a:latin typeface="Times New Roman" panose="02020603050405020304" pitchFamily="18" charset="0"/>
                <a:ea typeface="HP001 5Ha"/>
                <a:cs typeface="Times New Roman" panose="02020603050405020304" pitchFamily="18" charset="0"/>
              </a:rPr>
              <a:t> 9 </a:t>
            </a:r>
            <a:r>
              <a:rPr lang="en-US" altLang="vi-VN" sz="2800" b="1" dirty="0" err="1">
                <a:solidFill>
                  <a:srgbClr val="FFFFFF"/>
                </a:solidFill>
                <a:latin typeface="Times New Roman" panose="02020603050405020304" pitchFamily="18" charset="0"/>
                <a:ea typeface="HP001 5Ha"/>
                <a:cs typeface="Times New Roman" panose="02020603050405020304" pitchFamily="18" charset="0"/>
              </a:rPr>
              <a:t>năm</a:t>
            </a:r>
            <a:r>
              <a:rPr lang="en-US" altLang="vi-VN" sz="2800" b="1" dirty="0">
                <a:solidFill>
                  <a:srgbClr val="FFFFFF"/>
                </a:solidFill>
                <a:latin typeface="Times New Roman" panose="02020603050405020304" pitchFamily="18" charset="0"/>
                <a:ea typeface="HP001 5Ha"/>
                <a:cs typeface="Times New Roman" panose="02020603050405020304" pitchFamily="18" charset="0"/>
              </a:rPr>
              <a:t> 2021</a:t>
            </a:r>
          </a:p>
          <a:p>
            <a:pPr algn="ctr" eaLnBrk="1" hangingPunct="1">
              <a:spcBef>
                <a:spcPct val="0"/>
              </a:spcBef>
              <a:buFontTx/>
              <a:buNone/>
            </a:pPr>
            <a:endParaRPr lang="en-US" altLang="vi-VN" sz="750" b="1" dirty="0">
              <a:solidFill>
                <a:srgbClr val="FFFFFF"/>
              </a:solidFill>
              <a:latin typeface="Times New Roman" panose="02020603050405020304" pitchFamily="18" charset="0"/>
              <a:ea typeface="HP001 5Ha"/>
              <a:cs typeface="Times New Roman" panose="02020603050405020304" pitchFamily="18" charset="0"/>
            </a:endParaRPr>
          </a:p>
          <a:p>
            <a:pPr algn="ctr" eaLnBrk="1" hangingPunct="1">
              <a:spcBef>
                <a:spcPct val="0"/>
              </a:spcBef>
              <a:buFontTx/>
              <a:buNone/>
            </a:pPr>
            <a:r>
              <a:rPr lang="en-US" altLang="vi-VN" sz="2800" b="1" dirty="0" err="1">
                <a:solidFill>
                  <a:srgbClr val="FFFFFF"/>
                </a:solidFill>
                <a:latin typeface="Times New Roman" panose="02020603050405020304" pitchFamily="18" charset="0"/>
                <a:ea typeface="HP001 5Ha"/>
                <a:cs typeface="Times New Roman" panose="02020603050405020304" pitchFamily="18" charset="0"/>
              </a:rPr>
              <a:t>Toán</a:t>
            </a:r>
            <a:endParaRPr lang="en-US" altLang="vi-VN" sz="2800" b="1" dirty="0">
              <a:solidFill>
                <a:srgbClr val="FFFFFF"/>
              </a:solidFill>
              <a:latin typeface="Times New Roman" panose="02020603050405020304" pitchFamily="18" charset="0"/>
              <a:ea typeface="HP001 5Ha"/>
              <a:cs typeface="Times New Roman" panose="02020603050405020304" pitchFamily="18" charset="0"/>
            </a:endParaRPr>
          </a:p>
        </p:txBody>
      </p:sp>
      <p:sp>
        <p:nvSpPr>
          <p:cNvPr id="4" name="TextBox 3"/>
          <p:cNvSpPr txBox="1">
            <a:spLocks noChangeArrowheads="1"/>
          </p:cNvSpPr>
          <p:nvPr/>
        </p:nvSpPr>
        <p:spPr bwMode="auto">
          <a:xfrm>
            <a:off x="1277216" y="1591930"/>
            <a:ext cx="7162800" cy="1152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51430" tIns="25715" rIns="51430" bIns="25715">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vi-VN" b="1" dirty="0" err="1" smtClean="0">
                <a:solidFill>
                  <a:srgbClr val="FFFFFF"/>
                </a:solidFill>
                <a:latin typeface="Times New Roman" panose="02020603050405020304" pitchFamily="18" charset="0"/>
                <a:ea typeface="HP001 5Ha"/>
                <a:cs typeface="Times New Roman" panose="02020603050405020304" pitchFamily="18" charset="0"/>
              </a:rPr>
              <a:t>Ôn</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b="1" dirty="0" err="1" smtClean="0">
                <a:solidFill>
                  <a:srgbClr val="FFFFFF"/>
                </a:solidFill>
                <a:latin typeface="Times New Roman" panose="02020603050405020304" pitchFamily="18" charset="0"/>
                <a:ea typeface="HP001 5Ha"/>
                <a:cs typeface="Times New Roman" panose="02020603050405020304" pitchFamily="18" charset="0"/>
              </a:rPr>
              <a:t>tập</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b="1" dirty="0" err="1" smtClean="0">
                <a:solidFill>
                  <a:srgbClr val="FFFFFF"/>
                </a:solidFill>
                <a:latin typeface="Times New Roman" panose="02020603050405020304" pitchFamily="18" charset="0"/>
                <a:ea typeface="HP001 5Ha"/>
                <a:cs typeface="Times New Roman" panose="02020603050405020304" pitchFamily="18" charset="0"/>
              </a:rPr>
              <a:t>Phép</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b="1" dirty="0" err="1" smtClean="0">
                <a:solidFill>
                  <a:srgbClr val="FFFFFF"/>
                </a:solidFill>
                <a:latin typeface="Times New Roman" panose="02020603050405020304" pitchFamily="18" charset="0"/>
                <a:ea typeface="HP001 5Ha"/>
                <a:cs typeface="Times New Roman" panose="02020603050405020304" pitchFamily="18" charset="0"/>
              </a:rPr>
              <a:t>cộng</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b="1" dirty="0" err="1" smtClean="0">
                <a:solidFill>
                  <a:srgbClr val="FFFFFF"/>
                </a:solidFill>
                <a:latin typeface="Times New Roman" panose="02020603050405020304" pitchFamily="18" charset="0"/>
                <a:ea typeface="HP001 5Ha"/>
                <a:cs typeface="Times New Roman" panose="02020603050405020304" pitchFamily="18" charset="0"/>
              </a:rPr>
              <a:t>phép</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b="1" dirty="0" err="1" smtClean="0">
                <a:solidFill>
                  <a:srgbClr val="FFFFFF"/>
                </a:solidFill>
                <a:latin typeface="Times New Roman" panose="02020603050405020304" pitchFamily="18" charset="0"/>
                <a:ea typeface="HP001 5Ha"/>
                <a:cs typeface="Times New Roman" panose="02020603050405020304" pitchFamily="18" charset="0"/>
              </a:rPr>
              <a:t>trừ</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b="1" dirty="0" err="1" smtClean="0">
                <a:solidFill>
                  <a:srgbClr val="FFFFFF"/>
                </a:solidFill>
                <a:latin typeface="Times New Roman" panose="02020603050405020304" pitchFamily="18" charset="0"/>
                <a:ea typeface="HP001 5Ha"/>
                <a:cs typeface="Times New Roman" panose="02020603050405020304" pitchFamily="18" charset="0"/>
              </a:rPr>
              <a:t>hai</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b="1" dirty="0" err="1" smtClean="0">
                <a:solidFill>
                  <a:srgbClr val="FFFFFF"/>
                </a:solidFill>
                <a:latin typeface="Times New Roman" panose="02020603050405020304" pitchFamily="18" charset="0"/>
                <a:ea typeface="HP001 5Ha"/>
                <a:cs typeface="Times New Roman" panose="02020603050405020304" pitchFamily="18" charset="0"/>
              </a:rPr>
              <a:t>phân</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b="1" dirty="0" err="1" smtClean="0">
                <a:solidFill>
                  <a:srgbClr val="FFFFFF"/>
                </a:solidFill>
                <a:latin typeface="Times New Roman" panose="02020603050405020304" pitchFamily="18" charset="0"/>
                <a:ea typeface="HP001 5Ha"/>
                <a:cs typeface="Times New Roman" panose="02020603050405020304" pitchFamily="18" charset="0"/>
              </a:rPr>
              <a:t>số</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  </a:t>
            </a:r>
            <a:r>
              <a:rPr lang="en-US" altLang="vi-VN" b="1" dirty="0">
                <a:solidFill>
                  <a:srgbClr val="FFFFFF"/>
                </a:solidFill>
                <a:latin typeface="Times New Roman" panose="02020603050405020304" pitchFamily="18" charset="0"/>
                <a:ea typeface="HP001 5Ha"/>
                <a:cs typeface="Times New Roman" panose="02020603050405020304" pitchFamily="18" charset="0"/>
              </a:rPr>
              <a:t>( </a:t>
            </a:r>
            <a:r>
              <a:rPr lang="en-US" altLang="vi-VN" b="1" dirty="0" err="1">
                <a:solidFill>
                  <a:srgbClr val="FFFFFF"/>
                </a:solidFill>
                <a:latin typeface="Times New Roman" panose="02020603050405020304" pitchFamily="18" charset="0"/>
                <a:ea typeface="HP001 5Ha"/>
                <a:cs typeface="Times New Roman" panose="02020603050405020304" pitchFamily="18" charset="0"/>
              </a:rPr>
              <a:t>trang</a:t>
            </a:r>
            <a:r>
              <a:rPr lang="en-US" altLang="vi-VN" b="1" dirty="0">
                <a:solidFill>
                  <a:srgbClr val="FFFFFF"/>
                </a:solidFill>
                <a:latin typeface="Times New Roman" panose="02020603050405020304" pitchFamily="18" charset="0"/>
                <a:ea typeface="HP001 5Ha"/>
                <a:cs typeface="Times New Roman" panose="02020603050405020304" pitchFamily="18" charset="0"/>
              </a:rPr>
              <a:t> </a:t>
            </a:r>
            <a:r>
              <a:rPr lang="en-US" altLang="vi-VN" b="1" dirty="0" smtClean="0">
                <a:solidFill>
                  <a:srgbClr val="FFFFFF"/>
                </a:solidFill>
                <a:latin typeface="Times New Roman" panose="02020603050405020304" pitchFamily="18" charset="0"/>
                <a:ea typeface="HP001 5Ha"/>
                <a:cs typeface="Times New Roman" panose="02020603050405020304" pitchFamily="18" charset="0"/>
              </a:rPr>
              <a:t>10)</a:t>
            </a:r>
            <a:endParaRPr lang="en-US" altLang="vi-VN" b="1" dirty="0">
              <a:solidFill>
                <a:srgbClr val="FFFFFF"/>
              </a:solidFill>
              <a:latin typeface="Times New Roman" panose="02020603050405020304" pitchFamily="18" charset="0"/>
              <a:ea typeface="HP001 5Ha"/>
              <a:cs typeface="Times New Roman" panose="02020603050405020304" pitchFamily="18" charset="0"/>
            </a:endParaRPr>
          </a:p>
          <a:p>
            <a:pPr algn="ctr" eaLnBrk="1" hangingPunct="1">
              <a:spcBef>
                <a:spcPct val="0"/>
              </a:spcBef>
              <a:buFontTx/>
              <a:buNone/>
            </a:pPr>
            <a:endParaRPr lang="en-US" altLang="vi-VN" sz="750" b="1" dirty="0">
              <a:solidFill>
                <a:srgbClr val="FFFFFF"/>
              </a:solidFill>
              <a:latin typeface="Times New Roman" panose="02020603050405020304" pitchFamily="18" charset="0"/>
              <a:ea typeface="HP001 5Ha"/>
              <a:cs typeface="Times New Roman" panose="02020603050405020304" pitchFamily="18" charset="0"/>
            </a:endParaRPr>
          </a:p>
        </p:txBody>
      </p:sp>
    </p:spTree>
    <p:extLst>
      <p:ext uri="{BB962C8B-B14F-4D97-AF65-F5344CB8AC3E}">
        <p14:creationId xmlns:p14="http://schemas.microsoft.com/office/powerpoint/2010/main" val="29476132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3000"/>
                                        <p:tgtEl>
                                          <p:spTgt spid="3"/>
                                        </p:tgtEl>
                                      </p:cBhvr>
                                    </p:animEffect>
                                  </p:childTnLst>
                                </p:cTn>
                              </p:par>
                            </p:childTnLst>
                          </p:cTn>
                        </p:par>
                        <p:par>
                          <p:cTn id="8" fill="hold" nodeType="afterGroup">
                            <p:stCondLst>
                              <p:cond delay="30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3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6" descr="4"/>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a:xfrm>
            <a:off x="457200" y="304800"/>
            <a:ext cx="82296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b="1" u="sng" dirty="0" smtClean="0">
                <a:solidFill>
                  <a:srgbClr val="FF0000"/>
                </a:solidFill>
                <a:latin typeface="Times New Roman" pitchFamily="18" charset="0"/>
                <a:cs typeface="Times New Roman" pitchFamily="18" charset="0"/>
              </a:rPr>
              <a:t>YÊU CẦU CẦN ĐẠT:</a:t>
            </a:r>
          </a:p>
        </p:txBody>
      </p:sp>
      <p:sp>
        <p:nvSpPr>
          <p:cNvPr id="6" name="Rectangle 3"/>
          <p:cNvSpPr txBox="1">
            <a:spLocks noChangeArrowheads="1"/>
          </p:cNvSpPr>
          <p:nvPr/>
        </p:nvSpPr>
        <p:spPr>
          <a:xfrm>
            <a:off x="0" y="1600200"/>
            <a:ext cx="9144000" cy="19050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Tx/>
              <a:buNone/>
            </a:pP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Củng</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cố</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các</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kĩ</a:t>
            </a:r>
            <a:r>
              <a:rPr lang="en-US" sz="4000" b="1" dirty="0" smtClean="0">
                <a:latin typeface="Times New Roman" pitchFamily="18" charset="0"/>
                <a:cs typeface="Times New Roman" pitchFamily="18" charset="0"/>
              </a:rPr>
              <a:t> n</a:t>
            </a:r>
            <a:r>
              <a:rPr lang="vi-VN" sz="4000" b="1" dirty="0" smtClean="0">
                <a:latin typeface="Times New Roman" pitchFamily="18" charset="0"/>
                <a:cs typeface="Times New Roman" pitchFamily="18" charset="0"/>
              </a:rPr>
              <a:t>ăng</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thực</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hiện</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phép</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cộng</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và</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phép</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trừ</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hai</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phân</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số</a:t>
            </a:r>
            <a:r>
              <a:rPr lang="en-US" sz="4000" b="1" dirty="0" smtClean="0">
                <a:latin typeface="Times New Roman" pitchFamily="18" charset="0"/>
                <a:cs typeface="Times New Roman" pitchFamily="18" charset="0"/>
              </a:rPr>
              <a:t>.</a:t>
            </a:r>
            <a:endParaRPr lang="en-US" sz="4000" dirty="0" smtClean="0">
              <a:latin typeface="Times New Roman" pitchFamily="18" charset="0"/>
              <a:cs typeface="Times New Roman" pitchFamily="18" charset="0"/>
            </a:endParaRPr>
          </a:p>
        </p:txBody>
      </p:sp>
    </p:spTree>
    <p:extLst>
      <p:ext uri="{BB962C8B-B14F-4D97-AF65-F5344CB8AC3E}">
        <p14:creationId xmlns:p14="http://schemas.microsoft.com/office/powerpoint/2010/main" val="1770570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box(in)">
                                      <p:cBhvr>
                                        <p:cTn id="12"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62"/>
          <p:cNvGrpSpPr>
            <a:grpSpLocks/>
          </p:cNvGrpSpPr>
          <p:nvPr/>
        </p:nvGrpSpPr>
        <p:grpSpPr bwMode="auto">
          <a:xfrm>
            <a:off x="0" y="0"/>
            <a:ext cx="9144000" cy="6858001"/>
            <a:chOff x="0" y="0"/>
            <a:chExt cx="5760" cy="4320"/>
          </a:xfrm>
        </p:grpSpPr>
        <p:pic>
          <p:nvPicPr>
            <p:cNvPr id="5"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64"/>
            <p:cNvGrpSpPr>
              <a:grpSpLocks/>
            </p:cNvGrpSpPr>
            <p:nvPr/>
          </p:nvGrpSpPr>
          <p:grpSpPr bwMode="auto">
            <a:xfrm>
              <a:off x="96" y="3272"/>
              <a:ext cx="859" cy="952"/>
              <a:chOff x="2794" y="2160"/>
              <a:chExt cx="1154" cy="1279"/>
            </a:xfrm>
          </p:grpSpPr>
          <p:sp>
            <p:nvSpPr>
              <p:cNvPr id="148"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205"/>
            <p:cNvGrpSpPr>
              <a:grpSpLocks/>
            </p:cNvGrpSpPr>
            <p:nvPr/>
          </p:nvGrpSpPr>
          <p:grpSpPr bwMode="auto">
            <a:xfrm flipH="1">
              <a:off x="4810" y="3312"/>
              <a:ext cx="854" cy="912"/>
              <a:chOff x="2794" y="2160"/>
              <a:chExt cx="1154" cy="1279"/>
            </a:xfrm>
          </p:grpSpPr>
          <p:sp>
            <p:nvSpPr>
              <p:cNvPr id="8"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88" name="Rectangle 2"/>
          <p:cNvSpPr>
            <a:spLocks noGrp="1" noChangeArrowheads="1"/>
          </p:cNvSpPr>
          <p:nvPr>
            <p:ph type="title"/>
          </p:nvPr>
        </p:nvSpPr>
        <p:spPr>
          <a:xfrm>
            <a:off x="-1588" y="228600"/>
            <a:ext cx="9145588" cy="685800"/>
          </a:xfrm>
        </p:spPr>
        <p:txBody>
          <a:bodyPr/>
          <a:lstStyle/>
          <a:p>
            <a:pPr algn="l"/>
            <a:r>
              <a:rPr lang="en-US" sz="3200" b="1" dirty="0" smtClean="0">
                <a:solidFill>
                  <a:srgbClr val="FF0000"/>
                </a:solidFill>
                <a:latin typeface="Times New Roman" pitchFamily="18" charset="0"/>
                <a:cs typeface="Times New Roman" pitchFamily="18" charset="0"/>
              </a:rPr>
              <a:t>a) </a:t>
            </a:r>
            <a:r>
              <a:rPr lang="en-US" sz="3200" b="1" dirty="0" err="1" smtClean="0">
                <a:solidFill>
                  <a:srgbClr val="FF0000"/>
                </a:solidFill>
                <a:latin typeface="Times New Roman" pitchFamily="18" charset="0"/>
                <a:cs typeface="Times New Roman" pitchFamily="18" charset="0"/>
              </a:rPr>
              <a:t>Phép</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cộng</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phép</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trừ</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hai</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phân</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số</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cùng</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mẫu</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số</a:t>
            </a:r>
            <a:r>
              <a:rPr lang="en-US" sz="3200" b="1" dirty="0" smtClean="0">
                <a:solidFill>
                  <a:srgbClr val="FF0000"/>
                </a:solidFill>
                <a:latin typeface="Times New Roman" pitchFamily="18" charset="0"/>
                <a:cs typeface="Times New Roman" pitchFamily="18" charset="0"/>
              </a:rPr>
              <a:t>.</a:t>
            </a:r>
          </a:p>
        </p:txBody>
      </p:sp>
      <p:sp>
        <p:nvSpPr>
          <p:cNvPr id="289" name="Text Box 8"/>
          <p:cNvSpPr txBox="1">
            <a:spLocks noChangeArrowheads="1"/>
          </p:cNvSpPr>
          <p:nvPr/>
        </p:nvSpPr>
        <p:spPr>
          <a:xfrm>
            <a:off x="-28768" y="3048000"/>
            <a:ext cx="1677988" cy="60960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2800" b="1" dirty="0" smtClean="0">
                <a:latin typeface="Times New Roman" pitchFamily="18" charset="0"/>
                <a:cs typeface="Times New Roman" pitchFamily="18" charset="0"/>
              </a:rPr>
              <a:t>* </a:t>
            </a:r>
            <a:r>
              <a:rPr lang="en-US" altLang="en-US" sz="2800" b="1" dirty="0" err="1" smtClean="0">
                <a:latin typeface="Times New Roman" pitchFamily="18" charset="0"/>
                <a:cs typeface="Times New Roman" pitchFamily="18" charset="0"/>
              </a:rPr>
              <a:t>Ví</a:t>
            </a:r>
            <a:r>
              <a:rPr lang="en-US" altLang="en-US" sz="2800" b="1" dirty="0" smtClean="0">
                <a:latin typeface="Times New Roman" pitchFamily="18" charset="0"/>
                <a:cs typeface="Times New Roman" pitchFamily="18" charset="0"/>
              </a:rPr>
              <a:t> </a:t>
            </a:r>
            <a:r>
              <a:rPr lang="en-US" altLang="en-US" sz="2800" b="1" dirty="0" err="1" smtClean="0">
                <a:latin typeface="Times New Roman" pitchFamily="18" charset="0"/>
                <a:cs typeface="Times New Roman" pitchFamily="18" charset="0"/>
              </a:rPr>
              <a:t>dụ</a:t>
            </a:r>
            <a:r>
              <a:rPr lang="en-US" altLang="en-US" sz="2800" b="1" dirty="0" smtClean="0">
                <a:latin typeface="Times New Roman" pitchFamily="18" charset="0"/>
                <a:cs typeface="Times New Roman" pitchFamily="18" charset="0"/>
              </a:rPr>
              <a:t> 1:</a:t>
            </a:r>
          </a:p>
        </p:txBody>
      </p:sp>
      <p:sp>
        <p:nvSpPr>
          <p:cNvPr id="290" name="Text Box 9"/>
          <p:cNvSpPr txBox="1">
            <a:spLocks noChangeArrowheads="1"/>
          </p:cNvSpPr>
          <p:nvPr/>
        </p:nvSpPr>
        <p:spPr bwMode="auto">
          <a:xfrm>
            <a:off x="-31941" y="4481512"/>
            <a:ext cx="1677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2800" b="1" dirty="0">
                <a:solidFill>
                  <a:srgbClr val="0000FF"/>
                </a:solidFill>
                <a:latin typeface="Times New Roman" pitchFamily="18" charset="0"/>
                <a:cs typeface="Times New Roman" pitchFamily="18" charset="0"/>
              </a:rPr>
              <a:t>* </a:t>
            </a:r>
            <a:r>
              <a:rPr lang="en-US" altLang="en-US" sz="2800" b="1" dirty="0" err="1">
                <a:solidFill>
                  <a:srgbClr val="0000FF"/>
                </a:solidFill>
                <a:latin typeface="Times New Roman" pitchFamily="18" charset="0"/>
                <a:cs typeface="Times New Roman" pitchFamily="18" charset="0"/>
              </a:rPr>
              <a:t>Ví</a:t>
            </a:r>
            <a:r>
              <a:rPr lang="en-US" altLang="en-US" sz="2800" b="1" dirty="0">
                <a:solidFill>
                  <a:srgbClr val="0000FF"/>
                </a:solidFill>
                <a:latin typeface="Times New Roman" pitchFamily="18" charset="0"/>
                <a:cs typeface="Times New Roman" pitchFamily="18" charset="0"/>
              </a:rPr>
              <a:t> </a:t>
            </a:r>
            <a:r>
              <a:rPr lang="en-US" altLang="en-US" sz="2800" b="1" dirty="0" err="1">
                <a:solidFill>
                  <a:srgbClr val="0000FF"/>
                </a:solidFill>
                <a:latin typeface="Times New Roman" pitchFamily="18" charset="0"/>
                <a:cs typeface="Times New Roman" pitchFamily="18" charset="0"/>
              </a:rPr>
              <a:t>dụ</a:t>
            </a:r>
            <a:r>
              <a:rPr lang="en-US" altLang="en-US" sz="2800" b="1" dirty="0">
                <a:solidFill>
                  <a:srgbClr val="0000FF"/>
                </a:solidFill>
                <a:latin typeface="Times New Roman" pitchFamily="18" charset="0"/>
                <a:cs typeface="Times New Roman" pitchFamily="18" charset="0"/>
              </a:rPr>
              <a:t> 2:</a:t>
            </a:r>
          </a:p>
        </p:txBody>
      </p:sp>
      <mc:AlternateContent xmlns:mc="http://schemas.openxmlformats.org/markup-compatibility/2006" xmlns:a14="http://schemas.microsoft.com/office/drawing/2010/main">
        <mc:Choice Requires="a14">
          <p:sp>
            <p:nvSpPr>
              <p:cNvPr id="292" name="Text Box 8"/>
              <p:cNvSpPr txBox="1">
                <a:spLocks noChangeArrowheads="1"/>
              </p:cNvSpPr>
              <p:nvPr/>
            </p:nvSpPr>
            <p:spPr>
              <a:xfrm>
                <a:off x="1968631" y="2819400"/>
                <a:ext cx="1150936"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𝟑</m:t>
                          </m:r>
                        </m:num>
                        <m:den>
                          <m:r>
                            <a:rPr lang="en-US" altLang="en-US" sz="3000" b="1" i="0" smtClean="0">
                              <a:latin typeface="Cambria Math"/>
                              <a:cs typeface="Times New Roman" pitchFamily="18" charset="0"/>
                            </a:rPr>
                            <m:t>𝟕</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𝟓</m:t>
                          </m:r>
                        </m:num>
                        <m:den>
                          <m:r>
                            <a:rPr lang="en-US" altLang="en-US" sz="3000" b="1" i="0" smtClean="0">
                              <a:latin typeface="Cambria Math"/>
                              <a:cs typeface="Times New Roman" pitchFamily="18" charset="0"/>
                            </a:rPr>
                            <m:t>𝟕</m:t>
                          </m:r>
                        </m:den>
                      </m:f>
                    </m:oMath>
                  </m:oMathPara>
                </a14:m>
                <a:endParaRPr lang="en-US" altLang="en-US" sz="3000" b="1" dirty="0" smtClean="0">
                  <a:latin typeface="Times New Roman" pitchFamily="18" charset="0"/>
                  <a:cs typeface="Times New Roman" pitchFamily="18" charset="0"/>
                </a:endParaRPr>
              </a:p>
            </p:txBody>
          </p:sp>
        </mc:Choice>
        <mc:Fallback xmlns="">
          <p:sp>
            <p:nvSpPr>
              <p:cNvPr id="292" name="Text Box 8"/>
              <p:cNvSpPr txBox="1">
                <a:spLocks noRot="1" noChangeAspect="1" noMove="1" noResize="1" noEditPoints="1" noAdjustHandles="1" noChangeArrowheads="1" noChangeShapeType="1" noTextEdit="1"/>
              </p:cNvSpPr>
              <p:nvPr/>
            </p:nvSpPr>
            <p:spPr>
              <a:xfrm>
                <a:off x="1968631" y="2819400"/>
                <a:ext cx="1150936" cy="1066800"/>
              </a:xfrm>
              <a:prstGeom prst="rect">
                <a:avLst/>
              </a:prstGeom>
              <a:blipFill rotWithShape="1">
                <a:blip r:embed="rId4"/>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296" name="Text Box 8"/>
          <p:cNvSpPr txBox="1">
            <a:spLocks noChangeArrowheads="1"/>
          </p:cNvSpPr>
          <p:nvPr/>
        </p:nvSpPr>
        <p:spPr>
          <a:xfrm>
            <a:off x="3223860" y="3008969"/>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01" name="Text Box 7"/>
          <p:cNvSpPr txBox="1">
            <a:spLocks noChangeArrowheads="1"/>
          </p:cNvSpPr>
          <p:nvPr/>
        </p:nvSpPr>
        <p:spPr bwMode="auto">
          <a:xfrm>
            <a:off x="-31941" y="990600"/>
            <a:ext cx="91440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36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Muốn</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cộng</a:t>
            </a:r>
            <a:r>
              <a:rPr lang="en-US" altLang="en-US" sz="3600" b="1" dirty="0">
                <a:solidFill>
                  <a:srgbClr val="0000FF"/>
                </a:solidFill>
                <a:latin typeface="Times New Roman" pitchFamily="18" charset="0"/>
                <a:cs typeface="Times New Roman" pitchFamily="18" charset="0"/>
              </a:rPr>
              <a:t> </a:t>
            </a:r>
            <a:r>
              <a:rPr lang="en-US" altLang="en-US" sz="3600" b="1" dirty="0">
                <a:solidFill>
                  <a:srgbClr val="FF0000"/>
                </a:solidFill>
                <a:latin typeface="Times New Roman" pitchFamily="18" charset="0"/>
                <a:cs typeface="Times New Roman" pitchFamily="18" charset="0"/>
              </a:rPr>
              <a:t>(</a:t>
            </a:r>
            <a:r>
              <a:rPr lang="en-US" altLang="en-US" sz="3600" b="1" dirty="0" err="1">
                <a:solidFill>
                  <a:srgbClr val="FF0000"/>
                </a:solidFill>
                <a:latin typeface="Times New Roman" pitchFamily="18" charset="0"/>
                <a:cs typeface="Times New Roman" pitchFamily="18" charset="0"/>
              </a:rPr>
              <a:t>hoặc</a:t>
            </a:r>
            <a:r>
              <a:rPr lang="en-US" altLang="en-US" sz="3600" b="1" dirty="0">
                <a:solidFill>
                  <a:srgbClr val="FF0000"/>
                </a:solidFill>
                <a:latin typeface="Times New Roman" pitchFamily="18" charset="0"/>
                <a:cs typeface="Times New Roman" pitchFamily="18" charset="0"/>
              </a:rPr>
              <a:t> </a:t>
            </a:r>
            <a:r>
              <a:rPr lang="en-US" altLang="en-US" sz="3600" b="1" dirty="0" err="1">
                <a:solidFill>
                  <a:srgbClr val="FF0000"/>
                </a:solidFill>
                <a:latin typeface="Times New Roman" pitchFamily="18" charset="0"/>
                <a:cs typeface="Times New Roman" pitchFamily="18" charset="0"/>
              </a:rPr>
              <a:t>trừ</a:t>
            </a:r>
            <a:r>
              <a:rPr lang="en-US" altLang="en-US" sz="3600" b="1" dirty="0">
                <a:solidFill>
                  <a:srgbClr val="FF0000"/>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hai</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phân</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số</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cùng</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mẫu</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số</a:t>
            </a:r>
            <a:r>
              <a:rPr lang="en-US" altLang="en-US" sz="3600" b="1" dirty="0">
                <a:solidFill>
                  <a:srgbClr val="0000FF"/>
                </a:solidFill>
                <a:latin typeface="Times New Roman" pitchFamily="18" charset="0"/>
                <a:cs typeface="Times New Roman" pitchFamily="18" charset="0"/>
              </a:rPr>
              <a:t> ta </a:t>
            </a:r>
            <a:r>
              <a:rPr lang="en-US" altLang="en-US" sz="3600" b="1" dirty="0" err="1">
                <a:solidFill>
                  <a:srgbClr val="0000FF"/>
                </a:solidFill>
                <a:latin typeface="Times New Roman" pitchFamily="18" charset="0"/>
                <a:cs typeface="Times New Roman" pitchFamily="18" charset="0"/>
              </a:rPr>
              <a:t>cộng</a:t>
            </a:r>
            <a:r>
              <a:rPr lang="en-US" altLang="en-US" sz="3600" b="1" dirty="0">
                <a:solidFill>
                  <a:srgbClr val="0000FF"/>
                </a:solidFill>
                <a:latin typeface="Times New Roman" pitchFamily="18" charset="0"/>
                <a:cs typeface="Times New Roman" pitchFamily="18" charset="0"/>
              </a:rPr>
              <a:t> </a:t>
            </a:r>
            <a:r>
              <a:rPr lang="en-US" altLang="en-US" sz="3600" b="1" dirty="0">
                <a:solidFill>
                  <a:srgbClr val="FF0000"/>
                </a:solidFill>
                <a:latin typeface="Times New Roman" pitchFamily="18" charset="0"/>
                <a:cs typeface="Times New Roman" pitchFamily="18" charset="0"/>
              </a:rPr>
              <a:t>(</a:t>
            </a:r>
            <a:r>
              <a:rPr lang="en-US" altLang="en-US" sz="3600" b="1" dirty="0" err="1">
                <a:solidFill>
                  <a:srgbClr val="FF0000"/>
                </a:solidFill>
                <a:latin typeface="Times New Roman" pitchFamily="18" charset="0"/>
                <a:cs typeface="Times New Roman" pitchFamily="18" charset="0"/>
              </a:rPr>
              <a:t>hoặc</a:t>
            </a:r>
            <a:r>
              <a:rPr lang="en-US" altLang="en-US" sz="3600" b="1" dirty="0">
                <a:solidFill>
                  <a:srgbClr val="FF0000"/>
                </a:solidFill>
                <a:latin typeface="Times New Roman" pitchFamily="18" charset="0"/>
                <a:cs typeface="Times New Roman" pitchFamily="18" charset="0"/>
              </a:rPr>
              <a:t> </a:t>
            </a:r>
            <a:r>
              <a:rPr lang="en-US" altLang="en-US" sz="3600" b="1" dirty="0" err="1">
                <a:solidFill>
                  <a:srgbClr val="FF0000"/>
                </a:solidFill>
                <a:latin typeface="Times New Roman" pitchFamily="18" charset="0"/>
                <a:cs typeface="Times New Roman" pitchFamily="18" charset="0"/>
              </a:rPr>
              <a:t>trừ</a:t>
            </a:r>
            <a:r>
              <a:rPr lang="en-US" altLang="en-US" sz="3600" b="1" dirty="0">
                <a:solidFill>
                  <a:srgbClr val="FF0000"/>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hai</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tử</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số</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với</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nhau</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và</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giữ</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nguyên</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mẫu</a:t>
            </a:r>
            <a:r>
              <a:rPr lang="en-US" altLang="en-US" sz="3600" b="1" dirty="0">
                <a:solidFill>
                  <a:srgbClr val="0000FF"/>
                </a:solidFill>
                <a:latin typeface="Times New Roman" pitchFamily="18" charset="0"/>
                <a:cs typeface="Times New Roman" pitchFamily="18" charset="0"/>
              </a:rPr>
              <a:t> </a:t>
            </a:r>
            <a:r>
              <a:rPr lang="en-US" altLang="en-US" sz="3600" b="1" dirty="0" err="1">
                <a:solidFill>
                  <a:srgbClr val="0000FF"/>
                </a:solidFill>
                <a:latin typeface="Times New Roman" pitchFamily="18" charset="0"/>
                <a:cs typeface="Times New Roman" pitchFamily="18" charset="0"/>
              </a:rPr>
              <a:t>số</a:t>
            </a:r>
            <a:r>
              <a:rPr lang="en-US" altLang="en-US" sz="3600" b="1" dirty="0">
                <a:solidFill>
                  <a:srgbClr val="0000FF"/>
                </a:solidFill>
                <a:latin typeface="Times New Roman" pitchFamily="18" charset="0"/>
                <a:cs typeface="Times New Roman" pitchFamily="18" charset="0"/>
              </a:rPr>
              <a:t>.</a:t>
            </a:r>
          </a:p>
        </p:txBody>
      </p:sp>
      <p:sp>
        <p:nvSpPr>
          <p:cNvPr id="302" name="Text Box 8"/>
          <p:cNvSpPr txBox="1">
            <a:spLocks noChangeArrowheads="1"/>
          </p:cNvSpPr>
          <p:nvPr/>
        </p:nvSpPr>
        <p:spPr>
          <a:xfrm>
            <a:off x="3112640" y="4533652"/>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03" name="Text Box 8"/>
          <p:cNvSpPr txBox="1">
            <a:spLocks noChangeArrowheads="1"/>
          </p:cNvSpPr>
          <p:nvPr/>
        </p:nvSpPr>
        <p:spPr>
          <a:xfrm>
            <a:off x="4724400" y="4531700"/>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04" name="Text Box 8"/>
          <p:cNvSpPr txBox="1">
            <a:spLocks noChangeArrowheads="1"/>
          </p:cNvSpPr>
          <p:nvPr/>
        </p:nvSpPr>
        <p:spPr>
          <a:xfrm>
            <a:off x="4792543" y="3008969"/>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05" name="Text Box 8"/>
              <p:cNvSpPr txBox="1">
                <a:spLocks noChangeArrowheads="1"/>
              </p:cNvSpPr>
              <p:nvPr/>
            </p:nvSpPr>
            <p:spPr>
              <a:xfrm>
                <a:off x="1516064" y="4316515"/>
                <a:ext cx="1711260"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𝟏𝟎</m:t>
                          </m:r>
                        </m:num>
                        <m:den>
                          <m:r>
                            <a:rPr lang="en-US" altLang="en-US" sz="3000" b="1" i="0" smtClean="0">
                              <a:latin typeface="Cambria Math"/>
                              <a:cs typeface="Times New Roman" pitchFamily="18" charset="0"/>
                            </a:rPr>
                            <m:t>𝟏𝟓</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𝟑</m:t>
                          </m:r>
                        </m:num>
                        <m:den>
                          <m:r>
                            <a:rPr lang="en-US" altLang="en-US" sz="3000" b="1" i="0" smtClean="0">
                              <a:latin typeface="Cambria Math"/>
                              <a:cs typeface="Times New Roman" pitchFamily="18" charset="0"/>
                            </a:rPr>
                            <m:t>𝟏𝟓</m:t>
                          </m:r>
                        </m:den>
                      </m:f>
                    </m:oMath>
                  </m:oMathPara>
                </a14:m>
                <a:endParaRPr lang="en-US" altLang="en-US" sz="3000" b="1" dirty="0" smtClean="0">
                  <a:latin typeface="Times New Roman" pitchFamily="18" charset="0"/>
                  <a:cs typeface="Times New Roman" pitchFamily="18" charset="0"/>
                </a:endParaRPr>
              </a:p>
            </p:txBody>
          </p:sp>
        </mc:Choice>
        <mc:Fallback xmlns="">
          <p:sp>
            <p:nvSpPr>
              <p:cNvPr id="305" name="Text Box 8"/>
              <p:cNvSpPr txBox="1">
                <a:spLocks noRot="1" noChangeAspect="1" noMove="1" noResize="1" noEditPoints="1" noAdjustHandles="1" noChangeArrowheads="1" noChangeShapeType="1" noTextEdit="1"/>
              </p:cNvSpPr>
              <p:nvPr/>
            </p:nvSpPr>
            <p:spPr>
              <a:xfrm>
                <a:off x="1516064" y="4316515"/>
                <a:ext cx="1711260" cy="1066800"/>
              </a:xfrm>
              <a:prstGeom prst="rect">
                <a:avLst/>
              </a:prstGeom>
              <a:blipFill rotWithShape="1">
                <a:blip r:embed="rId5"/>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6" name="Text Box 8"/>
              <p:cNvSpPr txBox="1">
                <a:spLocks noChangeArrowheads="1"/>
              </p:cNvSpPr>
              <p:nvPr/>
            </p:nvSpPr>
            <p:spPr>
              <a:xfrm>
                <a:off x="3641607" y="2793784"/>
                <a:ext cx="1150936"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𝟑</m:t>
                          </m:r>
                          <m:r>
                            <a:rPr lang="en-US" altLang="en-US" sz="3000" b="1" i="0" smtClean="0">
                              <a:latin typeface="Cambria Math"/>
                              <a:cs typeface="Times New Roman" pitchFamily="18" charset="0"/>
                            </a:rPr>
                            <m:t>+</m:t>
                          </m:r>
                          <m:r>
                            <a:rPr lang="en-US" altLang="en-US" sz="3000" b="1" i="0" smtClean="0">
                              <a:latin typeface="Cambria Math"/>
                              <a:cs typeface="Times New Roman" pitchFamily="18" charset="0"/>
                            </a:rPr>
                            <m:t>𝟓</m:t>
                          </m:r>
                        </m:num>
                        <m:den>
                          <m:r>
                            <a:rPr lang="en-US" altLang="en-US" sz="3000" b="1" i="0" smtClean="0">
                              <a:latin typeface="Cambria Math"/>
                              <a:cs typeface="Times New Roman" pitchFamily="18" charset="0"/>
                            </a:rPr>
                            <m:t>𝟕</m:t>
                          </m:r>
                        </m:den>
                      </m:f>
                    </m:oMath>
                  </m:oMathPara>
                </a14:m>
                <a:endParaRPr lang="en-US" altLang="en-US" sz="3000" b="1" dirty="0" smtClean="0">
                  <a:latin typeface="Times New Roman" pitchFamily="18" charset="0"/>
                  <a:cs typeface="Times New Roman" pitchFamily="18" charset="0"/>
                </a:endParaRPr>
              </a:p>
            </p:txBody>
          </p:sp>
        </mc:Choice>
        <mc:Fallback xmlns="">
          <p:sp>
            <p:nvSpPr>
              <p:cNvPr id="306" name="Text Box 8"/>
              <p:cNvSpPr txBox="1">
                <a:spLocks noRot="1" noChangeAspect="1" noMove="1" noResize="1" noEditPoints="1" noAdjustHandles="1" noChangeArrowheads="1" noChangeShapeType="1" noTextEdit="1"/>
              </p:cNvSpPr>
              <p:nvPr/>
            </p:nvSpPr>
            <p:spPr>
              <a:xfrm>
                <a:off x="3641607" y="2793784"/>
                <a:ext cx="1150936" cy="1066800"/>
              </a:xfrm>
              <a:prstGeom prst="rect">
                <a:avLst/>
              </a:prstGeom>
              <a:blipFill rotWithShape="1">
                <a:blip r:embed="rId6"/>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7" name="Text Box 8"/>
              <p:cNvSpPr txBox="1">
                <a:spLocks noChangeArrowheads="1"/>
              </p:cNvSpPr>
              <p:nvPr/>
            </p:nvSpPr>
            <p:spPr>
              <a:xfrm>
                <a:off x="5173543" y="2793784"/>
                <a:ext cx="401091"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𝟖</m:t>
                          </m:r>
                        </m:num>
                        <m:den>
                          <m:r>
                            <a:rPr lang="en-US" altLang="en-US" sz="3000" b="1" i="0" smtClean="0">
                              <a:latin typeface="Cambria Math"/>
                              <a:cs typeface="Times New Roman" pitchFamily="18" charset="0"/>
                            </a:rPr>
                            <m:t>𝟕</m:t>
                          </m:r>
                        </m:den>
                      </m:f>
                    </m:oMath>
                  </m:oMathPara>
                </a14:m>
                <a:endParaRPr lang="en-US" altLang="en-US" sz="3000" b="1" dirty="0" smtClean="0">
                  <a:latin typeface="Times New Roman" pitchFamily="18" charset="0"/>
                  <a:cs typeface="Times New Roman" pitchFamily="18" charset="0"/>
                </a:endParaRPr>
              </a:p>
            </p:txBody>
          </p:sp>
        </mc:Choice>
        <mc:Fallback xmlns="">
          <p:sp>
            <p:nvSpPr>
              <p:cNvPr id="307" name="Text Box 8"/>
              <p:cNvSpPr txBox="1">
                <a:spLocks noRot="1" noChangeAspect="1" noMove="1" noResize="1" noEditPoints="1" noAdjustHandles="1" noChangeArrowheads="1" noChangeShapeType="1" noTextEdit="1"/>
              </p:cNvSpPr>
              <p:nvPr/>
            </p:nvSpPr>
            <p:spPr>
              <a:xfrm>
                <a:off x="5173543" y="2793784"/>
                <a:ext cx="401091" cy="1066800"/>
              </a:xfrm>
              <a:prstGeom prst="rect">
                <a:avLst/>
              </a:prstGeom>
              <a:blipFill rotWithShape="1">
                <a:blip r:embed="rId7"/>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8" name="Text Box 8"/>
              <p:cNvSpPr txBox="1">
                <a:spLocks noChangeArrowheads="1"/>
              </p:cNvSpPr>
              <p:nvPr/>
            </p:nvSpPr>
            <p:spPr>
              <a:xfrm>
                <a:off x="3421064" y="4315653"/>
                <a:ext cx="1150936"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𝟏𝟎</m:t>
                          </m:r>
                          <m:r>
                            <a:rPr lang="en-US" altLang="en-US" sz="3000" b="1" i="0" smtClean="0">
                              <a:latin typeface="Cambria Math"/>
                              <a:cs typeface="Times New Roman" pitchFamily="18" charset="0"/>
                            </a:rPr>
                            <m:t>−</m:t>
                          </m:r>
                          <m:r>
                            <a:rPr lang="en-US" altLang="en-US" sz="3000" b="1" i="0" smtClean="0">
                              <a:latin typeface="Cambria Math"/>
                              <a:cs typeface="Times New Roman" pitchFamily="18" charset="0"/>
                            </a:rPr>
                            <m:t>𝟑</m:t>
                          </m:r>
                        </m:num>
                        <m:den>
                          <m:r>
                            <a:rPr lang="en-US" altLang="en-US" sz="3000" b="1" i="0" smtClean="0">
                              <a:latin typeface="Cambria Math"/>
                              <a:cs typeface="Times New Roman" pitchFamily="18" charset="0"/>
                            </a:rPr>
                            <m:t>𝟏𝟓</m:t>
                          </m:r>
                        </m:den>
                      </m:f>
                    </m:oMath>
                  </m:oMathPara>
                </a14:m>
                <a:endParaRPr lang="en-US" altLang="en-US" sz="3000" b="1" dirty="0" smtClean="0">
                  <a:latin typeface="Times New Roman" pitchFamily="18" charset="0"/>
                  <a:cs typeface="Times New Roman" pitchFamily="18" charset="0"/>
                </a:endParaRPr>
              </a:p>
            </p:txBody>
          </p:sp>
        </mc:Choice>
        <mc:Fallback xmlns="">
          <p:sp>
            <p:nvSpPr>
              <p:cNvPr id="308" name="Text Box 8"/>
              <p:cNvSpPr txBox="1">
                <a:spLocks noRot="1" noChangeAspect="1" noMove="1" noResize="1" noEditPoints="1" noAdjustHandles="1" noChangeArrowheads="1" noChangeShapeType="1" noTextEdit="1"/>
              </p:cNvSpPr>
              <p:nvPr/>
            </p:nvSpPr>
            <p:spPr>
              <a:xfrm>
                <a:off x="3421064" y="4315653"/>
                <a:ext cx="1150936" cy="1066800"/>
              </a:xfrm>
              <a:prstGeom prst="rect">
                <a:avLst/>
              </a:prstGeom>
              <a:blipFill rotWithShape="1">
                <a:blip r:embed="rId8"/>
                <a:stretch>
                  <a:fillRect r="-7407"/>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9" name="Text Box 8"/>
              <p:cNvSpPr txBox="1">
                <a:spLocks noChangeArrowheads="1"/>
              </p:cNvSpPr>
              <p:nvPr/>
            </p:nvSpPr>
            <p:spPr>
              <a:xfrm>
                <a:off x="5077444" y="4288202"/>
                <a:ext cx="593290"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𝟕</m:t>
                          </m:r>
                        </m:num>
                        <m:den>
                          <m:r>
                            <a:rPr lang="en-US" altLang="en-US" sz="3000" b="1" i="0" smtClean="0">
                              <a:latin typeface="Cambria Math"/>
                              <a:cs typeface="Times New Roman" pitchFamily="18" charset="0"/>
                            </a:rPr>
                            <m:t>𝟏𝟓</m:t>
                          </m:r>
                        </m:den>
                      </m:f>
                    </m:oMath>
                  </m:oMathPara>
                </a14:m>
                <a:endParaRPr lang="en-US" altLang="en-US" sz="3000" b="1" dirty="0" smtClean="0">
                  <a:latin typeface="Times New Roman" pitchFamily="18" charset="0"/>
                  <a:cs typeface="Times New Roman" pitchFamily="18" charset="0"/>
                </a:endParaRPr>
              </a:p>
            </p:txBody>
          </p:sp>
        </mc:Choice>
        <mc:Fallback xmlns="">
          <p:sp>
            <p:nvSpPr>
              <p:cNvPr id="309" name="Text Box 8"/>
              <p:cNvSpPr txBox="1">
                <a:spLocks noRot="1" noChangeAspect="1" noMove="1" noResize="1" noEditPoints="1" noAdjustHandles="1" noChangeArrowheads="1" noChangeShapeType="1" noTextEdit="1"/>
              </p:cNvSpPr>
              <p:nvPr/>
            </p:nvSpPr>
            <p:spPr>
              <a:xfrm>
                <a:off x="5077444" y="4288202"/>
                <a:ext cx="593290" cy="1066800"/>
              </a:xfrm>
              <a:prstGeom prst="rect">
                <a:avLst/>
              </a:prstGeom>
              <a:blipFill rotWithShape="1">
                <a:blip r:embed="rId9"/>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14" name="Text Box 8"/>
          <p:cNvSpPr txBox="1">
            <a:spLocks noChangeArrowheads="1"/>
          </p:cNvSpPr>
          <p:nvPr/>
        </p:nvSpPr>
        <p:spPr>
          <a:xfrm>
            <a:off x="2701124" y="3324435"/>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7</a:t>
            </a:r>
          </a:p>
        </p:txBody>
      </p:sp>
      <p:sp>
        <p:nvSpPr>
          <p:cNvPr id="315" name="Text Box 8"/>
          <p:cNvSpPr txBox="1">
            <a:spLocks noChangeArrowheads="1"/>
          </p:cNvSpPr>
          <p:nvPr/>
        </p:nvSpPr>
        <p:spPr>
          <a:xfrm>
            <a:off x="1995828" y="3327184"/>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7</a:t>
            </a:r>
          </a:p>
        </p:txBody>
      </p:sp>
      <p:sp>
        <p:nvSpPr>
          <p:cNvPr id="316" name="Text Box 8"/>
          <p:cNvSpPr txBox="1">
            <a:spLocks noChangeArrowheads="1"/>
          </p:cNvSpPr>
          <p:nvPr/>
        </p:nvSpPr>
        <p:spPr>
          <a:xfrm>
            <a:off x="2544099" y="4810354"/>
            <a:ext cx="615766"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15</a:t>
            </a:r>
          </a:p>
        </p:txBody>
      </p:sp>
      <p:sp>
        <p:nvSpPr>
          <p:cNvPr id="317" name="Text Box 8"/>
          <p:cNvSpPr txBox="1">
            <a:spLocks noChangeArrowheads="1"/>
          </p:cNvSpPr>
          <p:nvPr/>
        </p:nvSpPr>
        <p:spPr>
          <a:xfrm>
            <a:off x="1644537" y="4783244"/>
            <a:ext cx="615766"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15</a:t>
            </a:r>
          </a:p>
        </p:txBody>
      </p:sp>
    </p:spTree>
    <p:extLst>
      <p:ext uri="{BB962C8B-B14F-4D97-AF65-F5344CB8AC3E}">
        <p14:creationId xmlns:p14="http://schemas.microsoft.com/office/powerpoint/2010/main" val="217493992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01"/>
                                        </p:tgtEl>
                                        <p:attrNameLst>
                                          <p:attrName>style.visibility</p:attrName>
                                        </p:attrNameLst>
                                      </p:cBhvr>
                                      <p:to>
                                        <p:strVal val="visible"/>
                                      </p:to>
                                    </p:set>
                                    <p:animEffect transition="in" filter="randombar(horizontal)">
                                      <p:cBhvr>
                                        <p:cTn id="7" dur="500"/>
                                        <p:tgtEl>
                                          <p:spTgt spid="301"/>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89"/>
                                        </p:tgtEl>
                                        <p:attrNameLst>
                                          <p:attrName>style.visibility</p:attrName>
                                        </p:attrNameLst>
                                      </p:cBhvr>
                                      <p:to>
                                        <p:strVal val="visible"/>
                                      </p:to>
                                    </p:set>
                                    <p:animEffect transition="in" filter="fade">
                                      <p:cBhvr>
                                        <p:cTn id="12" dur="1000"/>
                                        <p:tgtEl>
                                          <p:spTgt spid="289"/>
                                        </p:tgtEl>
                                      </p:cBhvr>
                                    </p:animEffect>
                                    <p:anim calcmode="lin" valueType="num">
                                      <p:cBhvr>
                                        <p:cTn id="13" dur="1000" fill="hold"/>
                                        <p:tgtEl>
                                          <p:spTgt spid="289"/>
                                        </p:tgtEl>
                                        <p:attrNameLst>
                                          <p:attrName>ppt_x</p:attrName>
                                        </p:attrNameLst>
                                      </p:cBhvr>
                                      <p:tavLst>
                                        <p:tav tm="0">
                                          <p:val>
                                            <p:strVal val="#ppt_x"/>
                                          </p:val>
                                        </p:tav>
                                        <p:tav tm="100000">
                                          <p:val>
                                            <p:strVal val="#ppt_x"/>
                                          </p:val>
                                        </p:tav>
                                      </p:tavLst>
                                    </p:anim>
                                    <p:anim calcmode="lin" valueType="num">
                                      <p:cBhvr>
                                        <p:cTn id="14" dur="1000" fill="hold"/>
                                        <p:tgtEl>
                                          <p:spTgt spid="28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92"/>
                                        </p:tgtEl>
                                        <p:attrNameLst>
                                          <p:attrName>style.visibility</p:attrName>
                                        </p:attrNameLst>
                                      </p:cBhvr>
                                      <p:to>
                                        <p:strVal val="visible"/>
                                      </p:to>
                                    </p:set>
                                    <p:animEffect transition="in" filter="barn(inVertical)">
                                      <p:cBhvr>
                                        <p:cTn id="19" dur="500"/>
                                        <p:tgtEl>
                                          <p:spTgt spid="29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296"/>
                                        </p:tgtEl>
                                        <p:attrNameLst>
                                          <p:attrName>style.visibility</p:attrName>
                                        </p:attrNameLst>
                                      </p:cBhvr>
                                      <p:to>
                                        <p:strVal val="visible"/>
                                      </p:to>
                                    </p:set>
                                    <p:animEffect transition="in" filter="wipe(down)">
                                      <p:cBhvr>
                                        <p:cTn id="24" dur="500"/>
                                        <p:tgtEl>
                                          <p:spTgt spid="29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06"/>
                                        </p:tgtEl>
                                        <p:attrNameLst>
                                          <p:attrName>style.visibility</p:attrName>
                                        </p:attrNameLst>
                                      </p:cBhvr>
                                      <p:to>
                                        <p:strVal val="visible"/>
                                      </p:to>
                                    </p:set>
                                    <p:animEffect transition="in" filter="wipe(down)">
                                      <p:cBhvr>
                                        <p:cTn id="27" dur="500"/>
                                        <p:tgtEl>
                                          <p:spTgt spid="30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15"/>
                                        </p:tgtEl>
                                        <p:attrNameLst>
                                          <p:attrName>style.visibility</p:attrName>
                                        </p:attrNameLst>
                                      </p:cBhvr>
                                      <p:to>
                                        <p:strVal val="visible"/>
                                      </p:to>
                                    </p:set>
                                    <p:animEffect transition="in" filter="barn(inVertical)">
                                      <p:cBhvr>
                                        <p:cTn id="32" dur="500"/>
                                        <p:tgtEl>
                                          <p:spTgt spid="315"/>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314"/>
                                        </p:tgtEl>
                                        <p:attrNameLst>
                                          <p:attrName>style.visibility</p:attrName>
                                        </p:attrNameLst>
                                      </p:cBhvr>
                                      <p:to>
                                        <p:strVal val="visible"/>
                                      </p:to>
                                    </p:set>
                                    <p:animEffect transition="in" filter="barn(inVertical)">
                                      <p:cBhvr>
                                        <p:cTn id="35" dur="500"/>
                                        <p:tgtEl>
                                          <p:spTgt spid="314"/>
                                        </p:tgtEl>
                                      </p:cBhvr>
                                    </p:animEffect>
                                  </p:childTnLst>
                                </p:cTn>
                              </p:par>
                            </p:childTnLst>
                          </p:cTn>
                        </p:par>
                      </p:childTnLst>
                    </p:cTn>
                  </p:par>
                  <p:par>
                    <p:cTn id="36" fill="hold">
                      <p:stCondLst>
                        <p:cond delay="indefinite"/>
                      </p:stCondLst>
                      <p:childTnLst>
                        <p:par>
                          <p:cTn id="37" fill="hold">
                            <p:stCondLst>
                              <p:cond delay="0"/>
                            </p:stCondLst>
                            <p:childTnLst>
                              <p:par>
                                <p:cTn id="38" presetID="63" presetClass="path" presetSubtype="0" accel="50000" decel="50000" fill="hold" grpId="1" nodeType="clickEffect">
                                  <p:stCondLst>
                                    <p:cond delay="0"/>
                                  </p:stCondLst>
                                  <p:childTnLst>
                                    <p:animMotion origin="layout" path="M -2.5E-6 -1.48148E-6 L 0.21927 -0.00926 " pathEditMode="relative" rAng="0" ptsTypes="AA">
                                      <p:cBhvr>
                                        <p:cTn id="39" dur="2000" fill="hold"/>
                                        <p:tgtEl>
                                          <p:spTgt spid="315"/>
                                        </p:tgtEl>
                                        <p:attrNameLst>
                                          <p:attrName>ppt_x</p:attrName>
                                          <p:attrName>ppt_y</p:attrName>
                                        </p:attrNameLst>
                                      </p:cBhvr>
                                      <p:rCtr x="10955" y="-463"/>
                                    </p:animMotion>
                                  </p:childTnLst>
                                </p:cTn>
                              </p:par>
                              <p:par>
                                <p:cTn id="40" presetID="63" presetClass="path" presetSubtype="0" accel="50000" decel="50000" fill="hold" grpId="1" nodeType="withEffect">
                                  <p:stCondLst>
                                    <p:cond delay="0"/>
                                  </p:stCondLst>
                                  <p:childTnLst>
                                    <p:animMotion origin="layout" path="M 4.16667E-6 1.48148E-6 L 0.14218 -0.0088 " pathEditMode="relative" rAng="0" ptsTypes="AA">
                                      <p:cBhvr>
                                        <p:cTn id="41" dur="2000" fill="hold"/>
                                        <p:tgtEl>
                                          <p:spTgt spid="314"/>
                                        </p:tgtEl>
                                        <p:attrNameLst>
                                          <p:attrName>ppt_x</p:attrName>
                                          <p:attrName>ppt_y</p:attrName>
                                        </p:attrNameLst>
                                      </p:cBhvr>
                                      <p:rCtr x="7101" y="-440"/>
                                    </p:animMotion>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04"/>
                                        </p:tgtEl>
                                        <p:attrNameLst>
                                          <p:attrName>style.visibility</p:attrName>
                                        </p:attrNameLst>
                                      </p:cBhvr>
                                      <p:to>
                                        <p:strVal val="visible"/>
                                      </p:to>
                                    </p:set>
                                    <p:animEffect transition="in" filter="fade">
                                      <p:cBhvr>
                                        <p:cTn id="46" dur="1000"/>
                                        <p:tgtEl>
                                          <p:spTgt spid="304"/>
                                        </p:tgtEl>
                                      </p:cBhvr>
                                    </p:animEffect>
                                    <p:anim calcmode="lin" valueType="num">
                                      <p:cBhvr>
                                        <p:cTn id="47" dur="1000" fill="hold"/>
                                        <p:tgtEl>
                                          <p:spTgt spid="304"/>
                                        </p:tgtEl>
                                        <p:attrNameLst>
                                          <p:attrName>ppt_x</p:attrName>
                                        </p:attrNameLst>
                                      </p:cBhvr>
                                      <p:tavLst>
                                        <p:tav tm="0">
                                          <p:val>
                                            <p:strVal val="#ppt_x"/>
                                          </p:val>
                                        </p:tav>
                                        <p:tav tm="100000">
                                          <p:val>
                                            <p:strVal val="#ppt_x"/>
                                          </p:val>
                                        </p:tav>
                                      </p:tavLst>
                                    </p:anim>
                                    <p:anim calcmode="lin" valueType="num">
                                      <p:cBhvr>
                                        <p:cTn id="48" dur="1000" fill="hold"/>
                                        <p:tgtEl>
                                          <p:spTgt spid="304"/>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307"/>
                                        </p:tgtEl>
                                        <p:attrNameLst>
                                          <p:attrName>style.visibility</p:attrName>
                                        </p:attrNameLst>
                                      </p:cBhvr>
                                      <p:to>
                                        <p:strVal val="visible"/>
                                      </p:to>
                                    </p:set>
                                    <p:animEffect transition="in" filter="fade">
                                      <p:cBhvr>
                                        <p:cTn id="51" dur="1000"/>
                                        <p:tgtEl>
                                          <p:spTgt spid="307"/>
                                        </p:tgtEl>
                                      </p:cBhvr>
                                    </p:animEffect>
                                    <p:anim calcmode="lin" valueType="num">
                                      <p:cBhvr>
                                        <p:cTn id="52" dur="1000" fill="hold"/>
                                        <p:tgtEl>
                                          <p:spTgt spid="307"/>
                                        </p:tgtEl>
                                        <p:attrNameLst>
                                          <p:attrName>ppt_x</p:attrName>
                                        </p:attrNameLst>
                                      </p:cBhvr>
                                      <p:tavLst>
                                        <p:tav tm="0">
                                          <p:val>
                                            <p:strVal val="#ppt_x"/>
                                          </p:val>
                                        </p:tav>
                                        <p:tav tm="100000">
                                          <p:val>
                                            <p:strVal val="#ppt_x"/>
                                          </p:val>
                                        </p:tav>
                                      </p:tavLst>
                                    </p:anim>
                                    <p:anim calcmode="lin" valueType="num">
                                      <p:cBhvr>
                                        <p:cTn id="53" dur="1000" fill="hold"/>
                                        <p:tgtEl>
                                          <p:spTgt spid="307"/>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290"/>
                                        </p:tgtEl>
                                        <p:attrNameLst>
                                          <p:attrName>style.visibility</p:attrName>
                                        </p:attrNameLst>
                                      </p:cBhvr>
                                      <p:to>
                                        <p:strVal val="visible"/>
                                      </p:to>
                                    </p:set>
                                    <p:animEffect transition="in" filter="fade">
                                      <p:cBhvr>
                                        <p:cTn id="58" dur="1000"/>
                                        <p:tgtEl>
                                          <p:spTgt spid="290"/>
                                        </p:tgtEl>
                                      </p:cBhvr>
                                    </p:animEffect>
                                    <p:anim calcmode="lin" valueType="num">
                                      <p:cBhvr>
                                        <p:cTn id="59" dur="1000" fill="hold"/>
                                        <p:tgtEl>
                                          <p:spTgt spid="290"/>
                                        </p:tgtEl>
                                        <p:attrNameLst>
                                          <p:attrName>ppt_x</p:attrName>
                                        </p:attrNameLst>
                                      </p:cBhvr>
                                      <p:tavLst>
                                        <p:tav tm="0">
                                          <p:val>
                                            <p:strVal val="#ppt_x"/>
                                          </p:val>
                                        </p:tav>
                                        <p:tav tm="100000">
                                          <p:val>
                                            <p:strVal val="#ppt_x"/>
                                          </p:val>
                                        </p:tav>
                                      </p:tavLst>
                                    </p:anim>
                                    <p:anim calcmode="lin" valueType="num">
                                      <p:cBhvr>
                                        <p:cTn id="60" dur="1000" fill="hold"/>
                                        <p:tgtEl>
                                          <p:spTgt spid="290"/>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305"/>
                                        </p:tgtEl>
                                        <p:attrNameLst>
                                          <p:attrName>style.visibility</p:attrName>
                                        </p:attrNameLst>
                                      </p:cBhvr>
                                      <p:to>
                                        <p:strVal val="visible"/>
                                      </p:to>
                                    </p:set>
                                    <p:animEffect transition="in" filter="wipe(down)">
                                      <p:cBhvr>
                                        <p:cTn id="65" dur="500"/>
                                        <p:tgtEl>
                                          <p:spTgt spid="305"/>
                                        </p:tgtEl>
                                      </p:cBhvr>
                                    </p:animEffect>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grpId="0" nodeType="clickEffect">
                                  <p:stCondLst>
                                    <p:cond delay="0"/>
                                  </p:stCondLst>
                                  <p:childTnLst>
                                    <p:set>
                                      <p:cBhvr>
                                        <p:cTn id="69" dur="1" fill="hold">
                                          <p:stCondLst>
                                            <p:cond delay="0"/>
                                          </p:stCondLst>
                                        </p:cTn>
                                        <p:tgtEl>
                                          <p:spTgt spid="302"/>
                                        </p:tgtEl>
                                        <p:attrNameLst>
                                          <p:attrName>style.visibility</p:attrName>
                                        </p:attrNameLst>
                                      </p:cBhvr>
                                      <p:to>
                                        <p:strVal val="visible"/>
                                      </p:to>
                                    </p:set>
                                    <p:animEffect transition="in" filter="barn(inVertical)">
                                      <p:cBhvr>
                                        <p:cTn id="70" dur="500"/>
                                        <p:tgtEl>
                                          <p:spTgt spid="302"/>
                                        </p:tgtEl>
                                      </p:cBhvr>
                                    </p:animEffect>
                                  </p:childTnLst>
                                </p:cTn>
                              </p:par>
                              <p:par>
                                <p:cTn id="71" presetID="16" presetClass="entr" presetSubtype="21" fill="hold" grpId="0" nodeType="withEffect">
                                  <p:stCondLst>
                                    <p:cond delay="0"/>
                                  </p:stCondLst>
                                  <p:childTnLst>
                                    <p:set>
                                      <p:cBhvr>
                                        <p:cTn id="72" dur="1" fill="hold">
                                          <p:stCondLst>
                                            <p:cond delay="0"/>
                                          </p:stCondLst>
                                        </p:cTn>
                                        <p:tgtEl>
                                          <p:spTgt spid="308"/>
                                        </p:tgtEl>
                                        <p:attrNameLst>
                                          <p:attrName>style.visibility</p:attrName>
                                        </p:attrNameLst>
                                      </p:cBhvr>
                                      <p:to>
                                        <p:strVal val="visible"/>
                                      </p:to>
                                    </p:set>
                                    <p:animEffect transition="in" filter="barn(inVertical)">
                                      <p:cBhvr>
                                        <p:cTn id="73" dur="500"/>
                                        <p:tgtEl>
                                          <p:spTgt spid="308"/>
                                        </p:tgtEl>
                                      </p:cBhvr>
                                    </p:animEffect>
                                  </p:childTnLst>
                                </p:cTn>
                              </p:par>
                            </p:childTnLst>
                          </p:cTn>
                        </p:par>
                      </p:childTnLst>
                    </p:cTn>
                  </p:par>
                  <p:par>
                    <p:cTn id="74" fill="hold">
                      <p:stCondLst>
                        <p:cond delay="indefinite"/>
                      </p:stCondLst>
                      <p:childTnLst>
                        <p:par>
                          <p:cTn id="75" fill="hold">
                            <p:stCondLst>
                              <p:cond delay="0"/>
                            </p:stCondLst>
                            <p:childTnLst>
                              <p:par>
                                <p:cTn id="76" presetID="42" presetClass="entr" presetSubtype="0" fill="hold" grpId="0" nodeType="clickEffect">
                                  <p:stCondLst>
                                    <p:cond delay="0"/>
                                  </p:stCondLst>
                                  <p:childTnLst>
                                    <p:set>
                                      <p:cBhvr>
                                        <p:cTn id="77" dur="1" fill="hold">
                                          <p:stCondLst>
                                            <p:cond delay="0"/>
                                          </p:stCondLst>
                                        </p:cTn>
                                        <p:tgtEl>
                                          <p:spTgt spid="316"/>
                                        </p:tgtEl>
                                        <p:attrNameLst>
                                          <p:attrName>style.visibility</p:attrName>
                                        </p:attrNameLst>
                                      </p:cBhvr>
                                      <p:to>
                                        <p:strVal val="visible"/>
                                      </p:to>
                                    </p:set>
                                    <p:animEffect transition="in" filter="fade">
                                      <p:cBhvr>
                                        <p:cTn id="78" dur="1000"/>
                                        <p:tgtEl>
                                          <p:spTgt spid="316"/>
                                        </p:tgtEl>
                                      </p:cBhvr>
                                    </p:animEffect>
                                    <p:anim calcmode="lin" valueType="num">
                                      <p:cBhvr>
                                        <p:cTn id="79" dur="1000" fill="hold"/>
                                        <p:tgtEl>
                                          <p:spTgt spid="316"/>
                                        </p:tgtEl>
                                        <p:attrNameLst>
                                          <p:attrName>ppt_x</p:attrName>
                                        </p:attrNameLst>
                                      </p:cBhvr>
                                      <p:tavLst>
                                        <p:tav tm="0">
                                          <p:val>
                                            <p:strVal val="#ppt_x"/>
                                          </p:val>
                                        </p:tav>
                                        <p:tav tm="100000">
                                          <p:val>
                                            <p:strVal val="#ppt_x"/>
                                          </p:val>
                                        </p:tav>
                                      </p:tavLst>
                                    </p:anim>
                                    <p:anim calcmode="lin" valueType="num">
                                      <p:cBhvr>
                                        <p:cTn id="80" dur="1000" fill="hold"/>
                                        <p:tgtEl>
                                          <p:spTgt spid="316"/>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317"/>
                                        </p:tgtEl>
                                        <p:attrNameLst>
                                          <p:attrName>style.visibility</p:attrName>
                                        </p:attrNameLst>
                                      </p:cBhvr>
                                      <p:to>
                                        <p:strVal val="visible"/>
                                      </p:to>
                                    </p:set>
                                    <p:animEffect transition="in" filter="fade">
                                      <p:cBhvr>
                                        <p:cTn id="83" dur="1000"/>
                                        <p:tgtEl>
                                          <p:spTgt spid="317"/>
                                        </p:tgtEl>
                                      </p:cBhvr>
                                    </p:animEffect>
                                    <p:anim calcmode="lin" valueType="num">
                                      <p:cBhvr>
                                        <p:cTn id="84" dur="1000" fill="hold"/>
                                        <p:tgtEl>
                                          <p:spTgt spid="317"/>
                                        </p:tgtEl>
                                        <p:attrNameLst>
                                          <p:attrName>ppt_x</p:attrName>
                                        </p:attrNameLst>
                                      </p:cBhvr>
                                      <p:tavLst>
                                        <p:tav tm="0">
                                          <p:val>
                                            <p:strVal val="#ppt_x"/>
                                          </p:val>
                                        </p:tav>
                                        <p:tav tm="100000">
                                          <p:val>
                                            <p:strVal val="#ppt_x"/>
                                          </p:val>
                                        </p:tav>
                                      </p:tavLst>
                                    </p:anim>
                                    <p:anim calcmode="lin" valueType="num">
                                      <p:cBhvr>
                                        <p:cTn id="85" dur="1000" fill="hold"/>
                                        <p:tgtEl>
                                          <p:spTgt spid="317"/>
                                        </p:tgtEl>
                                        <p:attrNameLst>
                                          <p:attrName>ppt_y</p:attrName>
                                        </p:attrNameLst>
                                      </p:cBhvr>
                                      <p:tavLst>
                                        <p:tav tm="0">
                                          <p:val>
                                            <p:strVal val="#ppt_y+.1"/>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63" presetClass="path" presetSubtype="0" accel="50000" decel="50000" fill="hold" grpId="1" nodeType="clickEffect">
                                  <p:stCondLst>
                                    <p:cond delay="0"/>
                                  </p:stCondLst>
                                  <p:childTnLst>
                                    <p:animMotion origin="layout" path="M 4.44444E-6 4.81481E-6 L 0.13507 -0.00394 " pathEditMode="relative" rAng="0" ptsTypes="AA">
                                      <p:cBhvr>
                                        <p:cTn id="89" dur="2000" fill="hold"/>
                                        <p:tgtEl>
                                          <p:spTgt spid="316"/>
                                        </p:tgtEl>
                                        <p:attrNameLst>
                                          <p:attrName>ppt_x</p:attrName>
                                          <p:attrName>ppt_y</p:attrName>
                                        </p:attrNameLst>
                                      </p:cBhvr>
                                      <p:rCtr x="6753" y="-208"/>
                                    </p:animMotion>
                                  </p:childTnLst>
                                </p:cTn>
                              </p:par>
                              <p:par>
                                <p:cTn id="90" presetID="63" presetClass="path" presetSubtype="0" accel="50000" decel="50000" fill="hold" grpId="1" nodeType="withEffect">
                                  <p:stCondLst>
                                    <p:cond delay="0"/>
                                  </p:stCondLst>
                                  <p:childTnLst>
                                    <p:animMotion origin="layout" path="M -1.66667E-6 1.11022E-16 L 0.23646 0.00069 " pathEditMode="relative" rAng="0" ptsTypes="AA">
                                      <p:cBhvr>
                                        <p:cTn id="91" dur="2000" fill="hold"/>
                                        <p:tgtEl>
                                          <p:spTgt spid="317"/>
                                        </p:tgtEl>
                                        <p:attrNameLst>
                                          <p:attrName>ppt_x</p:attrName>
                                          <p:attrName>ppt_y</p:attrName>
                                        </p:attrNameLst>
                                      </p:cBhvr>
                                      <p:rCtr x="11823" y="23"/>
                                    </p:animMotion>
                                  </p:childTnLst>
                                </p:cTn>
                              </p:par>
                            </p:childTnLst>
                          </p:cTn>
                        </p:par>
                      </p:childTnLst>
                    </p:cTn>
                  </p:par>
                  <p:par>
                    <p:cTn id="92" fill="hold">
                      <p:stCondLst>
                        <p:cond delay="indefinite"/>
                      </p:stCondLst>
                      <p:childTnLst>
                        <p:par>
                          <p:cTn id="93" fill="hold">
                            <p:stCondLst>
                              <p:cond delay="0"/>
                            </p:stCondLst>
                            <p:childTnLst>
                              <p:par>
                                <p:cTn id="94" presetID="42" presetClass="entr" presetSubtype="0" fill="hold" grpId="0" nodeType="clickEffect">
                                  <p:stCondLst>
                                    <p:cond delay="0"/>
                                  </p:stCondLst>
                                  <p:childTnLst>
                                    <p:set>
                                      <p:cBhvr>
                                        <p:cTn id="95" dur="1" fill="hold">
                                          <p:stCondLst>
                                            <p:cond delay="0"/>
                                          </p:stCondLst>
                                        </p:cTn>
                                        <p:tgtEl>
                                          <p:spTgt spid="303"/>
                                        </p:tgtEl>
                                        <p:attrNameLst>
                                          <p:attrName>style.visibility</p:attrName>
                                        </p:attrNameLst>
                                      </p:cBhvr>
                                      <p:to>
                                        <p:strVal val="visible"/>
                                      </p:to>
                                    </p:set>
                                    <p:animEffect transition="in" filter="fade">
                                      <p:cBhvr>
                                        <p:cTn id="96" dur="1000"/>
                                        <p:tgtEl>
                                          <p:spTgt spid="303"/>
                                        </p:tgtEl>
                                      </p:cBhvr>
                                    </p:animEffect>
                                    <p:anim calcmode="lin" valueType="num">
                                      <p:cBhvr>
                                        <p:cTn id="97" dur="1000" fill="hold"/>
                                        <p:tgtEl>
                                          <p:spTgt spid="303"/>
                                        </p:tgtEl>
                                        <p:attrNameLst>
                                          <p:attrName>ppt_x</p:attrName>
                                        </p:attrNameLst>
                                      </p:cBhvr>
                                      <p:tavLst>
                                        <p:tav tm="0">
                                          <p:val>
                                            <p:strVal val="#ppt_x"/>
                                          </p:val>
                                        </p:tav>
                                        <p:tav tm="100000">
                                          <p:val>
                                            <p:strVal val="#ppt_x"/>
                                          </p:val>
                                        </p:tav>
                                      </p:tavLst>
                                    </p:anim>
                                    <p:anim calcmode="lin" valueType="num">
                                      <p:cBhvr>
                                        <p:cTn id="98" dur="1000" fill="hold"/>
                                        <p:tgtEl>
                                          <p:spTgt spid="30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309"/>
                                        </p:tgtEl>
                                        <p:attrNameLst>
                                          <p:attrName>style.visibility</p:attrName>
                                        </p:attrNameLst>
                                      </p:cBhvr>
                                      <p:to>
                                        <p:strVal val="visible"/>
                                      </p:to>
                                    </p:set>
                                    <p:animEffect transition="in" filter="fade">
                                      <p:cBhvr>
                                        <p:cTn id="101" dur="1000"/>
                                        <p:tgtEl>
                                          <p:spTgt spid="309"/>
                                        </p:tgtEl>
                                      </p:cBhvr>
                                    </p:animEffect>
                                    <p:anim calcmode="lin" valueType="num">
                                      <p:cBhvr>
                                        <p:cTn id="102" dur="1000" fill="hold"/>
                                        <p:tgtEl>
                                          <p:spTgt spid="309"/>
                                        </p:tgtEl>
                                        <p:attrNameLst>
                                          <p:attrName>ppt_x</p:attrName>
                                        </p:attrNameLst>
                                      </p:cBhvr>
                                      <p:tavLst>
                                        <p:tav tm="0">
                                          <p:val>
                                            <p:strVal val="#ppt_x"/>
                                          </p:val>
                                        </p:tav>
                                        <p:tav tm="100000">
                                          <p:val>
                                            <p:strVal val="#ppt_x"/>
                                          </p:val>
                                        </p:tav>
                                      </p:tavLst>
                                    </p:anim>
                                    <p:anim calcmode="lin" valueType="num">
                                      <p:cBhvr>
                                        <p:cTn id="103" dur="1000" fill="hold"/>
                                        <p:tgtEl>
                                          <p:spTgt spid="3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p:bldP spid="290" grpId="0"/>
      <p:bldP spid="292" grpId="0"/>
      <p:bldP spid="296" grpId="0"/>
      <p:bldP spid="301" grpId="0"/>
      <p:bldP spid="302" grpId="0"/>
      <p:bldP spid="303" grpId="0"/>
      <p:bldP spid="304" grpId="0"/>
      <p:bldP spid="305" grpId="0"/>
      <p:bldP spid="306" grpId="0"/>
      <p:bldP spid="307" grpId="0"/>
      <p:bldP spid="308" grpId="0"/>
      <p:bldP spid="309" grpId="0"/>
      <p:bldP spid="314" grpId="0"/>
      <p:bldP spid="314" grpId="1"/>
      <p:bldP spid="315" grpId="0"/>
      <p:bldP spid="315" grpId="1"/>
      <p:bldP spid="316" grpId="0"/>
      <p:bldP spid="316" grpId="1"/>
      <p:bldP spid="317" grpId="0"/>
      <p:bldP spid="317"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62"/>
          <p:cNvGrpSpPr>
            <a:grpSpLocks/>
          </p:cNvGrpSpPr>
          <p:nvPr/>
        </p:nvGrpSpPr>
        <p:grpSpPr bwMode="auto">
          <a:xfrm>
            <a:off x="0" y="-50672"/>
            <a:ext cx="9144000" cy="6908801"/>
            <a:chOff x="0" y="0"/>
            <a:chExt cx="5760" cy="4352"/>
          </a:xfrm>
        </p:grpSpPr>
        <p:pic>
          <p:nvPicPr>
            <p:cNvPr id="13" name="Picture 63"/>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6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5760" cy="4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 name="Group 64"/>
            <p:cNvGrpSpPr>
              <a:grpSpLocks/>
            </p:cNvGrpSpPr>
            <p:nvPr/>
          </p:nvGrpSpPr>
          <p:grpSpPr bwMode="auto">
            <a:xfrm>
              <a:off x="96" y="3272"/>
              <a:ext cx="859" cy="952"/>
              <a:chOff x="2794" y="2160"/>
              <a:chExt cx="1154" cy="1279"/>
            </a:xfrm>
          </p:grpSpPr>
          <p:sp>
            <p:nvSpPr>
              <p:cNvPr id="156" name="AutoShape 65"/>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57" name="Freeform 66"/>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67"/>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6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69"/>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70"/>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71"/>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72"/>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73"/>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74"/>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75"/>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7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77"/>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78"/>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79"/>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80"/>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81"/>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82"/>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83"/>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8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85"/>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86"/>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87"/>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88"/>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89"/>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90"/>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91"/>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9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93"/>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94"/>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95"/>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96"/>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97"/>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98"/>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99"/>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00"/>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01"/>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02"/>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 name="Freeform 103"/>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04"/>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05"/>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06"/>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07"/>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08"/>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 name="Freeform 109"/>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1" name="Freeform 110"/>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2" name="Freeform 111"/>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3" name="Freeform 112"/>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113"/>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114"/>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115"/>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116"/>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117"/>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118"/>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119"/>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Freeform 120"/>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 name="Freeform 121"/>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 name="Freeform 122"/>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23"/>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 name="Freeform 124"/>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125"/>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126"/>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127"/>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128"/>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129"/>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 name="Freeform 130"/>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131"/>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132"/>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Freeform 13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Freeform 134"/>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 name="Freeform 135"/>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 name="Freeform 136"/>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 name="Freeform 137"/>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 name="Freeform 138"/>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139"/>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140"/>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141"/>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142"/>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143"/>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 name="Freeform 144"/>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 name="Freeform 145"/>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146"/>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Freeform 147"/>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48"/>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49"/>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 name="Freeform 150"/>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 name="Freeform 151"/>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Freeform 152"/>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153"/>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154"/>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155"/>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156"/>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157"/>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 name="Freeform 158"/>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159"/>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 name="Freeform 160"/>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 name="Freeform 161"/>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 name="Freeform 162"/>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 name="Freeform 163"/>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 name="Freeform 164"/>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65"/>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 name="Freeform 166"/>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 name="Freeform 167"/>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 name="Freeform 168"/>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 name="Freeform 169"/>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170"/>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171"/>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 name="Freeform 172"/>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 name="Freeform 173"/>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 name="Freeform 174"/>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 name="Freeform 175"/>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 name="Freeform 176"/>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177"/>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178"/>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179"/>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180"/>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181"/>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 name="Freeform 182"/>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183"/>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184"/>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Freeform 185"/>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 name="Freeform 186"/>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 name="Freeform 187"/>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 name="Freeform 188"/>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 name="Freeform 189"/>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 name="Freeform 190"/>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191"/>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192"/>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193"/>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194"/>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195"/>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 name="Freeform 196"/>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 name="Freeform 197"/>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9" name="Freeform 198"/>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 name="Freeform 199"/>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 name="Freeform 200"/>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 name="Freeform 201"/>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 name="Freeform 202"/>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 name="Freeform 203"/>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 name="Freeform 204"/>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 name="Group 205"/>
            <p:cNvGrpSpPr>
              <a:grpSpLocks/>
            </p:cNvGrpSpPr>
            <p:nvPr/>
          </p:nvGrpSpPr>
          <p:grpSpPr bwMode="auto">
            <a:xfrm flipH="1">
              <a:off x="4810" y="3312"/>
              <a:ext cx="854" cy="912"/>
              <a:chOff x="2794" y="2160"/>
              <a:chExt cx="1154" cy="1279"/>
            </a:xfrm>
          </p:grpSpPr>
          <p:sp>
            <p:nvSpPr>
              <p:cNvPr id="16" name="AutoShape 206"/>
              <p:cNvSpPr>
                <a:spLocks noChangeAspect="1" noChangeArrowheads="1" noTextEdit="1"/>
              </p:cNvSpPr>
              <p:nvPr/>
            </p:nvSpPr>
            <p:spPr bwMode="auto">
              <a:xfrm>
                <a:off x="2832" y="2160"/>
                <a:ext cx="1116" cy="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 name="Freeform 207"/>
              <p:cNvSpPr>
                <a:spLocks/>
              </p:cNvSpPr>
              <p:nvPr/>
            </p:nvSpPr>
            <p:spPr bwMode="auto">
              <a:xfrm>
                <a:off x="2912" y="2780"/>
                <a:ext cx="30" cy="30"/>
              </a:xfrm>
              <a:custGeom>
                <a:avLst/>
                <a:gdLst>
                  <a:gd name="T0" fmla="*/ 15 w 61"/>
                  <a:gd name="T1" fmla="*/ 30 h 60"/>
                  <a:gd name="T2" fmla="*/ 9 w 61"/>
                  <a:gd name="T3" fmla="*/ 29 h 60"/>
                  <a:gd name="T4" fmla="*/ 4 w 61"/>
                  <a:gd name="T5" fmla="*/ 25 h 60"/>
                  <a:gd name="T6" fmla="*/ 1 w 61"/>
                  <a:gd name="T7" fmla="*/ 21 h 60"/>
                  <a:gd name="T8" fmla="*/ 0 w 61"/>
                  <a:gd name="T9" fmla="*/ 15 h 60"/>
                  <a:gd name="T10" fmla="*/ 1 w 61"/>
                  <a:gd name="T11" fmla="*/ 9 h 60"/>
                  <a:gd name="T12" fmla="*/ 4 w 61"/>
                  <a:gd name="T13" fmla="*/ 4 h 60"/>
                  <a:gd name="T14" fmla="*/ 9 w 61"/>
                  <a:gd name="T15" fmla="*/ 1 h 60"/>
                  <a:gd name="T16" fmla="*/ 15 w 61"/>
                  <a:gd name="T17" fmla="*/ 0 h 60"/>
                  <a:gd name="T18" fmla="*/ 21 w 61"/>
                  <a:gd name="T19" fmla="*/ 1 h 60"/>
                  <a:gd name="T20" fmla="*/ 26 w 61"/>
                  <a:gd name="T21" fmla="*/ 4 h 60"/>
                  <a:gd name="T22" fmla="*/ 29 w 61"/>
                  <a:gd name="T23" fmla="*/ 9 h 60"/>
                  <a:gd name="T24" fmla="*/ 30 w 61"/>
                  <a:gd name="T25" fmla="*/ 15 h 60"/>
                  <a:gd name="T26" fmla="*/ 29 w 61"/>
                  <a:gd name="T27" fmla="*/ 21 h 60"/>
                  <a:gd name="T28" fmla="*/ 26 w 61"/>
                  <a:gd name="T29" fmla="*/ 25 h 60"/>
                  <a:gd name="T30" fmla="*/ 21 w 61"/>
                  <a:gd name="T31" fmla="*/ 29 h 60"/>
                  <a:gd name="T32" fmla="*/ 15 w 61"/>
                  <a:gd name="T33" fmla="*/ 3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0">
                    <a:moveTo>
                      <a:pt x="31" y="60"/>
                    </a:moveTo>
                    <a:lnTo>
                      <a:pt x="18" y="57"/>
                    </a:lnTo>
                    <a:lnTo>
                      <a:pt x="9" y="50"/>
                    </a:lnTo>
                    <a:lnTo>
                      <a:pt x="2" y="41"/>
                    </a:lnTo>
                    <a:lnTo>
                      <a:pt x="0" y="30"/>
                    </a:lnTo>
                    <a:lnTo>
                      <a:pt x="2" y="18"/>
                    </a:lnTo>
                    <a:lnTo>
                      <a:pt x="9" y="8"/>
                    </a:lnTo>
                    <a:lnTo>
                      <a:pt x="18" y="2"/>
                    </a:lnTo>
                    <a:lnTo>
                      <a:pt x="31" y="0"/>
                    </a:lnTo>
                    <a:lnTo>
                      <a:pt x="42" y="2"/>
                    </a:lnTo>
                    <a:lnTo>
                      <a:pt x="52" y="8"/>
                    </a:lnTo>
                    <a:lnTo>
                      <a:pt x="58" y="18"/>
                    </a:lnTo>
                    <a:lnTo>
                      <a:pt x="61" y="30"/>
                    </a:lnTo>
                    <a:lnTo>
                      <a:pt x="58" y="41"/>
                    </a:lnTo>
                    <a:lnTo>
                      <a:pt x="52" y="50"/>
                    </a:lnTo>
                    <a:lnTo>
                      <a:pt x="42" y="57"/>
                    </a:lnTo>
                    <a:lnTo>
                      <a:pt x="31" y="6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208"/>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09"/>
              <p:cNvSpPr>
                <a:spLocks/>
              </p:cNvSpPr>
              <p:nvPr/>
            </p:nvSpPr>
            <p:spPr bwMode="auto">
              <a:xfrm>
                <a:off x="2893" y="2680"/>
                <a:ext cx="67" cy="91"/>
              </a:xfrm>
              <a:custGeom>
                <a:avLst/>
                <a:gdLst>
                  <a:gd name="T0" fmla="*/ 25 w 132"/>
                  <a:gd name="T1" fmla="*/ 91 h 182"/>
                  <a:gd name="T2" fmla="*/ 41 w 132"/>
                  <a:gd name="T3" fmla="*/ 91 h 182"/>
                  <a:gd name="T4" fmla="*/ 43 w 132"/>
                  <a:gd name="T5" fmla="*/ 87 h 182"/>
                  <a:gd name="T6" fmla="*/ 50 w 132"/>
                  <a:gd name="T7" fmla="*/ 77 h 182"/>
                  <a:gd name="T8" fmla="*/ 57 w 132"/>
                  <a:gd name="T9" fmla="*/ 63 h 182"/>
                  <a:gd name="T10" fmla="*/ 63 w 132"/>
                  <a:gd name="T11" fmla="*/ 46 h 182"/>
                  <a:gd name="T12" fmla="*/ 67 w 132"/>
                  <a:gd name="T13" fmla="*/ 29 h 182"/>
                  <a:gd name="T14" fmla="*/ 65 w 132"/>
                  <a:gd name="T15" fmla="*/ 15 h 182"/>
                  <a:gd name="T16" fmla="*/ 54 w 132"/>
                  <a:gd name="T17" fmla="*/ 5 h 182"/>
                  <a:gd name="T18" fmla="*/ 34 w 132"/>
                  <a:gd name="T19" fmla="*/ 0 h 182"/>
                  <a:gd name="T20" fmla="*/ 13 w 132"/>
                  <a:gd name="T21" fmla="*/ 5 h 182"/>
                  <a:gd name="T22" fmla="*/ 2 w 132"/>
                  <a:gd name="T23" fmla="*/ 15 h 182"/>
                  <a:gd name="T24" fmla="*/ 0 w 132"/>
                  <a:gd name="T25" fmla="*/ 29 h 182"/>
                  <a:gd name="T26" fmla="*/ 3 w 132"/>
                  <a:gd name="T27" fmla="*/ 46 h 182"/>
                  <a:gd name="T28" fmla="*/ 9 w 132"/>
                  <a:gd name="T29" fmla="*/ 63 h 182"/>
                  <a:gd name="T30" fmla="*/ 17 w 132"/>
                  <a:gd name="T31" fmla="*/ 77 h 182"/>
                  <a:gd name="T32" fmla="*/ 23 w 132"/>
                  <a:gd name="T33" fmla="*/ 87 h 182"/>
                  <a:gd name="T34" fmla="*/ 25 w 132"/>
                  <a:gd name="T35" fmla="*/ 91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2">
                    <a:moveTo>
                      <a:pt x="50" y="182"/>
                    </a:moveTo>
                    <a:lnTo>
                      <a:pt x="80" y="182"/>
                    </a:lnTo>
                    <a:lnTo>
                      <a:pt x="85" y="174"/>
                    </a:lnTo>
                    <a:lnTo>
                      <a:pt x="98" y="154"/>
                    </a:lnTo>
                    <a:lnTo>
                      <a:pt x="113" y="125"/>
                    </a:lnTo>
                    <a:lnTo>
                      <a:pt x="125" y="91"/>
                    </a:lnTo>
                    <a:lnTo>
                      <a:pt x="132" y="58"/>
                    </a:lnTo>
                    <a:lnTo>
                      <a:pt x="128" y="29"/>
                    </a:lnTo>
                    <a:lnTo>
                      <a:pt x="107" y="9"/>
                    </a:lnTo>
                    <a:lnTo>
                      <a:pt x="67" y="0"/>
                    </a:lnTo>
                    <a:lnTo>
                      <a:pt x="25" y="9"/>
                    </a:lnTo>
                    <a:lnTo>
                      <a:pt x="4" y="29"/>
                    </a:lnTo>
                    <a:lnTo>
                      <a:pt x="0" y="58"/>
                    </a:lnTo>
                    <a:lnTo>
                      <a:pt x="6" y="91"/>
                    </a:lnTo>
                    <a:lnTo>
                      <a:pt x="18" y="125"/>
                    </a:lnTo>
                    <a:lnTo>
                      <a:pt x="33" y="154"/>
                    </a:lnTo>
                    <a:lnTo>
                      <a:pt x="46" y="174"/>
                    </a:lnTo>
                    <a:lnTo>
                      <a:pt x="50" y="18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10"/>
              <p:cNvSpPr>
                <a:spLocks/>
              </p:cNvSpPr>
              <p:nvPr/>
            </p:nvSpPr>
            <p:spPr bwMode="auto">
              <a:xfrm>
                <a:off x="2821" y="2718"/>
                <a:ext cx="89" cy="73"/>
              </a:xfrm>
              <a:custGeom>
                <a:avLst/>
                <a:gdLst>
                  <a:gd name="T0" fmla="*/ 82 w 177"/>
                  <a:gd name="T1" fmla="*/ 72 h 146"/>
                  <a:gd name="T2" fmla="*/ 89 w 177"/>
                  <a:gd name="T3" fmla="*/ 59 h 146"/>
                  <a:gd name="T4" fmla="*/ 86 w 177"/>
                  <a:gd name="T5" fmla="*/ 55 h 146"/>
                  <a:gd name="T6" fmla="*/ 81 w 177"/>
                  <a:gd name="T7" fmla="*/ 45 h 146"/>
                  <a:gd name="T8" fmla="*/ 72 w 177"/>
                  <a:gd name="T9" fmla="*/ 31 h 146"/>
                  <a:gd name="T10" fmla="*/ 61 w 177"/>
                  <a:gd name="T11" fmla="*/ 17 h 146"/>
                  <a:gd name="T12" fmla="*/ 48 w 177"/>
                  <a:gd name="T13" fmla="*/ 6 h 146"/>
                  <a:gd name="T14" fmla="*/ 35 w 177"/>
                  <a:gd name="T15" fmla="*/ 0 h 146"/>
                  <a:gd name="T16" fmla="*/ 20 w 177"/>
                  <a:gd name="T17" fmla="*/ 4 h 146"/>
                  <a:gd name="T18" fmla="*/ 7 w 177"/>
                  <a:gd name="T19" fmla="*/ 19 h 146"/>
                  <a:gd name="T20" fmla="*/ 2 w 177"/>
                  <a:gd name="T21" fmla="*/ 30 h 146"/>
                  <a:gd name="T22" fmla="*/ 0 w 177"/>
                  <a:gd name="T23" fmla="*/ 39 h 146"/>
                  <a:gd name="T24" fmla="*/ 1 w 177"/>
                  <a:gd name="T25" fmla="*/ 47 h 146"/>
                  <a:gd name="T26" fmla="*/ 4 w 177"/>
                  <a:gd name="T27" fmla="*/ 53 h 146"/>
                  <a:gd name="T28" fmla="*/ 9 w 177"/>
                  <a:gd name="T29" fmla="*/ 59 h 146"/>
                  <a:gd name="T30" fmla="*/ 15 w 177"/>
                  <a:gd name="T31" fmla="*/ 63 h 146"/>
                  <a:gd name="T32" fmla="*/ 23 w 177"/>
                  <a:gd name="T33" fmla="*/ 66 h 146"/>
                  <a:gd name="T34" fmla="*/ 31 w 177"/>
                  <a:gd name="T35" fmla="*/ 69 h 146"/>
                  <a:gd name="T36" fmla="*/ 40 w 177"/>
                  <a:gd name="T37" fmla="*/ 71 h 146"/>
                  <a:gd name="T38" fmla="*/ 49 w 177"/>
                  <a:gd name="T39" fmla="*/ 72 h 146"/>
                  <a:gd name="T40" fmla="*/ 58 w 177"/>
                  <a:gd name="T41" fmla="*/ 72 h 146"/>
                  <a:gd name="T42" fmla="*/ 65 w 177"/>
                  <a:gd name="T43" fmla="*/ 73 h 146"/>
                  <a:gd name="T44" fmla="*/ 72 w 177"/>
                  <a:gd name="T45" fmla="*/ 73 h 146"/>
                  <a:gd name="T46" fmla="*/ 77 w 177"/>
                  <a:gd name="T47" fmla="*/ 72 h 146"/>
                  <a:gd name="T48" fmla="*/ 81 w 177"/>
                  <a:gd name="T49" fmla="*/ 72 h 146"/>
                  <a:gd name="T50" fmla="*/ 82 w 177"/>
                  <a:gd name="T51" fmla="*/ 72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6">
                    <a:moveTo>
                      <a:pt x="163" y="144"/>
                    </a:moveTo>
                    <a:lnTo>
                      <a:pt x="177" y="118"/>
                    </a:lnTo>
                    <a:lnTo>
                      <a:pt x="172" y="110"/>
                    </a:lnTo>
                    <a:lnTo>
                      <a:pt x="161" y="89"/>
                    </a:lnTo>
                    <a:lnTo>
                      <a:pt x="144" y="62"/>
                    </a:lnTo>
                    <a:lnTo>
                      <a:pt x="122" y="33"/>
                    </a:lnTo>
                    <a:lnTo>
                      <a:pt x="95" y="11"/>
                    </a:lnTo>
                    <a:lnTo>
                      <a:pt x="69" y="0"/>
                    </a:lnTo>
                    <a:lnTo>
                      <a:pt x="40" y="7"/>
                    </a:lnTo>
                    <a:lnTo>
                      <a:pt x="14" y="38"/>
                    </a:lnTo>
                    <a:lnTo>
                      <a:pt x="3" y="60"/>
                    </a:lnTo>
                    <a:lnTo>
                      <a:pt x="0" y="78"/>
                    </a:lnTo>
                    <a:lnTo>
                      <a:pt x="1" y="94"/>
                    </a:lnTo>
                    <a:lnTo>
                      <a:pt x="8" y="106"/>
                    </a:lnTo>
                    <a:lnTo>
                      <a:pt x="17" y="117"/>
                    </a:lnTo>
                    <a:lnTo>
                      <a:pt x="30" y="126"/>
                    </a:lnTo>
                    <a:lnTo>
                      <a:pt x="46" y="132"/>
                    </a:lnTo>
                    <a:lnTo>
                      <a:pt x="62" y="138"/>
                    </a:lnTo>
                    <a:lnTo>
                      <a:pt x="79" y="141"/>
                    </a:lnTo>
                    <a:lnTo>
                      <a:pt x="98" y="143"/>
                    </a:lnTo>
                    <a:lnTo>
                      <a:pt x="115" y="144"/>
                    </a:lnTo>
                    <a:lnTo>
                      <a:pt x="130" y="146"/>
                    </a:lnTo>
                    <a:lnTo>
                      <a:pt x="144" y="146"/>
                    </a:lnTo>
                    <a:lnTo>
                      <a:pt x="154" y="144"/>
                    </a:lnTo>
                    <a:lnTo>
                      <a:pt x="161" y="144"/>
                    </a:lnTo>
                    <a:lnTo>
                      <a:pt x="163" y="14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211"/>
              <p:cNvSpPr>
                <a:spLocks/>
              </p:cNvSpPr>
              <p:nvPr/>
            </p:nvSpPr>
            <p:spPr bwMode="auto">
              <a:xfrm>
                <a:off x="2821" y="2800"/>
                <a:ext cx="89" cy="71"/>
              </a:xfrm>
              <a:custGeom>
                <a:avLst/>
                <a:gdLst>
                  <a:gd name="T0" fmla="*/ 89 w 178"/>
                  <a:gd name="T1" fmla="*/ 13 h 143"/>
                  <a:gd name="T2" fmla="*/ 82 w 178"/>
                  <a:gd name="T3" fmla="*/ 0 h 143"/>
                  <a:gd name="T4" fmla="*/ 81 w 178"/>
                  <a:gd name="T5" fmla="*/ 0 h 143"/>
                  <a:gd name="T6" fmla="*/ 78 w 178"/>
                  <a:gd name="T7" fmla="*/ 0 h 143"/>
                  <a:gd name="T8" fmla="*/ 73 w 178"/>
                  <a:gd name="T9" fmla="*/ 0 h 143"/>
                  <a:gd name="T10" fmla="*/ 66 w 178"/>
                  <a:gd name="T11" fmla="*/ 0 h 143"/>
                  <a:gd name="T12" fmla="*/ 58 w 178"/>
                  <a:gd name="T13" fmla="*/ 0 h 143"/>
                  <a:gd name="T14" fmla="*/ 50 w 178"/>
                  <a:gd name="T15" fmla="*/ 1 h 143"/>
                  <a:gd name="T16" fmla="*/ 40 w 178"/>
                  <a:gd name="T17" fmla="*/ 2 h 143"/>
                  <a:gd name="T18" fmla="*/ 32 w 178"/>
                  <a:gd name="T19" fmla="*/ 3 h 143"/>
                  <a:gd name="T20" fmla="*/ 23 w 178"/>
                  <a:gd name="T21" fmla="*/ 6 h 143"/>
                  <a:gd name="T22" fmla="*/ 16 w 178"/>
                  <a:gd name="T23" fmla="*/ 9 h 143"/>
                  <a:gd name="T24" fmla="*/ 9 w 178"/>
                  <a:gd name="T25" fmla="*/ 13 h 143"/>
                  <a:gd name="T26" fmla="*/ 4 w 178"/>
                  <a:gd name="T27" fmla="*/ 18 h 143"/>
                  <a:gd name="T28" fmla="*/ 1 w 178"/>
                  <a:gd name="T29" fmla="*/ 25 h 143"/>
                  <a:gd name="T30" fmla="*/ 0 w 178"/>
                  <a:gd name="T31" fmla="*/ 32 h 143"/>
                  <a:gd name="T32" fmla="*/ 2 w 178"/>
                  <a:gd name="T33" fmla="*/ 41 h 143"/>
                  <a:gd name="T34" fmla="*/ 7 w 178"/>
                  <a:gd name="T35" fmla="*/ 52 h 143"/>
                  <a:gd name="T36" fmla="*/ 21 w 178"/>
                  <a:gd name="T37" fmla="*/ 67 h 143"/>
                  <a:gd name="T38" fmla="*/ 35 w 178"/>
                  <a:gd name="T39" fmla="*/ 71 h 143"/>
                  <a:gd name="T40" fmla="*/ 48 w 178"/>
                  <a:gd name="T41" fmla="*/ 66 h 143"/>
                  <a:gd name="T42" fmla="*/ 61 w 178"/>
                  <a:gd name="T43" fmla="*/ 55 h 143"/>
                  <a:gd name="T44" fmla="*/ 73 w 178"/>
                  <a:gd name="T45" fmla="*/ 41 h 143"/>
                  <a:gd name="T46" fmla="*/ 81 w 178"/>
                  <a:gd name="T47" fmla="*/ 27 h 143"/>
                  <a:gd name="T48" fmla="*/ 87 w 178"/>
                  <a:gd name="T49" fmla="*/ 17 h 143"/>
                  <a:gd name="T50" fmla="*/ 89 w 178"/>
                  <a:gd name="T51" fmla="*/ 13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43">
                    <a:moveTo>
                      <a:pt x="178" y="27"/>
                    </a:moveTo>
                    <a:lnTo>
                      <a:pt x="164" y="1"/>
                    </a:lnTo>
                    <a:lnTo>
                      <a:pt x="162" y="1"/>
                    </a:lnTo>
                    <a:lnTo>
                      <a:pt x="155" y="1"/>
                    </a:lnTo>
                    <a:lnTo>
                      <a:pt x="145" y="0"/>
                    </a:lnTo>
                    <a:lnTo>
                      <a:pt x="131" y="0"/>
                    </a:lnTo>
                    <a:lnTo>
                      <a:pt x="116" y="1"/>
                    </a:lnTo>
                    <a:lnTo>
                      <a:pt x="99" y="2"/>
                    </a:lnTo>
                    <a:lnTo>
                      <a:pt x="80" y="5"/>
                    </a:lnTo>
                    <a:lnTo>
                      <a:pt x="63" y="7"/>
                    </a:lnTo>
                    <a:lnTo>
                      <a:pt x="46" y="13"/>
                    </a:lnTo>
                    <a:lnTo>
                      <a:pt x="31" y="18"/>
                    </a:lnTo>
                    <a:lnTo>
                      <a:pt x="18" y="27"/>
                    </a:lnTo>
                    <a:lnTo>
                      <a:pt x="8" y="37"/>
                    </a:lnTo>
                    <a:lnTo>
                      <a:pt x="2" y="50"/>
                    </a:lnTo>
                    <a:lnTo>
                      <a:pt x="0" y="65"/>
                    </a:lnTo>
                    <a:lnTo>
                      <a:pt x="4" y="83"/>
                    </a:lnTo>
                    <a:lnTo>
                      <a:pt x="14" y="104"/>
                    </a:lnTo>
                    <a:lnTo>
                      <a:pt x="41" y="135"/>
                    </a:lnTo>
                    <a:lnTo>
                      <a:pt x="69" y="143"/>
                    </a:lnTo>
                    <a:lnTo>
                      <a:pt x="96" y="132"/>
                    </a:lnTo>
                    <a:lnTo>
                      <a:pt x="122" y="111"/>
                    </a:lnTo>
                    <a:lnTo>
                      <a:pt x="145" y="83"/>
                    </a:lnTo>
                    <a:lnTo>
                      <a:pt x="162" y="55"/>
                    </a:lnTo>
                    <a:lnTo>
                      <a:pt x="174" y="35"/>
                    </a:lnTo>
                    <a:lnTo>
                      <a:pt x="178" y="2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12"/>
              <p:cNvSpPr>
                <a:spLocks/>
              </p:cNvSpPr>
              <p:nvPr/>
            </p:nvSpPr>
            <p:spPr bwMode="auto">
              <a:xfrm>
                <a:off x="2894" y="2818"/>
                <a:ext cx="66" cy="90"/>
              </a:xfrm>
              <a:custGeom>
                <a:avLst/>
                <a:gdLst>
                  <a:gd name="T0" fmla="*/ 41 w 132"/>
                  <a:gd name="T1" fmla="*/ 0 h 181"/>
                  <a:gd name="T2" fmla="*/ 26 w 132"/>
                  <a:gd name="T3" fmla="*/ 0 h 181"/>
                  <a:gd name="T4" fmla="*/ 24 w 132"/>
                  <a:gd name="T5" fmla="*/ 4 h 181"/>
                  <a:gd name="T6" fmla="*/ 18 w 132"/>
                  <a:gd name="T7" fmla="*/ 14 h 181"/>
                  <a:gd name="T8" fmla="*/ 10 w 132"/>
                  <a:gd name="T9" fmla="*/ 28 h 181"/>
                  <a:gd name="T10" fmla="*/ 4 w 132"/>
                  <a:gd name="T11" fmla="*/ 45 h 181"/>
                  <a:gd name="T12" fmla="*/ 0 w 132"/>
                  <a:gd name="T13" fmla="*/ 61 h 181"/>
                  <a:gd name="T14" fmla="*/ 3 w 132"/>
                  <a:gd name="T15" fmla="*/ 76 h 181"/>
                  <a:gd name="T16" fmla="*/ 12 w 132"/>
                  <a:gd name="T17" fmla="*/ 86 h 181"/>
                  <a:gd name="T18" fmla="*/ 32 w 132"/>
                  <a:gd name="T19" fmla="*/ 90 h 181"/>
                  <a:gd name="T20" fmla="*/ 53 w 132"/>
                  <a:gd name="T21" fmla="*/ 86 h 181"/>
                  <a:gd name="T22" fmla="*/ 64 w 132"/>
                  <a:gd name="T23" fmla="*/ 76 h 181"/>
                  <a:gd name="T24" fmla="*/ 66 w 132"/>
                  <a:gd name="T25" fmla="*/ 61 h 181"/>
                  <a:gd name="T26" fmla="*/ 64 w 132"/>
                  <a:gd name="T27" fmla="*/ 45 h 181"/>
                  <a:gd name="T28" fmla="*/ 57 w 132"/>
                  <a:gd name="T29" fmla="*/ 28 h 181"/>
                  <a:gd name="T30" fmla="*/ 50 w 132"/>
                  <a:gd name="T31" fmla="*/ 14 h 181"/>
                  <a:gd name="T32" fmla="*/ 43 w 132"/>
                  <a:gd name="T33" fmla="*/ 4 h 181"/>
                  <a:gd name="T34" fmla="*/ 41 w 132"/>
                  <a:gd name="T35" fmla="*/ 0 h 1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2" h="181">
                    <a:moveTo>
                      <a:pt x="82" y="0"/>
                    </a:moveTo>
                    <a:lnTo>
                      <a:pt x="52" y="0"/>
                    </a:lnTo>
                    <a:lnTo>
                      <a:pt x="47" y="8"/>
                    </a:lnTo>
                    <a:lnTo>
                      <a:pt x="35" y="29"/>
                    </a:lnTo>
                    <a:lnTo>
                      <a:pt x="20" y="57"/>
                    </a:lnTo>
                    <a:lnTo>
                      <a:pt x="7" y="90"/>
                    </a:lnTo>
                    <a:lnTo>
                      <a:pt x="0" y="123"/>
                    </a:lnTo>
                    <a:lnTo>
                      <a:pt x="5" y="152"/>
                    </a:lnTo>
                    <a:lnTo>
                      <a:pt x="24" y="172"/>
                    </a:lnTo>
                    <a:lnTo>
                      <a:pt x="64" y="181"/>
                    </a:lnTo>
                    <a:lnTo>
                      <a:pt x="106" y="172"/>
                    </a:lnTo>
                    <a:lnTo>
                      <a:pt x="127" y="152"/>
                    </a:lnTo>
                    <a:lnTo>
                      <a:pt x="132" y="123"/>
                    </a:lnTo>
                    <a:lnTo>
                      <a:pt x="127" y="90"/>
                    </a:lnTo>
                    <a:lnTo>
                      <a:pt x="114" y="57"/>
                    </a:lnTo>
                    <a:lnTo>
                      <a:pt x="99" y="29"/>
                    </a:lnTo>
                    <a:lnTo>
                      <a:pt x="86" y="8"/>
                    </a:lnTo>
                    <a:lnTo>
                      <a:pt x="8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213"/>
              <p:cNvSpPr>
                <a:spLocks/>
              </p:cNvSpPr>
              <p:nvPr/>
            </p:nvSpPr>
            <p:spPr bwMode="auto">
              <a:xfrm>
                <a:off x="2944" y="2799"/>
                <a:ext cx="88" cy="72"/>
              </a:xfrm>
              <a:custGeom>
                <a:avLst/>
                <a:gdLst>
                  <a:gd name="T0" fmla="*/ 7 w 177"/>
                  <a:gd name="T1" fmla="*/ 1 h 144"/>
                  <a:gd name="T2" fmla="*/ 0 w 177"/>
                  <a:gd name="T3" fmla="*/ 13 h 144"/>
                  <a:gd name="T4" fmla="*/ 2 w 177"/>
                  <a:gd name="T5" fmla="*/ 17 h 144"/>
                  <a:gd name="T6" fmla="*/ 8 w 177"/>
                  <a:gd name="T7" fmla="*/ 28 h 144"/>
                  <a:gd name="T8" fmla="*/ 16 w 177"/>
                  <a:gd name="T9" fmla="*/ 42 h 144"/>
                  <a:gd name="T10" fmla="*/ 28 w 177"/>
                  <a:gd name="T11" fmla="*/ 55 h 144"/>
                  <a:gd name="T12" fmla="*/ 41 w 177"/>
                  <a:gd name="T13" fmla="*/ 66 h 144"/>
                  <a:gd name="T14" fmla="*/ 54 w 177"/>
                  <a:gd name="T15" fmla="*/ 72 h 144"/>
                  <a:gd name="T16" fmla="*/ 68 w 177"/>
                  <a:gd name="T17" fmla="*/ 69 h 144"/>
                  <a:gd name="T18" fmla="*/ 82 w 177"/>
                  <a:gd name="T19" fmla="*/ 53 h 144"/>
                  <a:gd name="T20" fmla="*/ 87 w 177"/>
                  <a:gd name="T21" fmla="*/ 43 h 144"/>
                  <a:gd name="T22" fmla="*/ 88 w 177"/>
                  <a:gd name="T23" fmla="*/ 34 h 144"/>
                  <a:gd name="T24" fmla="*/ 88 w 177"/>
                  <a:gd name="T25" fmla="*/ 25 h 144"/>
                  <a:gd name="T26" fmla="*/ 85 w 177"/>
                  <a:gd name="T27" fmla="*/ 19 h 144"/>
                  <a:gd name="T28" fmla="*/ 80 w 177"/>
                  <a:gd name="T29" fmla="*/ 14 h 144"/>
                  <a:gd name="T30" fmla="*/ 73 w 177"/>
                  <a:gd name="T31" fmla="*/ 10 h 144"/>
                  <a:gd name="T32" fmla="*/ 66 w 177"/>
                  <a:gd name="T33" fmla="*/ 6 h 144"/>
                  <a:gd name="T34" fmla="*/ 58 w 177"/>
                  <a:gd name="T35" fmla="*/ 4 h 144"/>
                  <a:gd name="T36" fmla="*/ 49 w 177"/>
                  <a:gd name="T37" fmla="*/ 2 h 144"/>
                  <a:gd name="T38" fmla="*/ 40 w 177"/>
                  <a:gd name="T39" fmla="*/ 1 h 144"/>
                  <a:gd name="T40" fmla="*/ 31 w 177"/>
                  <a:gd name="T41" fmla="*/ 1 h 144"/>
                  <a:gd name="T42" fmla="*/ 24 w 177"/>
                  <a:gd name="T43" fmla="*/ 0 h 144"/>
                  <a:gd name="T44" fmla="*/ 17 w 177"/>
                  <a:gd name="T45" fmla="*/ 0 h 144"/>
                  <a:gd name="T46" fmla="*/ 12 w 177"/>
                  <a:gd name="T47" fmla="*/ 1 h 144"/>
                  <a:gd name="T48" fmla="*/ 8 w 177"/>
                  <a:gd name="T49" fmla="*/ 1 h 144"/>
                  <a:gd name="T50" fmla="*/ 7 w 177"/>
                  <a:gd name="T51" fmla="*/ 1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7" h="144">
                    <a:moveTo>
                      <a:pt x="15" y="1"/>
                    </a:moveTo>
                    <a:lnTo>
                      <a:pt x="0" y="26"/>
                    </a:lnTo>
                    <a:lnTo>
                      <a:pt x="5" y="34"/>
                    </a:lnTo>
                    <a:lnTo>
                      <a:pt x="16" y="55"/>
                    </a:lnTo>
                    <a:lnTo>
                      <a:pt x="33" y="83"/>
                    </a:lnTo>
                    <a:lnTo>
                      <a:pt x="56" y="110"/>
                    </a:lnTo>
                    <a:lnTo>
                      <a:pt x="82" y="132"/>
                    </a:lnTo>
                    <a:lnTo>
                      <a:pt x="109" y="144"/>
                    </a:lnTo>
                    <a:lnTo>
                      <a:pt x="137" y="137"/>
                    </a:lnTo>
                    <a:lnTo>
                      <a:pt x="164" y="106"/>
                    </a:lnTo>
                    <a:lnTo>
                      <a:pt x="174" y="85"/>
                    </a:lnTo>
                    <a:lnTo>
                      <a:pt x="177" y="67"/>
                    </a:lnTo>
                    <a:lnTo>
                      <a:pt x="176" y="50"/>
                    </a:lnTo>
                    <a:lnTo>
                      <a:pt x="170" y="38"/>
                    </a:lnTo>
                    <a:lnTo>
                      <a:pt x="161" y="27"/>
                    </a:lnTo>
                    <a:lnTo>
                      <a:pt x="147" y="19"/>
                    </a:lnTo>
                    <a:lnTo>
                      <a:pt x="132" y="12"/>
                    </a:lnTo>
                    <a:lnTo>
                      <a:pt x="116" y="8"/>
                    </a:lnTo>
                    <a:lnTo>
                      <a:pt x="98" y="4"/>
                    </a:lnTo>
                    <a:lnTo>
                      <a:pt x="81" y="2"/>
                    </a:lnTo>
                    <a:lnTo>
                      <a:pt x="63" y="1"/>
                    </a:lnTo>
                    <a:lnTo>
                      <a:pt x="48" y="0"/>
                    </a:lnTo>
                    <a:lnTo>
                      <a:pt x="35" y="0"/>
                    </a:lnTo>
                    <a:lnTo>
                      <a:pt x="24" y="1"/>
                    </a:lnTo>
                    <a:lnTo>
                      <a:pt x="17" y="1"/>
                    </a:lnTo>
                    <a:lnTo>
                      <a:pt x="15"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14"/>
              <p:cNvSpPr>
                <a:spLocks/>
              </p:cNvSpPr>
              <p:nvPr/>
            </p:nvSpPr>
            <p:spPr bwMode="auto">
              <a:xfrm>
                <a:off x="2943" y="2718"/>
                <a:ext cx="90" cy="72"/>
              </a:xfrm>
              <a:custGeom>
                <a:avLst/>
                <a:gdLst>
                  <a:gd name="T0" fmla="*/ 0 w 180"/>
                  <a:gd name="T1" fmla="*/ 58 h 143"/>
                  <a:gd name="T2" fmla="*/ 8 w 180"/>
                  <a:gd name="T3" fmla="*/ 71 h 143"/>
                  <a:gd name="T4" fmla="*/ 9 w 180"/>
                  <a:gd name="T5" fmla="*/ 71 h 143"/>
                  <a:gd name="T6" fmla="*/ 12 w 180"/>
                  <a:gd name="T7" fmla="*/ 71 h 143"/>
                  <a:gd name="T8" fmla="*/ 17 w 180"/>
                  <a:gd name="T9" fmla="*/ 72 h 143"/>
                  <a:gd name="T10" fmla="*/ 24 w 180"/>
                  <a:gd name="T11" fmla="*/ 72 h 143"/>
                  <a:gd name="T12" fmla="*/ 32 w 180"/>
                  <a:gd name="T13" fmla="*/ 71 h 143"/>
                  <a:gd name="T14" fmla="*/ 40 w 180"/>
                  <a:gd name="T15" fmla="*/ 71 h 143"/>
                  <a:gd name="T16" fmla="*/ 50 w 180"/>
                  <a:gd name="T17" fmla="*/ 70 h 143"/>
                  <a:gd name="T18" fmla="*/ 58 w 180"/>
                  <a:gd name="T19" fmla="*/ 68 h 143"/>
                  <a:gd name="T20" fmla="*/ 67 w 180"/>
                  <a:gd name="T21" fmla="*/ 66 h 143"/>
                  <a:gd name="T22" fmla="*/ 74 w 180"/>
                  <a:gd name="T23" fmla="*/ 63 h 143"/>
                  <a:gd name="T24" fmla="*/ 81 w 180"/>
                  <a:gd name="T25" fmla="*/ 59 h 143"/>
                  <a:gd name="T26" fmla="*/ 86 w 180"/>
                  <a:gd name="T27" fmla="*/ 53 h 143"/>
                  <a:gd name="T28" fmla="*/ 89 w 180"/>
                  <a:gd name="T29" fmla="*/ 47 h 143"/>
                  <a:gd name="T30" fmla="*/ 90 w 180"/>
                  <a:gd name="T31" fmla="*/ 40 h 143"/>
                  <a:gd name="T32" fmla="*/ 88 w 180"/>
                  <a:gd name="T33" fmla="*/ 30 h 143"/>
                  <a:gd name="T34" fmla="*/ 83 w 180"/>
                  <a:gd name="T35" fmla="*/ 20 h 143"/>
                  <a:gd name="T36" fmla="*/ 69 w 180"/>
                  <a:gd name="T37" fmla="*/ 4 h 143"/>
                  <a:gd name="T38" fmla="*/ 55 w 180"/>
                  <a:gd name="T39" fmla="*/ 0 h 143"/>
                  <a:gd name="T40" fmla="*/ 41 w 180"/>
                  <a:gd name="T41" fmla="*/ 5 h 143"/>
                  <a:gd name="T42" fmla="*/ 28 w 180"/>
                  <a:gd name="T43" fmla="*/ 16 h 143"/>
                  <a:gd name="T44" fmla="*/ 17 w 180"/>
                  <a:gd name="T45" fmla="*/ 30 h 143"/>
                  <a:gd name="T46" fmla="*/ 8 w 180"/>
                  <a:gd name="T47" fmla="*/ 44 h 143"/>
                  <a:gd name="T48" fmla="*/ 2 w 180"/>
                  <a:gd name="T49" fmla="*/ 54 h 143"/>
                  <a:gd name="T50" fmla="*/ 0 w 180"/>
                  <a:gd name="T51" fmla="*/ 58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43">
                    <a:moveTo>
                      <a:pt x="0" y="116"/>
                    </a:moveTo>
                    <a:lnTo>
                      <a:pt x="15" y="142"/>
                    </a:lnTo>
                    <a:lnTo>
                      <a:pt x="17" y="142"/>
                    </a:lnTo>
                    <a:lnTo>
                      <a:pt x="24" y="142"/>
                    </a:lnTo>
                    <a:lnTo>
                      <a:pt x="34" y="143"/>
                    </a:lnTo>
                    <a:lnTo>
                      <a:pt x="48" y="143"/>
                    </a:lnTo>
                    <a:lnTo>
                      <a:pt x="63" y="142"/>
                    </a:lnTo>
                    <a:lnTo>
                      <a:pt x="80" y="141"/>
                    </a:lnTo>
                    <a:lnTo>
                      <a:pt x="99" y="139"/>
                    </a:lnTo>
                    <a:lnTo>
                      <a:pt x="116" y="135"/>
                    </a:lnTo>
                    <a:lnTo>
                      <a:pt x="133" y="131"/>
                    </a:lnTo>
                    <a:lnTo>
                      <a:pt x="148" y="125"/>
                    </a:lnTo>
                    <a:lnTo>
                      <a:pt x="161" y="117"/>
                    </a:lnTo>
                    <a:lnTo>
                      <a:pt x="171" y="106"/>
                    </a:lnTo>
                    <a:lnTo>
                      <a:pt x="177" y="94"/>
                    </a:lnTo>
                    <a:lnTo>
                      <a:pt x="180" y="79"/>
                    </a:lnTo>
                    <a:lnTo>
                      <a:pt x="175" y="60"/>
                    </a:lnTo>
                    <a:lnTo>
                      <a:pt x="166" y="40"/>
                    </a:lnTo>
                    <a:lnTo>
                      <a:pt x="138" y="7"/>
                    </a:lnTo>
                    <a:lnTo>
                      <a:pt x="109" y="0"/>
                    </a:lnTo>
                    <a:lnTo>
                      <a:pt x="82" y="10"/>
                    </a:lnTo>
                    <a:lnTo>
                      <a:pt x="56" y="32"/>
                    </a:lnTo>
                    <a:lnTo>
                      <a:pt x="33" y="59"/>
                    </a:lnTo>
                    <a:lnTo>
                      <a:pt x="16" y="87"/>
                    </a:lnTo>
                    <a:lnTo>
                      <a:pt x="4" y="108"/>
                    </a:lnTo>
                    <a:lnTo>
                      <a:pt x="0" y="11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15"/>
              <p:cNvSpPr>
                <a:spLocks/>
              </p:cNvSpPr>
              <p:nvPr/>
            </p:nvSpPr>
            <p:spPr bwMode="auto">
              <a:xfrm>
                <a:off x="3116" y="2261"/>
                <a:ext cx="12" cy="12"/>
              </a:xfrm>
              <a:custGeom>
                <a:avLst/>
                <a:gdLst>
                  <a:gd name="T0" fmla="*/ 6 w 24"/>
                  <a:gd name="T1" fmla="*/ 12 h 24"/>
                  <a:gd name="T2" fmla="*/ 4 w 24"/>
                  <a:gd name="T3" fmla="*/ 12 h 24"/>
                  <a:gd name="T4" fmla="*/ 2 w 24"/>
                  <a:gd name="T5" fmla="*/ 11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9 w 24"/>
                  <a:gd name="T19" fmla="*/ 1 h 24"/>
                  <a:gd name="T20" fmla="*/ 10 w 24"/>
                  <a:gd name="T21" fmla="*/ 2 h 24"/>
                  <a:gd name="T22" fmla="*/ 12 w 24"/>
                  <a:gd name="T23" fmla="*/ 4 h 24"/>
                  <a:gd name="T24" fmla="*/ 12 w 24"/>
                  <a:gd name="T25" fmla="*/ 6 h 24"/>
                  <a:gd name="T26" fmla="*/ 12 w 24"/>
                  <a:gd name="T27" fmla="*/ 8 h 24"/>
                  <a:gd name="T28" fmla="*/ 10 w 24"/>
                  <a:gd name="T29" fmla="*/ 11 h 24"/>
                  <a:gd name="T30" fmla="*/ 9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2" y="24"/>
                    </a:moveTo>
                    <a:lnTo>
                      <a:pt x="8" y="23"/>
                    </a:lnTo>
                    <a:lnTo>
                      <a:pt x="3" y="21"/>
                    </a:lnTo>
                    <a:lnTo>
                      <a:pt x="1" y="16"/>
                    </a:lnTo>
                    <a:lnTo>
                      <a:pt x="0" y="11"/>
                    </a:lnTo>
                    <a:lnTo>
                      <a:pt x="1" y="7"/>
                    </a:lnTo>
                    <a:lnTo>
                      <a:pt x="3" y="3"/>
                    </a:lnTo>
                    <a:lnTo>
                      <a:pt x="8" y="1"/>
                    </a:lnTo>
                    <a:lnTo>
                      <a:pt x="12" y="0"/>
                    </a:lnTo>
                    <a:lnTo>
                      <a:pt x="17" y="1"/>
                    </a:lnTo>
                    <a:lnTo>
                      <a:pt x="20" y="3"/>
                    </a:lnTo>
                    <a:lnTo>
                      <a:pt x="23" y="7"/>
                    </a:lnTo>
                    <a:lnTo>
                      <a:pt x="24" y="11"/>
                    </a:lnTo>
                    <a:lnTo>
                      <a:pt x="23" y="16"/>
                    </a:lnTo>
                    <a:lnTo>
                      <a:pt x="20" y="21"/>
                    </a:lnTo>
                    <a:lnTo>
                      <a:pt x="17"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16"/>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17"/>
              <p:cNvSpPr>
                <a:spLocks/>
              </p:cNvSpPr>
              <p:nvPr/>
            </p:nvSpPr>
            <p:spPr bwMode="auto">
              <a:xfrm>
                <a:off x="3109" y="2221"/>
                <a:ext cx="26" cy="37"/>
              </a:xfrm>
              <a:custGeom>
                <a:avLst/>
                <a:gdLst>
                  <a:gd name="T0" fmla="*/ 10 w 52"/>
                  <a:gd name="T1" fmla="*/ 37 h 73"/>
                  <a:gd name="T2" fmla="*/ 16 w 52"/>
                  <a:gd name="T3" fmla="*/ 37 h 73"/>
                  <a:gd name="T4" fmla="*/ 17 w 52"/>
                  <a:gd name="T5" fmla="*/ 35 h 73"/>
                  <a:gd name="T6" fmla="*/ 19 w 52"/>
                  <a:gd name="T7" fmla="*/ 31 h 73"/>
                  <a:gd name="T8" fmla="*/ 22 w 52"/>
                  <a:gd name="T9" fmla="*/ 25 h 73"/>
                  <a:gd name="T10" fmla="*/ 25 w 52"/>
                  <a:gd name="T11" fmla="*/ 18 h 73"/>
                  <a:gd name="T12" fmla="*/ 26 w 52"/>
                  <a:gd name="T13" fmla="*/ 12 h 73"/>
                  <a:gd name="T14" fmla="*/ 25 w 52"/>
                  <a:gd name="T15" fmla="*/ 6 h 73"/>
                  <a:gd name="T16" fmla="*/ 21 w 52"/>
                  <a:gd name="T17" fmla="*/ 2 h 73"/>
                  <a:gd name="T18" fmla="*/ 13 w 52"/>
                  <a:gd name="T19" fmla="*/ 0 h 73"/>
                  <a:gd name="T20" fmla="*/ 5 w 52"/>
                  <a:gd name="T21" fmla="*/ 2 h 73"/>
                  <a:gd name="T22" fmla="*/ 1 w 52"/>
                  <a:gd name="T23" fmla="*/ 6 h 73"/>
                  <a:gd name="T24" fmla="*/ 0 w 52"/>
                  <a:gd name="T25" fmla="*/ 12 h 73"/>
                  <a:gd name="T26" fmla="*/ 1 w 52"/>
                  <a:gd name="T27" fmla="*/ 18 h 73"/>
                  <a:gd name="T28" fmla="*/ 4 w 52"/>
                  <a:gd name="T29" fmla="*/ 25 h 73"/>
                  <a:gd name="T30" fmla="*/ 6 w 52"/>
                  <a:gd name="T31" fmla="*/ 31 h 73"/>
                  <a:gd name="T32" fmla="*/ 9 w 52"/>
                  <a:gd name="T33" fmla="*/ 35 h 73"/>
                  <a:gd name="T34" fmla="*/ 10 w 52"/>
                  <a:gd name="T35" fmla="*/ 37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19" y="73"/>
                    </a:moveTo>
                    <a:lnTo>
                      <a:pt x="31" y="73"/>
                    </a:lnTo>
                    <a:lnTo>
                      <a:pt x="33" y="70"/>
                    </a:lnTo>
                    <a:lnTo>
                      <a:pt x="38" y="62"/>
                    </a:lnTo>
                    <a:lnTo>
                      <a:pt x="43" y="50"/>
                    </a:lnTo>
                    <a:lnTo>
                      <a:pt x="49" y="36"/>
                    </a:lnTo>
                    <a:lnTo>
                      <a:pt x="52" y="24"/>
                    </a:lnTo>
                    <a:lnTo>
                      <a:pt x="50" y="12"/>
                    </a:lnTo>
                    <a:lnTo>
                      <a:pt x="42" y="4"/>
                    </a:lnTo>
                    <a:lnTo>
                      <a:pt x="26" y="0"/>
                    </a:lnTo>
                    <a:lnTo>
                      <a:pt x="10" y="4"/>
                    </a:lnTo>
                    <a:lnTo>
                      <a:pt x="1" y="12"/>
                    </a:lnTo>
                    <a:lnTo>
                      <a:pt x="0" y="24"/>
                    </a:lnTo>
                    <a:lnTo>
                      <a:pt x="2" y="36"/>
                    </a:lnTo>
                    <a:lnTo>
                      <a:pt x="7" y="50"/>
                    </a:lnTo>
                    <a:lnTo>
                      <a:pt x="12" y="62"/>
                    </a:lnTo>
                    <a:lnTo>
                      <a:pt x="17" y="70"/>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18"/>
              <p:cNvSpPr>
                <a:spLocks/>
              </p:cNvSpPr>
              <p:nvPr/>
            </p:nvSpPr>
            <p:spPr bwMode="auto">
              <a:xfrm>
                <a:off x="3080" y="2236"/>
                <a:ext cx="36" cy="29"/>
              </a:xfrm>
              <a:custGeom>
                <a:avLst/>
                <a:gdLst>
                  <a:gd name="T0" fmla="*/ 33 w 71"/>
                  <a:gd name="T1" fmla="*/ 29 h 58"/>
                  <a:gd name="T2" fmla="*/ 36 w 71"/>
                  <a:gd name="T3" fmla="*/ 24 h 58"/>
                  <a:gd name="T4" fmla="*/ 35 w 71"/>
                  <a:gd name="T5" fmla="*/ 22 h 58"/>
                  <a:gd name="T6" fmla="*/ 32 w 71"/>
                  <a:gd name="T7" fmla="*/ 18 h 58"/>
                  <a:gd name="T8" fmla="*/ 29 w 71"/>
                  <a:gd name="T9" fmla="*/ 13 h 58"/>
                  <a:gd name="T10" fmla="*/ 25 w 71"/>
                  <a:gd name="T11" fmla="*/ 7 h 58"/>
                  <a:gd name="T12" fmla="*/ 20 w 71"/>
                  <a:gd name="T13" fmla="*/ 3 h 58"/>
                  <a:gd name="T14" fmla="*/ 14 w 71"/>
                  <a:gd name="T15" fmla="*/ 0 h 58"/>
                  <a:gd name="T16" fmla="*/ 8 w 71"/>
                  <a:gd name="T17" fmla="*/ 2 h 58"/>
                  <a:gd name="T18" fmla="*/ 3 w 71"/>
                  <a:gd name="T19" fmla="*/ 9 h 58"/>
                  <a:gd name="T20" fmla="*/ 0 w 71"/>
                  <a:gd name="T21" fmla="*/ 17 h 58"/>
                  <a:gd name="T22" fmla="*/ 2 w 71"/>
                  <a:gd name="T23" fmla="*/ 22 h 58"/>
                  <a:gd name="T24" fmla="*/ 6 w 71"/>
                  <a:gd name="T25" fmla="*/ 26 h 58"/>
                  <a:gd name="T26" fmla="*/ 13 w 71"/>
                  <a:gd name="T27" fmla="*/ 28 h 58"/>
                  <a:gd name="T28" fmla="*/ 20 w 71"/>
                  <a:gd name="T29" fmla="*/ 29 h 58"/>
                  <a:gd name="T30" fmla="*/ 26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8"/>
                    </a:lnTo>
                    <a:lnTo>
                      <a:pt x="70" y="44"/>
                    </a:lnTo>
                    <a:lnTo>
                      <a:pt x="64" y="36"/>
                    </a:lnTo>
                    <a:lnTo>
                      <a:pt x="58" y="25"/>
                    </a:lnTo>
                    <a:lnTo>
                      <a:pt x="49" y="14"/>
                    </a:lnTo>
                    <a:lnTo>
                      <a:pt x="39" y="5"/>
                    </a:lnTo>
                    <a:lnTo>
                      <a:pt x="28" y="0"/>
                    </a:lnTo>
                    <a:lnTo>
                      <a:pt x="16" y="4"/>
                    </a:lnTo>
                    <a:lnTo>
                      <a:pt x="6" y="17"/>
                    </a:lnTo>
                    <a:lnTo>
                      <a:pt x="0" y="33"/>
                    </a:lnTo>
                    <a:lnTo>
                      <a:pt x="3" y="43"/>
                    </a:lnTo>
                    <a:lnTo>
                      <a:pt x="11" y="51"/>
                    </a:lnTo>
                    <a:lnTo>
                      <a:pt x="25" y="56"/>
                    </a:lnTo>
                    <a:lnTo>
                      <a:pt x="39" y="58"/>
                    </a:lnTo>
                    <a:lnTo>
                      <a:pt x="52"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19"/>
              <p:cNvSpPr>
                <a:spLocks/>
              </p:cNvSpPr>
              <p:nvPr/>
            </p:nvSpPr>
            <p:spPr bwMode="auto">
              <a:xfrm>
                <a:off x="3080" y="2269"/>
                <a:ext cx="36" cy="28"/>
              </a:xfrm>
              <a:custGeom>
                <a:avLst/>
                <a:gdLst>
                  <a:gd name="T0" fmla="*/ 36 w 71"/>
                  <a:gd name="T1" fmla="*/ 5 h 57"/>
                  <a:gd name="T2" fmla="*/ 33 w 71"/>
                  <a:gd name="T3" fmla="*/ 0 h 57"/>
                  <a:gd name="T4" fmla="*/ 31 w 71"/>
                  <a:gd name="T5" fmla="*/ 0 h 57"/>
                  <a:gd name="T6" fmla="*/ 27 w 71"/>
                  <a:gd name="T7" fmla="*/ 0 h 57"/>
                  <a:gd name="T8" fmla="*/ 20 w 71"/>
                  <a:gd name="T9" fmla="*/ 0 h 57"/>
                  <a:gd name="T10" fmla="*/ 13 w 71"/>
                  <a:gd name="T11" fmla="*/ 1 h 57"/>
                  <a:gd name="T12" fmla="*/ 7 w 71"/>
                  <a:gd name="T13" fmla="*/ 3 h 57"/>
                  <a:gd name="T14" fmla="*/ 2 w 71"/>
                  <a:gd name="T15" fmla="*/ 7 h 57"/>
                  <a:gd name="T16" fmla="*/ 0 w 71"/>
                  <a:gd name="T17" fmla="*/ 12 h 57"/>
                  <a:gd name="T18" fmla="*/ 3 w 71"/>
                  <a:gd name="T19" fmla="*/ 21 h 57"/>
                  <a:gd name="T20" fmla="*/ 8 w 71"/>
                  <a:gd name="T21" fmla="*/ 27 h 57"/>
                  <a:gd name="T22" fmla="*/ 14 w 71"/>
                  <a:gd name="T23" fmla="*/ 28 h 57"/>
                  <a:gd name="T24" fmla="*/ 20 w 71"/>
                  <a:gd name="T25" fmla="*/ 26 h 57"/>
                  <a:gd name="T26" fmla="*/ 25 w 71"/>
                  <a:gd name="T27" fmla="*/ 22 h 57"/>
                  <a:gd name="T28" fmla="*/ 29 w 71"/>
                  <a:gd name="T29" fmla="*/ 16 h 57"/>
                  <a:gd name="T30" fmla="*/ 32 w 71"/>
                  <a:gd name="T31" fmla="*/ 11 h 57"/>
                  <a:gd name="T32" fmla="*/ 35 w 71"/>
                  <a:gd name="T33" fmla="*/ 7 h 57"/>
                  <a:gd name="T34" fmla="*/ 36 w 71"/>
                  <a:gd name="T35" fmla="*/ 5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71" y="10"/>
                    </a:moveTo>
                    <a:lnTo>
                      <a:pt x="66" y="0"/>
                    </a:lnTo>
                    <a:lnTo>
                      <a:pt x="62" y="0"/>
                    </a:lnTo>
                    <a:lnTo>
                      <a:pt x="53" y="0"/>
                    </a:lnTo>
                    <a:lnTo>
                      <a:pt x="39" y="0"/>
                    </a:lnTo>
                    <a:lnTo>
                      <a:pt x="25" y="2"/>
                    </a:lnTo>
                    <a:lnTo>
                      <a:pt x="13" y="7"/>
                    </a:lnTo>
                    <a:lnTo>
                      <a:pt x="3" y="15"/>
                    </a:lnTo>
                    <a:lnTo>
                      <a:pt x="0" y="25"/>
                    </a:lnTo>
                    <a:lnTo>
                      <a:pt x="6" y="42"/>
                    </a:lnTo>
                    <a:lnTo>
                      <a:pt x="16" y="54"/>
                    </a:lnTo>
                    <a:lnTo>
                      <a:pt x="28" y="57"/>
                    </a:lnTo>
                    <a:lnTo>
                      <a:pt x="39" y="53"/>
                    </a:lnTo>
                    <a:lnTo>
                      <a:pt x="49" y="44"/>
                    </a:lnTo>
                    <a:lnTo>
                      <a:pt x="58" y="33"/>
                    </a:lnTo>
                    <a:lnTo>
                      <a:pt x="64" y="22"/>
                    </a:lnTo>
                    <a:lnTo>
                      <a:pt x="70" y="14"/>
                    </a:lnTo>
                    <a:lnTo>
                      <a:pt x="71"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20"/>
              <p:cNvSpPr>
                <a:spLocks/>
              </p:cNvSpPr>
              <p:nvPr/>
            </p:nvSpPr>
            <p:spPr bwMode="auto">
              <a:xfrm>
                <a:off x="3109" y="2277"/>
                <a:ext cx="26" cy="36"/>
              </a:xfrm>
              <a:custGeom>
                <a:avLst/>
                <a:gdLst>
                  <a:gd name="T0" fmla="*/ 16 w 52"/>
                  <a:gd name="T1" fmla="*/ 0 h 73"/>
                  <a:gd name="T2" fmla="*/ 10 w 52"/>
                  <a:gd name="T3" fmla="*/ 0 h 73"/>
                  <a:gd name="T4" fmla="*/ 9 w 52"/>
                  <a:gd name="T5" fmla="*/ 2 h 73"/>
                  <a:gd name="T6" fmla="*/ 7 w 52"/>
                  <a:gd name="T7" fmla="*/ 6 h 73"/>
                  <a:gd name="T8" fmla="*/ 4 w 52"/>
                  <a:gd name="T9" fmla="*/ 11 h 73"/>
                  <a:gd name="T10" fmla="*/ 1 w 52"/>
                  <a:gd name="T11" fmla="*/ 18 h 73"/>
                  <a:gd name="T12" fmla="*/ 0 w 52"/>
                  <a:gd name="T13" fmla="*/ 25 h 73"/>
                  <a:gd name="T14" fmla="*/ 1 w 52"/>
                  <a:gd name="T15" fmla="*/ 30 h 73"/>
                  <a:gd name="T16" fmla="*/ 5 w 52"/>
                  <a:gd name="T17" fmla="*/ 34 h 73"/>
                  <a:gd name="T18" fmla="*/ 13 w 52"/>
                  <a:gd name="T19" fmla="*/ 36 h 73"/>
                  <a:gd name="T20" fmla="*/ 21 w 52"/>
                  <a:gd name="T21" fmla="*/ 34 h 73"/>
                  <a:gd name="T22" fmla="*/ 25 w 52"/>
                  <a:gd name="T23" fmla="*/ 30 h 73"/>
                  <a:gd name="T24" fmla="*/ 26 w 52"/>
                  <a:gd name="T25" fmla="*/ 25 h 73"/>
                  <a:gd name="T26" fmla="*/ 25 w 52"/>
                  <a:gd name="T27" fmla="*/ 18 h 73"/>
                  <a:gd name="T28" fmla="*/ 23 w 52"/>
                  <a:gd name="T29" fmla="*/ 11 h 73"/>
                  <a:gd name="T30" fmla="*/ 20 w 52"/>
                  <a:gd name="T31" fmla="*/ 6 h 73"/>
                  <a:gd name="T32" fmla="*/ 17 w 52"/>
                  <a:gd name="T33" fmla="*/ 2 h 73"/>
                  <a:gd name="T34" fmla="*/ 16 w 52"/>
                  <a:gd name="T35" fmla="*/ 0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32" y="0"/>
                    </a:moveTo>
                    <a:lnTo>
                      <a:pt x="20" y="0"/>
                    </a:lnTo>
                    <a:lnTo>
                      <a:pt x="18" y="4"/>
                    </a:lnTo>
                    <a:lnTo>
                      <a:pt x="14" y="12"/>
                    </a:lnTo>
                    <a:lnTo>
                      <a:pt x="8" y="23"/>
                    </a:lnTo>
                    <a:lnTo>
                      <a:pt x="2" y="36"/>
                    </a:lnTo>
                    <a:lnTo>
                      <a:pt x="0" y="50"/>
                    </a:lnTo>
                    <a:lnTo>
                      <a:pt x="1" y="61"/>
                    </a:lnTo>
                    <a:lnTo>
                      <a:pt x="9" y="69"/>
                    </a:lnTo>
                    <a:lnTo>
                      <a:pt x="25" y="73"/>
                    </a:lnTo>
                    <a:lnTo>
                      <a:pt x="41" y="69"/>
                    </a:lnTo>
                    <a:lnTo>
                      <a:pt x="50" y="61"/>
                    </a:lnTo>
                    <a:lnTo>
                      <a:pt x="52" y="50"/>
                    </a:lnTo>
                    <a:lnTo>
                      <a:pt x="49" y="36"/>
                    </a:lnTo>
                    <a:lnTo>
                      <a:pt x="45" y="23"/>
                    </a:lnTo>
                    <a:lnTo>
                      <a:pt x="39" y="12"/>
                    </a:lnTo>
                    <a:lnTo>
                      <a:pt x="34" y="4"/>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21"/>
              <p:cNvSpPr>
                <a:spLocks/>
              </p:cNvSpPr>
              <p:nvPr/>
            </p:nvSpPr>
            <p:spPr bwMode="auto">
              <a:xfrm>
                <a:off x="3129" y="2269"/>
                <a:ext cx="36" cy="28"/>
              </a:xfrm>
              <a:custGeom>
                <a:avLst/>
                <a:gdLst>
                  <a:gd name="T0" fmla="*/ 3 w 71"/>
                  <a:gd name="T1" fmla="*/ 0 h 57"/>
                  <a:gd name="T2" fmla="*/ 0 w 71"/>
                  <a:gd name="T3" fmla="*/ 5 h 57"/>
                  <a:gd name="T4" fmla="*/ 1 w 71"/>
                  <a:gd name="T5" fmla="*/ 7 h 57"/>
                  <a:gd name="T6" fmla="*/ 4 w 71"/>
                  <a:gd name="T7" fmla="*/ 11 h 57"/>
                  <a:gd name="T8" fmla="*/ 7 w 71"/>
                  <a:gd name="T9" fmla="*/ 16 h 57"/>
                  <a:gd name="T10" fmla="*/ 12 w 71"/>
                  <a:gd name="T11" fmla="*/ 22 h 57"/>
                  <a:gd name="T12" fmla="*/ 16 w 71"/>
                  <a:gd name="T13" fmla="*/ 26 h 57"/>
                  <a:gd name="T14" fmla="*/ 22 w 71"/>
                  <a:gd name="T15" fmla="*/ 28 h 57"/>
                  <a:gd name="T16" fmla="*/ 28 w 71"/>
                  <a:gd name="T17" fmla="*/ 27 h 57"/>
                  <a:gd name="T18" fmla="*/ 33 w 71"/>
                  <a:gd name="T19" fmla="*/ 21 h 57"/>
                  <a:gd name="T20" fmla="*/ 36 w 71"/>
                  <a:gd name="T21" fmla="*/ 12 h 57"/>
                  <a:gd name="T22" fmla="*/ 34 w 71"/>
                  <a:gd name="T23" fmla="*/ 7 h 57"/>
                  <a:gd name="T24" fmla="*/ 30 w 71"/>
                  <a:gd name="T25" fmla="*/ 3 h 57"/>
                  <a:gd name="T26" fmla="*/ 23 w 71"/>
                  <a:gd name="T27" fmla="*/ 1 h 57"/>
                  <a:gd name="T28" fmla="*/ 16 w 71"/>
                  <a:gd name="T29" fmla="*/ 0 h 57"/>
                  <a:gd name="T30" fmla="*/ 10 w 71"/>
                  <a:gd name="T31" fmla="*/ 0 h 57"/>
                  <a:gd name="T32" fmla="*/ 5 w 71"/>
                  <a:gd name="T33" fmla="*/ 0 h 57"/>
                  <a:gd name="T34" fmla="*/ 3 w 71"/>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6" y="0"/>
                    </a:moveTo>
                    <a:lnTo>
                      <a:pt x="0" y="10"/>
                    </a:lnTo>
                    <a:lnTo>
                      <a:pt x="1" y="14"/>
                    </a:lnTo>
                    <a:lnTo>
                      <a:pt x="7" y="22"/>
                    </a:lnTo>
                    <a:lnTo>
                      <a:pt x="14" y="33"/>
                    </a:lnTo>
                    <a:lnTo>
                      <a:pt x="23" y="44"/>
                    </a:lnTo>
                    <a:lnTo>
                      <a:pt x="32" y="53"/>
                    </a:lnTo>
                    <a:lnTo>
                      <a:pt x="44" y="57"/>
                    </a:lnTo>
                    <a:lnTo>
                      <a:pt x="55" y="54"/>
                    </a:lnTo>
                    <a:lnTo>
                      <a:pt x="66" y="42"/>
                    </a:lnTo>
                    <a:lnTo>
                      <a:pt x="71" y="25"/>
                    </a:lnTo>
                    <a:lnTo>
                      <a:pt x="68" y="15"/>
                    </a:lnTo>
                    <a:lnTo>
                      <a:pt x="60" y="7"/>
                    </a:lnTo>
                    <a:lnTo>
                      <a:pt x="46" y="2"/>
                    </a:lnTo>
                    <a:lnTo>
                      <a:pt x="32" y="0"/>
                    </a:lnTo>
                    <a:lnTo>
                      <a:pt x="19"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222"/>
              <p:cNvSpPr>
                <a:spLocks/>
              </p:cNvSpPr>
              <p:nvPr/>
            </p:nvSpPr>
            <p:spPr bwMode="auto">
              <a:xfrm>
                <a:off x="3129" y="2236"/>
                <a:ext cx="36" cy="28"/>
              </a:xfrm>
              <a:custGeom>
                <a:avLst/>
                <a:gdLst>
                  <a:gd name="T0" fmla="*/ 0 w 71"/>
                  <a:gd name="T1" fmla="*/ 23 h 57"/>
                  <a:gd name="T2" fmla="*/ 3 w 71"/>
                  <a:gd name="T3" fmla="*/ 28 h 57"/>
                  <a:gd name="T4" fmla="*/ 5 w 71"/>
                  <a:gd name="T5" fmla="*/ 28 h 57"/>
                  <a:gd name="T6" fmla="*/ 10 w 71"/>
                  <a:gd name="T7" fmla="*/ 28 h 57"/>
                  <a:gd name="T8" fmla="*/ 16 w 71"/>
                  <a:gd name="T9" fmla="*/ 28 h 57"/>
                  <a:gd name="T10" fmla="*/ 23 w 71"/>
                  <a:gd name="T11" fmla="*/ 27 h 57"/>
                  <a:gd name="T12" fmla="*/ 30 w 71"/>
                  <a:gd name="T13" fmla="*/ 25 h 57"/>
                  <a:gd name="T14" fmla="*/ 34 w 71"/>
                  <a:gd name="T15" fmla="*/ 21 h 57"/>
                  <a:gd name="T16" fmla="*/ 36 w 71"/>
                  <a:gd name="T17" fmla="*/ 16 h 57"/>
                  <a:gd name="T18" fmla="*/ 33 w 71"/>
                  <a:gd name="T19" fmla="*/ 8 h 57"/>
                  <a:gd name="T20" fmla="*/ 28 w 71"/>
                  <a:gd name="T21" fmla="*/ 2 h 57"/>
                  <a:gd name="T22" fmla="*/ 22 w 71"/>
                  <a:gd name="T23" fmla="*/ 0 h 57"/>
                  <a:gd name="T24" fmla="*/ 16 w 71"/>
                  <a:gd name="T25" fmla="*/ 2 h 57"/>
                  <a:gd name="T26" fmla="*/ 12 w 71"/>
                  <a:gd name="T27" fmla="*/ 6 h 57"/>
                  <a:gd name="T28" fmla="*/ 7 w 71"/>
                  <a:gd name="T29" fmla="*/ 11 h 57"/>
                  <a:gd name="T30" fmla="*/ 4 w 71"/>
                  <a:gd name="T31" fmla="*/ 17 h 57"/>
                  <a:gd name="T32" fmla="*/ 1 w 71"/>
                  <a:gd name="T33" fmla="*/ 21 h 57"/>
                  <a:gd name="T34" fmla="*/ 0 w 71"/>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7">
                    <a:moveTo>
                      <a:pt x="0" y="47"/>
                    </a:moveTo>
                    <a:lnTo>
                      <a:pt x="6" y="57"/>
                    </a:lnTo>
                    <a:lnTo>
                      <a:pt x="9" y="57"/>
                    </a:lnTo>
                    <a:lnTo>
                      <a:pt x="19" y="57"/>
                    </a:lnTo>
                    <a:lnTo>
                      <a:pt x="32" y="57"/>
                    </a:lnTo>
                    <a:lnTo>
                      <a:pt x="46" y="55"/>
                    </a:lnTo>
                    <a:lnTo>
                      <a:pt x="59" y="50"/>
                    </a:lnTo>
                    <a:lnTo>
                      <a:pt x="68" y="43"/>
                    </a:lnTo>
                    <a:lnTo>
                      <a:pt x="71" y="32"/>
                    </a:lnTo>
                    <a:lnTo>
                      <a:pt x="66" y="17"/>
                    </a:lnTo>
                    <a:lnTo>
                      <a:pt x="55" y="4"/>
                    </a:lnTo>
                    <a:lnTo>
                      <a:pt x="44" y="0"/>
                    </a:lnTo>
                    <a:lnTo>
                      <a:pt x="32" y="4"/>
                    </a:lnTo>
                    <a:lnTo>
                      <a:pt x="23" y="13"/>
                    </a:lnTo>
                    <a:lnTo>
                      <a:pt x="14" y="23"/>
                    </a:lnTo>
                    <a:lnTo>
                      <a:pt x="7" y="35"/>
                    </a:lnTo>
                    <a:lnTo>
                      <a:pt x="1" y="43"/>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223"/>
              <p:cNvSpPr>
                <a:spLocks/>
              </p:cNvSpPr>
              <p:nvPr/>
            </p:nvSpPr>
            <p:spPr bwMode="auto">
              <a:xfrm>
                <a:off x="3830" y="3106"/>
                <a:ext cx="12" cy="12"/>
              </a:xfrm>
              <a:custGeom>
                <a:avLst/>
                <a:gdLst>
                  <a:gd name="T0" fmla="*/ 6 w 24"/>
                  <a:gd name="T1" fmla="*/ 12 h 24"/>
                  <a:gd name="T2" fmla="*/ 4 w 24"/>
                  <a:gd name="T3" fmla="*/ 12 h 24"/>
                  <a:gd name="T4" fmla="*/ 2 w 24"/>
                  <a:gd name="T5" fmla="*/ 10 h 24"/>
                  <a:gd name="T6" fmla="*/ 1 w 24"/>
                  <a:gd name="T7" fmla="*/ 8 h 24"/>
                  <a:gd name="T8" fmla="*/ 0 w 24"/>
                  <a:gd name="T9" fmla="*/ 6 h 24"/>
                  <a:gd name="T10" fmla="*/ 1 w 24"/>
                  <a:gd name="T11" fmla="*/ 4 h 24"/>
                  <a:gd name="T12" fmla="*/ 2 w 24"/>
                  <a:gd name="T13" fmla="*/ 2 h 24"/>
                  <a:gd name="T14" fmla="*/ 4 w 24"/>
                  <a:gd name="T15" fmla="*/ 1 h 24"/>
                  <a:gd name="T16" fmla="*/ 6 w 24"/>
                  <a:gd name="T17" fmla="*/ 0 h 24"/>
                  <a:gd name="T18" fmla="*/ 8 w 24"/>
                  <a:gd name="T19" fmla="*/ 1 h 24"/>
                  <a:gd name="T20" fmla="*/ 10 w 24"/>
                  <a:gd name="T21" fmla="*/ 2 h 24"/>
                  <a:gd name="T22" fmla="*/ 12 w 24"/>
                  <a:gd name="T23" fmla="*/ 4 h 24"/>
                  <a:gd name="T24" fmla="*/ 12 w 24"/>
                  <a:gd name="T25" fmla="*/ 6 h 24"/>
                  <a:gd name="T26" fmla="*/ 12 w 24"/>
                  <a:gd name="T27" fmla="*/ 8 h 24"/>
                  <a:gd name="T28" fmla="*/ 10 w 24"/>
                  <a:gd name="T29" fmla="*/ 10 h 24"/>
                  <a:gd name="T30" fmla="*/ 8 w 24"/>
                  <a:gd name="T31" fmla="*/ 12 h 24"/>
                  <a:gd name="T32" fmla="*/ 6 w 24"/>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4">
                    <a:moveTo>
                      <a:pt x="11" y="24"/>
                    </a:moveTo>
                    <a:lnTo>
                      <a:pt x="7" y="23"/>
                    </a:lnTo>
                    <a:lnTo>
                      <a:pt x="3" y="20"/>
                    </a:lnTo>
                    <a:lnTo>
                      <a:pt x="1" y="16"/>
                    </a:lnTo>
                    <a:lnTo>
                      <a:pt x="0" y="11"/>
                    </a:lnTo>
                    <a:lnTo>
                      <a:pt x="1" y="7"/>
                    </a:lnTo>
                    <a:lnTo>
                      <a:pt x="3" y="3"/>
                    </a:lnTo>
                    <a:lnTo>
                      <a:pt x="7" y="1"/>
                    </a:lnTo>
                    <a:lnTo>
                      <a:pt x="11" y="0"/>
                    </a:lnTo>
                    <a:lnTo>
                      <a:pt x="16" y="1"/>
                    </a:lnTo>
                    <a:lnTo>
                      <a:pt x="20" y="3"/>
                    </a:lnTo>
                    <a:lnTo>
                      <a:pt x="23" y="7"/>
                    </a:lnTo>
                    <a:lnTo>
                      <a:pt x="24" y="11"/>
                    </a:lnTo>
                    <a:lnTo>
                      <a:pt x="23" y="16"/>
                    </a:lnTo>
                    <a:lnTo>
                      <a:pt x="20" y="20"/>
                    </a:lnTo>
                    <a:lnTo>
                      <a:pt x="16" y="23"/>
                    </a:lnTo>
                    <a:lnTo>
                      <a:pt x="11"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224"/>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225"/>
              <p:cNvSpPr>
                <a:spLocks/>
              </p:cNvSpPr>
              <p:nvPr/>
            </p:nvSpPr>
            <p:spPr bwMode="auto">
              <a:xfrm>
                <a:off x="3823" y="3066"/>
                <a:ext cx="26" cy="36"/>
              </a:xfrm>
              <a:custGeom>
                <a:avLst/>
                <a:gdLst>
                  <a:gd name="T0" fmla="*/ 9 w 53"/>
                  <a:gd name="T1" fmla="*/ 36 h 73"/>
                  <a:gd name="T2" fmla="*/ 16 w 53"/>
                  <a:gd name="T3" fmla="*/ 36 h 73"/>
                  <a:gd name="T4" fmla="*/ 17 w 53"/>
                  <a:gd name="T5" fmla="*/ 34 h 73"/>
                  <a:gd name="T6" fmla="*/ 19 w 53"/>
                  <a:gd name="T7" fmla="*/ 30 h 73"/>
                  <a:gd name="T8" fmla="*/ 22 w 53"/>
                  <a:gd name="T9" fmla="*/ 25 h 73"/>
                  <a:gd name="T10" fmla="*/ 25 w 53"/>
                  <a:gd name="T11" fmla="*/ 18 h 73"/>
                  <a:gd name="T12" fmla="*/ 26 w 53"/>
                  <a:gd name="T13" fmla="*/ 11 h 73"/>
                  <a:gd name="T14" fmla="*/ 25 w 53"/>
                  <a:gd name="T15" fmla="*/ 6 h 73"/>
                  <a:gd name="T16" fmla="*/ 21 w 53"/>
                  <a:gd name="T17" fmla="*/ 2 h 73"/>
                  <a:gd name="T18" fmla="*/ 13 w 53"/>
                  <a:gd name="T19" fmla="*/ 0 h 73"/>
                  <a:gd name="T20" fmla="*/ 5 w 53"/>
                  <a:gd name="T21" fmla="*/ 2 h 73"/>
                  <a:gd name="T22" fmla="*/ 0 w 53"/>
                  <a:gd name="T23" fmla="*/ 6 h 73"/>
                  <a:gd name="T24" fmla="*/ 0 w 53"/>
                  <a:gd name="T25" fmla="*/ 11 h 73"/>
                  <a:gd name="T26" fmla="*/ 1 w 53"/>
                  <a:gd name="T27" fmla="*/ 18 h 73"/>
                  <a:gd name="T28" fmla="*/ 3 w 53"/>
                  <a:gd name="T29" fmla="*/ 25 h 73"/>
                  <a:gd name="T30" fmla="*/ 6 w 53"/>
                  <a:gd name="T31" fmla="*/ 30 h 73"/>
                  <a:gd name="T32" fmla="*/ 8 w 53"/>
                  <a:gd name="T33" fmla="*/ 34 h 73"/>
                  <a:gd name="T34" fmla="*/ 9 w 53"/>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3">
                    <a:moveTo>
                      <a:pt x="19" y="73"/>
                    </a:moveTo>
                    <a:lnTo>
                      <a:pt x="32" y="73"/>
                    </a:lnTo>
                    <a:lnTo>
                      <a:pt x="34" y="69"/>
                    </a:lnTo>
                    <a:lnTo>
                      <a:pt x="39" y="61"/>
                    </a:lnTo>
                    <a:lnTo>
                      <a:pt x="45" y="50"/>
                    </a:lnTo>
                    <a:lnTo>
                      <a:pt x="50" y="36"/>
                    </a:lnTo>
                    <a:lnTo>
                      <a:pt x="53" y="23"/>
                    </a:lnTo>
                    <a:lnTo>
                      <a:pt x="50" y="12"/>
                    </a:lnTo>
                    <a:lnTo>
                      <a:pt x="42" y="4"/>
                    </a:lnTo>
                    <a:lnTo>
                      <a:pt x="26" y="0"/>
                    </a:lnTo>
                    <a:lnTo>
                      <a:pt x="10" y="4"/>
                    </a:lnTo>
                    <a:lnTo>
                      <a:pt x="1" y="12"/>
                    </a:lnTo>
                    <a:lnTo>
                      <a:pt x="0" y="23"/>
                    </a:lnTo>
                    <a:lnTo>
                      <a:pt x="2" y="36"/>
                    </a:lnTo>
                    <a:lnTo>
                      <a:pt x="7" y="50"/>
                    </a:lnTo>
                    <a:lnTo>
                      <a:pt x="12" y="61"/>
                    </a:lnTo>
                    <a:lnTo>
                      <a:pt x="17" y="69"/>
                    </a:lnTo>
                    <a:lnTo>
                      <a:pt x="19"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226"/>
              <p:cNvSpPr>
                <a:spLocks/>
              </p:cNvSpPr>
              <p:nvPr/>
            </p:nvSpPr>
            <p:spPr bwMode="auto">
              <a:xfrm>
                <a:off x="3793" y="3081"/>
                <a:ext cx="36" cy="29"/>
              </a:xfrm>
              <a:custGeom>
                <a:avLst/>
                <a:gdLst>
                  <a:gd name="T0" fmla="*/ 33 w 71"/>
                  <a:gd name="T1" fmla="*/ 29 h 58"/>
                  <a:gd name="T2" fmla="*/ 36 w 71"/>
                  <a:gd name="T3" fmla="*/ 24 h 58"/>
                  <a:gd name="T4" fmla="*/ 35 w 71"/>
                  <a:gd name="T5" fmla="*/ 22 h 58"/>
                  <a:gd name="T6" fmla="*/ 32 w 71"/>
                  <a:gd name="T7" fmla="*/ 18 h 58"/>
                  <a:gd name="T8" fmla="*/ 29 w 71"/>
                  <a:gd name="T9" fmla="*/ 12 h 58"/>
                  <a:gd name="T10" fmla="*/ 25 w 71"/>
                  <a:gd name="T11" fmla="*/ 7 h 58"/>
                  <a:gd name="T12" fmla="*/ 20 w 71"/>
                  <a:gd name="T13" fmla="*/ 3 h 58"/>
                  <a:gd name="T14" fmla="*/ 14 w 71"/>
                  <a:gd name="T15" fmla="*/ 0 h 58"/>
                  <a:gd name="T16" fmla="*/ 8 w 71"/>
                  <a:gd name="T17" fmla="*/ 2 h 58"/>
                  <a:gd name="T18" fmla="*/ 3 w 71"/>
                  <a:gd name="T19" fmla="*/ 8 h 58"/>
                  <a:gd name="T20" fmla="*/ 0 w 71"/>
                  <a:gd name="T21" fmla="*/ 16 h 58"/>
                  <a:gd name="T22" fmla="*/ 2 w 71"/>
                  <a:gd name="T23" fmla="*/ 22 h 58"/>
                  <a:gd name="T24" fmla="*/ 7 w 71"/>
                  <a:gd name="T25" fmla="*/ 26 h 58"/>
                  <a:gd name="T26" fmla="*/ 13 w 71"/>
                  <a:gd name="T27" fmla="*/ 28 h 58"/>
                  <a:gd name="T28" fmla="*/ 20 w 71"/>
                  <a:gd name="T29" fmla="*/ 29 h 58"/>
                  <a:gd name="T30" fmla="*/ 27 w 71"/>
                  <a:gd name="T31" fmla="*/ 29 h 58"/>
                  <a:gd name="T32" fmla="*/ 31 w 71"/>
                  <a:gd name="T33" fmla="*/ 29 h 58"/>
                  <a:gd name="T34" fmla="*/ 33 w 71"/>
                  <a:gd name="T35" fmla="*/ 29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8">
                    <a:moveTo>
                      <a:pt x="66" y="58"/>
                    </a:moveTo>
                    <a:lnTo>
                      <a:pt x="71" y="47"/>
                    </a:lnTo>
                    <a:lnTo>
                      <a:pt x="70" y="44"/>
                    </a:lnTo>
                    <a:lnTo>
                      <a:pt x="64" y="36"/>
                    </a:lnTo>
                    <a:lnTo>
                      <a:pt x="58" y="24"/>
                    </a:lnTo>
                    <a:lnTo>
                      <a:pt x="49" y="14"/>
                    </a:lnTo>
                    <a:lnTo>
                      <a:pt x="39" y="5"/>
                    </a:lnTo>
                    <a:lnTo>
                      <a:pt x="28" y="0"/>
                    </a:lnTo>
                    <a:lnTo>
                      <a:pt x="16" y="4"/>
                    </a:lnTo>
                    <a:lnTo>
                      <a:pt x="6" y="16"/>
                    </a:lnTo>
                    <a:lnTo>
                      <a:pt x="0" y="32"/>
                    </a:lnTo>
                    <a:lnTo>
                      <a:pt x="3" y="43"/>
                    </a:lnTo>
                    <a:lnTo>
                      <a:pt x="13" y="51"/>
                    </a:lnTo>
                    <a:lnTo>
                      <a:pt x="25" y="55"/>
                    </a:lnTo>
                    <a:lnTo>
                      <a:pt x="39" y="58"/>
                    </a:lnTo>
                    <a:lnTo>
                      <a:pt x="53" y="58"/>
                    </a:lnTo>
                    <a:lnTo>
                      <a:pt x="62"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227"/>
              <p:cNvSpPr>
                <a:spLocks/>
              </p:cNvSpPr>
              <p:nvPr/>
            </p:nvSpPr>
            <p:spPr bwMode="auto">
              <a:xfrm>
                <a:off x="3793" y="3114"/>
                <a:ext cx="37" cy="28"/>
              </a:xfrm>
              <a:custGeom>
                <a:avLst/>
                <a:gdLst>
                  <a:gd name="T0" fmla="*/ 37 w 72"/>
                  <a:gd name="T1" fmla="*/ 5 h 56"/>
                  <a:gd name="T2" fmla="*/ 34 w 72"/>
                  <a:gd name="T3" fmla="*/ 0 h 56"/>
                  <a:gd name="T4" fmla="*/ 32 w 72"/>
                  <a:gd name="T5" fmla="*/ 0 h 56"/>
                  <a:gd name="T6" fmla="*/ 27 w 72"/>
                  <a:gd name="T7" fmla="*/ 0 h 56"/>
                  <a:gd name="T8" fmla="*/ 21 w 72"/>
                  <a:gd name="T9" fmla="*/ 0 h 56"/>
                  <a:gd name="T10" fmla="*/ 13 w 72"/>
                  <a:gd name="T11" fmla="*/ 1 h 56"/>
                  <a:gd name="T12" fmla="*/ 7 w 72"/>
                  <a:gd name="T13" fmla="*/ 4 h 56"/>
                  <a:gd name="T14" fmla="*/ 2 w 72"/>
                  <a:gd name="T15" fmla="*/ 8 h 56"/>
                  <a:gd name="T16" fmla="*/ 0 w 72"/>
                  <a:gd name="T17" fmla="*/ 13 h 56"/>
                  <a:gd name="T18" fmla="*/ 3 w 72"/>
                  <a:gd name="T19" fmla="*/ 21 h 56"/>
                  <a:gd name="T20" fmla="*/ 9 w 72"/>
                  <a:gd name="T21" fmla="*/ 27 h 56"/>
                  <a:gd name="T22" fmla="*/ 15 w 72"/>
                  <a:gd name="T23" fmla="*/ 28 h 56"/>
                  <a:gd name="T24" fmla="*/ 20 w 72"/>
                  <a:gd name="T25" fmla="*/ 27 h 56"/>
                  <a:gd name="T26" fmla="*/ 25 w 72"/>
                  <a:gd name="T27" fmla="*/ 22 h 56"/>
                  <a:gd name="T28" fmla="*/ 30 w 72"/>
                  <a:gd name="T29" fmla="*/ 17 h 56"/>
                  <a:gd name="T30" fmla="*/ 34 w 72"/>
                  <a:gd name="T31" fmla="*/ 11 h 56"/>
                  <a:gd name="T32" fmla="*/ 36 w 72"/>
                  <a:gd name="T33" fmla="*/ 7 h 56"/>
                  <a:gd name="T34" fmla="*/ 37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7" y="0"/>
                    </a:lnTo>
                    <a:lnTo>
                      <a:pt x="63" y="0"/>
                    </a:lnTo>
                    <a:lnTo>
                      <a:pt x="53" y="0"/>
                    </a:lnTo>
                    <a:lnTo>
                      <a:pt x="40" y="0"/>
                    </a:lnTo>
                    <a:lnTo>
                      <a:pt x="26" y="2"/>
                    </a:lnTo>
                    <a:lnTo>
                      <a:pt x="13" y="7"/>
                    </a:lnTo>
                    <a:lnTo>
                      <a:pt x="3" y="15"/>
                    </a:lnTo>
                    <a:lnTo>
                      <a:pt x="0" y="25"/>
                    </a:lnTo>
                    <a:lnTo>
                      <a:pt x="6" y="41"/>
                    </a:lnTo>
                    <a:lnTo>
                      <a:pt x="17" y="54"/>
                    </a:lnTo>
                    <a:lnTo>
                      <a:pt x="29" y="56"/>
                    </a:lnTo>
                    <a:lnTo>
                      <a:pt x="39" y="53"/>
                    </a:lnTo>
                    <a:lnTo>
                      <a:pt x="49" y="44"/>
                    </a:lnTo>
                    <a:lnTo>
                      <a:pt x="59" y="33"/>
                    </a:lnTo>
                    <a:lnTo>
                      <a:pt x="66"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228"/>
              <p:cNvSpPr>
                <a:spLocks/>
              </p:cNvSpPr>
              <p:nvPr/>
            </p:nvSpPr>
            <p:spPr bwMode="auto">
              <a:xfrm>
                <a:off x="3823" y="3121"/>
                <a:ext cx="26" cy="37"/>
              </a:xfrm>
              <a:custGeom>
                <a:avLst/>
                <a:gdLst>
                  <a:gd name="T0" fmla="*/ 16 w 53"/>
                  <a:gd name="T1" fmla="*/ 0 h 72"/>
                  <a:gd name="T2" fmla="*/ 10 w 53"/>
                  <a:gd name="T3" fmla="*/ 0 h 72"/>
                  <a:gd name="T4" fmla="*/ 9 w 53"/>
                  <a:gd name="T5" fmla="*/ 2 h 72"/>
                  <a:gd name="T6" fmla="*/ 6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3 w 53"/>
                  <a:gd name="T19" fmla="*/ 37 h 72"/>
                  <a:gd name="T20" fmla="*/ 21 w 53"/>
                  <a:gd name="T21" fmla="*/ 35 h 72"/>
                  <a:gd name="T22" fmla="*/ 25 w 53"/>
                  <a:gd name="T23" fmla="*/ 31 h 72"/>
                  <a:gd name="T24" fmla="*/ 26 w 53"/>
                  <a:gd name="T25" fmla="*/ 25 h 72"/>
                  <a:gd name="T26" fmla="*/ 25 w 53"/>
                  <a:gd name="T27" fmla="*/ 18 h 72"/>
                  <a:gd name="T28" fmla="*/ 23 w 53"/>
                  <a:gd name="T29" fmla="*/ 12 h 72"/>
                  <a:gd name="T30" fmla="*/ 20 w 53"/>
                  <a:gd name="T31" fmla="*/ 6 h 72"/>
                  <a:gd name="T32" fmla="*/ 17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3" y="0"/>
                    </a:moveTo>
                    <a:lnTo>
                      <a:pt x="20" y="0"/>
                    </a:lnTo>
                    <a:lnTo>
                      <a:pt x="18" y="3"/>
                    </a:lnTo>
                    <a:lnTo>
                      <a:pt x="13" y="11"/>
                    </a:lnTo>
                    <a:lnTo>
                      <a:pt x="8" y="23"/>
                    </a:lnTo>
                    <a:lnTo>
                      <a:pt x="3" y="35"/>
                    </a:lnTo>
                    <a:lnTo>
                      <a:pt x="0" y="49"/>
                    </a:lnTo>
                    <a:lnTo>
                      <a:pt x="2" y="61"/>
                    </a:lnTo>
                    <a:lnTo>
                      <a:pt x="10" y="69"/>
                    </a:lnTo>
                    <a:lnTo>
                      <a:pt x="26" y="72"/>
                    </a:lnTo>
                    <a:lnTo>
                      <a:pt x="42" y="69"/>
                    </a:lnTo>
                    <a:lnTo>
                      <a:pt x="51" y="61"/>
                    </a:lnTo>
                    <a:lnTo>
                      <a:pt x="53" y="49"/>
                    </a:lnTo>
                    <a:lnTo>
                      <a:pt x="50" y="35"/>
                    </a:lnTo>
                    <a:lnTo>
                      <a:pt x="46" y="23"/>
                    </a:lnTo>
                    <a:lnTo>
                      <a:pt x="40" y="11"/>
                    </a:lnTo>
                    <a:lnTo>
                      <a:pt x="35" y="3"/>
                    </a:lnTo>
                    <a:lnTo>
                      <a:pt x="3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229"/>
              <p:cNvSpPr>
                <a:spLocks/>
              </p:cNvSpPr>
              <p:nvPr/>
            </p:nvSpPr>
            <p:spPr bwMode="auto">
              <a:xfrm>
                <a:off x="3843" y="3114"/>
                <a:ext cx="36" cy="28"/>
              </a:xfrm>
              <a:custGeom>
                <a:avLst/>
                <a:gdLst>
                  <a:gd name="T0" fmla="*/ 3 w 71"/>
                  <a:gd name="T1" fmla="*/ 0 h 56"/>
                  <a:gd name="T2" fmla="*/ 0 w 71"/>
                  <a:gd name="T3" fmla="*/ 5 h 56"/>
                  <a:gd name="T4" fmla="*/ 1 w 71"/>
                  <a:gd name="T5" fmla="*/ 7 h 56"/>
                  <a:gd name="T6" fmla="*/ 4 w 71"/>
                  <a:gd name="T7" fmla="*/ 11 h 56"/>
                  <a:gd name="T8" fmla="*/ 7 w 71"/>
                  <a:gd name="T9" fmla="*/ 17 h 56"/>
                  <a:gd name="T10" fmla="*/ 12 w 71"/>
                  <a:gd name="T11" fmla="*/ 22 h 56"/>
                  <a:gd name="T12" fmla="*/ 16 w 71"/>
                  <a:gd name="T13" fmla="*/ 27 h 56"/>
                  <a:gd name="T14" fmla="*/ 22 w 71"/>
                  <a:gd name="T15" fmla="*/ 28 h 56"/>
                  <a:gd name="T16" fmla="*/ 28 w 71"/>
                  <a:gd name="T17" fmla="*/ 27 h 56"/>
                  <a:gd name="T18" fmla="*/ 33 w 71"/>
                  <a:gd name="T19" fmla="*/ 21 h 56"/>
                  <a:gd name="T20" fmla="*/ 36 w 71"/>
                  <a:gd name="T21" fmla="*/ 13 h 56"/>
                  <a:gd name="T22" fmla="*/ 34 w 71"/>
                  <a:gd name="T23" fmla="*/ 8 h 56"/>
                  <a:gd name="T24" fmla="*/ 30 w 71"/>
                  <a:gd name="T25" fmla="*/ 4 h 56"/>
                  <a:gd name="T26" fmla="*/ 23 w 71"/>
                  <a:gd name="T27" fmla="*/ 1 h 56"/>
                  <a:gd name="T28" fmla="*/ 16 w 71"/>
                  <a:gd name="T29" fmla="*/ 0 h 56"/>
                  <a:gd name="T30" fmla="*/ 10 w 71"/>
                  <a:gd name="T31" fmla="*/ 0 h 56"/>
                  <a:gd name="T32" fmla="*/ 5 w 71"/>
                  <a:gd name="T33" fmla="*/ 0 h 56"/>
                  <a:gd name="T34" fmla="*/ 3 w 71"/>
                  <a:gd name="T35" fmla="*/ 0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1" h="56">
                    <a:moveTo>
                      <a:pt x="6" y="0"/>
                    </a:moveTo>
                    <a:lnTo>
                      <a:pt x="0" y="10"/>
                    </a:lnTo>
                    <a:lnTo>
                      <a:pt x="1" y="14"/>
                    </a:lnTo>
                    <a:lnTo>
                      <a:pt x="7" y="22"/>
                    </a:lnTo>
                    <a:lnTo>
                      <a:pt x="14" y="33"/>
                    </a:lnTo>
                    <a:lnTo>
                      <a:pt x="23" y="44"/>
                    </a:lnTo>
                    <a:lnTo>
                      <a:pt x="32" y="53"/>
                    </a:lnTo>
                    <a:lnTo>
                      <a:pt x="44" y="56"/>
                    </a:lnTo>
                    <a:lnTo>
                      <a:pt x="55" y="54"/>
                    </a:lnTo>
                    <a:lnTo>
                      <a:pt x="66" y="41"/>
                    </a:lnTo>
                    <a:lnTo>
                      <a:pt x="71" y="25"/>
                    </a:lnTo>
                    <a:lnTo>
                      <a:pt x="68" y="15"/>
                    </a:lnTo>
                    <a:lnTo>
                      <a:pt x="59" y="7"/>
                    </a:lnTo>
                    <a:lnTo>
                      <a:pt x="46" y="2"/>
                    </a:lnTo>
                    <a:lnTo>
                      <a:pt x="32"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230"/>
              <p:cNvSpPr>
                <a:spLocks/>
              </p:cNvSpPr>
              <p:nvPr/>
            </p:nvSpPr>
            <p:spPr bwMode="auto">
              <a:xfrm>
                <a:off x="3842" y="3081"/>
                <a:ext cx="37" cy="28"/>
              </a:xfrm>
              <a:custGeom>
                <a:avLst/>
                <a:gdLst>
                  <a:gd name="T0" fmla="*/ 0 w 72"/>
                  <a:gd name="T1" fmla="*/ 23 h 57"/>
                  <a:gd name="T2" fmla="*/ 3 w 72"/>
                  <a:gd name="T3" fmla="*/ 28 h 57"/>
                  <a:gd name="T4" fmla="*/ 5 w 72"/>
                  <a:gd name="T5" fmla="*/ 28 h 57"/>
                  <a:gd name="T6" fmla="*/ 10 w 72"/>
                  <a:gd name="T7" fmla="*/ 28 h 57"/>
                  <a:gd name="T8" fmla="*/ 16 w 72"/>
                  <a:gd name="T9" fmla="*/ 28 h 57"/>
                  <a:gd name="T10" fmla="*/ 24 w 72"/>
                  <a:gd name="T11" fmla="*/ 27 h 57"/>
                  <a:gd name="T12" fmla="*/ 31 w 72"/>
                  <a:gd name="T13" fmla="*/ 25 h 57"/>
                  <a:gd name="T14" fmla="*/ 35 w 72"/>
                  <a:gd name="T15" fmla="*/ 21 h 57"/>
                  <a:gd name="T16" fmla="*/ 37 w 72"/>
                  <a:gd name="T17" fmla="*/ 15 h 57"/>
                  <a:gd name="T18" fmla="*/ 34 w 72"/>
                  <a:gd name="T19" fmla="*/ 8 h 57"/>
                  <a:gd name="T20" fmla="*/ 28 w 72"/>
                  <a:gd name="T21" fmla="*/ 2 h 57"/>
                  <a:gd name="T22" fmla="*/ 23 w 72"/>
                  <a:gd name="T23" fmla="*/ 0 h 57"/>
                  <a:gd name="T24" fmla="*/ 17 w 72"/>
                  <a:gd name="T25" fmla="*/ 2 h 57"/>
                  <a:gd name="T26" fmla="*/ 12 w 72"/>
                  <a:gd name="T27" fmla="*/ 6 h 57"/>
                  <a:gd name="T28" fmla="*/ 7 w 72"/>
                  <a:gd name="T29" fmla="*/ 11 h 57"/>
                  <a:gd name="T30" fmla="*/ 4 w 72"/>
                  <a:gd name="T31" fmla="*/ 17 h 57"/>
                  <a:gd name="T32" fmla="*/ 1 w 72"/>
                  <a:gd name="T33" fmla="*/ 21 h 57"/>
                  <a:gd name="T34" fmla="*/ 0 w 72"/>
                  <a:gd name="T35" fmla="*/ 23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0" y="46"/>
                    </a:moveTo>
                    <a:lnTo>
                      <a:pt x="6" y="57"/>
                    </a:lnTo>
                    <a:lnTo>
                      <a:pt x="9" y="57"/>
                    </a:lnTo>
                    <a:lnTo>
                      <a:pt x="19" y="57"/>
                    </a:lnTo>
                    <a:lnTo>
                      <a:pt x="32" y="57"/>
                    </a:lnTo>
                    <a:lnTo>
                      <a:pt x="47" y="54"/>
                    </a:lnTo>
                    <a:lnTo>
                      <a:pt x="60" y="50"/>
                    </a:lnTo>
                    <a:lnTo>
                      <a:pt x="69" y="43"/>
                    </a:lnTo>
                    <a:lnTo>
                      <a:pt x="72" y="31"/>
                    </a:lnTo>
                    <a:lnTo>
                      <a:pt x="67" y="16"/>
                    </a:lnTo>
                    <a:lnTo>
                      <a:pt x="55" y="4"/>
                    </a:lnTo>
                    <a:lnTo>
                      <a:pt x="44" y="0"/>
                    </a:lnTo>
                    <a:lnTo>
                      <a:pt x="33" y="4"/>
                    </a:lnTo>
                    <a:lnTo>
                      <a:pt x="23" y="13"/>
                    </a:lnTo>
                    <a:lnTo>
                      <a:pt x="14" y="23"/>
                    </a:lnTo>
                    <a:lnTo>
                      <a:pt x="7" y="35"/>
                    </a:lnTo>
                    <a:lnTo>
                      <a:pt x="1" y="43"/>
                    </a:lnTo>
                    <a:lnTo>
                      <a:pt x="0" y="4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31"/>
              <p:cNvSpPr>
                <a:spLocks/>
              </p:cNvSpPr>
              <p:nvPr/>
            </p:nvSpPr>
            <p:spPr bwMode="auto">
              <a:xfrm>
                <a:off x="3134" y="3087"/>
                <a:ext cx="11" cy="12"/>
              </a:xfrm>
              <a:custGeom>
                <a:avLst/>
                <a:gdLst>
                  <a:gd name="T0" fmla="*/ 6 w 23"/>
                  <a:gd name="T1" fmla="*/ 12 h 24"/>
                  <a:gd name="T2" fmla="*/ 3 w 23"/>
                  <a:gd name="T3" fmla="*/ 12 h 24"/>
                  <a:gd name="T4" fmla="*/ 2 w 23"/>
                  <a:gd name="T5" fmla="*/ 10 h 24"/>
                  <a:gd name="T6" fmla="*/ 0 w 23"/>
                  <a:gd name="T7" fmla="*/ 9 h 24"/>
                  <a:gd name="T8" fmla="*/ 0 w 23"/>
                  <a:gd name="T9" fmla="*/ 6 h 24"/>
                  <a:gd name="T10" fmla="*/ 0 w 23"/>
                  <a:gd name="T11" fmla="*/ 4 h 24"/>
                  <a:gd name="T12" fmla="*/ 2 w 23"/>
                  <a:gd name="T13" fmla="*/ 2 h 24"/>
                  <a:gd name="T14" fmla="*/ 3 w 23"/>
                  <a:gd name="T15" fmla="*/ 1 h 24"/>
                  <a:gd name="T16" fmla="*/ 6 w 23"/>
                  <a:gd name="T17" fmla="*/ 0 h 24"/>
                  <a:gd name="T18" fmla="*/ 8 w 23"/>
                  <a:gd name="T19" fmla="*/ 1 h 24"/>
                  <a:gd name="T20" fmla="*/ 10 w 23"/>
                  <a:gd name="T21" fmla="*/ 2 h 24"/>
                  <a:gd name="T22" fmla="*/ 11 w 23"/>
                  <a:gd name="T23" fmla="*/ 4 h 24"/>
                  <a:gd name="T24" fmla="*/ 11 w 23"/>
                  <a:gd name="T25" fmla="*/ 6 h 24"/>
                  <a:gd name="T26" fmla="*/ 11 w 23"/>
                  <a:gd name="T27" fmla="*/ 9 h 24"/>
                  <a:gd name="T28" fmla="*/ 10 w 23"/>
                  <a:gd name="T29" fmla="*/ 10 h 24"/>
                  <a:gd name="T30" fmla="*/ 8 w 23"/>
                  <a:gd name="T31" fmla="*/ 12 h 24"/>
                  <a:gd name="T32" fmla="*/ 6 w 23"/>
                  <a:gd name="T33" fmla="*/ 1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4">
                    <a:moveTo>
                      <a:pt x="12" y="24"/>
                    </a:moveTo>
                    <a:lnTo>
                      <a:pt x="7" y="23"/>
                    </a:lnTo>
                    <a:lnTo>
                      <a:pt x="4" y="20"/>
                    </a:lnTo>
                    <a:lnTo>
                      <a:pt x="1" y="17"/>
                    </a:lnTo>
                    <a:lnTo>
                      <a:pt x="0" y="12"/>
                    </a:lnTo>
                    <a:lnTo>
                      <a:pt x="1" y="8"/>
                    </a:lnTo>
                    <a:lnTo>
                      <a:pt x="4" y="3"/>
                    </a:lnTo>
                    <a:lnTo>
                      <a:pt x="7" y="1"/>
                    </a:lnTo>
                    <a:lnTo>
                      <a:pt x="12" y="0"/>
                    </a:lnTo>
                    <a:lnTo>
                      <a:pt x="16" y="1"/>
                    </a:lnTo>
                    <a:lnTo>
                      <a:pt x="20" y="3"/>
                    </a:lnTo>
                    <a:lnTo>
                      <a:pt x="22" y="8"/>
                    </a:lnTo>
                    <a:lnTo>
                      <a:pt x="23" y="12"/>
                    </a:lnTo>
                    <a:lnTo>
                      <a:pt x="22" y="17"/>
                    </a:lnTo>
                    <a:lnTo>
                      <a:pt x="20" y="20"/>
                    </a:lnTo>
                    <a:lnTo>
                      <a:pt x="16" y="23"/>
                    </a:lnTo>
                    <a:lnTo>
                      <a:pt x="12" y="2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232"/>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233"/>
              <p:cNvSpPr>
                <a:spLocks/>
              </p:cNvSpPr>
              <p:nvPr/>
            </p:nvSpPr>
            <p:spPr bwMode="auto">
              <a:xfrm>
                <a:off x="3126" y="3048"/>
                <a:ext cx="26" cy="36"/>
              </a:xfrm>
              <a:custGeom>
                <a:avLst/>
                <a:gdLst>
                  <a:gd name="T0" fmla="*/ 10 w 52"/>
                  <a:gd name="T1" fmla="*/ 36 h 73"/>
                  <a:gd name="T2" fmla="*/ 16 w 52"/>
                  <a:gd name="T3" fmla="*/ 36 h 73"/>
                  <a:gd name="T4" fmla="*/ 17 w 52"/>
                  <a:gd name="T5" fmla="*/ 34 h 73"/>
                  <a:gd name="T6" fmla="*/ 19 w 52"/>
                  <a:gd name="T7" fmla="*/ 30 h 73"/>
                  <a:gd name="T8" fmla="*/ 22 w 52"/>
                  <a:gd name="T9" fmla="*/ 25 h 73"/>
                  <a:gd name="T10" fmla="*/ 25 w 52"/>
                  <a:gd name="T11" fmla="*/ 18 h 73"/>
                  <a:gd name="T12" fmla="*/ 26 w 52"/>
                  <a:gd name="T13" fmla="*/ 11 h 73"/>
                  <a:gd name="T14" fmla="*/ 26 w 52"/>
                  <a:gd name="T15" fmla="*/ 6 h 73"/>
                  <a:gd name="T16" fmla="*/ 22 w 52"/>
                  <a:gd name="T17" fmla="*/ 2 h 73"/>
                  <a:gd name="T18" fmla="*/ 14 w 52"/>
                  <a:gd name="T19" fmla="*/ 0 h 73"/>
                  <a:gd name="T20" fmla="*/ 5 w 52"/>
                  <a:gd name="T21" fmla="*/ 2 h 73"/>
                  <a:gd name="T22" fmla="*/ 1 w 52"/>
                  <a:gd name="T23" fmla="*/ 6 h 73"/>
                  <a:gd name="T24" fmla="*/ 0 w 52"/>
                  <a:gd name="T25" fmla="*/ 11 h 73"/>
                  <a:gd name="T26" fmla="*/ 1 w 52"/>
                  <a:gd name="T27" fmla="*/ 18 h 73"/>
                  <a:gd name="T28" fmla="*/ 4 w 52"/>
                  <a:gd name="T29" fmla="*/ 25 h 73"/>
                  <a:gd name="T30" fmla="*/ 7 w 52"/>
                  <a:gd name="T31" fmla="*/ 30 h 73"/>
                  <a:gd name="T32" fmla="*/ 9 w 52"/>
                  <a:gd name="T33" fmla="*/ 34 h 73"/>
                  <a:gd name="T34" fmla="*/ 10 w 52"/>
                  <a:gd name="T35" fmla="*/ 3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73">
                    <a:moveTo>
                      <a:pt x="20" y="73"/>
                    </a:moveTo>
                    <a:lnTo>
                      <a:pt x="31" y="73"/>
                    </a:lnTo>
                    <a:lnTo>
                      <a:pt x="34" y="69"/>
                    </a:lnTo>
                    <a:lnTo>
                      <a:pt x="38" y="61"/>
                    </a:lnTo>
                    <a:lnTo>
                      <a:pt x="44" y="50"/>
                    </a:lnTo>
                    <a:lnTo>
                      <a:pt x="50" y="36"/>
                    </a:lnTo>
                    <a:lnTo>
                      <a:pt x="52" y="23"/>
                    </a:lnTo>
                    <a:lnTo>
                      <a:pt x="51" y="12"/>
                    </a:lnTo>
                    <a:lnTo>
                      <a:pt x="43" y="4"/>
                    </a:lnTo>
                    <a:lnTo>
                      <a:pt x="27" y="0"/>
                    </a:lnTo>
                    <a:lnTo>
                      <a:pt x="10" y="4"/>
                    </a:lnTo>
                    <a:lnTo>
                      <a:pt x="1" y="12"/>
                    </a:lnTo>
                    <a:lnTo>
                      <a:pt x="0" y="23"/>
                    </a:lnTo>
                    <a:lnTo>
                      <a:pt x="2" y="36"/>
                    </a:lnTo>
                    <a:lnTo>
                      <a:pt x="7" y="50"/>
                    </a:lnTo>
                    <a:lnTo>
                      <a:pt x="13" y="61"/>
                    </a:lnTo>
                    <a:lnTo>
                      <a:pt x="17" y="69"/>
                    </a:lnTo>
                    <a:lnTo>
                      <a:pt x="20" y="7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234"/>
              <p:cNvSpPr>
                <a:spLocks/>
              </p:cNvSpPr>
              <p:nvPr/>
            </p:nvSpPr>
            <p:spPr bwMode="auto">
              <a:xfrm>
                <a:off x="3097" y="3063"/>
                <a:ext cx="35" cy="28"/>
              </a:xfrm>
              <a:custGeom>
                <a:avLst/>
                <a:gdLst>
                  <a:gd name="T0" fmla="*/ 32 w 72"/>
                  <a:gd name="T1" fmla="*/ 28 h 58"/>
                  <a:gd name="T2" fmla="*/ 35 w 72"/>
                  <a:gd name="T3" fmla="*/ 23 h 58"/>
                  <a:gd name="T4" fmla="*/ 35 w 72"/>
                  <a:gd name="T5" fmla="*/ 21 h 58"/>
                  <a:gd name="T6" fmla="*/ 32 w 72"/>
                  <a:gd name="T7" fmla="*/ 17 h 58"/>
                  <a:gd name="T8" fmla="*/ 28 w 72"/>
                  <a:gd name="T9" fmla="*/ 12 h 58"/>
                  <a:gd name="T10" fmla="*/ 24 w 72"/>
                  <a:gd name="T11" fmla="*/ 7 h 58"/>
                  <a:gd name="T12" fmla="*/ 19 w 72"/>
                  <a:gd name="T13" fmla="*/ 2 h 58"/>
                  <a:gd name="T14" fmla="*/ 14 w 72"/>
                  <a:gd name="T15" fmla="*/ 0 h 58"/>
                  <a:gd name="T16" fmla="*/ 8 w 72"/>
                  <a:gd name="T17" fmla="*/ 1 h 58"/>
                  <a:gd name="T18" fmla="*/ 3 w 72"/>
                  <a:gd name="T19" fmla="*/ 7 h 58"/>
                  <a:gd name="T20" fmla="*/ 0 w 72"/>
                  <a:gd name="T21" fmla="*/ 15 h 58"/>
                  <a:gd name="T22" fmla="*/ 2 w 72"/>
                  <a:gd name="T23" fmla="*/ 21 h 58"/>
                  <a:gd name="T24" fmla="*/ 6 w 72"/>
                  <a:gd name="T25" fmla="*/ 25 h 58"/>
                  <a:gd name="T26" fmla="*/ 13 w 72"/>
                  <a:gd name="T27" fmla="*/ 27 h 58"/>
                  <a:gd name="T28" fmla="*/ 19 w 72"/>
                  <a:gd name="T29" fmla="*/ 28 h 58"/>
                  <a:gd name="T30" fmla="*/ 25 w 72"/>
                  <a:gd name="T31" fmla="*/ 28 h 58"/>
                  <a:gd name="T32" fmla="*/ 31 w 72"/>
                  <a:gd name="T33" fmla="*/ 28 h 58"/>
                  <a:gd name="T34" fmla="*/ 32 w 72"/>
                  <a:gd name="T35" fmla="*/ 2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66" y="58"/>
                    </a:moveTo>
                    <a:lnTo>
                      <a:pt x="72" y="47"/>
                    </a:lnTo>
                    <a:lnTo>
                      <a:pt x="71" y="44"/>
                    </a:lnTo>
                    <a:lnTo>
                      <a:pt x="65" y="36"/>
                    </a:lnTo>
                    <a:lnTo>
                      <a:pt x="58" y="24"/>
                    </a:lnTo>
                    <a:lnTo>
                      <a:pt x="50" y="14"/>
                    </a:lnTo>
                    <a:lnTo>
                      <a:pt x="40" y="5"/>
                    </a:lnTo>
                    <a:lnTo>
                      <a:pt x="28" y="0"/>
                    </a:lnTo>
                    <a:lnTo>
                      <a:pt x="16" y="3"/>
                    </a:lnTo>
                    <a:lnTo>
                      <a:pt x="6" y="15"/>
                    </a:lnTo>
                    <a:lnTo>
                      <a:pt x="0" y="31"/>
                    </a:lnTo>
                    <a:lnTo>
                      <a:pt x="4" y="43"/>
                    </a:lnTo>
                    <a:lnTo>
                      <a:pt x="12" y="51"/>
                    </a:lnTo>
                    <a:lnTo>
                      <a:pt x="26" y="56"/>
                    </a:lnTo>
                    <a:lnTo>
                      <a:pt x="40" y="58"/>
                    </a:lnTo>
                    <a:lnTo>
                      <a:pt x="52" y="58"/>
                    </a:lnTo>
                    <a:lnTo>
                      <a:pt x="63" y="58"/>
                    </a:lnTo>
                    <a:lnTo>
                      <a:pt x="66" y="5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235"/>
              <p:cNvSpPr>
                <a:spLocks/>
              </p:cNvSpPr>
              <p:nvPr/>
            </p:nvSpPr>
            <p:spPr bwMode="auto">
              <a:xfrm>
                <a:off x="3097" y="3095"/>
                <a:ext cx="35" cy="29"/>
              </a:xfrm>
              <a:custGeom>
                <a:avLst/>
                <a:gdLst>
                  <a:gd name="T0" fmla="*/ 35 w 72"/>
                  <a:gd name="T1" fmla="*/ 5 h 56"/>
                  <a:gd name="T2" fmla="*/ 32 w 72"/>
                  <a:gd name="T3" fmla="*/ 0 h 56"/>
                  <a:gd name="T4" fmla="*/ 31 w 72"/>
                  <a:gd name="T5" fmla="*/ 0 h 56"/>
                  <a:gd name="T6" fmla="*/ 26 w 72"/>
                  <a:gd name="T7" fmla="*/ 0 h 56"/>
                  <a:gd name="T8" fmla="*/ 19 w 72"/>
                  <a:gd name="T9" fmla="*/ 0 h 56"/>
                  <a:gd name="T10" fmla="*/ 13 w 72"/>
                  <a:gd name="T11" fmla="*/ 1 h 56"/>
                  <a:gd name="T12" fmla="*/ 6 w 72"/>
                  <a:gd name="T13" fmla="*/ 4 h 56"/>
                  <a:gd name="T14" fmla="*/ 2 w 72"/>
                  <a:gd name="T15" fmla="*/ 7 h 56"/>
                  <a:gd name="T16" fmla="*/ 0 w 72"/>
                  <a:gd name="T17" fmla="*/ 13 h 56"/>
                  <a:gd name="T18" fmla="*/ 3 w 72"/>
                  <a:gd name="T19" fmla="*/ 21 h 56"/>
                  <a:gd name="T20" fmla="*/ 8 w 72"/>
                  <a:gd name="T21" fmla="*/ 27 h 56"/>
                  <a:gd name="T22" fmla="*/ 14 w 72"/>
                  <a:gd name="T23" fmla="*/ 29 h 56"/>
                  <a:gd name="T24" fmla="*/ 19 w 72"/>
                  <a:gd name="T25" fmla="*/ 27 h 56"/>
                  <a:gd name="T26" fmla="*/ 24 w 72"/>
                  <a:gd name="T27" fmla="*/ 23 h 56"/>
                  <a:gd name="T28" fmla="*/ 28 w 72"/>
                  <a:gd name="T29" fmla="*/ 17 h 56"/>
                  <a:gd name="T30" fmla="*/ 32 w 72"/>
                  <a:gd name="T31" fmla="*/ 11 h 56"/>
                  <a:gd name="T32" fmla="*/ 35 w 72"/>
                  <a:gd name="T33" fmla="*/ 7 h 56"/>
                  <a:gd name="T34" fmla="*/ 35 w 72"/>
                  <a:gd name="T35" fmla="*/ 5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6">
                    <a:moveTo>
                      <a:pt x="72" y="10"/>
                    </a:moveTo>
                    <a:lnTo>
                      <a:pt x="66" y="0"/>
                    </a:lnTo>
                    <a:lnTo>
                      <a:pt x="63" y="0"/>
                    </a:lnTo>
                    <a:lnTo>
                      <a:pt x="53" y="0"/>
                    </a:lnTo>
                    <a:lnTo>
                      <a:pt x="40" y="0"/>
                    </a:lnTo>
                    <a:lnTo>
                      <a:pt x="26" y="2"/>
                    </a:lnTo>
                    <a:lnTo>
                      <a:pt x="13" y="7"/>
                    </a:lnTo>
                    <a:lnTo>
                      <a:pt x="4" y="14"/>
                    </a:lnTo>
                    <a:lnTo>
                      <a:pt x="0" y="25"/>
                    </a:lnTo>
                    <a:lnTo>
                      <a:pt x="6" y="40"/>
                    </a:lnTo>
                    <a:lnTo>
                      <a:pt x="16" y="53"/>
                    </a:lnTo>
                    <a:lnTo>
                      <a:pt x="28" y="56"/>
                    </a:lnTo>
                    <a:lnTo>
                      <a:pt x="40" y="53"/>
                    </a:lnTo>
                    <a:lnTo>
                      <a:pt x="50" y="44"/>
                    </a:lnTo>
                    <a:lnTo>
                      <a:pt x="58" y="33"/>
                    </a:lnTo>
                    <a:lnTo>
                      <a:pt x="65" y="22"/>
                    </a:lnTo>
                    <a:lnTo>
                      <a:pt x="71" y="14"/>
                    </a:lnTo>
                    <a:lnTo>
                      <a:pt x="72" y="1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236"/>
              <p:cNvSpPr>
                <a:spLocks/>
              </p:cNvSpPr>
              <p:nvPr/>
            </p:nvSpPr>
            <p:spPr bwMode="auto">
              <a:xfrm>
                <a:off x="3126" y="3102"/>
                <a:ext cx="27" cy="37"/>
              </a:xfrm>
              <a:custGeom>
                <a:avLst/>
                <a:gdLst>
                  <a:gd name="T0" fmla="*/ 16 w 53"/>
                  <a:gd name="T1" fmla="*/ 0 h 72"/>
                  <a:gd name="T2" fmla="*/ 11 w 53"/>
                  <a:gd name="T3" fmla="*/ 0 h 72"/>
                  <a:gd name="T4" fmla="*/ 10 w 53"/>
                  <a:gd name="T5" fmla="*/ 2 h 72"/>
                  <a:gd name="T6" fmla="*/ 7 w 53"/>
                  <a:gd name="T7" fmla="*/ 6 h 72"/>
                  <a:gd name="T8" fmla="*/ 4 w 53"/>
                  <a:gd name="T9" fmla="*/ 12 h 72"/>
                  <a:gd name="T10" fmla="*/ 1 w 53"/>
                  <a:gd name="T11" fmla="*/ 18 h 72"/>
                  <a:gd name="T12" fmla="*/ 0 w 53"/>
                  <a:gd name="T13" fmla="*/ 25 h 72"/>
                  <a:gd name="T14" fmla="*/ 1 w 53"/>
                  <a:gd name="T15" fmla="*/ 31 h 72"/>
                  <a:gd name="T16" fmla="*/ 5 w 53"/>
                  <a:gd name="T17" fmla="*/ 35 h 72"/>
                  <a:gd name="T18" fmla="*/ 14 w 53"/>
                  <a:gd name="T19" fmla="*/ 37 h 72"/>
                  <a:gd name="T20" fmla="*/ 22 w 53"/>
                  <a:gd name="T21" fmla="*/ 35 h 72"/>
                  <a:gd name="T22" fmla="*/ 26 w 53"/>
                  <a:gd name="T23" fmla="*/ 31 h 72"/>
                  <a:gd name="T24" fmla="*/ 27 w 53"/>
                  <a:gd name="T25" fmla="*/ 25 h 72"/>
                  <a:gd name="T26" fmla="*/ 26 w 53"/>
                  <a:gd name="T27" fmla="*/ 18 h 72"/>
                  <a:gd name="T28" fmla="*/ 23 w 53"/>
                  <a:gd name="T29" fmla="*/ 12 h 72"/>
                  <a:gd name="T30" fmla="*/ 20 w 53"/>
                  <a:gd name="T31" fmla="*/ 6 h 72"/>
                  <a:gd name="T32" fmla="*/ 18 w 53"/>
                  <a:gd name="T33" fmla="*/ 2 h 72"/>
                  <a:gd name="T34" fmla="*/ 16 w 53"/>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3" h="72">
                    <a:moveTo>
                      <a:pt x="32" y="0"/>
                    </a:moveTo>
                    <a:lnTo>
                      <a:pt x="21" y="0"/>
                    </a:lnTo>
                    <a:lnTo>
                      <a:pt x="19" y="3"/>
                    </a:lnTo>
                    <a:lnTo>
                      <a:pt x="14" y="11"/>
                    </a:lnTo>
                    <a:lnTo>
                      <a:pt x="8" y="23"/>
                    </a:lnTo>
                    <a:lnTo>
                      <a:pt x="2" y="35"/>
                    </a:lnTo>
                    <a:lnTo>
                      <a:pt x="0" y="49"/>
                    </a:lnTo>
                    <a:lnTo>
                      <a:pt x="2" y="61"/>
                    </a:lnTo>
                    <a:lnTo>
                      <a:pt x="10" y="69"/>
                    </a:lnTo>
                    <a:lnTo>
                      <a:pt x="27" y="72"/>
                    </a:lnTo>
                    <a:lnTo>
                      <a:pt x="43" y="69"/>
                    </a:lnTo>
                    <a:lnTo>
                      <a:pt x="51" y="61"/>
                    </a:lnTo>
                    <a:lnTo>
                      <a:pt x="53" y="49"/>
                    </a:lnTo>
                    <a:lnTo>
                      <a:pt x="51" y="35"/>
                    </a:lnTo>
                    <a:lnTo>
                      <a:pt x="45" y="23"/>
                    </a:lnTo>
                    <a:lnTo>
                      <a:pt x="39" y="11"/>
                    </a:lnTo>
                    <a:lnTo>
                      <a:pt x="35" y="3"/>
                    </a:lnTo>
                    <a:lnTo>
                      <a:pt x="32"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237"/>
              <p:cNvSpPr>
                <a:spLocks/>
              </p:cNvSpPr>
              <p:nvPr/>
            </p:nvSpPr>
            <p:spPr bwMode="auto">
              <a:xfrm>
                <a:off x="3146" y="3095"/>
                <a:ext cx="35" cy="29"/>
              </a:xfrm>
              <a:custGeom>
                <a:avLst/>
                <a:gdLst>
                  <a:gd name="T0" fmla="*/ 3 w 72"/>
                  <a:gd name="T1" fmla="*/ 0 h 57"/>
                  <a:gd name="T2" fmla="*/ 0 w 72"/>
                  <a:gd name="T3" fmla="*/ 5 h 57"/>
                  <a:gd name="T4" fmla="*/ 0 w 72"/>
                  <a:gd name="T5" fmla="*/ 7 h 57"/>
                  <a:gd name="T6" fmla="*/ 3 w 72"/>
                  <a:gd name="T7" fmla="*/ 11 h 57"/>
                  <a:gd name="T8" fmla="*/ 7 w 72"/>
                  <a:gd name="T9" fmla="*/ 17 h 57"/>
                  <a:gd name="T10" fmla="*/ 11 w 72"/>
                  <a:gd name="T11" fmla="*/ 22 h 57"/>
                  <a:gd name="T12" fmla="*/ 16 w 72"/>
                  <a:gd name="T13" fmla="*/ 27 h 57"/>
                  <a:gd name="T14" fmla="*/ 21 w 72"/>
                  <a:gd name="T15" fmla="*/ 29 h 57"/>
                  <a:gd name="T16" fmla="*/ 27 w 72"/>
                  <a:gd name="T17" fmla="*/ 28 h 57"/>
                  <a:gd name="T18" fmla="*/ 32 w 72"/>
                  <a:gd name="T19" fmla="*/ 21 h 57"/>
                  <a:gd name="T20" fmla="*/ 35 w 72"/>
                  <a:gd name="T21" fmla="*/ 13 h 57"/>
                  <a:gd name="T22" fmla="*/ 33 w 72"/>
                  <a:gd name="T23" fmla="*/ 8 h 57"/>
                  <a:gd name="T24" fmla="*/ 29 w 72"/>
                  <a:gd name="T25" fmla="*/ 4 h 57"/>
                  <a:gd name="T26" fmla="*/ 22 w 72"/>
                  <a:gd name="T27" fmla="*/ 1 h 57"/>
                  <a:gd name="T28" fmla="*/ 16 w 72"/>
                  <a:gd name="T29" fmla="*/ 0 h 57"/>
                  <a:gd name="T30" fmla="*/ 10 w 72"/>
                  <a:gd name="T31" fmla="*/ 0 h 57"/>
                  <a:gd name="T32" fmla="*/ 4 w 72"/>
                  <a:gd name="T33" fmla="*/ 0 h 57"/>
                  <a:gd name="T34" fmla="*/ 3 w 72"/>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7">
                    <a:moveTo>
                      <a:pt x="6" y="0"/>
                    </a:moveTo>
                    <a:lnTo>
                      <a:pt x="0" y="10"/>
                    </a:lnTo>
                    <a:lnTo>
                      <a:pt x="1" y="14"/>
                    </a:lnTo>
                    <a:lnTo>
                      <a:pt x="7" y="22"/>
                    </a:lnTo>
                    <a:lnTo>
                      <a:pt x="14" y="33"/>
                    </a:lnTo>
                    <a:lnTo>
                      <a:pt x="23" y="43"/>
                    </a:lnTo>
                    <a:lnTo>
                      <a:pt x="33" y="53"/>
                    </a:lnTo>
                    <a:lnTo>
                      <a:pt x="44" y="57"/>
                    </a:lnTo>
                    <a:lnTo>
                      <a:pt x="56" y="55"/>
                    </a:lnTo>
                    <a:lnTo>
                      <a:pt x="66" y="42"/>
                    </a:lnTo>
                    <a:lnTo>
                      <a:pt x="72" y="26"/>
                    </a:lnTo>
                    <a:lnTo>
                      <a:pt x="68" y="15"/>
                    </a:lnTo>
                    <a:lnTo>
                      <a:pt x="60" y="7"/>
                    </a:lnTo>
                    <a:lnTo>
                      <a:pt x="46" y="2"/>
                    </a:lnTo>
                    <a:lnTo>
                      <a:pt x="33" y="0"/>
                    </a:lnTo>
                    <a:lnTo>
                      <a:pt x="20" y="0"/>
                    </a:lnTo>
                    <a:lnTo>
                      <a:pt x="9" y="0"/>
                    </a:lnTo>
                    <a:lnTo>
                      <a:pt x="6"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238"/>
              <p:cNvSpPr>
                <a:spLocks/>
              </p:cNvSpPr>
              <p:nvPr/>
            </p:nvSpPr>
            <p:spPr bwMode="auto">
              <a:xfrm>
                <a:off x="3146" y="3062"/>
                <a:ext cx="35" cy="29"/>
              </a:xfrm>
              <a:custGeom>
                <a:avLst/>
                <a:gdLst>
                  <a:gd name="T0" fmla="*/ 0 w 72"/>
                  <a:gd name="T1" fmla="*/ 24 h 58"/>
                  <a:gd name="T2" fmla="*/ 3 w 72"/>
                  <a:gd name="T3" fmla="*/ 29 h 58"/>
                  <a:gd name="T4" fmla="*/ 4 w 72"/>
                  <a:gd name="T5" fmla="*/ 29 h 58"/>
                  <a:gd name="T6" fmla="*/ 10 w 72"/>
                  <a:gd name="T7" fmla="*/ 29 h 58"/>
                  <a:gd name="T8" fmla="*/ 16 w 72"/>
                  <a:gd name="T9" fmla="*/ 29 h 58"/>
                  <a:gd name="T10" fmla="*/ 22 w 72"/>
                  <a:gd name="T11" fmla="*/ 28 h 58"/>
                  <a:gd name="T12" fmla="*/ 29 w 72"/>
                  <a:gd name="T13" fmla="*/ 26 h 58"/>
                  <a:gd name="T14" fmla="*/ 33 w 72"/>
                  <a:gd name="T15" fmla="*/ 22 h 58"/>
                  <a:gd name="T16" fmla="*/ 35 w 72"/>
                  <a:gd name="T17" fmla="*/ 16 h 58"/>
                  <a:gd name="T18" fmla="*/ 32 w 72"/>
                  <a:gd name="T19" fmla="*/ 8 h 58"/>
                  <a:gd name="T20" fmla="*/ 27 w 72"/>
                  <a:gd name="T21" fmla="*/ 2 h 58"/>
                  <a:gd name="T22" fmla="*/ 21 w 72"/>
                  <a:gd name="T23" fmla="*/ 0 h 58"/>
                  <a:gd name="T24" fmla="*/ 16 w 72"/>
                  <a:gd name="T25" fmla="*/ 3 h 58"/>
                  <a:gd name="T26" fmla="*/ 11 w 72"/>
                  <a:gd name="T27" fmla="*/ 7 h 58"/>
                  <a:gd name="T28" fmla="*/ 7 w 72"/>
                  <a:gd name="T29" fmla="*/ 12 h 58"/>
                  <a:gd name="T30" fmla="*/ 3 w 72"/>
                  <a:gd name="T31" fmla="*/ 18 h 58"/>
                  <a:gd name="T32" fmla="*/ 0 w 72"/>
                  <a:gd name="T33" fmla="*/ 22 h 58"/>
                  <a:gd name="T34" fmla="*/ 0 w 72"/>
                  <a:gd name="T35" fmla="*/ 24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58">
                    <a:moveTo>
                      <a:pt x="0" y="47"/>
                    </a:moveTo>
                    <a:lnTo>
                      <a:pt x="6" y="58"/>
                    </a:lnTo>
                    <a:lnTo>
                      <a:pt x="9" y="58"/>
                    </a:lnTo>
                    <a:lnTo>
                      <a:pt x="20" y="58"/>
                    </a:lnTo>
                    <a:lnTo>
                      <a:pt x="33" y="58"/>
                    </a:lnTo>
                    <a:lnTo>
                      <a:pt x="46" y="55"/>
                    </a:lnTo>
                    <a:lnTo>
                      <a:pt x="59" y="51"/>
                    </a:lnTo>
                    <a:lnTo>
                      <a:pt x="68" y="43"/>
                    </a:lnTo>
                    <a:lnTo>
                      <a:pt x="72" y="32"/>
                    </a:lnTo>
                    <a:lnTo>
                      <a:pt x="66" y="16"/>
                    </a:lnTo>
                    <a:lnTo>
                      <a:pt x="56" y="4"/>
                    </a:lnTo>
                    <a:lnTo>
                      <a:pt x="44" y="0"/>
                    </a:lnTo>
                    <a:lnTo>
                      <a:pt x="33" y="5"/>
                    </a:lnTo>
                    <a:lnTo>
                      <a:pt x="23" y="14"/>
                    </a:lnTo>
                    <a:lnTo>
                      <a:pt x="14" y="24"/>
                    </a:lnTo>
                    <a:lnTo>
                      <a:pt x="7" y="36"/>
                    </a:lnTo>
                    <a:lnTo>
                      <a:pt x="1" y="44"/>
                    </a:lnTo>
                    <a:lnTo>
                      <a:pt x="0" y="47"/>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39"/>
              <p:cNvSpPr>
                <a:spLocks/>
              </p:cNvSpPr>
              <p:nvPr/>
            </p:nvSpPr>
            <p:spPr bwMode="auto">
              <a:xfrm>
                <a:off x="2933" y="2482"/>
                <a:ext cx="72" cy="84"/>
              </a:xfrm>
              <a:custGeom>
                <a:avLst/>
                <a:gdLst>
                  <a:gd name="T0" fmla="*/ 72 w 144"/>
                  <a:gd name="T1" fmla="*/ 0 h 167"/>
                  <a:gd name="T2" fmla="*/ 72 w 144"/>
                  <a:gd name="T3" fmla="*/ 14 h 167"/>
                  <a:gd name="T4" fmla="*/ 69 w 144"/>
                  <a:gd name="T5" fmla="*/ 29 h 167"/>
                  <a:gd name="T6" fmla="*/ 65 w 144"/>
                  <a:gd name="T7" fmla="*/ 42 h 167"/>
                  <a:gd name="T8" fmla="*/ 58 w 144"/>
                  <a:gd name="T9" fmla="*/ 56 h 167"/>
                  <a:gd name="T10" fmla="*/ 50 w 144"/>
                  <a:gd name="T11" fmla="*/ 68 h 167"/>
                  <a:gd name="T12" fmla="*/ 41 w 144"/>
                  <a:gd name="T13" fmla="*/ 76 h 167"/>
                  <a:gd name="T14" fmla="*/ 30 w 144"/>
                  <a:gd name="T15" fmla="*/ 82 h 167"/>
                  <a:gd name="T16" fmla="*/ 18 w 144"/>
                  <a:gd name="T17" fmla="*/ 84 h 167"/>
                  <a:gd name="T18" fmla="*/ 8 w 144"/>
                  <a:gd name="T19" fmla="*/ 82 h 167"/>
                  <a:gd name="T20" fmla="*/ 3 w 144"/>
                  <a:gd name="T21" fmla="*/ 76 h 167"/>
                  <a:gd name="T22" fmla="*/ 0 w 144"/>
                  <a:gd name="T23" fmla="*/ 70 h 167"/>
                  <a:gd name="T24" fmla="*/ 1 w 144"/>
                  <a:gd name="T25" fmla="*/ 62 h 167"/>
                  <a:gd name="T26" fmla="*/ 6 w 144"/>
                  <a:gd name="T27" fmla="*/ 55 h 167"/>
                  <a:gd name="T28" fmla="*/ 12 w 144"/>
                  <a:gd name="T29" fmla="*/ 48 h 167"/>
                  <a:gd name="T30" fmla="*/ 21 w 144"/>
                  <a:gd name="T31" fmla="*/ 43 h 167"/>
                  <a:gd name="T32" fmla="*/ 31 w 144"/>
                  <a:gd name="T33" fmla="*/ 41 h 167"/>
                  <a:gd name="T34" fmla="*/ 40 w 144"/>
                  <a:gd name="T35" fmla="*/ 40 h 167"/>
                  <a:gd name="T36" fmla="*/ 48 w 144"/>
                  <a:gd name="T37" fmla="*/ 35 h 167"/>
                  <a:gd name="T38" fmla="*/ 54 w 144"/>
                  <a:gd name="T39" fmla="*/ 29 h 167"/>
                  <a:gd name="T40" fmla="*/ 61 w 144"/>
                  <a:gd name="T41" fmla="*/ 21 h 167"/>
                  <a:gd name="T42" fmla="*/ 65 w 144"/>
                  <a:gd name="T43" fmla="*/ 13 h 167"/>
                  <a:gd name="T44" fmla="*/ 69 w 144"/>
                  <a:gd name="T45" fmla="*/ 7 h 167"/>
                  <a:gd name="T46" fmla="*/ 72 w 144"/>
                  <a:gd name="T47" fmla="*/ 2 h 167"/>
                  <a:gd name="T48" fmla="*/ 72 w 144"/>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67">
                    <a:moveTo>
                      <a:pt x="144" y="0"/>
                    </a:moveTo>
                    <a:lnTo>
                      <a:pt x="143" y="28"/>
                    </a:lnTo>
                    <a:lnTo>
                      <a:pt x="138" y="57"/>
                    </a:lnTo>
                    <a:lnTo>
                      <a:pt x="129" y="84"/>
                    </a:lnTo>
                    <a:lnTo>
                      <a:pt x="116" y="111"/>
                    </a:lnTo>
                    <a:lnTo>
                      <a:pt x="100" y="135"/>
                    </a:lnTo>
                    <a:lnTo>
                      <a:pt x="82" y="152"/>
                    </a:lnTo>
                    <a:lnTo>
                      <a:pt x="60" y="164"/>
                    </a:lnTo>
                    <a:lnTo>
                      <a:pt x="36" y="167"/>
                    </a:lnTo>
                    <a:lnTo>
                      <a:pt x="16" y="163"/>
                    </a:lnTo>
                    <a:lnTo>
                      <a:pt x="5" y="152"/>
                    </a:lnTo>
                    <a:lnTo>
                      <a:pt x="0" y="140"/>
                    </a:lnTo>
                    <a:lnTo>
                      <a:pt x="2" y="123"/>
                    </a:lnTo>
                    <a:lnTo>
                      <a:pt x="12" y="109"/>
                    </a:lnTo>
                    <a:lnTo>
                      <a:pt x="24" y="96"/>
                    </a:lnTo>
                    <a:lnTo>
                      <a:pt x="42" y="85"/>
                    </a:lnTo>
                    <a:lnTo>
                      <a:pt x="62" y="82"/>
                    </a:lnTo>
                    <a:lnTo>
                      <a:pt x="80" y="79"/>
                    </a:lnTo>
                    <a:lnTo>
                      <a:pt x="95" y="69"/>
                    </a:lnTo>
                    <a:lnTo>
                      <a:pt x="108" y="57"/>
                    </a:lnTo>
                    <a:lnTo>
                      <a:pt x="121" y="41"/>
                    </a:lnTo>
                    <a:lnTo>
                      <a:pt x="130" y="26"/>
                    </a:lnTo>
                    <a:lnTo>
                      <a:pt x="138" y="13"/>
                    </a:lnTo>
                    <a:lnTo>
                      <a:pt x="143" y="4"/>
                    </a:lnTo>
                    <a:lnTo>
                      <a:pt x="14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40"/>
              <p:cNvSpPr>
                <a:spLocks/>
              </p:cNvSpPr>
              <p:nvPr/>
            </p:nvSpPr>
            <p:spPr bwMode="auto">
              <a:xfrm>
                <a:off x="2898" y="2478"/>
                <a:ext cx="102" cy="40"/>
              </a:xfrm>
              <a:custGeom>
                <a:avLst/>
                <a:gdLst>
                  <a:gd name="T0" fmla="*/ 102 w 204"/>
                  <a:gd name="T1" fmla="*/ 0 h 82"/>
                  <a:gd name="T2" fmla="*/ 98 w 204"/>
                  <a:gd name="T3" fmla="*/ 5 h 82"/>
                  <a:gd name="T4" fmla="*/ 94 w 204"/>
                  <a:gd name="T5" fmla="*/ 10 h 82"/>
                  <a:gd name="T6" fmla="*/ 88 w 204"/>
                  <a:gd name="T7" fmla="*/ 15 h 82"/>
                  <a:gd name="T8" fmla="*/ 83 w 204"/>
                  <a:gd name="T9" fmla="*/ 20 h 82"/>
                  <a:gd name="T10" fmla="*/ 76 w 204"/>
                  <a:gd name="T11" fmla="*/ 24 h 82"/>
                  <a:gd name="T12" fmla="*/ 70 w 204"/>
                  <a:gd name="T13" fmla="*/ 28 h 82"/>
                  <a:gd name="T14" fmla="*/ 64 w 204"/>
                  <a:gd name="T15" fmla="*/ 32 h 82"/>
                  <a:gd name="T16" fmla="*/ 57 w 204"/>
                  <a:gd name="T17" fmla="*/ 34 h 82"/>
                  <a:gd name="T18" fmla="*/ 50 w 204"/>
                  <a:gd name="T19" fmla="*/ 37 h 82"/>
                  <a:gd name="T20" fmla="*/ 44 w 204"/>
                  <a:gd name="T21" fmla="*/ 39 h 82"/>
                  <a:gd name="T22" fmla="*/ 37 w 204"/>
                  <a:gd name="T23" fmla="*/ 40 h 82"/>
                  <a:gd name="T24" fmla="*/ 31 w 204"/>
                  <a:gd name="T25" fmla="*/ 40 h 82"/>
                  <a:gd name="T26" fmla="*/ 24 w 204"/>
                  <a:gd name="T27" fmla="*/ 40 h 82"/>
                  <a:gd name="T28" fmla="*/ 19 w 204"/>
                  <a:gd name="T29" fmla="*/ 38 h 82"/>
                  <a:gd name="T30" fmla="*/ 13 w 204"/>
                  <a:gd name="T31" fmla="*/ 35 h 82"/>
                  <a:gd name="T32" fmla="*/ 8 w 204"/>
                  <a:gd name="T33" fmla="*/ 32 h 82"/>
                  <a:gd name="T34" fmla="*/ 1 w 204"/>
                  <a:gd name="T35" fmla="*/ 23 h 82"/>
                  <a:gd name="T36" fmla="*/ 0 w 204"/>
                  <a:gd name="T37" fmla="*/ 16 h 82"/>
                  <a:gd name="T38" fmla="*/ 3 w 204"/>
                  <a:gd name="T39" fmla="*/ 10 h 82"/>
                  <a:gd name="T40" fmla="*/ 9 w 204"/>
                  <a:gd name="T41" fmla="*/ 5 h 82"/>
                  <a:gd name="T42" fmla="*/ 17 w 204"/>
                  <a:gd name="T43" fmla="*/ 1 h 82"/>
                  <a:gd name="T44" fmla="*/ 26 w 204"/>
                  <a:gd name="T45" fmla="*/ 0 h 82"/>
                  <a:gd name="T46" fmla="*/ 36 w 204"/>
                  <a:gd name="T47" fmla="*/ 2 h 82"/>
                  <a:gd name="T48" fmla="*/ 45 w 204"/>
                  <a:gd name="T49" fmla="*/ 7 h 82"/>
                  <a:gd name="T50" fmla="*/ 53 w 204"/>
                  <a:gd name="T51" fmla="*/ 11 h 82"/>
                  <a:gd name="T52" fmla="*/ 62 w 204"/>
                  <a:gd name="T53" fmla="*/ 12 h 82"/>
                  <a:gd name="T54" fmla="*/ 71 w 204"/>
                  <a:gd name="T55" fmla="*/ 11 h 82"/>
                  <a:gd name="T56" fmla="*/ 80 w 204"/>
                  <a:gd name="T57" fmla="*/ 8 h 82"/>
                  <a:gd name="T58" fmla="*/ 89 w 204"/>
                  <a:gd name="T59" fmla="*/ 6 h 82"/>
                  <a:gd name="T60" fmla="*/ 96 w 204"/>
                  <a:gd name="T61" fmla="*/ 3 h 82"/>
                  <a:gd name="T62" fmla="*/ 100 w 204"/>
                  <a:gd name="T63" fmla="*/ 1 h 82"/>
                  <a:gd name="T64" fmla="*/ 102 w 204"/>
                  <a:gd name="T65" fmla="*/ 0 h 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4" h="82">
                    <a:moveTo>
                      <a:pt x="204" y="0"/>
                    </a:moveTo>
                    <a:lnTo>
                      <a:pt x="196" y="10"/>
                    </a:lnTo>
                    <a:lnTo>
                      <a:pt x="187" y="21"/>
                    </a:lnTo>
                    <a:lnTo>
                      <a:pt x="175" y="31"/>
                    </a:lnTo>
                    <a:lnTo>
                      <a:pt x="165" y="40"/>
                    </a:lnTo>
                    <a:lnTo>
                      <a:pt x="152" y="50"/>
                    </a:lnTo>
                    <a:lnTo>
                      <a:pt x="139" y="58"/>
                    </a:lnTo>
                    <a:lnTo>
                      <a:pt x="127" y="65"/>
                    </a:lnTo>
                    <a:lnTo>
                      <a:pt x="114" y="70"/>
                    </a:lnTo>
                    <a:lnTo>
                      <a:pt x="100" y="76"/>
                    </a:lnTo>
                    <a:lnTo>
                      <a:pt x="88" y="80"/>
                    </a:lnTo>
                    <a:lnTo>
                      <a:pt x="74" y="81"/>
                    </a:lnTo>
                    <a:lnTo>
                      <a:pt x="61" y="82"/>
                    </a:lnTo>
                    <a:lnTo>
                      <a:pt x="48" y="81"/>
                    </a:lnTo>
                    <a:lnTo>
                      <a:pt x="37" y="77"/>
                    </a:lnTo>
                    <a:lnTo>
                      <a:pt x="25" y="71"/>
                    </a:lnTo>
                    <a:lnTo>
                      <a:pt x="15" y="65"/>
                    </a:lnTo>
                    <a:lnTo>
                      <a:pt x="2" y="48"/>
                    </a:lnTo>
                    <a:lnTo>
                      <a:pt x="0" y="33"/>
                    </a:lnTo>
                    <a:lnTo>
                      <a:pt x="6" y="21"/>
                    </a:lnTo>
                    <a:lnTo>
                      <a:pt x="17" y="10"/>
                    </a:lnTo>
                    <a:lnTo>
                      <a:pt x="33" y="3"/>
                    </a:lnTo>
                    <a:lnTo>
                      <a:pt x="52" y="1"/>
                    </a:lnTo>
                    <a:lnTo>
                      <a:pt x="71" y="5"/>
                    </a:lnTo>
                    <a:lnTo>
                      <a:pt x="90" y="15"/>
                    </a:lnTo>
                    <a:lnTo>
                      <a:pt x="105" y="22"/>
                    </a:lnTo>
                    <a:lnTo>
                      <a:pt x="123" y="24"/>
                    </a:lnTo>
                    <a:lnTo>
                      <a:pt x="142" y="22"/>
                    </a:lnTo>
                    <a:lnTo>
                      <a:pt x="160" y="17"/>
                    </a:lnTo>
                    <a:lnTo>
                      <a:pt x="177" y="12"/>
                    </a:lnTo>
                    <a:lnTo>
                      <a:pt x="191" y="6"/>
                    </a:lnTo>
                    <a:lnTo>
                      <a:pt x="200" y="2"/>
                    </a:lnTo>
                    <a:lnTo>
                      <a:pt x="20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41"/>
              <p:cNvSpPr>
                <a:spLocks/>
              </p:cNvSpPr>
              <p:nvPr/>
            </p:nvSpPr>
            <p:spPr bwMode="auto">
              <a:xfrm>
                <a:off x="2996" y="2482"/>
                <a:ext cx="42" cy="104"/>
              </a:xfrm>
              <a:custGeom>
                <a:avLst/>
                <a:gdLst>
                  <a:gd name="T0" fmla="*/ 12 w 84"/>
                  <a:gd name="T1" fmla="*/ 0 h 208"/>
                  <a:gd name="T2" fmla="*/ 21 w 84"/>
                  <a:gd name="T3" fmla="*/ 11 h 208"/>
                  <a:gd name="T4" fmla="*/ 30 w 84"/>
                  <a:gd name="T5" fmla="*/ 23 h 208"/>
                  <a:gd name="T6" fmla="*/ 36 w 84"/>
                  <a:gd name="T7" fmla="*/ 37 h 208"/>
                  <a:gd name="T8" fmla="*/ 40 w 84"/>
                  <a:gd name="T9" fmla="*/ 50 h 208"/>
                  <a:gd name="T10" fmla="*/ 42 w 84"/>
                  <a:gd name="T11" fmla="*/ 64 h 208"/>
                  <a:gd name="T12" fmla="*/ 41 w 84"/>
                  <a:gd name="T13" fmla="*/ 78 h 208"/>
                  <a:gd name="T14" fmla="*/ 37 w 84"/>
                  <a:gd name="T15" fmla="*/ 89 h 208"/>
                  <a:gd name="T16" fmla="*/ 29 w 84"/>
                  <a:gd name="T17" fmla="*/ 99 h 208"/>
                  <a:gd name="T18" fmla="*/ 20 w 84"/>
                  <a:gd name="T19" fmla="*/ 104 h 208"/>
                  <a:gd name="T20" fmla="*/ 13 w 84"/>
                  <a:gd name="T21" fmla="*/ 104 h 208"/>
                  <a:gd name="T22" fmla="*/ 6 w 84"/>
                  <a:gd name="T23" fmla="*/ 101 h 208"/>
                  <a:gd name="T24" fmla="*/ 2 w 84"/>
                  <a:gd name="T25" fmla="*/ 94 h 208"/>
                  <a:gd name="T26" fmla="*/ 0 w 84"/>
                  <a:gd name="T27" fmla="*/ 85 h 208"/>
                  <a:gd name="T28" fmla="*/ 1 w 84"/>
                  <a:gd name="T29" fmla="*/ 76 h 208"/>
                  <a:gd name="T30" fmla="*/ 4 w 84"/>
                  <a:gd name="T31" fmla="*/ 67 h 208"/>
                  <a:gd name="T32" fmla="*/ 10 w 84"/>
                  <a:gd name="T33" fmla="*/ 58 h 208"/>
                  <a:gd name="T34" fmla="*/ 17 w 84"/>
                  <a:gd name="T35" fmla="*/ 42 h 208"/>
                  <a:gd name="T36" fmla="*/ 17 w 84"/>
                  <a:gd name="T37" fmla="*/ 23 h 208"/>
                  <a:gd name="T38" fmla="*/ 14 w 84"/>
                  <a:gd name="T39" fmla="*/ 7 h 208"/>
                  <a:gd name="T40" fmla="*/ 12 w 84"/>
                  <a:gd name="T41" fmla="*/ 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208">
                    <a:moveTo>
                      <a:pt x="24" y="0"/>
                    </a:moveTo>
                    <a:lnTo>
                      <a:pt x="42" y="21"/>
                    </a:lnTo>
                    <a:lnTo>
                      <a:pt x="59" y="45"/>
                    </a:lnTo>
                    <a:lnTo>
                      <a:pt x="71" y="73"/>
                    </a:lnTo>
                    <a:lnTo>
                      <a:pt x="79" y="100"/>
                    </a:lnTo>
                    <a:lnTo>
                      <a:pt x="84" y="128"/>
                    </a:lnTo>
                    <a:lnTo>
                      <a:pt x="82" y="155"/>
                    </a:lnTo>
                    <a:lnTo>
                      <a:pt x="74" y="178"/>
                    </a:lnTo>
                    <a:lnTo>
                      <a:pt x="57" y="197"/>
                    </a:lnTo>
                    <a:lnTo>
                      <a:pt x="40" y="208"/>
                    </a:lnTo>
                    <a:lnTo>
                      <a:pt x="25" y="208"/>
                    </a:lnTo>
                    <a:lnTo>
                      <a:pt x="12" y="201"/>
                    </a:lnTo>
                    <a:lnTo>
                      <a:pt x="4" y="187"/>
                    </a:lnTo>
                    <a:lnTo>
                      <a:pt x="0" y="170"/>
                    </a:lnTo>
                    <a:lnTo>
                      <a:pt x="1" y="151"/>
                    </a:lnTo>
                    <a:lnTo>
                      <a:pt x="7" y="133"/>
                    </a:lnTo>
                    <a:lnTo>
                      <a:pt x="19" y="115"/>
                    </a:lnTo>
                    <a:lnTo>
                      <a:pt x="34" y="84"/>
                    </a:lnTo>
                    <a:lnTo>
                      <a:pt x="34" y="46"/>
                    </a:lnTo>
                    <a:lnTo>
                      <a:pt x="27" y="14"/>
                    </a:lnTo>
                    <a:lnTo>
                      <a:pt x="24"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42"/>
              <p:cNvSpPr>
                <a:spLocks/>
              </p:cNvSpPr>
              <p:nvPr/>
            </p:nvSpPr>
            <p:spPr bwMode="auto">
              <a:xfrm>
                <a:off x="3013" y="2479"/>
                <a:ext cx="72" cy="84"/>
              </a:xfrm>
              <a:custGeom>
                <a:avLst/>
                <a:gdLst>
                  <a:gd name="T0" fmla="*/ 0 w 144"/>
                  <a:gd name="T1" fmla="*/ 0 h 170"/>
                  <a:gd name="T2" fmla="*/ 14 w 144"/>
                  <a:gd name="T3" fmla="*/ 3 h 170"/>
                  <a:gd name="T4" fmla="*/ 27 w 144"/>
                  <a:gd name="T5" fmla="*/ 9 h 170"/>
                  <a:gd name="T6" fmla="*/ 41 w 144"/>
                  <a:gd name="T7" fmla="*/ 16 h 170"/>
                  <a:gd name="T8" fmla="*/ 52 w 144"/>
                  <a:gd name="T9" fmla="*/ 25 h 170"/>
                  <a:gd name="T10" fmla="*/ 62 w 144"/>
                  <a:gd name="T11" fmla="*/ 35 h 170"/>
                  <a:gd name="T12" fmla="*/ 69 w 144"/>
                  <a:gd name="T13" fmla="*/ 45 h 170"/>
                  <a:gd name="T14" fmla="*/ 72 w 144"/>
                  <a:gd name="T15" fmla="*/ 58 h 170"/>
                  <a:gd name="T16" fmla="*/ 71 w 144"/>
                  <a:gd name="T17" fmla="*/ 70 h 170"/>
                  <a:gd name="T18" fmla="*/ 67 w 144"/>
                  <a:gd name="T19" fmla="*/ 79 h 170"/>
                  <a:gd name="T20" fmla="*/ 61 w 144"/>
                  <a:gd name="T21" fmla="*/ 83 h 170"/>
                  <a:gd name="T22" fmla="*/ 54 w 144"/>
                  <a:gd name="T23" fmla="*/ 84 h 170"/>
                  <a:gd name="T24" fmla="*/ 47 w 144"/>
                  <a:gd name="T25" fmla="*/ 81 h 170"/>
                  <a:gd name="T26" fmla="*/ 40 w 144"/>
                  <a:gd name="T27" fmla="*/ 75 h 170"/>
                  <a:gd name="T28" fmla="*/ 35 w 144"/>
                  <a:gd name="T29" fmla="*/ 67 h 170"/>
                  <a:gd name="T30" fmla="*/ 32 w 144"/>
                  <a:gd name="T31" fmla="*/ 58 h 170"/>
                  <a:gd name="T32" fmla="*/ 33 w 144"/>
                  <a:gd name="T33" fmla="*/ 48 h 170"/>
                  <a:gd name="T34" fmla="*/ 33 w 144"/>
                  <a:gd name="T35" fmla="*/ 40 h 170"/>
                  <a:gd name="T36" fmla="*/ 30 w 144"/>
                  <a:gd name="T37" fmla="*/ 31 h 170"/>
                  <a:gd name="T38" fmla="*/ 25 w 144"/>
                  <a:gd name="T39" fmla="*/ 23 h 170"/>
                  <a:gd name="T40" fmla="*/ 18 w 144"/>
                  <a:gd name="T41" fmla="*/ 15 h 170"/>
                  <a:gd name="T42" fmla="*/ 12 w 144"/>
                  <a:gd name="T43" fmla="*/ 9 h 170"/>
                  <a:gd name="T44" fmla="*/ 6 w 144"/>
                  <a:gd name="T45" fmla="*/ 5 h 170"/>
                  <a:gd name="T46" fmla="*/ 2 w 144"/>
                  <a:gd name="T47" fmla="*/ 1 h 170"/>
                  <a:gd name="T48" fmla="*/ 0 w 144"/>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70">
                    <a:moveTo>
                      <a:pt x="0" y="0"/>
                    </a:moveTo>
                    <a:lnTo>
                      <a:pt x="27" y="7"/>
                    </a:lnTo>
                    <a:lnTo>
                      <a:pt x="54" y="18"/>
                    </a:lnTo>
                    <a:lnTo>
                      <a:pt x="81" y="33"/>
                    </a:lnTo>
                    <a:lnTo>
                      <a:pt x="104" y="50"/>
                    </a:lnTo>
                    <a:lnTo>
                      <a:pt x="123" y="71"/>
                    </a:lnTo>
                    <a:lnTo>
                      <a:pt x="137" y="92"/>
                    </a:lnTo>
                    <a:lnTo>
                      <a:pt x="144" y="117"/>
                    </a:lnTo>
                    <a:lnTo>
                      <a:pt x="142" y="141"/>
                    </a:lnTo>
                    <a:lnTo>
                      <a:pt x="134" y="159"/>
                    </a:lnTo>
                    <a:lnTo>
                      <a:pt x="121" y="168"/>
                    </a:lnTo>
                    <a:lnTo>
                      <a:pt x="107" y="170"/>
                    </a:lnTo>
                    <a:lnTo>
                      <a:pt x="94" y="164"/>
                    </a:lnTo>
                    <a:lnTo>
                      <a:pt x="80" y="152"/>
                    </a:lnTo>
                    <a:lnTo>
                      <a:pt x="69" y="136"/>
                    </a:lnTo>
                    <a:lnTo>
                      <a:pt x="64" y="118"/>
                    </a:lnTo>
                    <a:lnTo>
                      <a:pt x="65" y="97"/>
                    </a:lnTo>
                    <a:lnTo>
                      <a:pt x="65" y="80"/>
                    </a:lnTo>
                    <a:lnTo>
                      <a:pt x="59" y="63"/>
                    </a:lnTo>
                    <a:lnTo>
                      <a:pt x="49" y="46"/>
                    </a:lnTo>
                    <a:lnTo>
                      <a:pt x="36" y="31"/>
                    </a:lnTo>
                    <a:lnTo>
                      <a:pt x="23" y="19"/>
                    </a:lnTo>
                    <a:lnTo>
                      <a:pt x="12" y="10"/>
                    </a:lnTo>
                    <a:lnTo>
                      <a:pt x="4"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43"/>
              <p:cNvSpPr>
                <a:spLocks/>
              </p:cNvSpPr>
              <p:nvPr/>
            </p:nvSpPr>
            <p:spPr bwMode="auto">
              <a:xfrm>
                <a:off x="3020" y="2460"/>
                <a:ext cx="99" cy="51"/>
              </a:xfrm>
              <a:custGeom>
                <a:avLst/>
                <a:gdLst>
                  <a:gd name="T0" fmla="*/ 0 w 199"/>
                  <a:gd name="T1" fmla="*/ 9 h 103"/>
                  <a:gd name="T2" fmla="*/ 6 w 199"/>
                  <a:gd name="T3" fmla="*/ 6 h 103"/>
                  <a:gd name="T4" fmla="*/ 13 w 199"/>
                  <a:gd name="T5" fmla="*/ 4 h 103"/>
                  <a:gd name="T6" fmla="*/ 20 w 199"/>
                  <a:gd name="T7" fmla="*/ 2 h 103"/>
                  <a:gd name="T8" fmla="*/ 27 w 199"/>
                  <a:gd name="T9" fmla="*/ 1 h 103"/>
                  <a:gd name="T10" fmla="*/ 34 w 199"/>
                  <a:gd name="T11" fmla="*/ 0 h 103"/>
                  <a:gd name="T12" fmla="*/ 42 w 199"/>
                  <a:gd name="T13" fmla="*/ 0 h 103"/>
                  <a:gd name="T14" fmla="*/ 49 w 199"/>
                  <a:gd name="T15" fmla="*/ 0 h 103"/>
                  <a:gd name="T16" fmla="*/ 57 w 199"/>
                  <a:gd name="T17" fmla="*/ 0 h 103"/>
                  <a:gd name="T18" fmla="*/ 64 w 199"/>
                  <a:gd name="T19" fmla="*/ 2 h 103"/>
                  <a:gd name="T20" fmla="*/ 70 w 199"/>
                  <a:gd name="T21" fmla="*/ 4 h 103"/>
                  <a:gd name="T22" fmla="*/ 76 w 199"/>
                  <a:gd name="T23" fmla="*/ 6 h 103"/>
                  <a:gd name="T24" fmla="*/ 82 w 199"/>
                  <a:gd name="T25" fmla="*/ 9 h 103"/>
                  <a:gd name="T26" fmla="*/ 87 w 199"/>
                  <a:gd name="T27" fmla="*/ 13 h 103"/>
                  <a:gd name="T28" fmla="*/ 91 w 199"/>
                  <a:gd name="T29" fmla="*/ 17 h 103"/>
                  <a:gd name="T30" fmla="*/ 95 w 199"/>
                  <a:gd name="T31" fmla="*/ 22 h 103"/>
                  <a:gd name="T32" fmla="*/ 98 w 199"/>
                  <a:gd name="T33" fmla="*/ 28 h 103"/>
                  <a:gd name="T34" fmla="*/ 99 w 199"/>
                  <a:gd name="T35" fmla="*/ 38 h 103"/>
                  <a:gd name="T36" fmla="*/ 97 w 199"/>
                  <a:gd name="T37" fmla="*/ 45 h 103"/>
                  <a:gd name="T38" fmla="*/ 91 w 199"/>
                  <a:gd name="T39" fmla="*/ 49 h 103"/>
                  <a:gd name="T40" fmla="*/ 83 w 199"/>
                  <a:gd name="T41" fmla="*/ 51 h 103"/>
                  <a:gd name="T42" fmla="*/ 75 w 199"/>
                  <a:gd name="T43" fmla="*/ 50 h 103"/>
                  <a:gd name="T44" fmla="*/ 66 w 199"/>
                  <a:gd name="T45" fmla="*/ 46 h 103"/>
                  <a:gd name="T46" fmla="*/ 59 w 199"/>
                  <a:gd name="T47" fmla="*/ 40 h 103"/>
                  <a:gd name="T48" fmla="*/ 53 w 199"/>
                  <a:gd name="T49" fmla="*/ 31 h 103"/>
                  <a:gd name="T50" fmla="*/ 48 w 199"/>
                  <a:gd name="T51" fmla="*/ 24 h 103"/>
                  <a:gd name="T52" fmla="*/ 41 w 199"/>
                  <a:gd name="T53" fmla="*/ 18 h 103"/>
                  <a:gd name="T54" fmla="*/ 32 w 199"/>
                  <a:gd name="T55" fmla="*/ 14 h 103"/>
                  <a:gd name="T56" fmla="*/ 23 w 199"/>
                  <a:gd name="T57" fmla="*/ 12 h 103"/>
                  <a:gd name="T58" fmla="*/ 14 w 199"/>
                  <a:gd name="T59" fmla="*/ 10 h 103"/>
                  <a:gd name="T60" fmla="*/ 7 w 199"/>
                  <a:gd name="T61" fmla="*/ 9 h 103"/>
                  <a:gd name="T62" fmla="*/ 2 w 199"/>
                  <a:gd name="T63" fmla="*/ 9 h 103"/>
                  <a:gd name="T64" fmla="*/ 0 w 199"/>
                  <a:gd name="T65" fmla="*/ 9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9" h="103">
                    <a:moveTo>
                      <a:pt x="0" y="18"/>
                    </a:moveTo>
                    <a:lnTo>
                      <a:pt x="13" y="13"/>
                    </a:lnTo>
                    <a:lnTo>
                      <a:pt x="27" y="8"/>
                    </a:lnTo>
                    <a:lnTo>
                      <a:pt x="40" y="5"/>
                    </a:lnTo>
                    <a:lnTo>
                      <a:pt x="54" y="3"/>
                    </a:lnTo>
                    <a:lnTo>
                      <a:pt x="69" y="0"/>
                    </a:lnTo>
                    <a:lnTo>
                      <a:pt x="84" y="0"/>
                    </a:lnTo>
                    <a:lnTo>
                      <a:pt x="99" y="0"/>
                    </a:lnTo>
                    <a:lnTo>
                      <a:pt x="114" y="1"/>
                    </a:lnTo>
                    <a:lnTo>
                      <a:pt x="128" y="4"/>
                    </a:lnTo>
                    <a:lnTo>
                      <a:pt x="141" y="8"/>
                    </a:lnTo>
                    <a:lnTo>
                      <a:pt x="153" y="13"/>
                    </a:lnTo>
                    <a:lnTo>
                      <a:pt x="165" y="19"/>
                    </a:lnTo>
                    <a:lnTo>
                      <a:pt x="175" y="27"/>
                    </a:lnTo>
                    <a:lnTo>
                      <a:pt x="183" y="35"/>
                    </a:lnTo>
                    <a:lnTo>
                      <a:pt x="190" y="45"/>
                    </a:lnTo>
                    <a:lnTo>
                      <a:pt x="196" y="57"/>
                    </a:lnTo>
                    <a:lnTo>
                      <a:pt x="199" y="76"/>
                    </a:lnTo>
                    <a:lnTo>
                      <a:pt x="194" y="91"/>
                    </a:lnTo>
                    <a:lnTo>
                      <a:pt x="182" y="99"/>
                    </a:lnTo>
                    <a:lnTo>
                      <a:pt x="167" y="103"/>
                    </a:lnTo>
                    <a:lnTo>
                      <a:pt x="150" y="101"/>
                    </a:lnTo>
                    <a:lnTo>
                      <a:pt x="132" y="92"/>
                    </a:lnTo>
                    <a:lnTo>
                      <a:pt x="118" y="80"/>
                    </a:lnTo>
                    <a:lnTo>
                      <a:pt x="106" y="63"/>
                    </a:lnTo>
                    <a:lnTo>
                      <a:pt x="97" y="49"/>
                    </a:lnTo>
                    <a:lnTo>
                      <a:pt x="82" y="37"/>
                    </a:lnTo>
                    <a:lnTo>
                      <a:pt x="65" y="29"/>
                    </a:lnTo>
                    <a:lnTo>
                      <a:pt x="46" y="25"/>
                    </a:lnTo>
                    <a:lnTo>
                      <a:pt x="29" y="21"/>
                    </a:lnTo>
                    <a:lnTo>
                      <a:pt x="14" y="19"/>
                    </a:lnTo>
                    <a:lnTo>
                      <a:pt x="4" y="18"/>
                    </a:lnTo>
                    <a:lnTo>
                      <a:pt x="0" y="1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44"/>
              <p:cNvSpPr>
                <a:spLocks/>
              </p:cNvSpPr>
              <p:nvPr/>
            </p:nvSpPr>
            <p:spPr bwMode="auto">
              <a:xfrm>
                <a:off x="3093" y="3326"/>
                <a:ext cx="53" cy="98"/>
              </a:xfrm>
              <a:custGeom>
                <a:avLst/>
                <a:gdLst>
                  <a:gd name="T0" fmla="*/ 47 w 107"/>
                  <a:gd name="T1" fmla="*/ 0 h 195"/>
                  <a:gd name="T2" fmla="*/ 51 w 107"/>
                  <a:gd name="T3" fmla="*/ 13 h 195"/>
                  <a:gd name="T4" fmla="*/ 53 w 107"/>
                  <a:gd name="T5" fmla="*/ 28 h 195"/>
                  <a:gd name="T6" fmla="*/ 53 w 107"/>
                  <a:gd name="T7" fmla="*/ 43 h 195"/>
                  <a:gd name="T8" fmla="*/ 52 w 107"/>
                  <a:gd name="T9" fmla="*/ 57 h 195"/>
                  <a:gd name="T10" fmla="*/ 48 w 107"/>
                  <a:gd name="T11" fmla="*/ 71 h 195"/>
                  <a:gd name="T12" fmla="*/ 41 w 107"/>
                  <a:gd name="T13" fmla="*/ 82 h 195"/>
                  <a:gd name="T14" fmla="*/ 33 w 107"/>
                  <a:gd name="T15" fmla="*/ 92 h 195"/>
                  <a:gd name="T16" fmla="*/ 22 w 107"/>
                  <a:gd name="T17" fmla="*/ 97 h 195"/>
                  <a:gd name="T18" fmla="*/ 12 w 107"/>
                  <a:gd name="T19" fmla="*/ 98 h 195"/>
                  <a:gd name="T20" fmla="*/ 5 w 107"/>
                  <a:gd name="T21" fmla="*/ 95 h 195"/>
                  <a:gd name="T22" fmla="*/ 1 w 107"/>
                  <a:gd name="T23" fmla="*/ 89 h 195"/>
                  <a:gd name="T24" fmla="*/ 0 w 107"/>
                  <a:gd name="T25" fmla="*/ 81 h 195"/>
                  <a:gd name="T26" fmla="*/ 1 w 107"/>
                  <a:gd name="T27" fmla="*/ 73 h 195"/>
                  <a:gd name="T28" fmla="*/ 6 w 107"/>
                  <a:gd name="T29" fmla="*/ 64 h 195"/>
                  <a:gd name="T30" fmla="*/ 12 w 107"/>
                  <a:gd name="T31" fmla="*/ 57 h 195"/>
                  <a:gd name="T32" fmla="*/ 21 w 107"/>
                  <a:gd name="T33" fmla="*/ 52 h 195"/>
                  <a:gd name="T34" fmla="*/ 29 w 107"/>
                  <a:gd name="T35" fmla="*/ 47 h 195"/>
                  <a:gd name="T36" fmla="*/ 34 w 107"/>
                  <a:gd name="T37" fmla="*/ 40 h 195"/>
                  <a:gd name="T38" fmla="*/ 39 w 107"/>
                  <a:gd name="T39" fmla="*/ 32 h 195"/>
                  <a:gd name="T40" fmla="*/ 43 w 107"/>
                  <a:gd name="T41" fmla="*/ 23 h 195"/>
                  <a:gd name="T42" fmla="*/ 45 w 107"/>
                  <a:gd name="T43" fmla="*/ 14 h 195"/>
                  <a:gd name="T44" fmla="*/ 46 w 107"/>
                  <a:gd name="T45" fmla="*/ 7 h 195"/>
                  <a:gd name="T46" fmla="*/ 47 w 107"/>
                  <a:gd name="T47" fmla="*/ 2 h 195"/>
                  <a:gd name="T48" fmla="*/ 47 w 107"/>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7" h="195">
                    <a:moveTo>
                      <a:pt x="95" y="0"/>
                    </a:moveTo>
                    <a:lnTo>
                      <a:pt x="103" y="26"/>
                    </a:lnTo>
                    <a:lnTo>
                      <a:pt x="107" y="55"/>
                    </a:lnTo>
                    <a:lnTo>
                      <a:pt x="107" y="85"/>
                    </a:lnTo>
                    <a:lnTo>
                      <a:pt x="104" y="114"/>
                    </a:lnTo>
                    <a:lnTo>
                      <a:pt x="96" y="141"/>
                    </a:lnTo>
                    <a:lnTo>
                      <a:pt x="83" y="164"/>
                    </a:lnTo>
                    <a:lnTo>
                      <a:pt x="66" y="183"/>
                    </a:lnTo>
                    <a:lnTo>
                      <a:pt x="44" y="193"/>
                    </a:lnTo>
                    <a:lnTo>
                      <a:pt x="24" y="195"/>
                    </a:lnTo>
                    <a:lnTo>
                      <a:pt x="10" y="190"/>
                    </a:lnTo>
                    <a:lnTo>
                      <a:pt x="3" y="177"/>
                    </a:lnTo>
                    <a:lnTo>
                      <a:pt x="0" y="162"/>
                    </a:lnTo>
                    <a:lnTo>
                      <a:pt x="3" y="145"/>
                    </a:lnTo>
                    <a:lnTo>
                      <a:pt x="12" y="127"/>
                    </a:lnTo>
                    <a:lnTo>
                      <a:pt x="24" y="114"/>
                    </a:lnTo>
                    <a:lnTo>
                      <a:pt x="43" y="103"/>
                    </a:lnTo>
                    <a:lnTo>
                      <a:pt x="58" y="94"/>
                    </a:lnTo>
                    <a:lnTo>
                      <a:pt x="69" y="80"/>
                    </a:lnTo>
                    <a:lnTo>
                      <a:pt x="79" y="64"/>
                    </a:lnTo>
                    <a:lnTo>
                      <a:pt x="86" y="46"/>
                    </a:lnTo>
                    <a:lnTo>
                      <a:pt x="90" y="28"/>
                    </a:lnTo>
                    <a:lnTo>
                      <a:pt x="92" y="13"/>
                    </a:lnTo>
                    <a:lnTo>
                      <a:pt x="95" y="3"/>
                    </a:lnTo>
                    <a:lnTo>
                      <a:pt x="9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45"/>
              <p:cNvSpPr>
                <a:spLocks/>
              </p:cNvSpPr>
              <p:nvPr/>
            </p:nvSpPr>
            <p:spPr bwMode="auto">
              <a:xfrm>
                <a:off x="3043" y="3323"/>
                <a:ext cx="91" cy="63"/>
              </a:xfrm>
              <a:custGeom>
                <a:avLst/>
                <a:gdLst>
                  <a:gd name="T0" fmla="*/ 91 w 183"/>
                  <a:gd name="T1" fmla="*/ 0 h 126"/>
                  <a:gd name="T2" fmla="*/ 86 w 183"/>
                  <a:gd name="T3" fmla="*/ 13 h 126"/>
                  <a:gd name="T4" fmla="*/ 79 w 183"/>
                  <a:gd name="T5" fmla="*/ 26 h 126"/>
                  <a:gd name="T6" fmla="*/ 70 w 183"/>
                  <a:gd name="T7" fmla="*/ 37 h 126"/>
                  <a:gd name="T8" fmla="*/ 60 w 183"/>
                  <a:gd name="T9" fmla="*/ 47 h 126"/>
                  <a:gd name="T10" fmla="*/ 48 w 183"/>
                  <a:gd name="T11" fmla="*/ 56 h 126"/>
                  <a:gd name="T12" fmla="*/ 36 w 183"/>
                  <a:gd name="T13" fmla="*/ 61 h 126"/>
                  <a:gd name="T14" fmla="*/ 24 w 183"/>
                  <a:gd name="T15" fmla="*/ 63 h 126"/>
                  <a:gd name="T16" fmla="*/ 12 w 183"/>
                  <a:gd name="T17" fmla="*/ 60 h 126"/>
                  <a:gd name="T18" fmla="*/ 3 w 183"/>
                  <a:gd name="T19" fmla="*/ 55 h 126"/>
                  <a:gd name="T20" fmla="*/ 0 w 183"/>
                  <a:gd name="T21" fmla="*/ 48 h 126"/>
                  <a:gd name="T22" fmla="*/ 0 w 183"/>
                  <a:gd name="T23" fmla="*/ 41 h 126"/>
                  <a:gd name="T24" fmla="*/ 4 w 183"/>
                  <a:gd name="T25" fmla="*/ 35 h 126"/>
                  <a:gd name="T26" fmla="*/ 11 w 183"/>
                  <a:gd name="T27" fmla="*/ 29 h 126"/>
                  <a:gd name="T28" fmla="*/ 19 w 183"/>
                  <a:gd name="T29" fmla="*/ 25 h 126"/>
                  <a:gd name="T30" fmla="*/ 29 w 183"/>
                  <a:gd name="T31" fmla="*/ 23 h 126"/>
                  <a:gd name="T32" fmla="*/ 39 w 183"/>
                  <a:gd name="T33" fmla="*/ 25 h 126"/>
                  <a:gd name="T34" fmla="*/ 48 w 183"/>
                  <a:gd name="T35" fmla="*/ 26 h 126"/>
                  <a:gd name="T36" fmla="*/ 56 w 183"/>
                  <a:gd name="T37" fmla="*/ 24 h 126"/>
                  <a:gd name="T38" fmla="*/ 65 w 183"/>
                  <a:gd name="T39" fmla="*/ 20 h 126"/>
                  <a:gd name="T40" fmla="*/ 74 w 183"/>
                  <a:gd name="T41" fmla="*/ 15 h 126"/>
                  <a:gd name="T42" fmla="*/ 80 w 183"/>
                  <a:gd name="T43" fmla="*/ 10 h 126"/>
                  <a:gd name="T44" fmla="*/ 86 w 183"/>
                  <a:gd name="T45" fmla="*/ 5 h 126"/>
                  <a:gd name="T46" fmla="*/ 90 w 183"/>
                  <a:gd name="T47" fmla="*/ 1 h 126"/>
                  <a:gd name="T48" fmla="*/ 91 w 183"/>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3" h="126">
                    <a:moveTo>
                      <a:pt x="183" y="0"/>
                    </a:moveTo>
                    <a:lnTo>
                      <a:pt x="173" y="25"/>
                    </a:lnTo>
                    <a:lnTo>
                      <a:pt x="159" y="51"/>
                    </a:lnTo>
                    <a:lnTo>
                      <a:pt x="141" y="74"/>
                    </a:lnTo>
                    <a:lnTo>
                      <a:pt x="120" y="94"/>
                    </a:lnTo>
                    <a:lnTo>
                      <a:pt x="97" y="111"/>
                    </a:lnTo>
                    <a:lnTo>
                      <a:pt x="73" y="122"/>
                    </a:lnTo>
                    <a:lnTo>
                      <a:pt x="48" y="126"/>
                    </a:lnTo>
                    <a:lnTo>
                      <a:pt x="24" y="120"/>
                    </a:lnTo>
                    <a:lnTo>
                      <a:pt x="7" y="109"/>
                    </a:lnTo>
                    <a:lnTo>
                      <a:pt x="0" y="96"/>
                    </a:lnTo>
                    <a:lnTo>
                      <a:pt x="1" y="82"/>
                    </a:lnTo>
                    <a:lnTo>
                      <a:pt x="8" y="69"/>
                    </a:lnTo>
                    <a:lnTo>
                      <a:pt x="22" y="58"/>
                    </a:lnTo>
                    <a:lnTo>
                      <a:pt x="39" y="50"/>
                    </a:lnTo>
                    <a:lnTo>
                      <a:pt x="58" y="46"/>
                    </a:lnTo>
                    <a:lnTo>
                      <a:pt x="78" y="50"/>
                    </a:lnTo>
                    <a:lnTo>
                      <a:pt x="96" y="52"/>
                    </a:lnTo>
                    <a:lnTo>
                      <a:pt x="113" y="48"/>
                    </a:lnTo>
                    <a:lnTo>
                      <a:pt x="130" y="40"/>
                    </a:lnTo>
                    <a:lnTo>
                      <a:pt x="148" y="30"/>
                    </a:lnTo>
                    <a:lnTo>
                      <a:pt x="161" y="20"/>
                    </a:lnTo>
                    <a:lnTo>
                      <a:pt x="173" y="10"/>
                    </a:lnTo>
                    <a:lnTo>
                      <a:pt x="181" y="2"/>
                    </a:lnTo>
                    <a:lnTo>
                      <a:pt x="18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46"/>
              <p:cNvSpPr>
                <a:spLocks/>
              </p:cNvSpPr>
              <p:nvPr/>
            </p:nvSpPr>
            <p:spPr bwMode="auto">
              <a:xfrm>
                <a:off x="3143" y="3325"/>
                <a:ext cx="52" cy="98"/>
              </a:xfrm>
              <a:custGeom>
                <a:avLst/>
                <a:gdLst>
                  <a:gd name="T0" fmla="*/ 0 w 102"/>
                  <a:gd name="T1" fmla="*/ 0 h 197"/>
                  <a:gd name="T2" fmla="*/ 12 w 102"/>
                  <a:gd name="T3" fmla="*/ 7 h 197"/>
                  <a:gd name="T4" fmla="*/ 23 w 102"/>
                  <a:gd name="T5" fmla="*/ 16 h 197"/>
                  <a:gd name="T6" fmla="*/ 34 w 102"/>
                  <a:gd name="T7" fmla="*/ 27 h 197"/>
                  <a:gd name="T8" fmla="*/ 42 w 102"/>
                  <a:gd name="T9" fmla="*/ 38 h 197"/>
                  <a:gd name="T10" fmla="*/ 48 w 102"/>
                  <a:gd name="T11" fmla="*/ 51 h 197"/>
                  <a:gd name="T12" fmla="*/ 52 w 102"/>
                  <a:gd name="T13" fmla="*/ 64 h 197"/>
                  <a:gd name="T14" fmla="*/ 52 w 102"/>
                  <a:gd name="T15" fmla="*/ 76 h 197"/>
                  <a:gd name="T16" fmla="*/ 47 w 102"/>
                  <a:gd name="T17" fmla="*/ 88 h 197"/>
                  <a:gd name="T18" fmla="*/ 40 w 102"/>
                  <a:gd name="T19" fmla="*/ 95 h 197"/>
                  <a:gd name="T20" fmla="*/ 33 w 102"/>
                  <a:gd name="T21" fmla="*/ 98 h 197"/>
                  <a:gd name="T22" fmla="*/ 26 w 102"/>
                  <a:gd name="T23" fmla="*/ 97 h 197"/>
                  <a:gd name="T24" fmla="*/ 20 w 102"/>
                  <a:gd name="T25" fmla="*/ 91 h 197"/>
                  <a:gd name="T26" fmla="*/ 15 w 102"/>
                  <a:gd name="T27" fmla="*/ 85 h 197"/>
                  <a:gd name="T28" fmla="*/ 13 w 102"/>
                  <a:gd name="T29" fmla="*/ 75 h 197"/>
                  <a:gd name="T30" fmla="*/ 13 w 102"/>
                  <a:gd name="T31" fmla="*/ 66 h 197"/>
                  <a:gd name="T32" fmla="*/ 16 w 102"/>
                  <a:gd name="T33" fmla="*/ 56 h 197"/>
                  <a:gd name="T34" fmla="*/ 19 w 102"/>
                  <a:gd name="T35" fmla="*/ 48 h 197"/>
                  <a:gd name="T36" fmla="*/ 18 w 102"/>
                  <a:gd name="T37" fmla="*/ 38 h 197"/>
                  <a:gd name="T38" fmla="*/ 16 w 102"/>
                  <a:gd name="T39" fmla="*/ 29 h 197"/>
                  <a:gd name="T40" fmla="*/ 12 w 102"/>
                  <a:gd name="T41" fmla="*/ 20 h 197"/>
                  <a:gd name="T42" fmla="*/ 8 w 102"/>
                  <a:gd name="T43" fmla="*/ 12 h 197"/>
                  <a:gd name="T44" fmla="*/ 4 w 102"/>
                  <a:gd name="T45" fmla="*/ 6 h 197"/>
                  <a:gd name="T46" fmla="*/ 1 w 102"/>
                  <a:gd name="T47" fmla="*/ 2 h 197"/>
                  <a:gd name="T48" fmla="*/ 0 w 102"/>
                  <a:gd name="T49" fmla="*/ 0 h 1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197">
                    <a:moveTo>
                      <a:pt x="0" y="0"/>
                    </a:moveTo>
                    <a:lnTo>
                      <a:pt x="23" y="14"/>
                    </a:lnTo>
                    <a:lnTo>
                      <a:pt x="46" y="33"/>
                    </a:lnTo>
                    <a:lnTo>
                      <a:pt x="66" y="54"/>
                    </a:lnTo>
                    <a:lnTo>
                      <a:pt x="83" y="77"/>
                    </a:lnTo>
                    <a:lnTo>
                      <a:pt x="95" y="103"/>
                    </a:lnTo>
                    <a:lnTo>
                      <a:pt x="102" y="128"/>
                    </a:lnTo>
                    <a:lnTo>
                      <a:pt x="102" y="153"/>
                    </a:lnTo>
                    <a:lnTo>
                      <a:pt x="93" y="177"/>
                    </a:lnTo>
                    <a:lnTo>
                      <a:pt x="79" y="191"/>
                    </a:lnTo>
                    <a:lnTo>
                      <a:pt x="65" y="197"/>
                    </a:lnTo>
                    <a:lnTo>
                      <a:pt x="51" y="194"/>
                    </a:lnTo>
                    <a:lnTo>
                      <a:pt x="39" y="183"/>
                    </a:lnTo>
                    <a:lnTo>
                      <a:pt x="30" y="170"/>
                    </a:lnTo>
                    <a:lnTo>
                      <a:pt x="25" y="151"/>
                    </a:lnTo>
                    <a:lnTo>
                      <a:pt x="25" y="132"/>
                    </a:lnTo>
                    <a:lnTo>
                      <a:pt x="32" y="112"/>
                    </a:lnTo>
                    <a:lnTo>
                      <a:pt x="37" y="96"/>
                    </a:lnTo>
                    <a:lnTo>
                      <a:pt x="35" y="77"/>
                    </a:lnTo>
                    <a:lnTo>
                      <a:pt x="31" y="59"/>
                    </a:lnTo>
                    <a:lnTo>
                      <a:pt x="24" y="41"/>
                    </a:lnTo>
                    <a:lnTo>
                      <a:pt x="16" y="24"/>
                    </a:lnTo>
                    <a:lnTo>
                      <a:pt x="8" y="12"/>
                    </a:lnTo>
                    <a:lnTo>
                      <a:pt x="2" y="4"/>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47"/>
              <p:cNvSpPr>
                <a:spLocks/>
              </p:cNvSpPr>
              <p:nvPr/>
            </p:nvSpPr>
            <p:spPr bwMode="auto">
              <a:xfrm>
                <a:off x="3146" y="3319"/>
                <a:ext cx="90" cy="64"/>
              </a:xfrm>
              <a:custGeom>
                <a:avLst/>
                <a:gdLst>
                  <a:gd name="T0" fmla="*/ 0 w 180"/>
                  <a:gd name="T1" fmla="*/ 1 h 129"/>
                  <a:gd name="T2" fmla="*/ 14 w 180"/>
                  <a:gd name="T3" fmla="*/ 0 h 129"/>
                  <a:gd name="T4" fmla="*/ 29 w 180"/>
                  <a:gd name="T5" fmla="*/ 0 h 129"/>
                  <a:gd name="T6" fmla="*/ 44 w 180"/>
                  <a:gd name="T7" fmla="*/ 3 h 129"/>
                  <a:gd name="T8" fmla="*/ 57 w 180"/>
                  <a:gd name="T9" fmla="*/ 8 h 129"/>
                  <a:gd name="T10" fmla="*/ 70 w 180"/>
                  <a:gd name="T11" fmla="*/ 15 h 129"/>
                  <a:gd name="T12" fmla="*/ 80 w 180"/>
                  <a:gd name="T13" fmla="*/ 23 h 129"/>
                  <a:gd name="T14" fmla="*/ 87 w 180"/>
                  <a:gd name="T15" fmla="*/ 33 h 129"/>
                  <a:gd name="T16" fmla="*/ 90 w 180"/>
                  <a:gd name="T17" fmla="*/ 45 h 129"/>
                  <a:gd name="T18" fmla="*/ 89 w 180"/>
                  <a:gd name="T19" fmla="*/ 55 h 129"/>
                  <a:gd name="T20" fmla="*/ 85 w 180"/>
                  <a:gd name="T21" fmla="*/ 61 h 129"/>
                  <a:gd name="T22" fmla="*/ 78 w 180"/>
                  <a:gd name="T23" fmla="*/ 64 h 129"/>
                  <a:gd name="T24" fmla="*/ 71 w 180"/>
                  <a:gd name="T25" fmla="*/ 64 h 129"/>
                  <a:gd name="T26" fmla="*/ 63 w 180"/>
                  <a:gd name="T27" fmla="*/ 60 h 129"/>
                  <a:gd name="T28" fmla="*/ 55 w 180"/>
                  <a:gd name="T29" fmla="*/ 54 h 129"/>
                  <a:gd name="T30" fmla="*/ 49 w 180"/>
                  <a:gd name="T31" fmla="*/ 46 h 129"/>
                  <a:gd name="T32" fmla="*/ 47 w 180"/>
                  <a:gd name="T33" fmla="*/ 36 h 129"/>
                  <a:gd name="T34" fmla="*/ 44 w 180"/>
                  <a:gd name="T35" fmla="*/ 28 h 129"/>
                  <a:gd name="T36" fmla="*/ 38 w 180"/>
                  <a:gd name="T37" fmla="*/ 22 h 129"/>
                  <a:gd name="T38" fmla="*/ 30 w 180"/>
                  <a:gd name="T39" fmla="*/ 15 h 129"/>
                  <a:gd name="T40" fmla="*/ 22 w 180"/>
                  <a:gd name="T41" fmla="*/ 10 h 129"/>
                  <a:gd name="T42" fmla="*/ 14 w 180"/>
                  <a:gd name="T43" fmla="*/ 6 h 129"/>
                  <a:gd name="T44" fmla="*/ 7 w 180"/>
                  <a:gd name="T45" fmla="*/ 3 h 129"/>
                  <a:gd name="T46" fmla="*/ 2 w 180"/>
                  <a:gd name="T47" fmla="*/ 1 h 129"/>
                  <a:gd name="T48" fmla="*/ 0 w 180"/>
                  <a:gd name="T49" fmla="*/ 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129">
                    <a:moveTo>
                      <a:pt x="0" y="2"/>
                    </a:moveTo>
                    <a:lnTo>
                      <a:pt x="28" y="0"/>
                    </a:lnTo>
                    <a:lnTo>
                      <a:pt x="57" y="1"/>
                    </a:lnTo>
                    <a:lnTo>
                      <a:pt x="87" y="7"/>
                    </a:lnTo>
                    <a:lnTo>
                      <a:pt x="114" y="16"/>
                    </a:lnTo>
                    <a:lnTo>
                      <a:pt x="140" y="30"/>
                    </a:lnTo>
                    <a:lnTo>
                      <a:pt x="159" y="46"/>
                    </a:lnTo>
                    <a:lnTo>
                      <a:pt x="173" y="67"/>
                    </a:lnTo>
                    <a:lnTo>
                      <a:pt x="180" y="91"/>
                    </a:lnTo>
                    <a:lnTo>
                      <a:pt x="178" y="110"/>
                    </a:lnTo>
                    <a:lnTo>
                      <a:pt x="170" y="123"/>
                    </a:lnTo>
                    <a:lnTo>
                      <a:pt x="156" y="129"/>
                    </a:lnTo>
                    <a:lnTo>
                      <a:pt x="141" y="128"/>
                    </a:lnTo>
                    <a:lnTo>
                      <a:pt x="125" y="121"/>
                    </a:lnTo>
                    <a:lnTo>
                      <a:pt x="110" y="109"/>
                    </a:lnTo>
                    <a:lnTo>
                      <a:pt x="98" y="93"/>
                    </a:lnTo>
                    <a:lnTo>
                      <a:pt x="93" y="73"/>
                    </a:lnTo>
                    <a:lnTo>
                      <a:pt x="87" y="57"/>
                    </a:lnTo>
                    <a:lnTo>
                      <a:pt x="75" y="44"/>
                    </a:lnTo>
                    <a:lnTo>
                      <a:pt x="60" y="31"/>
                    </a:lnTo>
                    <a:lnTo>
                      <a:pt x="44" y="20"/>
                    </a:lnTo>
                    <a:lnTo>
                      <a:pt x="28" y="12"/>
                    </a:lnTo>
                    <a:lnTo>
                      <a:pt x="14" y="7"/>
                    </a:lnTo>
                    <a:lnTo>
                      <a:pt x="4" y="3"/>
                    </a:lnTo>
                    <a:lnTo>
                      <a:pt x="0" y="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48"/>
              <p:cNvSpPr>
                <a:spLocks/>
              </p:cNvSpPr>
              <p:nvPr/>
            </p:nvSpPr>
            <p:spPr bwMode="auto">
              <a:xfrm>
                <a:off x="3150" y="3281"/>
                <a:ext cx="103" cy="42"/>
              </a:xfrm>
              <a:custGeom>
                <a:avLst/>
                <a:gdLst>
                  <a:gd name="T0" fmla="*/ 0 w 206"/>
                  <a:gd name="T1" fmla="*/ 27 h 85"/>
                  <a:gd name="T2" fmla="*/ 6 w 206"/>
                  <a:gd name="T3" fmla="*/ 22 h 85"/>
                  <a:gd name="T4" fmla="*/ 11 w 206"/>
                  <a:gd name="T5" fmla="*/ 18 h 85"/>
                  <a:gd name="T6" fmla="*/ 17 w 206"/>
                  <a:gd name="T7" fmla="*/ 15 h 85"/>
                  <a:gd name="T8" fmla="*/ 23 w 206"/>
                  <a:gd name="T9" fmla="*/ 11 h 85"/>
                  <a:gd name="T10" fmla="*/ 30 w 206"/>
                  <a:gd name="T11" fmla="*/ 8 h 85"/>
                  <a:gd name="T12" fmla="*/ 37 w 206"/>
                  <a:gd name="T13" fmla="*/ 5 h 85"/>
                  <a:gd name="T14" fmla="*/ 44 w 206"/>
                  <a:gd name="T15" fmla="*/ 3 h 85"/>
                  <a:gd name="T16" fmla="*/ 52 w 206"/>
                  <a:gd name="T17" fmla="*/ 1 h 85"/>
                  <a:gd name="T18" fmla="*/ 59 w 206"/>
                  <a:gd name="T19" fmla="*/ 0 h 85"/>
                  <a:gd name="T20" fmla="*/ 65 w 206"/>
                  <a:gd name="T21" fmla="*/ 0 h 85"/>
                  <a:gd name="T22" fmla="*/ 72 w 206"/>
                  <a:gd name="T23" fmla="*/ 0 h 85"/>
                  <a:gd name="T24" fmla="*/ 78 w 206"/>
                  <a:gd name="T25" fmla="*/ 1 h 85"/>
                  <a:gd name="T26" fmla="*/ 84 w 206"/>
                  <a:gd name="T27" fmla="*/ 3 h 85"/>
                  <a:gd name="T28" fmla="*/ 90 w 206"/>
                  <a:gd name="T29" fmla="*/ 6 h 85"/>
                  <a:gd name="T30" fmla="*/ 95 w 206"/>
                  <a:gd name="T31" fmla="*/ 9 h 85"/>
                  <a:gd name="T32" fmla="*/ 99 w 206"/>
                  <a:gd name="T33" fmla="*/ 14 h 85"/>
                  <a:gd name="T34" fmla="*/ 103 w 206"/>
                  <a:gd name="T35" fmla="*/ 23 h 85"/>
                  <a:gd name="T36" fmla="*/ 103 w 206"/>
                  <a:gd name="T37" fmla="*/ 31 h 85"/>
                  <a:gd name="T38" fmla="*/ 99 w 206"/>
                  <a:gd name="T39" fmla="*/ 36 h 85"/>
                  <a:gd name="T40" fmla="*/ 93 w 206"/>
                  <a:gd name="T41" fmla="*/ 41 h 85"/>
                  <a:gd name="T42" fmla="*/ 84 w 206"/>
                  <a:gd name="T43" fmla="*/ 42 h 85"/>
                  <a:gd name="T44" fmla="*/ 75 w 206"/>
                  <a:gd name="T45" fmla="*/ 42 h 85"/>
                  <a:gd name="T46" fmla="*/ 66 w 206"/>
                  <a:gd name="T47" fmla="*/ 38 h 85"/>
                  <a:gd name="T48" fmla="*/ 58 w 206"/>
                  <a:gd name="T49" fmla="*/ 31 h 85"/>
                  <a:gd name="T50" fmla="*/ 51 w 206"/>
                  <a:gd name="T51" fmla="*/ 26 h 85"/>
                  <a:gd name="T52" fmla="*/ 42 w 206"/>
                  <a:gd name="T53" fmla="*/ 23 h 85"/>
                  <a:gd name="T54" fmla="*/ 33 w 206"/>
                  <a:gd name="T55" fmla="*/ 22 h 85"/>
                  <a:gd name="T56" fmla="*/ 23 w 206"/>
                  <a:gd name="T57" fmla="*/ 23 h 85"/>
                  <a:gd name="T58" fmla="*/ 15 w 206"/>
                  <a:gd name="T59" fmla="*/ 24 h 85"/>
                  <a:gd name="T60" fmla="*/ 7 w 206"/>
                  <a:gd name="T61" fmla="*/ 25 h 85"/>
                  <a:gd name="T62" fmla="*/ 2 w 206"/>
                  <a:gd name="T63" fmla="*/ 26 h 85"/>
                  <a:gd name="T64" fmla="*/ 0 w 206"/>
                  <a:gd name="T65" fmla="*/ 2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6" h="85">
                    <a:moveTo>
                      <a:pt x="0" y="54"/>
                    </a:moveTo>
                    <a:lnTo>
                      <a:pt x="11" y="45"/>
                    </a:lnTo>
                    <a:lnTo>
                      <a:pt x="22" y="37"/>
                    </a:lnTo>
                    <a:lnTo>
                      <a:pt x="34" y="30"/>
                    </a:lnTo>
                    <a:lnTo>
                      <a:pt x="46" y="23"/>
                    </a:lnTo>
                    <a:lnTo>
                      <a:pt x="60" y="16"/>
                    </a:lnTo>
                    <a:lnTo>
                      <a:pt x="74" y="11"/>
                    </a:lnTo>
                    <a:lnTo>
                      <a:pt x="88" y="7"/>
                    </a:lnTo>
                    <a:lnTo>
                      <a:pt x="103" y="3"/>
                    </a:lnTo>
                    <a:lnTo>
                      <a:pt x="117" y="1"/>
                    </a:lnTo>
                    <a:lnTo>
                      <a:pt x="130" y="0"/>
                    </a:lnTo>
                    <a:lnTo>
                      <a:pt x="143" y="1"/>
                    </a:lnTo>
                    <a:lnTo>
                      <a:pt x="156" y="3"/>
                    </a:lnTo>
                    <a:lnTo>
                      <a:pt x="168" y="7"/>
                    </a:lnTo>
                    <a:lnTo>
                      <a:pt x="179" y="12"/>
                    </a:lnTo>
                    <a:lnTo>
                      <a:pt x="189" y="19"/>
                    </a:lnTo>
                    <a:lnTo>
                      <a:pt x="197" y="29"/>
                    </a:lnTo>
                    <a:lnTo>
                      <a:pt x="206" y="47"/>
                    </a:lnTo>
                    <a:lnTo>
                      <a:pt x="206" y="62"/>
                    </a:lnTo>
                    <a:lnTo>
                      <a:pt x="198" y="73"/>
                    </a:lnTo>
                    <a:lnTo>
                      <a:pt x="185" y="82"/>
                    </a:lnTo>
                    <a:lnTo>
                      <a:pt x="167" y="85"/>
                    </a:lnTo>
                    <a:lnTo>
                      <a:pt x="149" y="84"/>
                    </a:lnTo>
                    <a:lnTo>
                      <a:pt x="132" y="76"/>
                    </a:lnTo>
                    <a:lnTo>
                      <a:pt x="116" y="63"/>
                    </a:lnTo>
                    <a:lnTo>
                      <a:pt x="102" y="53"/>
                    </a:lnTo>
                    <a:lnTo>
                      <a:pt x="84" y="47"/>
                    </a:lnTo>
                    <a:lnTo>
                      <a:pt x="66" y="45"/>
                    </a:lnTo>
                    <a:lnTo>
                      <a:pt x="46" y="46"/>
                    </a:lnTo>
                    <a:lnTo>
                      <a:pt x="29" y="48"/>
                    </a:lnTo>
                    <a:lnTo>
                      <a:pt x="14" y="50"/>
                    </a:lnTo>
                    <a:lnTo>
                      <a:pt x="4" y="53"/>
                    </a:lnTo>
                    <a:lnTo>
                      <a:pt x="0" y="5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249"/>
              <p:cNvSpPr>
                <a:spLocks/>
              </p:cNvSpPr>
              <p:nvPr/>
            </p:nvSpPr>
            <p:spPr bwMode="auto">
              <a:xfrm>
                <a:off x="2822" y="3075"/>
                <a:ext cx="74" cy="47"/>
              </a:xfrm>
              <a:custGeom>
                <a:avLst/>
                <a:gdLst>
                  <a:gd name="T0" fmla="*/ 0 w 147"/>
                  <a:gd name="T1" fmla="*/ 2 h 95"/>
                  <a:gd name="T2" fmla="*/ 11 w 147"/>
                  <a:gd name="T3" fmla="*/ 1 h 95"/>
                  <a:gd name="T4" fmla="*/ 23 w 147"/>
                  <a:gd name="T5" fmla="*/ 0 h 95"/>
                  <a:gd name="T6" fmla="*/ 34 w 147"/>
                  <a:gd name="T7" fmla="*/ 1 h 95"/>
                  <a:gd name="T8" fmla="*/ 46 w 147"/>
                  <a:gd name="T9" fmla="*/ 4 h 95"/>
                  <a:gd name="T10" fmla="*/ 56 w 147"/>
                  <a:gd name="T11" fmla="*/ 8 h 95"/>
                  <a:gd name="T12" fmla="*/ 64 w 147"/>
                  <a:gd name="T13" fmla="*/ 14 h 95"/>
                  <a:gd name="T14" fmla="*/ 71 w 147"/>
                  <a:gd name="T15" fmla="*/ 22 h 95"/>
                  <a:gd name="T16" fmla="*/ 74 w 147"/>
                  <a:gd name="T17" fmla="*/ 31 h 95"/>
                  <a:gd name="T18" fmla="*/ 73 w 147"/>
                  <a:gd name="T19" fmla="*/ 39 h 95"/>
                  <a:gd name="T20" fmla="*/ 71 w 147"/>
                  <a:gd name="T21" fmla="*/ 44 h 95"/>
                  <a:gd name="T22" fmla="*/ 65 w 147"/>
                  <a:gd name="T23" fmla="*/ 47 h 95"/>
                  <a:gd name="T24" fmla="*/ 60 w 147"/>
                  <a:gd name="T25" fmla="*/ 47 h 95"/>
                  <a:gd name="T26" fmla="*/ 53 w 147"/>
                  <a:gd name="T27" fmla="*/ 45 h 95"/>
                  <a:gd name="T28" fmla="*/ 47 w 147"/>
                  <a:gd name="T29" fmla="*/ 41 h 95"/>
                  <a:gd name="T30" fmla="*/ 42 w 147"/>
                  <a:gd name="T31" fmla="*/ 35 h 95"/>
                  <a:gd name="T32" fmla="*/ 39 w 147"/>
                  <a:gd name="T33" fmla="*/ 27 h 95"/>
                  <a:gd name="T34" fmla="*/ 36 w 147"/>
                  <a:gd name="T35" fmla="*/ 21 h 95"/>
                  <a:gd name="T36" fmla="*/ 31 w 147"/>
                  <a:gd name="T37" fmla="*/ 16 h 95"/>
                  <a:gd name="T38" fmla="*/ 25 w 147"/>
                  <a:gd name="T39" fmla="*/ 11 h 95"/>
                  <a:gd name="T40" fmla="*/ 18 w 147"/>
                  <a:gd name="T41" fmla="*/ 8 h 95"/>
                  <a:gd name="T42" fmla="*/ 11 w 147"/>
                  <a:gd name="T43" fmla="*/ 6 h 95"/>
                  <a:gd name="T44" fmla="*/ 5 w 147"/>
                  <a:gd name="T45" fmla="*/ 3 h 95"/>
                  <a:gd name="T46" fmla="*/ 2 w 147"/>
                  <a:gd name="T47" fmla="*/ 3 h 95"/>
                  <a:gd name="T48" fmla="*/ 0 w 147"/>
                  <a:gd name="T49" fmla="*/ 2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7" h="95">
                    <a:moveTo>
                      <a:pt x="0" y="5"/>
                    </a:moveTo>
                    <a:lnTo>
                      <a:pt x="22" y="2"/>
                    </a:lnTo>
                    <a:lnTo>
                      <a:pt x="45" y="0"/>
                    </a:lnTo>
                    <a:lnTo>
                      <a:pt x="68" y="3"/>
                    </a:lnTo>
                    <a:lnTo>
                      <a:pt x="91" y="8"/>
                    </a:lnTo>
                    <a:lnTo>
                      <a:pt x="111" y="17"/>
                    </a:lnTo>
                    <a:lnTo>
                      <a:pt x="128" y="29"/>
                    </a:lnTo>
                    <a:lnTo>
                      <a:pt x="141" y="44"/>
                    </a:lnTo>
                    <a:lnTo>
                      <a:pt x="147" y="63"/>
                    </a:lnTo>
                    <a:lnTo>
                      <a:pt x="146" y="79"/>
                    </a:lnTo>
                    <a:lnTo>
                      <a:pt x="141" y="89"/>
                    </a:lnTo>
                    <a:lnTo>
                      <a:pt x="130" y="94"/>
                    </a:lnTo>
                    <a:lnTo>
                      <a:pt x="119" y="95"/>
                    </a:lnTo>
                    <a:lnTo>
                      <a:pt x="105" y="90"/>
                    </a:lnTo>
                    <a:lnTo>
                      <a:pt x="93" y="82"/>
                    </a:lnTo>
                    <a:lnTo>
                      <a:pt x="83" y="70"/>
                    </a:lnTo>
                    <a:lnTo>
                      <a:pt x="77" y="55"/>
                    </a:lnTo>
                    <a:lnTo>
                      <a:pt x="71" y="43"/>
                    </a:lnTo>
                    <a:lnTo>
                      <a:pt x="62" y="33"/>
                    </a:lnTo>
                    <a:lnTo>
                      <a:pt x="50" y="23"/>
                    </a:lnTo>
                    <a:lnTo>
                      <a:pt x="36" y="17"/>
                    </a:lnTo>
                    <a:lnTo>
                      <a:pt x="22" y="12"/>
                    </a:lnTo>
                    <a:lnTo>
                      <a:pt x="10" y="7"/>
                    </a:lnTo>
                    <a:lnTo>
                      <a:pt x="3" y="6"/>
                    </a:lnTo>
                    <a:lnTo>
                      <a:pt x="0"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250"/>
              <p:cNvSpPr>
                <a:spLocks/>
              </p:cNvSpPr>
              <p:nvPr/>
            </p:nvSpPr>
            <p:spPr bwMode="auto">
              <a:xfrm>
                <a:off x="2819" y="3081"/>
                <a:ext cx="43" cy="77"/>
              </a:xfrm>
              <a:custGeom>
                <a:avLst/>
                <a:gdLst>
                  <a:gd name="T0" fmla="*/ 0 w 87"/>
                  <a:gd name="T1" fmla="*/ 0 h 154"/>
                  <a:gd name="T2" fmla="*/ 10 w 87"/>
                  <a:gd name="T3" fmla="*/ 5 h 154"/>
                  <a:gd name="T4" fmla="*/ 19 w 87"/>
                  <a:gd name="T5" fmla="*/ 12 h 154"/>
                  <a:gd name="T6" fmla="*/ 28 w 87"/>
                  <a:gd name="T7" fmla="*/ 20 h 154"/>
                  <a:gd name="T8" fmla="*/ 34 w 87"/>
                  <a:gd name="T9" fmla="*/ 30 h 154"/>
                  <a:gd name="T10" fmla="*/ 40 w 87"/>
                  <a:gd name="T11" fmla="*/ 39 h 154"/>
                  <a:gd name="T12" fmla="*/ 43 w 87"/>
                  <a:gd name="T13" fmla="*/ 49 h 154"/>
                  <a:gd name="T14" fmla="*/ 43 w 87"/>
                  <a:gd name="T15" fmla="*/ 60 h 154"/>
                  <a:gd name="T16" fmla="*/ 40 w 87"/>
                  <a:gd name="T17" fmla="*/ 69 h 154"/>
                  <a:gd name="T18" fmla="*/ 35 w 87"/>
                  <a:gd name="T19" fmla="*/ 75 h 154"/>
                  <a:gd name="T20" fmla="*/ 29 w 87"/>
                  <a:gd name="T21" fmla="*/ 77 h 154"/>
                  <a:gd name="T22" fmla="*/ 24 w 87"/>
                  <a:gd name="T23" fmla="*/ 76 h 154"/>
                  <a:gd name="T24" fmla="*/ 19 w 87"/>
                  <a:gd name="T25" fmla="*/ 72 h 154"/>
                  <a:gd name="T26" fmla="*/ 15 w 87"/>
                  <a:gd name="T27" fmla="*/ 67 h 154"/>
                  <a:gd name="T28" fmla="*/ 13 w 87"/>
                  <a:gd name="T29" fmla="*/ 60 h 154"/>
                  <a:gd name="T30" fmla="*/ 13 w 87"/>
                  <a:gd name="T31" fmla="*/ 52 h 154"/>
                  <a:gd name="T32" fmla="*/ 15 w 87"/>
                  <a:gd name="T33" fmla="*/ 44 h 154"/>
                  <a:gd name="T34" fmla="*/ 17 w 87"/>
                  <a:gd name="T35" fmla="*/ 37 h 154"/>
                  <a:gd name="T36" fmla="*/ 15 w 87"/>
                  <a:gd name="T37" fmla="*/ 30 h 154"/>
                  <a:gd name="T38" fmla="*/ 13 w 87"/>
                  <a:gd name="T39" fmla="*/ 23 h 154"/>
                  <a:gd name="T40" fmla="*/ 10 w 87"/>
                  <a:gd name="T41" fmla="*/ 16 h 154"/>
                  <a:gd name="T42" fmla="*/ 7 w 87"/>
                  <a:gd name="T43" fmla="*/ 10 h 154"/>
                  <a:gd name="T44" fmla="*/ 3 w 87"/>
                  <a:gd name="T45" fmla="*/ 5 h 154"/>
                  <a:gd name="T46" fmla="*/ 1 w 87"/>
                  <a:gd name="T47" fmla="*/ 1 h 154"/>
                  <a:gd name="T48" fmla="*/ 0 w 87"/>
                  <a:gd name="T49" fmla="*/ 0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154">
                    <a:moveTo>
                      <a:pt x="0" y="0"/>
                    </a:moveTo>
                    <a:lnTo>
                      <a:pt x="20" y="10"/>
                    </a:lnTo>
                    <a:lnTo>
                      <a:pt x="38" y="24"/>
                    </a:lnTo>
                    <a:lnTo>
                      <a:pt x="56" y="40"/>
                    </a:lnTo>
                    <a:lnTo>
                      <a:pt x="69" y="59"/>
                    </a:lnTo>
                    <a:lnTo>
                      <a:pt x="81" y="78"/>
                    </a:lnTo>
                    <a:lnTo>
                      <a:pt x="87" y="98"/>
                    </a:lnTo>
                    <a:lnTo>
                      <a:pt x="87" y="119"/>
                    </a:lnTo>
                    <a:lnTo>
                      <a:pt x="81" y="137"/>
                    </a:lnTo>
                    <a:lnTo>
                      <a:pt x="71" y="150"/>
                    </a:lnTo>
                    <a:lnTo>
                      <a:pt x="59" y="154"/>
                    </a:lnTo>
                    <a:lnTo>
                      <a:pt x="49" y="152"/>
                    </a:lnTo>
                    <a:lnTo>
                      <a:pt x="38" y="144"/>
                    </a:lnTo>
                    <a:lnTo>
                      <a:pt x="30" y="133"/>
                    </a:lnTo>
                    <a:lnTo>
                      <a:pt x="26" y="119"/>
                    </a:lnTo>
                    <a:lnTo>
                      <a:pt x="26" y="103"/>
                    </a:lnTo>
                    <a:lnTo>
                      <a:pt x="30" y="88"/>
                    </a:lnTo>
                    <a:lnTo>
                      <a:pt x="34" y="74"/>
                    </a:lnTo>
                    <a:lnTo>
                      <a:pt x="31" y="60"/>
                    </a:lnTo>
                    <a:lnTo>
                      <a:pt x="27" y="45"/>
                    </a:lnTo>
                    <a:lnTo>
                      <a:pt x="21" y="31"/>
                    </a:lnTo>
                    <a:lnTo>
                      <a:pt x="14" y="19"/>
                    </a:lnTo>
                    <a:lnTo>
                      <a:pt x="7" y="9"/>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251"/>
              <p:cNvSpPr>
                <a:spLocks/>
              </p:cNvSpPr>
              <p:nvPr/>
            </p:nvSpPr>
            <p:spPr bwMode="auto">
              <a:xfrm>
                <a:off x="2821" y="3040"/>
                <a:ext cx="81" cy="34"/>
              </a:xfrm>
              <a:custGeom>
                <a:avLst/>
                <a:gdLst>
                  <a:gd name="T0" fmla="*/ 0 w 161"/>
                  <a:gd name="T1" fmla="*/ 34 h 69"/>
                  <a:gd name="T2" fmla="*/ 7 w 161"/>
                  <a:gd name="T3" fmla="*/ 26 h 69"/>
                  <a:gd name="T4" fmla="*/ 15 w 161"/>
                  <a:gd name="T5" fmla="*/ 18 h 69"/>
                  <a:gd name="T6" fmla="*/ 25 w 161"/>
                  <a:gd name="T7" fmla="*/ 11 h 69"/>
                  <a:gd name="T8" fmla="*/ 35 w 161"/>
                  <a:gd name="T9" fmla="*/ 5 h 69"/>
                  <a:gd name="T10" fmla="*/ 45 w 161"/>
                  <a:gd name="T11" fmla="*/ 2 h 69"/>
                  <a:gd name="T12" fmla="*/ 55 w 161"/>
                  <a:gd name="T13" fmla="*/ 0 h 69"/>
                  <a:gd name="T14" fmla="*/ 65 w 161"/>
                  <a:gd name="T15" fmla="*/ 2 h 69"/>
                  <a:gd name="T16" fmla="*/ 74 w 161"/>
                  <a:gd name="T17" fmla="*/ 6 h 69"/>
                  <a:gd name="T18" fmla="*/ 79 w 161"/>
                  <a:gd name="T19" fmla="*/ 12 h 69"/>
                  <a:gd name="T20" fmla="*/ 81 w 161"/>
                  <a:gd name="T21" fmla="*/ 18 h 69"/>
                  <a:gd name="T22" fmla="*/ 78 w 161"/>
                  <a:gd name="T23" fmla="*/ 23 h 69"/>
                  <a:gd name="T24" fmla="*/ 74 w 161"/>
                  <a:gd name="T25" fmla="*/ 27 h 69"/>
                  <a:gd name="T26" fmla="*/ 68 w 161"/>
                  <a:gd name="T27" fmla="*/ 30 h 69"/>
                  <a:gd name="T28" fmla="*/ 61 w 161"/>
                  <a:gd name="T29" fmla="*/ 32 h 69"/>
                  <a:gd name="T30" fmla="*/ 53 w 161"/>
                  <a:gd name="T31" fmla="*/ 30 h 69"/>
                  <a:gd name="T32" fmla="*/ 45 w 161"/>
                  <a:gd name="T33" fmla="*/ 27 h 69"/>
                  <a:gd name="T34" fmla="*/ 39 w 161"/>
                  <a:gd name="T35" fmla="*/ 24 h 69"/>
                  <a:gd name="T36" fmla="*/ 32 w 161"/>
                  <a:gd name="T37" fmla="*/ 23 h 69"/>
                  <a:gd name="T38" fmla="*/ 24 w 161"/>
                  <a:gd name="T39" fmla="*/ 25 h 69"/>
                  <a:gd name="T40" fmla="*/ 17 w 161"/>
                  <a:gd name="T41" fmla="*/ 27 h 69"/>
                  <a:gd name="T42" fmla="*/ 11 w 161"/>
                  <a:gd name="T43" fmla="*/ 29 h 69"/>
                  <a:gd name="T44" fmla="*/ 5 w 161"/>
                  <a:gd name="T45" fmla="*/ 32 h 69"/>
                  <a:gd name="T46" fmla="*/ 1 w 161"/>
                  <a:gd name="T47" fmla="*/ 34 h 69"/>
                  <a:gd name="T48" fmla="*/ 0 w 161"/>
                  <a:gd name="T49" fmla="*/ 34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1" h="69">
                    <a:moveTo>
                      <a:pt x="0" y="69"/>
                    </a:moveTo>
                    <a:lnTo>
                      <a:pt x="14" y="52"/>
                    </a:lnTo>
                    <a:lnTo>
                      <a:pt x="30" y="36"/>
                    </a:lnTo>
                    <a:lnTo>
                      <a:pt x="49" y="22"/>
                    </a:lnTo>
                    <a:lnTo>
                      <a:pt x="69" y="11"/>
                    </a:lnTo>
                    <a:lnTo>
                      <a:pt x="90" y="4"/>
                    </a:lnTo>
                    <a:lnTo>
                      <a:pt x="110" y="0"/>
                    </a:lnTo>
                    <a:lnTo>
                      <a:pt x="130" y="4"/>
                    </a:lnTo>
                    <a:lnTo>
                      <a:pt x="147" y="13"/>
                    </a:lnTo>
                    <a:lnTo>
                      <a:pt x="158" y="25"/>
                    </a:lnTo>
                    <a:lnTo>
                      <a:pt x="161" y="37"/>
                    </a:lnTo>
                    <a:lnTo>
                      <a:pt x="156" y="47"/>
                    </a:lnTo>
                    <a:lnTo>
                      <a:pt x="148" y="55"/>
                    </a:lnTo>
                    <a:lnTo>
                      <a:pt x="136" y="61"/>
                    </a:lnTo>
                    <a:lnTo>
                      <a:pt x="121" y="64"/>
                    </a:lnTo>
                    <a:lnTo>
                      <a:pt x="105" y="61"/>
                    </a:lnTo>
                    <a:lnTo>
                      <a:pt x="90" y="54"/>
                    </a:lnTo>
                    <a:lnTo>
                      <a:pt x="77" y="49"/>
                    </a:lnTo>
                    <a:lnTo>
                      <a:pt x="63" y="47"/>
                    </a:lnTo>
                    <a:lnTo>
                      <a:pt x="48" y="50"/>
                    </a:lnTo>
                    <a:lnTo>
                      <a:pt x="34" y="54"/>
                    </a:lnTo>
                    <a:lnTo>
                      <a:pt x="21" y="59"/>
                    </a:lnTo>
                    <a:lnTo>
                      <a:pt x="10" y="64"/>
                    </a:lnTo>
                    <a:lnTo>
                      <a:pt x="2" y="68"/>
                    </a:lnTo>
                    <a:lnTo>
                      <a:pt x="0" y="6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252"/>
              <p:cNvSpPr>
                <a:spLocks/>
              </p:cNvSpPr>
              <p:nvPr/>
            </p:nvSpPr>
            <p:spPr bwMode="auto">
              <a:xfrm>
                <a:off x="2818" y="3005"/>
                <a:ext cx="57" cy="66"/>
              </a:xfrm>
              <a:custGeom>
                <a:avLst/>
                <a:gdLst>
                  <a:gd name="T0" fmla="*/ 0 w 114"/>
                  <a:gd name="T1" fmla="*/ 66 h 133"/>
                  <a:gd name="T2" fmla="*/ 1 w 114"/>
                  <a:gd name="T3" fmla="*/ 55 h 133"/>
                  <a:gd name="T4" fmla="*/ 3 w 114"/>
                  <a:gd name="T5" fmla="*/ 44 h 133"/>
                  <a:gd name="T6" fmla="*/ 6 w 114"/>
                  <a:gd name="T7" fmla="*/ 32 h 133"/>
                  <a:gd name="T8" fmla="*/ 11 w 114"/>
                  <a:gd name="T9" fmla="*/ 22 h 133"/>
                  <a:gd name="T10" fmla="*/ 18 w 114"/>
                  <a:gd name="T11" fmla="*/ 12 h 133"/>
                  <a:gd name="T12" fmla="*/ 25 w 114"/>
                  <a:gd name="T13" fmla="*/ 6 h 133"/>
                  <a:gd name="T14" fmla="*/ 34 w 114"/>
                  <a:gd name="T15" fmla="*/ 1 h 133"/>
                  <a:gd name="T16" fmla="*/ 43 w 114"/>
                  <a:gd name="T17" fmla="*/ 0 h 133"/>
                  <a:gd name="T18" fmla="*/ 51 w 114"/>
                  <a:gd name="T19" fmla="*/ 2 h 133"/>
                  <a:gd name="T20" fmla="*/ 56 w 114"/>
                  <a:gd name="T21" fmla="*/ 6 h 133"/>
                  <a:gd name="T22" fmla="*/ 57 w 114"/>
                  <a:gd name="T23" fmla="*/ 11 h 133"/>
                  <a:gd name="T24" fmla="*/ 56 w 114"/>
                  <a:gd name="T25" fmla="*/ 17 h 133"/>
                  <a:gd name="T26" fmla="*/ 53 w 114"/>
                  <a:gd name="T27" fmla="*/ 23 h 133"/>
                  <a:gd name="T28" fmla="*/ 47 w 114"/>
                  <a:gd name="T29" fmla="*/ 28 h 133"/>
                  <a:gd name="T30" fmla="*/ 41 w 114"/>
                  <a:gd name="T31" fmla="*/ 32 h 133"/>
                  <a:gd name="T32" fmla="*/ 32 w 114"/>
                  <a:gd name="T33" fmla="*/ 33 h 133"/>
                  <a:gd name="T34" fmla="*/ 26 w 114"/>
                  <a:gd name="T35" fmla="*/ 34 h 133"/>
                  <a:gd name="T36" fmla="*/ 20 w 114"/>
                  <a:gd name="T37" fmla="*/ 38 h 133"/>
                  <a:gd name="T38" fmla="*/ 15 w 114"/>
                  <a:gd name="T39" fmla="*/ 44 h 133"/>
                  <a:gd name="T40" fmla="*/ 9 w 114"/>
                  <a:gd name="T41" fmla="*/ 49 h 133"/>
                  <a:gd name="T42" fmla="*/ 6 w 114"/>
                  <a:gd name="T43" fmla="*/ 56 h 133"/>
                  <a:gd name="T44" fmla="*/ 3 w 114"/>
                  <a:gd name="T45" fmla="*/ 61 h 133"/>
                  <a:gd name="T46" fmla="*/ 1 w 114"/>
                  <a:gd name="T47" fmla="*/ 65 h 133"/>
                  <a:gd name="T48" fmla="*/ 0 w 114"/>
                  <a:gd name="T49" fmla="*/ 66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3">
                    <a:moveTo>
                      <a:pt x="0" y="133"/>
                    </a:moveTo>
                    <a:lnTo>
                      <a:pt x="1" y="111"/>
                    </a:lnTo>
                    <a:lnTo>
                      <a:pt x="5" y="88"/>
                    </a:lnTo>
                    <a:lnTo>
                      <a:pt x="11" y="65"/>
                    </a:lnTo>
                    <a:lnTo>
                      <a:pt x="22" y="44"/>
                    </a:lnTo>
                    <a:lnTo>
                      <a:pt x="35" y="25"/>
                    </a:lnTo>
                    <a:lnTo>
                      <a:pt x="49" y="12"/>
                    </a:lnTo>
                    <a:lnTo>
                      <a:pt x="67" y="2"/>
                    </a:lnTo>
                    <a:lnTo>
                      <a:pt x="86" y="0"/>
                    </a:lnTo>
                    <a:lnTo>
                      <a:pt x="102" y="4"/>
                    </a:lnTo>
                    <a:lnTo>
                      <a:pt x="112" y="12"/>
                    </a:lnTo>
                    <a:lnTo>
                      <a:pt x="114" y="22"/>
                    </a:lnTo>
                    <a:lnTo>
                      <a:pt x="112" y="35"/>
                    </a:lnTo>
                    <a:lnTo>
                      <a:pt x="105" y="46"/>
                    </a:lnTo>
                    <a:lnTo>
                      <a:pt x="94" y="56"/>
                    </a:lnTo>
                    <a:lnTo>
                      <a:pt x="81" y="65"/>
                    </a:lnTo>
                    <a:lnTo>
                      <a:pt x="64" y="67"/>
                    </a:lnTo>
                    <a:lnTo>
                      <a:pt x="52" y="69"/>
                    </a:lnTo>
                    <a:lnTo>
                      <a:pt x="39" y="77"/>
                    </a:lnTo>
                    <a:lnTo>
                      <a:pt x="29" y="88"/>
                    </a:lnTo>
                    <a:lnTo>
                      <a:pt x="18" y="99"/>
                    </a:lnTo>
                    <a:lnTo>
                      <a:pt x="11" y="112"/>
                    </a:lnTo>
                    <a:lnTo>
                      <a:pt x="5" y="122"/>
                    </a:lnTo>
                    <a:lnTo>
                      <a:pt x="1" y="130"/>
                    </a:lnTo>
                    <a:lnTo>
                      <a:pt x="0" y="13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253"/>
              <p:cNvSpPr>
                <a:spLocks/>
              </p:cNvSpPr>
              <p:nvPr/>
            </p:nvSpPr>
            <p:spPr bwMode="auto">
              <a:xfrm>
                <a:off x="2794" y="2985"/>
                <a:ext cx="35" cy="82"/>
              </a:xfrm>
              <a:custGeom>
                <a:avLst/>
                <a:gdLst>
                  <a:gd name="T0" fmla="*/ 15 w 70"/>
                  <a:gd name="T1" fmla="*/ 82 h 163"/>
                  <a:gd name="T2" fmla="*/ 9 w 70"/>
                  <a:gd name="T3" fmla="*/ 73 h 163"/>
                  <a:gd name="T4" fmla="*/ 5 w 70"/>
                  <a:gd name="T5" fmla="*/ 62 h 163"/>
                  <a:gd name="T6" fmla="*/ 2 w 70"/>
                  <a:gd name="T7" fmla="*/ 51 h 163"/>
                  <a:gd name="T8" fmla="*/ 0 w 70"/>
                  <a:gd name="T9" fmla="*/ 39 h 163"/>
                  <a:gd name="T10" fmla="*/ 0 w 70"/>
                  <a:gd name="T11" fmla="*/ 28 h 163"/>
                  <a:gd name="T12" fmla="*/ 2 w 70"/>
                  <a:gd name="T13" fmla="*/ 18 h 163"/>
                  <a:gd name="T14" fmla="*/ 7 w 70"/>
                  <a:gd name="T15" fmla="*/ 9 h 163"/>
                  <a:gd name="T16" fmla="*/ 14 w 70"/>
                  <a:gd name="T17" fmla="*/ 3 h 163"/>
                  <a:gd name="T18" fmla="*/ 22 w 70"/>
                  <a:gd name="T19" fmla="*/ 0 h 163"/>
                  <a:gd name="T20" fmla="*/ 28 w 70"/>
                  <a:gd name="T21" fmla="*/ 1 h 163"/>
                  <a:gd name="T22" fmla="*/ 32 w 70"/>
                  <a:gd name="T23" fmla="*/ 5 h 163"/>
                  <a:gd name="T24" fmla="*/ 35 w 70"/>
                  <a:gd name="T25" fmla="*/ 11 h 163"/>
                  <a:gd name="T26" fmla="*/ 35 w 70"/>
                  <a:gd name="T27" fmla="*/ 17 h 163"/>
                  <a:gd name="T28" fmla="*/ 34 w 70"/>
                  <a:gd name="T29" fmla="*/ 24 h 163"/>
                  <a:gd name="T30" fmla="*/ 30 w 70"/>
                  <a:gd name="T31" fmla="*/ 31 h 163"/>
                  <a:gd name="T32" fmla="*/ 24 w 70"/>
                  <a:gd name="T33" fmla="*/ 37 h 163"/>
                  <a:gd name="T34" fmla="*/ 17 w 70"/>
                  <a:gd name="T35" fmla="*/ 49 h 163"/>
                  <a:gd name="T36" fmla="*/ 14 w 70"/>
                  <a:gd name="T37" fmla="*/ 64 h 163"/>
                  <a:gd name="T38" fmla="*/ 14 w 70"/>
                  <a:gd name="T39" fmla="*/ 76 h 163"/>
                  <a:gd name="T40" fmla="*/ 15 w 70"/>
                  <a:gd name="T41" fmla="*/ 8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163">
                    <a:moveTo>
                      <a:pt x="30" y="163"/>
                    </a:moveTo>
                    <a:lnTo>
                      <a:pt x="18" y="145"/>
                    </a:lnTo>
                    <a:lnTo>
                      <a:pt x="9" y="124"/>
                    </a:lnTo>
                    <a:lnTo>
                      <a:pt x="3" y="101"/>
                    </a:lnTo>
                    <a:lnTo>
                      <a:pt x="0" y="78"/>
                    </a:lnTo>
                    <a:lnTo>
                      <a:pt x="0" y="56"/>
                    </a:lnTo>
                    <a:lnTo>
                      <a:pt x="4" y="36"/>
                    </a:lnTo>
                    <a:lnTo>
                      <a:pt x="13" y="18"/>
                    </a:lnTo>
                    <a:lnTo>
                      <a:pt x="28" y="6"/>
                    </a:lnTo>
                    <a:lnTo>
                      <a:pt x="43" y="0"/>
                    </a:lnTo>
                    <a:lnTo>
                      <a:pt x="56" y="2"/>
                    </a:lnTo>
                    <a:lnTo>
                      <a:pt x="64" y="9"/>
                    </a:lnTo>
                    <a:lnTo>
                      <a:pt x="70" y="21"/>
                    </a:lnTo>
                    <a:lnTo>
                      <a:pt x="70" y="34"/>
                    </a:lnTo>
                    <a:lnTo>
                      <a:pt x="68" y="48"/>
                    </a:lnTo>
                    <a:lnTo>
                      <a:pt x="59" y="62"/>
                    </a:lnTo>
                    <a:lnTo>
                      <a:pt x="48" y="74"/>
                    </a:lnTo>
                    <a:lnTo>
                      <a:pt x="33" y="97"/>
                    </a:lnTo>
                    <a:lnTo>
                      <a:pt x="27" y="127"/>
                    </a:lnTo>
                    <a:lnTo>
                      <a:pt x="28" y="152"/>
                    </a:lnTo>
                    <a:lnTo>
                      <a:pt x="30" y="16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54"/>
              <p:cNvSpPr>
                <a:spLocks/>
              </p:cNvSpPr>
              <p:nvPr/>
            </p:nvSpPr>
            <p:spPr bwMode="auto">
              <a:xfrm>
                <a:off x="2838" y="2266"/>
                <a:ext cx="180" cy="174"/>
              </a:xfrm>
              <a:custGeom>
                <a:avLst/>
                <a:gdLst>
                  <a:gd name="T0" fmla="*/ 4 w 361"/>
                  <a:gd name="T1" fmla="*/ 3 h 348"/>
                  <a:gd name="T2" fmla="*/ 0 w 361"/>
                  <a:gd name="T3" fmla="*/ 1 h 348"/>
                  <a:gd name="T4" fmla="*/ 0 w 361"/>
                  <a:gd name="T5" fmla="*/ 0 h 348"/>
                  <a:gd name="T6" fmla="*/ 4 w 361"/>
                  <a:gd name="T7" fmla="*/ 0 h 348"/>
                  <a:gd name="T8" fmla="*/ 11 w 361"/>
                  <a:gd name="T9" fmla="*/ 2 h 348"/>
                  <a:gd name="T10" fmla="*/ 22 w 361"/>
                  <a:gd name="T11" fmla="*/ 4 h 348"/>
                  <a:gd name="T12" fmla="*/ 34 w 361"/>
                  <a:gd name="T13" fmla="*/ 8 h 348"/>
                  <a:gd name="T14" fmla="*/ 49 w 361"/>
                  <a:gd name="T15" fmla="*/ 14 h 348"/>
                  <a:gd name="T16" fmla="*/ 64 w 361"/>
                  <a:gd name="T17" fmla="*/ 20 h 348"/>
                  <a:gd name="T18" fmla="*/ 81 w 361"/>
                  <a:gd name="T19" fmla="*/ 28 h 348"/>
                  <a:gd name="T20" fmla="*/ 98 w 361"/>
                  <a:gd name="T21" fmla="*/ 37 h 348"/>
                  <a:gd name="T22" fmla="*/ 114 w 361"/>
                  <a:gd name="T23" fmla="*/ 48 h 348"/>
                  <a:gd name="T24" fmla="*/ 131 w 361"/>
                  <a:gd name="T25" fmla="*/ 60 h 348"/>
                  <a:gd name="T26" fmla="*/ 145 w 361"/>
                  <a:gd name="T27" fmla="*/ 73 h 348"/>
                  <a:gd name="T28" fmla="*/ 158 w 361"/>
                  <a:gd name="T29" fmla="*/ 89 h 348"/>
                  <a:gd name="T30" fmla="*/ 170 w 361"/>
                  <a:gd name="T31" fmla="*/ 105 h 348"/>
                  <a:gd name="T32" fmla="*/ 178 w 361"/>
                  <a:gd name="T33" fmla="*/ 124 h 348"/>
                  <a:gd name="T34" fmla="*/ 180 w 361"/>
                  <a:gd name="T35" fmla="*/ 134 h 348"/>
                  <a:gd name="T36" fmla="*/ 179 w 361"/>
                  <a:gd name="T37" fmla="*/ 144 h 348"/>
                  <a:gd name="T38" fmla="*/ 177 w 361"/>
                  <a:gd name="T39" fmla="*/ 152 h 348"/>
                  <a:gd name="T40" fmla="*/ 173 w 361"/>
                  <a:gd name="T41" fmla="*/ 160 h 348"/>
                  <a:gd name="T42" fmla="*/ 168 w 361"/>
                  <a:gd name="T43" fmla="*/ 166 h 348"/>
                  <a:gd name="T44" fmla="*/ 164 w 361"/>
                  <a:gd name="T45" fmla="*/ 170 h 348"/>
                  <a:gd name="T46" fmla="*/ 161 w 361"/>
                  <a:gd name="T47" fmla="*/ 173 h 348"/>
                  <a:gd name="T48" fmla="*/ 160 w 361"/>
                  <a:gd name="T49" fmla="*/ 174 h 348"/>
                  <a:gd name="T50" fmla="*/ 160 w 361"/>
                  <a:gd name="T51" fmla="*/ 173 h 348"/>
                  <a:gd name="T52" fmla="*/ 163 w 361"/>
                  <a:gd name="T53" fmla="*/ 171 h 348"/>
                  <a:gd name="T54" fmla="*/ 165 w 361"/>
                  <a:gd name="T55" fmla="*/ 166 h 348"/>
                  <a:gd name="T56" fmla="*/ 168 w 361"/>
                  <a:gd name="T57" fmla="*/ 160 h 348"/>
                  <a:gd name="T58" fmla="*/ 170 w 361"/>
                  <a:gd name="T59" fmla="*/ 153 h 348"/>
                  <a:gd name="T60" fmla="*/ 171 w 361"/>
                  <a:gd name="T61" fmla="*/ 144 h 348"/>
                  <a:gd name="T62" fmla="*/ 170 w 361"/>
                  <a:gd name="T63" fmla="*/ 134 h 348"/>
                  <a:gd name="T64" fmla="*/ 168 w 361"/>
                  <a:gd name="T65" fmla="*/ 122 h 348"/>
                  <a:gd name="T66" fmla="*/ 163 w 361"/>
                  <a:gd name="T67" fmla="*/ 110 h 348"/>
                  <a:gd name="T68" fmla="*/ 154 w 361"/>
                  <a:gd name="T69" fmla="*/ 97 h 348"/>
                  <a:gd name="T70" fmla="*/ 141 w 361"/>
                  <a:gd name="T71" fmla="*/ 83 h 348"/>
                  <a:gd name="T72" fmla="*/ 125 w 361"/>
                  <a:gd name="T73" fmla="*/ 68 h 348"/>
                  <a:gd name="T74" fmla="*/ 103 w 361"/>
                  <a:gd name="T75" fmla="*/ 53 h 348"/>
                  <a:gd name="T76" fmla="*/ 76 w 361"/>
                  <a:gd name="T77" fmla="*/ 37 h 348"/>
                  <a:gd name="T78" fmla="*/ 44 w 361"/>
                  <a:gd name="T79" fmla="*/ 20 h 348"/>
                  <a:gd name="T80" fmla="*/ 4 w 361"/>
                  <a:gd name="T81" fmla="*/ 3 h 3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348">
                    <a:moveTo>
                      <a:pt x="8" y="6"/>
                    </a:moveTo>
                    <a:lnTo>
                      <a:pt x="0" y="1"/>
                    </a:lnTo>
                    <a:lnTo>
                      <a:pt x="0" y="0"/>
                    </a:lnTo>
                    <a:lnTo>
                      <a:pt x="8" y="0"/>
                    </a:lnTo>
                    <a:lnTo>
                      <a:pt x="23" y="4"/>
                    </a:lnTo>
                    <a:lnTo>
                      <a:pt x="44" y="8"/>
                    </a:lnTo>
                    <a:lnTo>
                      <a:pt x="69" y="16"/>
                    </a:lnTo>
                    <a:lnTo>
                      <a:pt x="98" y="27"/>
                    </a:lnTo>
                    <a:lnTo>
                      <a:pt x="129" y="39"/>
                    </a:lnTo>
                    <a:lnTo>
                      <a:pt x="162" y="55"/>
                    </a:lnTo>
                    <a:lnTo>
                      <a:pt x="196" y="74"/>
                    </a:lnTo>
                    <a:lnTo>
                      <a:pt x="229" y="96"/>
                    </a:lnTo>
                    <a:lnTo>
                      <a:pt x="262" y="120"/>
                    </a:lnTo>
                    <a:lnTo>
                      <a:pt x="291" y="146"/>
                    </a:lnTo>
                    <a:lnTo>
                      <a:pt x="317" y="178"/>
                    </a:lnTo>
                    <a:lnTo>
                      <a:pt x="340" y="210"/>
                    </a:lnTo>
                    <a:lnTo>
                      <a:pt x="356" y="247"/>
                    </a:lnTo>
                    <a:lnTo>
                      <a:pt x="361" y="267"/>
                    </a:lnTo>
                    <a:lnTo>
                      <a:pt x="358" y="287"/>
                    </a:lnTo>
                    <a:lnTo>
                      <a:pt x="354" y="304"/>
                    </a:lnTo>
                    <a:lnTo>
                      <a:pt x="346" y="319"/>
                    </a:lnTo>
                    <a:lnTo>
                      <a:pt x="336" y="331"/>
                    </a:lnTo>
                    <a:lnTo>
                      <a:pt x="328" y="340"/>
                    </a:lnTo>
                    <a:lnTo>
                      <a:pt x="323" y="346"/>
                    </a:lnTo>
                    <a:lnTo>
                      <a:pt x="320" y="348"/>
                    </a:lnTo>
                    <a:lnTo>
                      <a:pt x="321" y="346"/>
                    </a:lnTo>
                    <a:lnTo>
                      <a:pt x="326" y="341"/>
                    </a:lnTo>
                    <a:lnTo>
                      <a:pt x="331" y="332"/>
                    </a:lnTo>
                    <a:lnTo>
                      <a:pt x="336" y="320"/>
                    </a:lnTo>
                    <a:lnTo>
                      <a:pt x="340" y="305"/>
                    </a:lnTo>
                    <a:lnTo>
                      <a:pt x="342" y="287"/>
                    </a:lnTo>
                    <a:lnTo>
                      <a:pt x="341" y="267"/>
                    </a:lnTo>
                    <a:lnTo>
                      <a:pt x="336" y="244"/>
                    </a:lnTo>
                    <a:lnTo>
                      <a:pt x="326" y="220"/>
                    </a:lnTo>
                    <a:lnTo>
                      <a:pt x="309" y="194"/>
                    </a:lnTo>
                    <a:lnTo>
                      <a:pt x="283" y="165"/>
                    </a:lnTo>
                    <a:lnTo>
                      <a:pt x="250" y="136"/>
                    </a:lnTo>
                    <a:lnTo>
                      <a:pt x="207" y="105"/>
                    </a:lnTo>
                    <a:lnTo>
                      <a:pt x="153" y="73"/>
                    </a:lnTo>
                    <a:lnTo>
                      <a:pt x="88" y="39"/>
                    </a:lnTo>
                    <a:lnTo>
                      <a:pt x="8" y="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55"/>
              <p:cNvSpPr>
                <a:spLocks/>
              </p:cNvSpPr>
              <p:nvPr/>
            </p:nvSpPr>
            <p:spPr bwMode="auto">
              <a:xfrm>
                <a:off x="2794" y="3106"/>
                <a:ext cx="63" cy="171"/>
              </a:xfrm>
              <a:custGeom>
                <a:avLst/>
                <a:gdLst>
                  <a:gd name="T0" fmla="*/ 13 w 126"/>
                  <a:gd name="T1" fmla="*/ 0 h 343"/>
                  <a:gd name="T2" fmla="*/ 5 w 126"/>
                  <a:gd name="T3" fmla="*/ 15 h 343"/>
                  <a:gd name="T4" fmla="*/ 1 w 126"/>
                  <a:gd name="T5" fmla="*/ 35 h 343"/>
                  <a:gd name="T6" fmla="*/ 0 w 126"/>
                  <a:gd name="T7" fmla="*/ 60 h 343"/>
                  <a:gd name="T8" fmla="*/ 3 w 126"/>
                  <a:gd name="T9" fmla="*/ 87 h 343"/>
                  <a:gd name="T10" fmla="*/ 10 w 126"/>
                  <a:gd name="T11" fmla="*/ 114 h 343"/>
                  <a:gd name="T12" fmla="*/ 22 w 126"/>
                  <a:gd name="T13" fmla="*/ 138 h 343"/>
                  <a:gd name="T14" fmla="*/ 40 w 126"/>
                  <a:gd name="T15" fmla="*/ 158 h 343"/>
                  <a:gd name="T16" fmla="*/ 63 w 126"/>
                  <a:gd name="T17" fmla="*/ 171 h 343"/>
                  <a:gd name="T18" fmla="*/ 62 w 126"/>
                  <a:gd name="T19" fmla="*/ 170 h 343"/>
                  <a:gd name="T20" fmla="*/ 58 w 126"/>
                  <a:gd name="T21" fmla="*/ 166 h 343"/>
                  <a:gd name="T22" fmla="*/ 51 w 126"/>
                  <a:gd name="T23" fmla="*/ 160 h 343"/>
                  <a:gd name="T24" fmla="*/ 44 w 126"/>
                  <a:gd name="T25" fmla="*/ 153 h 343"/>
                  <a:gd name="T26" fmla="*/ 36 w 126"/>
                  <a:gd name="T27" fmla="*/ 144 h 343"/>
                  <a:gd name="T28" fmla="*/ 28 w 126"/>
                  <a:gd name="T29" fmla="*/ 133 h 343"/>
                  <a:gd name="T30" fmla="*/ 21 w 126"/>
                  <a:gd name="T31" fmla="*/ 122 h 343"/>
                  <a:gd name="T32" fmla="*/ 15 w 126"/>
                  <a:gd name="T33" fmla="*/ 110 h 343"/>
                  <a:gd name="T34" fmla="*/ 10 w 126"/>
                  <a:gd name="T35" fmla="*/ 91 h 343"/>
                  <a:gd name="T36" fmla="*/ 7 w 126"/>
                  <a:gd name="T37" fmla="*/ 72 h 343"/>
                  <a:gd name="T38" fmla="*/ 6 w 126"/>
                  <a:gd name="T39" fmla="*/ 54 h 343"/>
                  <a:gd name="T40" fmla="*/ 7 w 126"/>
                  <a:gd name="T41" fmla="*/ 36 h 343"/>
                  <a:gd name="T42" fmla="*/ 9 w 126"/>
                  <a:gd name="T43" fmla="*/ 21 h 343"/>
                  <a:gd name="T44" fmla="*/ 10 w 126"/>
                  <a:gd name="T45" fmla="*/ 10 h 343"/>
                  <a:gd name="T46" fmla="*/ 12 w 126"/>
                  <a:gd name="T47" fmla="*/ 2 h 343"/>
                  <a:gd name="T48" fmla="*/ 13 w 126"/>
                  <a:gd name="T49" fmla="*/ 0 h 3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6" h="343">
                    <a:moveTo>
                      <a:pt x="25" y="0"/>
                    </a:moveTo>
                    <a:lnTo>
                      <a:pt x="10" y="30"/>
                    </a:lnTo>
                    <a:lnTo>
                      <a:pt x="2" y="71"/>
                    </a:lnTo>
                    <a:lnTo>
                      <a:pt x="0" y="121"/>
                    </a:lnTo>
                    <a:lnTo>
                      <a:pt x="5" y="175"/>
                    </a:lnTo>
                    <a:lnTo>
                      <a:pt x="19" y="228"/>
                    </a:lnTo>
                    <a:lnTo>
                      <a:pt x="43" y="276"/>
                    </a:lnTo>
                    <a:lnTo>
                      <a:pt x="79" y="316"/>
                    </a:lnTo>
                    <a:lnTo>
                      <a:pt x="126" y="343"/>
                    </a:lnTo>
                    <a:lnTo>
                      <a:pt x="123" y="341"/>
                    </a:lnTo>
                    <a:lnTo>
                      <a:pt x="115" y="332"/>
                    </a:lnTo>
                    <a:lnTo>
                      <a:pt x="102" y="321"/>
                    </a:lnTo>
                    <a:lnTo>
                      <a:pt x="87" y="306"/>
                    </a:lnTo>
                    <a:lnTo>
                      <a:pt x="71" y="288"/>
                    </a:lnTo>
                    <a:lnTo>
                      <a:pt x="55" y="267"/>
                    </a:lnTo>
                    <a:lnTo>
                      <a:pt x="41" y="245"/>
                    </a:lnTo>
                    <a:lnTo>
                      <a:pt x="30" y="221"/>
                    </a:lnTo>
                    <a:lnTo>
                      <a:pt x="19" y="183"/>
                    </a:lnTo>
                    <a:lnTo>
                      <a:pt x="13" y="145"/>
                    </a:lnTo>
                    <a:lnTo>
                      <a:pt x="12" y="108"/>
                    </a:lnTo>
                    <a:lnTo>
                      <a:pt x="13" y="73"/>
                    </a:lnTo>
                    <a:lnTo>
                      <a:pt x="17" y="43"/>
                    </a:lnTo>
                    <a:lnTo>
                      <a:pt x="20" y="20"/>
                    </a:lnTo>
                    <a:lnTo>
                      <a:pt x="24" y="5"/>
                    </a:lnTo>
                    <a:lnTo>
                      <a:pt x="25"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56"/>
              <p:cNvSpPr>
                <a:spLocks/>
              </p:cNvSpPr>
              <p:nvPr/>
            </p:nvSpPr>
            <p:spPr bwMode="auto">
              <a:xfrm>
                <a:off x="3146" y="3147"/>
                <a:ext cx="165" cy="80"/>
              </a:xfrm>
              <a:custGeom>
                <a:avLst/>
                <a:gdLst>
                  <a:gd name="T0" fmla="*/ 165 w 332"/>
                  <a:gd name="T1" fmla="*/ 80 h 160"/>
                  <a:gd name="T2" fmla="*/ 162 w 332"/>
                  <a:gd name="T3" fmla="*/ 73 h 160"/>
                  <a:gd name="T4" fmla="*/ 158 w 332"/>
                  <a:gd name="T5" fmla="*/ 65 h 160"/>
                  <a:gd name="T6" fmla="*/ 152 w 332"/>
                  <a:gd name="T7" fmla="*/ 57 h 160"/>
                  <a:gd name="T8" fmla="*/ 144 w 332"/>
                  <a:gd name="T9" fmla="*/ 48 h 160"/>
                  <a:gd name="T10" fmla="*/ 136 w 332"/>
                  <a:gd name="T11" fmla="*/ 40 h 160"/>
                  <a:gd name="T12" fmla="*/ 126 w 332"/>
                  <a:gd name="T13" fmla="*/ 32 h 160"/>
                  <a:gd name="T14" fmla="*/ 115 w 332"/>
                  <a:gd name="T15" fmla="*/ 24 h 160"/>
                  <a:gd name="T16" fmla="*/ 103 w 332"/>
                  <a:gd name="T17" fmla="*/ 17 h 160"/>
                  <a:gd name="T18" fmla="*/ 91 w 332"/>
                  <a:gd name="T19" fmla="*/ 11 h 160"/>
                  <a:gd name="T20" fmla="*/ 79 w 332"/>
                  <a:gd name="T21" fmla="*/ 6 h 160"/>
                  <a:gd name="T22" fmla="*/ 66 w 332"/>
                  <a:gd name="T23" fmla="*/ 2 h 160"/>
                  <a:gd name="T24" fmla="*/ 52 w 332"/>
                  <a:gd name="T25" fmla="*/ 0 h 160"/>
                  <a:gd name="T26" fmla="*/ 38 w 332"/>
                  <a:gd name="T27" fmla="*/ 0 h 160"/>
                  <a:gd name="T28" fmla="*/ 25 w 332"/>
                  <a:gd name="T29" fmla="*/ 1 h 160"/>
                  <a:gd name="T30" fmla="*/ 13 w 332"/>
                  <a:gd name="T31" fmla="*/ 5 h 160"/>
                  <a:gd name="T32" fmla="*/ 0 w 332"/>
                  <a:gd name="T33" fmla="*/ 12 h 160"/>
                  <a:gd name="T34" fmla="*/ 2 w 332"/>
                  <a:gd name="T35" fmla="*/ 11 h 160"/>
                  <a:gd name="T36" fmla="*/ 7 w 332"/>
                  <a:gd name="T37" fmla="*/ 10 h 160"/>
                  <a:gd name="T38" fmla="*/ 16 w 332"/>
                  <a:gd name="T39" fmla="*/ 9 h 160"/>
                  <a:gd name="T40" fmla="*/ 27 w 332"/>
                  <a:gd name="T41" fmla="*/ 8 h 160"/>
                  <a:gd name="T42" fmla="*/ 39 w 332"/>
                  <a:gd name="T43" fmla="*/ 7 h 160"/>
                  <a:gd name="T44" fmla="*/ 52 w 332"/>
                  <a:gd name="T45" fmla="*/ 8 h 160"/>
                  <a:gd name="T46" fmla="*/ 66 w 332"/>
                  <a:gd name="T47" fmla="*/ 9 h 160"/>
                  <a:gd name="T48" fmla="*/ 78 w 332"/>
                  <a:gd name="T49" fmla="*/ 12 h 160"/>
                  <a:gd name="T50" fmla="*/ 96 w 332"/>
                  <a:gd name="T51" fmla="*/ 20 h 160"/>
                  <a:gd name="T52" fmla="*/ 112 w 332"/>
                  <a:gd name="T53" fmla="*/ 30 h 160"/>
                  <a:gd name="T54" fmla="*/ 127 w 332"/>
                  <a:gd name="T55" fmla="*/ 41 h 160"/>
                  <a:gd name="T56" fmla="*/ 140 w 332"/>
                  <a:gd name="T57" fmla="*/ 52 h 160"/>
                  <a:gd name="T58" fmla="*/ 151 w 332"/>
                  <a:gd name="T59" fmla="*/ 63 h 160"/>
                  <a:gd name="T60" fmla="*/ 158 w 332"/>
                  <a:gd name="T61" fmla="*/ 72 h 160"/>
                  <a:gd name="T62" fmla="*/ 164 w 332"/>
                  <a:gd name="T63" fmla="*/ 78 h 160"/>
                  <a:gd name="T64" fmla="*/ 165 w 332"/>
                  <a:gd name="T65" fmla="*/ 8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2" h="160">
                    <a:moveTo>
                      <a:pt x="332" y="160"/>
                    </a:moveTo>
                    <a:lnTo>
                      <a:pt x="326" y="146"/>
                    </a:lnTo>
                    <a:lnTo>
                      <a:pt x="318" y="130"/>
                    </a:lnTo>
                    <a:lnTo>
                      <a:pt x="305" y="114"/>
                    </a:lnTo>
                    <a:lnTo>
                      <a:pt x="290" y="96"/>
                    </a:lnTo>
                    <a:lnTo>
                      <a:pt x="273" y="79"/>
                    </a:lnTo>
                    <a:lnTo>
                      <a:pt x="254" y="63"/>
                    </a:lnTo>
                    <a:lnTo>
                      <a:pt x="232" y="48"/>
                    </a:lnTo>
                    <a:lnTo>
                      <a:pt x="208" y="34"/>
                    </a:lnTo>
                    <a:lnTo>
                      <a:pt x="183" y="21"/>
                    </a:lnTo>
                    <a:lnTo>
                      <a:pt x="158" y="11"/>
                    </a:lnTo>
                    <a:lnTo>
                      <a:pt x="132" y="4"/>
                    </a:lnTo>
                    <a:lnTo>
                      <a:pt x="104" y="0"/>
                    </a:lnTo>
                    <a:lnTo>
                      <a:pt x="77" y="0"/>
                    </a:lnTo>
                    <a:lnTo>
                      <a:pt x="51" y="2"/>
                    </a:lnTo>
                    <a:lnTo>
                      <a:pt x="26" y="10"/>
                    </a:lnTo>
                    <a:lnTo>
                      <a:pt x="0" y="23"/>
                    </a:lnTo>
                    <a:lnTo>
                      <a:pt x="5" y="21"/>
                    </a:lnTo>
                    <a:lnTo>
                      <a:pt x="15" y="19"/>
                    </a:lnTo>
                    <a:lnTo>
                      <a:pt x="33" y="17"/>
                    </a:lnTo>
                    <a:lnTo>
                      <a:pt x="54" y="15"/>
                    </a:lnTo>
                    <a:lnTo>
                      <a:pt x="79" y="13"/>
                    </a:lnTo>
                    <a:lnTo>
                      <a:pt x="105" y="15"/>
                    </a:lnTo>
                    <a:lnTo>
                      <a:pt x="132" y="18"/>
                    </a:lnTo>
                    <a:lnTo>
                      <a:pt x="157" y="24"/>
                    </a:lnTo>
                    <a:lnTo>
                      <a:pt x="194" y="39"/>
                    </a:lnTo>
                    <a:lnTo>
                      <a:pt x="226" y="59"/>
                    </a:lnTo>
                    <a:lnTo>
                      <a:pt x="256" y="81"/>
                    </a:lnTo>
                    <a:lnTo>
                      <a:pt x="282" y="104"/>
                    </a:lnTo>
                    <a:lnTo>
                      <a:pt x="303" y="125"/>
                    </a:lnTo>
                    <a:lnTo>
                      <a:pt x="318" y="144"/>
                    </a:lnTo>
                    <a:lnTo>
                      <a:pt x="329" y="155"/>
                    </a:lnTo>
                    <a:lnTo>
                      <a:pt x="332" y="16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57"/>
              <p:cNvSpPr>
                <a:spLocks/>
              </p:cNvSpPr>
              <p:nvPr/>
            </p:nvSpPr>
            <p:spPr bwMode="auto">
              <a:xfrm>
                <a:off x="2926" y="2651"/>
                <a:ext cx="186" cy="670"/>
              </a:xfrm>
              <a:custGeom>
                <a:avLst/>
                <a:gdLst>
                  <a:gd name="T0" fmla="*/ 165 w 373"/>
                  <a:gd name="T1" fmla="*/ 667 h 1340"/>
                  <a:gd name="T2" fmla="*/ 121 w 373"/>
                  <a:gd name="T3" fmla="*/ 662 h 1340"/>
                  <a:gd name="T4" fmla="*/ 81 w 373"/>
                  <a:gd name="T5" fmla="*/ 652 h 1340"/>
                  <a:gd name="T6" fmla="*/ 48 w 373"/>
                  <a:gd name="T7" fmla="*/ 634 h 1340"/>
                  <a:gd name="T8" fmla="*/ 26 w 373"/>
                  <a:gd name="T9" fmla="*/ 606 h 1340"/>
                  <a:gd name="T10" fmla="*/ 21 w 373"/>
                  <a:gd name="T11" fmla="*/ 565 h 1340"/>
                  <a:gd name="T12" fmla="*/ 34 w 373"/>
                  <a:gd name="T13" fmla="*/ 509 h 1340"/>
                  <a:gd name="T14" fmla="*/ 71 w 373"/>
                  <a:gd name="T15" fmla="*/ 434 h 1340"/>
                  <a:gd name="T16" fmla="*/ 124 w 373"/>
                  <a:gd name="T17" fmla="*/ 350 h 1340"/>
                  <a:gd name="T18" fmla="*/ 159 w 373"/>
                  <a:gd name="T19" fmla="*/ 278 h 1340"/>
                  <a:gd name="T20" fmla="*/ 178 w 373"/>
                  <a:gd name="T21" fmla="*/ 213 h 1340"/>
                  <a:gd name="T22" fmla="*/ 184 w 373"/>
                  <a:gd name="T23" fmla="*/ 155 h 1340"/>
                  <a:gd name="T24" fmla="*/ 177 w 373"/>
                  <a:gd name="T25" fmla="*/ 105 h 1340"/>
                  <a:gd name="T26" fmla="*/ 161 w 373"/>
                  <a:gd name="T27" fmla="*/ 65 h 1340"/>
                  <a:gd name="T28" fmla="*/ 138 w 373"/>
                  <a:gd name="T29" fmla="*/ 33 h 1340"/>
                  <a:gd name="T30" fmla="*/ 109 w 373"/>
                  <a:gd name="T31" fmla="*/ 11 h 1340"/>
                  <a:gd name="T32" fmla="*/ 81 w 373"/>
                  <a:gd name="T33" fmla="*/ 1 h 1340"/>
                  <a:gd name="T34" fmla="*/ 59 w 373"/>
                  <a:gd name="T35" fmla="*/ 1 h 1340"/>
                  <a:gd name="T36" fmla="*/ 42 w 373"/>
                  <a:gd name="T37" fmla="*/ 8 h 1340"/>
                  <a:gd name="T38" fmla="*/ 28 w 373"/>
                  <a:gd name="T39" fmla="*/ 18 h 1340"/>
                  <a:gd name="T40" fmla="*/ 16 w 373"/>
                  <a:gd name="T41" fmla="*/ 31 h 1340"/>
                  <a:gd name="T42" fmla="*/ 8 w 373"/>
                  <a:gd name="T43" fmla="*/ 44 h 1340"/>
                  <a:gd name="T44" fmla="*/ 3 w 373"/>
                  <a:gd name="T45" fmla="*/ 54 h 1340"/>
                  <a:gd name="T46" fmla="*/ 0 w 373"/>
                  <a:gd name="T47" fmla="*/ 61 h 1340"/>
                  <a:gd name="T48" fmla="*/ 0 w 373"/>
                  <a:gd name="T49" fmla="*/ 61 h 1340"/>
                  <a:gd name="T50" fmla="*/ 4 w 373"/>
                  <a:gd name="T51" fmla="*/ 56 h 1340"/>
                  <a:gd name="T52" fmla="*/ 11 w 373"/>
                  <a:gd name="T53" fmla="*/ 47 h 1340"/>
                  <a:gd name="T54" fmla="*/ 22 w 373"/>
                  <a:gd name="T55" fmla="*/ 38 h 1340"/>
                  <a:gd name="T56" fmla="*/ 34 w 373"/>
                  <a:gd name="T57" fmla="*/ 27 h 1340"/>
                  <a:gd name="T58" fmla="*/ 49 w 373"/>
                  <a:gd name="T59" fmla="*/ 19 h 1340"/>
                  <a:gd name="T60" fmla="*/ 66 w 373"/>
                  <a:gd name="T61" fmla="*/ 14 h 1340"/>
                  <a:gd name="T62" fmla="*/ 85 w 373"/>
                  <a:gd name="T63" fmla="*/ 14 h 1340"/>
                  <a:gd name="T64" fmla="*/ 105 w 373"/>
                  <a:gd name="T65" fmla="*/ 21 h 1340"/>
                  <a:gd name="T66" fmla="*/ 126 w 373"/>
                  <a:gd name="T67" fmla="*/ 36 h 1340"/>
                  <a:gd name="T68" fmla="*/ 146 w 373"/>
                  <a:gd name="T69" fmla="*/ 57 h 1340"/>
                  <a:gd name="T70" fmla="*/ 163 w 373"/>
                  <a:gd name="T71" fmla="*/ 85 h 1340"/>
                  <a:gd name="T72" fmla="*/ 175 w 373"/>
                  <a:gd name="T73" fmla="*/ 118 h 1340"/>
                  <a:gd name="T74" fmla="*/ 180 w 373"/>
                  <a:gd name="T75" fmla="*/ 157 h 1340"/>
                  <a:gd name="T76" fmla="*/ 176 w 373"/>
                  <a:gd name="T77" fmla="*/ 201 h 1340"/>
                  <a:gd name="T78" fmla="*/ 161 w 373"/>
                  <a:gd name="T79" fmla="*/ 251 h 1340"/>
                  <a:gd name="T80" fmla="*/ 134 w 373"/>
                  <a:gd name="T81" fmla="*/ 305 h 1340"/>
                  <a:gd name="T82" fmla="*/ 102 w 373"/>
                  <a:gd name="T83" fmla="*/ 358 h 1340"/>
                  <a:gd name="T84" fmla="*/ 72 w 373"/>
                  <a:gd name="T85" fmla="*/ 407 h 1340"/>
                  <a:gd name="T86" fmla="*/ 46 w 373"/>
                  <a:gd name="T87" fmla="*/ 451 h 1340"/>
                  <a:gd name="T88" fmla="*/ 24 w 373"/>
                  <a:gd name="T89" fmla="*/ 492 h 1340"/>
                  <a:gd name="T90" fmla="*/ 9 w 373"/>
                  <a:gd name="T91" fmla="*/ 530 h 1340"/>
                  <a:gd name="T92" fmla="*/ 3 w 373"/>
                  <a:gd name="T93" fmla="*/ 565 h 1340"/>
                  <a:gd name="T94" fmla="*/ 9 w 373"/>
                  <a:gd name="T95" fmla="*/ 597 h 1340"/>
                  <a:gd name="T96" fmla="*/ 28 w 373"/>
                  <a:gd name="T97" fmla="*/ 625 h 1340"/>
                  <a:gd name="T98" fmla="*/ 52 w 373"/>
                  <a:gd name="T99" fmla="*/ 645 h 1340"/>
                  <a:gd name="T100" fmla="*/ 79 w 373"/>
                  <a:gd name="T101" fmla="*/ 659 h 1340"/>
                  <a:gd name="T102" fmla="*/ 107 w 373"/>
                  <a:gd name="T103" fmla="*/ 666 h 1340"/>
                  <a:gd name="T104" fmla="*/ 134 w 373"/>
                  <a:gd name="T105" fmla="*/ 670 h 1340"/>
                  <a:gd name="T106" fmla="*/ 158 w 373"/>
                  <a:gd name="T107" fmla="*/ 670 h 1340"/>
                  <a:gd name="T108" fmla="*/ 175 w 373"/>
                  <a:gd name="T109" fmla="*/ 669 h 1340"/>
                  <a:gd name="T110" fmla="*/ 185 w 373"/>
                  <a:gd name="T111" fmla="*/ 668 h 13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1340">
                    <a:moveTo>
                      <a:pt x="373" y="1336"/>
                    </a:moveTo>
                    <a:lnTo>
                      <a:pt x="330" y="1333"/>
                    </a:lnTo>
                    <a:lnTo>
                      <a:pt x="286" y="1329"/>
                    </a:lnTo>
                    <a:lnTo>
                      <a:pt x="242" y="1323"/>
                    </a:lnTo>
                    <a:lnTo>
                      <a:pt x="201" y="1315"/>
                    </a:lnTo>
                    <a:lnTo>
                      <a:pt x="162" y="1304"/>
                    </a:lnTo>
                    <a:lnTo>
                      <a:pt x="127" y="1287"/>
                    </a:lnTo>
                    <a:lnTo>
                      <a:pt x="96" y="1268"/>
                    </a:lnTo>
                    <a:lnTo>
                      <a:pt x="72" y="1242"/>
                    </a:lnTo>
                    <a:lnTo>
                      <a:pt x="53" y="1211"/>
                    </a:lnTo>
                    <a:lnTo>
                      <a:pt x="43" y="1175"/>
                    </a:lnTo>
                    <a:lnTo>
                      <a:pt x="42" y="1130"/>
                    </a:lnTo>
                    <a:lnTo>
                      <a:pt x="50" y="1077"/>
                    </a:lnTo>
                    <a:lnTo>
                      <a:pt x="68" y="1017"/>
                    </a:lnTo>
                    <a:lnTo>
                      <a:pt x="99" y="946"/>
                    </a:lnTo>
                    <a:lnTo>
                      <a:pt x="142" y="867"/>
                    </a:lnTo>
                    <a:lnTo>
                      <a:pt x="200" y="777"/>
                    </a:lnTo>
                    <a:lnTo>
                      <a:pt x="248" y="700"/>
                    </a:lnTo>
                    <a:lnTo>
                      <a:pt x="287" y="626"/>
                    </a:lnTo>
                    <a:lnTo>
                      <a:pt x="318" y="556"/>
                    </a:lnTo>
                    <a:lnTo>
                      <a:pt x="341" y="489"/>
                    </a:lnTo>
                    <a:lnTo>
                      <a:pt x="357" y="426"/>
                    </a:lnTo>
                    <a:lnTo>
                      <a:pt x="365" y="366"/>
                    </a:lnTo>
                    <a:lnTo>
                      <a:pt x="368" y="310"/>
                    </a:lnTo>
                    <a:lnTo>
                      <a:pt x="364" y="258"/>
                    </a:lnTo>
                    <a:lnTo>
                      <a:pt x="355" y="210"/>
                    </a:lnTo>
                    <a:lnTo>
                      <a:pt x="341" y="167"/>
                    </a:lnTo>
                    <a:lnTo>
                      <a:pt x="323" y="129"/>
                    </a:lnTo>
                    <a:lnTo>
                      <a:pt x="301" y="94"/>
                    </a:lnTo>
                    <a:lnTo>
                      <a:pt x="276" y="65"/>
                    </a:lnTo>
                    <a:lnTo>
                      <a:pt x="248" y="41"/>
                    </a:lnTo>
                    <a:lnTo>
                      <a:pt x="218" y="22"/>
                    </a:lnTo>
                    <a:lnTo>
                      <a:pt x="186" y="8"/>
                    </a:lnTo>
                    <a:lnTo>
                      <a:pt x="162" y="2"/>
                    </a:lnTo>
                    <a:lnTo>
                      <a:pt x="140" y="0"/>
                    </a:lnTo>
                    <a:lnTo>
                      <a:pt x="119" y="2"/>
                    </a:lnTo>
                    <a:lnTo>
                      <a:pt x="101" y="7"/>
                    </a:lnTo>
                    <a:lnTo>
                      <a:pt x="84" y="15"/>
                    </a:lnTo>
                    <a:lnTo>
                      <a:pt x="69" y="25"/>
                    </a:lnTo>
                    <a:lnTo>
                      <a:pt x="56" y="35"/>
                    </a:lnTo>
                    <a:lnTo>
                      <a:pt x="43" y="48"/>
                    </a:lnTo>
                    <a:lnTo>
                      <a:pt x="33" y="62"/>
                    </a:lnTo>
                    <a:lnTo>
                      <a:pt x="25" y="75"/>
                    </a:lnTo>
                    <a:lnTo>
                      <a:pt x="16" y="87"/>
                    </a:lnTo>
                    <a:lnTo>
                      <a:pt x="11" y="99"/>
                    </a:lnTo>
                    <a:lnTo>
                      <a:pt x="6" y="108"/>
                    </a:lnTo>
                    <a:lnTo>
                      <a:pt x="3" y="116"/>
                    </a:lnTo>
                    <a:lnTo>
                      <a:pt x="1" y="121"/>
                    </a:lnTo>
                    <a:lnTo>
                      <a:pt x="0" y="123"/>
                    </a:lnTo>
                    <a:lnTo>
                      <a:pt x="1" y="122"/>
                    </a:lnTo>
                    <a:lnTo>
                      <a:pt x="4" y="117"/>
                    </a:lnTo>
                    <a:lnTo>
                      <a:pt x="8" y="111"/>
                    </a:lnTo>
                    <a:lnTo>
                      <a:pt x="15" y="103"/>
                    </a:lnTo>
                    <a:lnTo>
                      <a:pt x="23" y="94"/>
                    </a:lnTo>
                    <a:lnTo>
                      <a:pt x="33" y="85"/>
                    </a:lnTo>
                    <a:lnTo>
                      <a:pt x="44" y="75"/>
                    </a:lnTo>
                    <a:lnTo>
                      <a:pt x="56" y="64"/>
                    </a:lnTo>
                    <a:lnTo>
                      <a:pt x="69" y="54"/>
                    </a:lnTo>
                    <a:lnTo>
                      <a:pt x="84" y="45"/>
                    </a:lnTo>
                    <a:lnTo>
                      <a:pt x="99" y="37"/>
                    </a:lnTo>
                    <a:lnTo>
                      <a:pt x="115" y="31"/>
                    </a:lnTo>
                    <a:lnTo>
                      <a:pt x="133" y="27"/>
                    </a:lnTo>
                    <a:lnTo>
                      <a:pt x="151" y="26"/>
                    </a:lnTo>
                    <a:lnTo>
                      <a:pt x="170" y="27"/>
                    </a:lnTo>
                    <a:lnTo>
                      <a:pt x="189" y="33"/>
                    </a:lnTo>
                    <a:lnTo>
                      <a:pt x="210" y="42"/>
                    </a:lnTo>
                    <a:lnTo>
                      <a:pt x="232" y="55"/>
                    </a:lnTo>
                    <a:lnTo>
                      <a:pt x="253" y="72"/>
                    </a:lnTo>
                    <a:lnTo>
                      <a:pt x="273" y="92"/>
                    </a:lnTo>
                    <a:lnTo>
                      <a:pt x="293" y="114"/>
                    </a:lnTo>
                    <a:lnTo>
                      <a:pt x="311" y="140"/>
                    </a:lnTo>
                    <a:lnTo>
                      <a:pt x="327" y="169"/>
                    </a:lnTo>
                    <a:lnTo>
                      <a:pt x="340" y="200"/>
                    </a:lnTo>
                    <a:lnTo>
                      <a:pt x="350" y="236"/>
                    </a:lnTo>
                    <a:lnTo>
                      <a:pt x="357" y="273"/>
                    </a:lnTo>
                    <a:lnTo>
                      <a:pt x="361" y="313"/>
                    </a:lnTo>
                    <a:lnTo>
                      <a:pt x="360" y="357"/>
                    </a:lnTo>
                    <a:lnTo>
                      <a:pt x="353" y="402"/>
                    </a:lnTo>
                    <a:lnTo>
                      <a:pt x="340" y="450"/>
                    </a:lnTo>
                    <a:lnTo>
                      <a:pt x="322" y="501"/>
                    </a:lnTo>
                    <a:lnTo>
                      <a:pt x="297" y="554"/>
                    </a:lnTo>
                    <a:lnTo>
                      <a:pt x="268" y="610"/>
                    </a:lnTo>
                    <a:lnTo>
                      <a:pt x="236" y="663"/>
                    </a:lnTo>
                    <a:lnTo>
                      <a:pt x="205" y="715"/>
                    </a:lnTo>
                    <a:lnTo>
                      <a:pt x="175" y="764"/>
                    </a:lnTo>
                    <a:lnTo>
                      <a:pt x="145" y="813"/>
                    </a:lnTo>
                    <a:lnTo>
                      <a:pt x="118" y="858"/>
                    </a:lnTo>
                    <a:lnTo>
                      <a:pt x="92" y="902"/>
                    </a:lnTo>
                    <a:lnTo>
                      <a:pt x="68" y="944"/>
                    </a:lnTo>
                    <a:lnTo>
                      <a:pt x="49" y="984"/>
                    </a:lnTo>
                    <a:lnTo>
                      <a:pt x="31" y="1022"/>
                    </a:lnTo>
                    <a:lnTo>
                      <a:pt x="19" y="1060"/>
                    </a:lnTo>
                    <a:lnTo>
                      <a:pt x="11" y="1095"/>
                    </a:lnTo>
                    <a:lnTo>
                      <a:pt x="7" y="1130"/>
                    </a:lnTo>
                    <a:lnTo>
                      <a:pt x="11" y="1162"/>
                    </a:lnTo>
                    <a:lnTo>
                      <a:pt x="19" y="1193"/>
                    </a:lnTo>
                    <a:lnTo>
                      <a:pt x="35" y="1223"/>
                    </a:lnTo>
                    <a:lnTo>
                      <a:pt x="56" y="1249"/>
                    </a:lnTo>
                    <a:lnTo>
                      <a:pt x="79" y="1271"/>
                    </a:lnTo>
                    <a:lnTo>
                      <a:pt x="104" y="1290"/>
                    </a:lnTo>
                    <a:lnTo>
                      <a:pt x="130" y="1305"/>
                    </a:lnTo>
                    <a:lnTo>
                      <a:pt x="158" y="1317"/>
                    </a:lnTo>
                    <a:lnTo>
                      <a:pt x="187" y="1325"/>
                    </a:lnTo>
                    <a:lnTo>
                      <a:pt x="215" y="1332"/>
                    </a:lnTo>
                    <a:lnTo>
                      <a:pt x="242" y="1337"/>
                    </a:lnTo>
                    <a:lnTo>
                      <a:pt x="269" y="1339"/>
                    </a:lnTo>
                    <a:lnTo>
                      <a:pt x="293" y="1340"/>
                    </a:lnTo>
                    <a:lnTo>
                      <a:pt x="316" y="1340"/>
                    </a:lnTo>
                    <a:lnTo>
                      <a:pt x="334" y="1339"/>
                    </a:lnTo>
                    <a:lnTo>
                      <a:pt x="350" y="1338"/>
                    </a:lnTo>
                    <a:lnTo>
                      <a:pt x="363" y="1337"/>
                    </a:lnTo>
                    <a:lnTo>
                      <a:pt x="371" y="1336"/>
                    </a:lnTo>
                    <a:lnTo>
                      <a:pt x="373" y="133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58"/>
              <p:cNvSpPr>
                <a:spLocks/>
              </p:cNvSpPr>
              <p:nvPr/>
            </p:nvSpPr>
            <p:spPr bwMode="auto">
              <a:xfrm>
                <a:off x="3348" y="3352"/>
                <a:ext cx="55" cy="62"/>
              </a:xfrm>
              <a:custGeom>
                <a:avLst/>
                <a:gdLst>
                  <a:gd name="T0" fmla="*/ 50 w 110"/>
                  <a:gd name="T1" fmla="*/ 31 h 123"/>
                  <a:gd name="T2" fmla="*/ 53 w 110"/>
                  <a:gd name="T3" fmla="*/ 28 h 123"/>
                  <a:gd name="T4" fmla="*/ 55 w 110"/>
                  <a:gd name="T5" fmla="*/ 24 h 123"/>
                  <a:gd name="T6" fmla="*/ 55 w 110"/>
                  <a:gd name="T7" fmla="*/ 20 h 123"/>
                  <a:gd name="T8" fmla="*/ 54 w 110"/>
                  <a:gd name="T9" fmla="*/ 16 h 123"/>
                  <a:gd name="T10" fmla="*/ 51 w 110"/>
                  <a:gd name="T11" fmla="*/ 13 h 123"/>
                  <a:gd name="T12" fmla="*/ 47 w 110"/>
                  <a:gd name="T13" fmla="*/ 11 h 123"/>
                  <a:gd name="T14" fmla="*/ 43 w 110"/>
                  <a:gd name="T15" fmla="*/ 10 h 123"/>
                  <a:gd name="T16" fmla="*/ 39 w 110"/>
                  <a:gd name="T17" fmla="*/ 12 h 123"/>
                  <a:gd name="T18" fmla="*/ 37 w 110"/>
                  <a:gd name="T19" fmla="*/ 7 h 123"/>
                  <a:gd name="T20" fmla="*/ 35 w 110"/>
                  <a:gd name="T21" fmla="*/ 3 h 123"/>
                  <a:gd name="T22" fmla="*/ 32 w 110"/>
                  <a:gd name="T23" fmla="*/ 1 h 123"/>
                  <a:gd name="T24" fmla="*/ 28 w 110"/>
                  <a:gd name="T25" fmla="*/ 0 h 123"/>
                  <a:gd name="T26" fmla="*/ 24 w 110"/>
                  <a:gd name="T27" fmla="*/ 1 h 123"/>
                  <a:gd name="T28" fmla="*/ 21 w 110"/>
                  <a:gd name="T29" fmla="*/ 3 h 123"/>
                  <a:gd name="T30" fmla="*/ 18 w 110"/>
                  <a:gd name="T31" fmla="*/ 7 h 123"/>
                  <a:gd name="T32" fmla="*/ 17 w 110"/>
                  <a:gd name="T33" fmla="*/ 12 h 123"/>
                  <a:gd name="T34" fmla="*/ 13 w 110"/>
                  <a:gd name="T35" fmla="*/ 10 h 123"/>
                  <a:gd name="T36" fmla="*/ 9 w 110"/>
                  <a:gd name="T37" fmla="*/ 10 h 123"/>
                  <a:gd name="T38" fmla="*/ 5 w 110"/>
                  <a:gd name="T39" fmla="*/ 12 h 123"/>
                  <a:gd name="T40" fmla="*/ 2 w 110"/>
                  <a:gd name="T41" fmla="*/ 16 h 123"/>
                  <a:gd name="T42" fmla="*/ 1 w 110"/>
                  <a:gd name="T43" fmla="*/ 20 h 123"/>
                  <a:gd name="T44" fmla="*/ 1 w 110"/>
                  <a:gd name="T45" fmla="*/ 24 h 123"/>
                  <a:gd name="T46" fmla="*/ 2 w 110"/>
                  <a:gd name="T47" fmla="*/ 28 h 123"/>
                  <a:gd name="T48" fmla="*/ 6 w 110"/>
                  <a:gd name="T49" fmla="*/ 31 h 123"/>
                  <a:gd name="T50" fmla="*/ 2 w 110"/>
                  <a:gd name="T51" fmla="*/ 33 h 123"/>
                  <a:gd name="T52" fmla="*/ 0 w 110"/>
                  <a:gd name="T53" fmla="*/ 37 h 123"/>
                  <a:gd name="T54" fmla="*/ 0 w 110"/>
                  <a:gd name="T55" fmla="*/ 42 h 123"/>
                  <a:gd name="T56" fmla="*/ 1 w 110"/>
                  <a:gd name="T57" fmla="*/ 46 h 123"/>
                  <a:gd name="T58" fmla="*/ 4 w 110"/>
                  <a:gd name="T59" fmla="*/ 49 h 123"/>
                  <a:gd name="T60" fmla="*/ 8 w 110"/>
                  <a:gd name="T61" fmla="*/ 51 h 123"/>
                  <a:gd name="T62" fmla="*/ 12 w 110"/>
                  <a:gd name="T63" fmla="*/ 51 h 123"/>
                  <a:gd name="T64" fmla="*/ 17 w 110"/>
                  <a:gd name="T65" fmla="*/ 50 h 123"/>
                  <a:gd name="T66" fmla="*/ 18 w 110"/>
                  <a:gd name="T67" fmla="*/ 55 h 123"/>
                  <a:gd name="T68" fmla="*/ 20 w 110"/>
                  <a:gd name="T69" fmla="*/ 58 h 123"/>
                  <a:gd name="T70" fmla="*/ 23 w 110"/>
                  <a:gd name="T71" fmla="*/ 61 h 123"/>
                  <a:gd name="T72" fmla="*/ 27 w 110"/>
                  <a:gd name="T73" fmla="*/ 62 h 123"/>
                  <a:gd name="T74" fmla="*/ 31 w 110"/>
                  <a:gd name="T75" fmla="*/ 61 h 123"/>
                  <a:gd name="T76" fmla="*/ 35 w 110"/>
                  <a:gd name="T77" fmla="*/ 58 h 123"/>
                  <a:gd name="T78" fmla="*/ 37 w 110"/>
                  <a:gd name="T79" fmla="*/ 55 h 123"/>
                  <a:gd name="T80" fmla="*/ 38 w 110"/>
                  <a:gd name="T81" fmla="*/ 51 h 123"/>
                  <a:gd name="T82" fmla="*/ 43 w 110"/>
                  <a:gd name="T83" fmla="*/ 52 h 123"/>
                  <a:gd name="T84" fmla="*/ 47 w 110"/>
                  <a:gd name="T85" fmla="*/ 51 h 123"/>
                  <a:gd name="T86" fmla="*/ 51 w 110"/>
                  <a:gd name="T87" fmla="*/ 50 h 123"/>
                  <a:gd name="T88" fmla="*/ 54 w 110"/>
                  <a:gd name="T89" fmla="*/ 47 h 123"/>
                  <a:gd name="T90" fmla="*/ 55 w 110"/>
                  <a:gd name="T91" fmla="*/ 43 h 123"/>
                  <a:gd name="T92" fmla="*/ 55 w 110"/>
                  <a:gd name="T93" fmla="*/ 39 h 123"/>
                  <a:gd name="T94" fmla="*/ 53 w 110"/>
                  <a:gd name="T95" fmla="*/ 35 h 123"/>
                  <a:gd name="T96" fmla="*/ 50 w 110"/>
                  <a:gd name="T97" fmla="*/ 31 h 1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0" h="123">
                    <a:moveTo>
                      <a:pt x="99" y="62"/>
                    </a:moveTo>
                    <a:lnTo>
                      <a:pt x="105" y="56"/>
                    </a:lnTo>
                    <a:lnTo>
                      <a:pt x="110" y="48"/>
                    </a:lnTo>
                    <a:lnTo>
                      <a:pt x="110" y="39"/>
                    </a:lnTo>
                    <a:lnTo>
                      <a:pt x="108" y="31"/>
                    </a:lnTo>
                    <a:lnTo>
                      <a:pt x="102" y="25"/>
                    </a:lnTo>
                    <a:lnTo>
                      <a:pt x="94" y="21"/>
                    </a:lnTo>
                    <a:lnTo>
                      <a:pt x="86" y="20"/>
                    </a:lnTo>
                    <a:lnTo>
                      <a:pt x="77" y="23"/>
                    </a:lnTo>
                    <a:lnTo>
                      <a:pt x="74" y="13"/>
                    </a:lnTo>
                    <a:lnTo>
                      <a:pt x="70" y="6"/>
                    </a:lnTo>
                    <a:lnTo>
                      <a:pt x="63" y="2"/>
                    </a:lnTo>
                    <a:lnTo>
                      <a:pt x="55" y="0"/>
                    </a:lnTo>
                    <a:lnTo>
                      <a:pt x="48" y="2"/>
                    </a:lnTo>
                    <a:lnTo>
                      <a:pt x="41" y="6"/>
                    </a:lnTo>
                    <a:lnTo>
                      <a:pt x="36" y="13"/>
                    </a:lnTo>
                    <a:lnTo>
                      <a:pt x="34" y="23"/>
                    </a:lnTo>
                    <a:lnTo>
                      <a:pt x="25" y="20"/>
                    </a:lnTo>
                    <a:lnTo>
                      <a:pt x="17" y="20"/>
                    </a:lnTo>
                    <a:lnTo>
                      <a:pt x="9" y="24"/>
                    </a:lnTo>
                    <a:lnTo>
                      <a:pt x="3" y="31"/>
                    </a:lnTo>
                    <a:lnTo>
                      <a:pt x="1" y="39"/>
                    </a:lnTo>
                    <a:lnTo>
                      <a:pt x="1" y="47"/>
                    </a:lnTo>
                    <a:lnTo>
                      <a:pt x="4" y="55"/>
                    </a:lnTo>
                    <a:lnTo>
                      <a:pt x="11" y="61"/>
                    </a:lnTo>
                    <a:lnTo>
                      <a:pt x="4" y="66"/>
                    </a:lnTo>
                    <a:lnTo>
                      <a:pt x="0" y="74"/>
                    </a:lnTo>
                    <a:lnTo>
                      <a:pt x="0" y="84"/>
                    </a:lnTo>
                    <a:lnTo>
                      <a:pt x="2" y="92"/>
                    </a:lnTo>
                    <a:lnTo>
                      <a:pt x="8" y="97"/>
                    </a:lnTo>
                    <a:lnTo>
                      <a:pt x="16" y="101"/>
                    </a:lnTo>
                    <a:lnTo>
                      <a:pt x="24" y="102"/>
                    </a:lnTo>
                    <a:lnTo>
                      <a:pt x="33" y="100"/>
                    </a:lnTo>
                    <a:lnTo>
                      <a:pt x="35" y="109"/>
                    </a:lnTo>
                    <a:lnTo>
                      <a:pt x="40" y="116"/>
                    </a:lnTo>
                    <a:lnTo>
                      <a:pt x="46" y="121"/>
                    </a:lnTo>
                    <a:lnTo>
                      <a:pt x="54" y="123"/>
                    </a:lnTo>
                    <a:lnTo>
                      <a:pt x="62" y="121"/>
                    </a:lnTo>
                    <a:lnTo>
                      <a:pt x="69" y="116"/>
                    </a:lnTo>
                    <a:lnTo>
                      <a:pt x="73" y="109"/>
                    </a:lnTo>
                    <a:lnTo>
                      <a:pt x="76" y="101"/>
                    </a:lnTo>
                    <a:lnTo>
                      <a:pt x="85" y="103"/>
                    </a:lnTo>
                    <a:lnTo>
                      <a:pt x="93" y="102"/>
                    </a:lnTo>
                    <a:lnTo>
                      <a:pt x="101" y="99"/>
                    </a:lnTo>
                    <a:lnTo>
                      <a:pt x="107" y="93"/>
                    </a:lnTo>
                    <a:lnTo>
                      <a:pt x="109" y="85"/>
                    </a:lnTo>
                    <a:lnTo>
                      <a:pt x="109" y="77"/>
                    </a:lnTo>
                    <a:lnTo>
                      <a:pt x="105" y="69"/>
                    </a:lnTo>
                    <a:lnTo>
                      <a:pt x="99" y="6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259"/>
              <p:cNvSpPr>
                <a:spLocks/>
              </p:cNvSpPr>
              <p:nvPr/>
            </p:nvSpPr>
            <p:spPr bwMode="auto">
              <a:xfrm>
                <a:off x="3367" y="3375"/>
                <a:ext cx="16" cy="16"/>
              </a:xfrm>
              <a:custGeom>
                <a:avLst/>
                <a:gdLst>
                  <a:gd name="T0" fmla="*/ 8 w 31"/>
                  <a:gd name="T1" fmla="*/ 16 h 33"/>
                  <a:gd name="T2" fmla="*/ 5 w 31"/>
                  <a:gd name="T3" fmla="*/ 16 h 33"/>
                  <a:gd name="T4" fmla="*/ 2 w 31"/>
                  <a:gd name="T5" fmla="*/ 14 h 33"/>
                  <a:gd name="T6" fmla="*/ 1 w 31"/>
                  <a:gd name="T7" fmla="*/ 12 h 33"/>
                  <a:gd name="T8" fmla="*/ 0 w 31"/>
                  <a:gd name="T9" fmla="*/ 8 h 33"/>
                  <a:gd name="T10" fmla="*/ 1 w 31"/>
                  <a:gd name="T11" fmla="*/ 5 h 33"/>
                  <a:gd name="T12" fmla="*/ 2 w 31"/>
                  <a:gd name="T13" fmla="*/ 2 h 33"/>
                  <a:gd name="T14" fmla="*/ 5 w 31"/>
                  <a:gd name="T15" fmla="*/ 1 h 33"/>
                  <a:gd name="T16" fmla="*/ 8 w 31"/>
                  <a:gd name="T17" fmla="*/ 0 h 33"/>
                  <a:gd name="T18" fmla="*/ 11 w 31"/>
                  <a:gd name="T19" fmla="*/ 1 h 33"/>
                  <a:gd name="T20" fmla="*/ 13 w 31"/>
                  <a:gd name="T21" fmla="*/ 2 h 33"/>
                  <a:gd name="T22" fmla="*/ 15 w 31"/>
                  <a:gd name="T23" fmla="*/ 5 h 33"/>
                  <a:gd name="T24" fmla="*/ 16 w 31"/>
                  <a:gd name="T25" fmla="*/ 8 h 33"/>
                  <a:gd name="T26" fmla="*/ 15 w 31"/>
                  <a:gd name="T27" fmla="*/ 12 h 33"/>
                  <a:gd name="T28" fmla="*/ 13 w 31"/>
                  <a:gd name="T29" fmla="*/ 14 h 33"/>
                  <a:gd name="T30" fmla="*/ 11 w 31"/>
                  <a:gd name="T31" fmla="*/ 16 h 33"/>
                  <a:gd name="T32" fmla="*/ 8 w 31"/>
                  <a:gd name="T33" fmla="*/ 16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3">
                    <a:moveTo>
                      <a:pt x="15" y="33"/>
                    </a:moveTo>
                    <a:lnTo>
                      <a:pt x="9" y="32"/>
                    </a:lnTo>
                    <a:lnTo>
                      <a:pt x="4" y="28"/>
                    </a:lnTo>
                    <a:lnTo>
                      <a:pt x="1" y="24"/>
                    </a:lnTo>
                    <a:lnTo>
                      <a:pt x="0" y="17"/>
                    </a:lnTo>
                    <a:lnTo>
                      <a:pt x="1" y="10"/>
                    </a:lnTo>
                    <a:lnTo>
                      <a:pt x="4" y="5"/>
                    </a:lnTo>
                    <a:lnTo>
                      <a:pt x="9" y="2"/>
                    </a:lnTo>
                    <a:lnTo>
                      <a:pt x="15" y="0"/>
                    </a:lnTo>
                    <a:lnTo>
                      <a:pt x="22" y="2"/>
                    </a:lnTo>
                    <a:lnTo>
                      <a:pt x="26" y="5"/>
                    </a:lnTo>
                    <a:lnTo>
                      <a:pt x="30" y="10"/>
                    </a:lnTo>
                    <a:lnTo>
                      <a:pt x="31" y="17"/>
                    </a:lnTo>
                    <a:lnTo>
                      <a:pt x="30" y="24"/>
                    </a:lnTo>
                    <a:lnTo>
                      <a:pt x="26" y="28"/>
                    </a:lnTo>
                    <a:lnTo>
                      <a:pt x="22" y="32"/>
                    </a:lnTo>
                    <a:lnTo>
                      <a:pt x="15" y="33"/>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260"/>
              <p:cNvSpPr>
                <a:spLocks/>
              </p:cNvSpPr>
              <p:nvPr/>
            </p:nvSpPr>
            <p:spPr bwMode="auto">
              <a:xfrm>
                <a:off x="2828" y="3366"/>
                <a:ext cx="56" cy="61"/>
              </a:xfrm>
              <a:custGeom>
                <a:avLst/>
                <a:gdLst>
                  <a:gd name="T0" fmla="*/ 51 w 111"/>
                  <a:gd name="T1" fmla="*/ 31 h 122"/>
                  <a:gd name="T2" fmla="*/ 54 w 111"/>
                  <a:gd name="T3" fmla="*/ 28 h 122"/>
                  <a:gd name="T4" fmla="*/ 56 w 111"/>
                  <a:gd name="T5" fmla="*/ 24 h 122"/>
                  <a:gd name="T6" fmla="*/ 56 w 111"/>
                  <a:gd name="T7" fmla="*/ 20 h 122"/>
                  <a:gd name="T8" fmla="*/ 55 w 111"/>
                  <a:gd name="T9" fmla="*/ 16 h 122"/>
                  <a:gd name="T10" fmla="*/ 52 w 111"/>
                  <a:gd name="T11" fmla="*/ 12 h 122"/>
                  <a:gd name="T12" fmla="*/ 48 w 111"/>
                  <a:gd name="T13" fmla="*/ 11 h 122"/>
                  <a:gd name="T14" fmla="*/ 44 w 111"/>
                  <a:gd name="T15" fmla="*/ 10 h 122"/>
                  <a:gd name="T16" fmla="*/ 40 w 111"/>
                  <a:gd name="T17" fmla="*/ 11 h 122"/>
                  <a:gd name="T18" fmla="*/ 39 w 111"/>
                  <a:gd name="T19" fmla="*/ 7 h 122"/>
                  <a:gd name="T20" fmla="*/ 36 w 111"/>
                  <a:gd name="T21" fmla="*/ 3 h 122"/>
                  <a:gd name="T22" fmla="*/ 32 w 111"/>
                  <a:gd name="T23" fmla="*/ 1 h 122"/>
                  <a:gd name="T24" fmla="*/ 28 w 111"/>
                  <a:gd name="T25" fmla="*/ 0 h 122"/>
                  <a:gd name="T26" fmla="*/ 24 w 111"/>
                  <a:gd name="T27" fmla="*/ 1 h 122"/>
                  <a:gd name="T28" fmla="*/ 21 w 111"/>
                  <a:gd name="T29" fmla="*/ 3 h 122"/>
                  <a:gd name="T30" fmla="*/ 18 w 111"/>
                  <a:gd name="T31" fmla="*/ 7 h 122"/>
                  <a:gd name="T32" fmla="*/ 17 w 111"/>
                  <a:gd name="T33" fmla="*/ 11 h 122"/>
                  <a:gd name="T34" fmla="*/ 13 w 111"/>
                  <a:gd name="T35" fmla="*/ 10 h 122"/>
                  <a:gd name="T36" fmla="*/ 9 w 111"/>
                  <a:gd name="T37" fmla="*/ 10 h 122"/>
                  <a:gd name="T38" fmla="*/ 5 w 111"/>
                  <a:gd name="T39" fmla="*/ 12 h 122"/>
                  <a:gd name="T40" fmla="*/ 2 w 111"/>
                  <a:gd name="T41" fmla="*/ 15 h 122"/>
                  <a:gd name="T42" fmla="*/ 1 w 111"/>
                  <a:gd name="T43" fmla="*/ 19 h 122"/>
                  <a:gd name="T44" fmla="*/ 1 w 111"/>
                  <a:gd name="T45" fmla="*/ 23 h 122"/>
                  <a:gd name="T46" fmla="*/ 2 w 111"/>
                  <a:gd name="T47" fmla="*/ 27 h 122"/>
                  <a:gd name="T48" fmla="*/ 6 w 111"/>
                  <a:gd name="T49" fmla="*/ 30 h 122"/>
                  <a:gd name="T50" fmla="*/ 2 w 111"/>
                  <a:gd name="T51" fmla="*/ 33 h 122"/>
                  <a:gd name="T52" fmla="*/ 1 w 111"/>
                  <a:gd name="T53" fmla="*/ 37 h 122"/>
                  <a:gd name="T54" fmla="*/ 0 w 111"/>
                  <a:gd name="T55" fmla="*/ 42 h 122"/>
                  <a:gd name="T56" fmla="*/ 1 w 111"/>
                  <a:gd name="T57" fmla="*/ 46 h 122"/>
                  <a:gd name="T58" fmla="*/ 4 w 111"/>
                  <a:gd name="T59" fmla="*/ 49 h 122"/>
                  <a:gd name="T60" fmla="*/ 8 w 111"/>
                  <a:gd name="T61" fmla="*/ 51 h 122"/>
                  <a:gd name="T62" fmla="*/ 12 w 111"/>
                  <a:gd name="T63" fmla="*/ 51 h 122"/>
                  <a:gd name="T64" fmla="*/ 17 w 111"/>
                  <a:gd name="T65" fmla="*/ 50 h 122"/>
                  <a:gd name="T66" fmla="*/ 18 w 111"/>
                  <a:gd name="T67" fmla="*/ 54 h 122"/>
                  <a:gd name="T68" fmla="*/ 20 w 111"/>
                  <a:gd name="T69" fmla="*/ 58 h 122"/>
                  <a:gd name="T70" fmla="*/ 24 w 111"/>
                  <a:gd name="T71" fmla="*/ 60 h 122"/>
                  <a:gd name="T72" fmla="*/ 28 w 111"/>
                  <a:gd name="T73" fmla="*/ 61 h 122"/>
                  <a:gd name="T74" fmla="*/ 32 w 111"/>
                  <a:gd name="T75" fmla="*/ 60 h 122"/>
                  <a:gd name="T76" fmla="*/ 35 w 111"/>
                  <a:gd name="T77" fmla="*/ 58 h 122"/>
                  <a:gd name="T78" fmla="*/ 38 w 111"/>
                  <a:gd name="T79" fmla="*/ 54 h 122"/>
                  <a:gd name="T80" fmla="*/ 39 w 111"/>
                  <a:gd name="T81" fmla="*/ 50 h 122"/>
                  <a:gd name="T82" fmla="*/ 44 w 111"/>
                  <a:gd name="T83" fmla="*/ 52 h 122"/>
                  <a:gd name="T84" fmla="*/ 48 w 111"/>
                  <a:gd name="T85" fmla="*/ 51 h 122"/>
                  <a:gd name="T86" fmla="*/ 52 w 111"/>
                  <a:gd name="T87" fmla="*/ 49 h 122"/>
                  <a:gd name="T88" fmla="*/ 55 w 111"/>
                  <a:gd name="T89" fmla="*/ 46 h 122"/>
                  <a:gd name="T90" fmla="*/ 56 w 111"/>
                  <a:gd name="T91" fmla="*/ 42 h 122"/>
                  <a:gd name="T92" fmla="*/ 55 w 111"/>
                  <a:gd name="T93" fmla="*/ 38 h 122"/>
                  <a:gd name="T94" fmla="*/ 54 w 111"/>
                  <a:gd name="T95" fmla="*/ 34 h 122"/>
                  <a:gd name="T96" fmla="*/ 51 w 111"/>
                  <a:gd name="T97" fmla="*/ 31 h 1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1" h="122">
                    <a:moveTo>
                      <a:pt x="101" y="61"/>
                    </a:moveTo>
                    <a:lnTo>
                      <a:pt x="108" y="55"/>
                    </a:lnTo>
                    <a:lnTo>
                      <a:pt x="111" y="47"/>
                    </a:lnTo>
                    <a:lnTo>
                      <a:pt x="111" y="39"/>
                    </a:lnTo>
                    <a:lnTo>
                      <a:pt x="109" y="31"/>
                    </a:lnTo>
                    <a:lnTo>
                      <a:pt x="103" y="24"/>
                    </a:lnTo>
                    <a:lnTo>
                      <a:pt x="96" y="21"/>
                    </a:lnTo>
                    <a:lnTo>
                      <a:pt x="88" y="20"/>
                    </a:lnTo>
                    <a:lnTo>
                      <a:pt x="79" y="22"/>
                    </a:lnTo>
                    <a:lnTo>
                      <a:pt x="77" y="13"/>
                    </a:lnTo>
                    <a:lnTo>
                      <a:pt x="71" y="6"/>
                    </a:lnTo>
                    <a:lnTo>
                      <a:pt x="64" y="1"/>
                    </a:lnTo>
                    <a:lnTo>
                      <a:pt x="56" y="0"/>
                    </a:lnTo>
                    <a:lnTo>
                      <a:pt x="48" y="1"/>
                    </a:lnTo>
                    <a:lnTo>
                      <a:pt x="41" y="6"/>
                    </a:lnTo>
                    <a:lnTo>
                      <a:pt x="36" y="13"/>
                    </a:lnTo>
                    <a:lnTo>
                      <a:pt x="34" y="22"/>
                    </a:lnTo>
                    <a:lnTo>
                      <a:pt x="25" y="20"/>
                    </a:lnTo>
                    <a:lnTo>
                      <a:pt x="17" y="20"/>
                    </a:lnTo>
                    <a:lnTo>
                      <a:pt x="9" y="23"/>
                    </a:lnTo>
                    <a:lnTo>
                      <a:pt x="3" y="30"/>
                    </a:lnTo>
                    <a:lnTo>
                      <a:pt x="1" y="38"/>
                    </a:lnTo>
                    <a:lnTo>
                      <a:pt x="1" y="46"/>
                    </a:lnTo>
                    <a:lnTo>
                      <a:pt x="4" y="54"/>
                    </a:lnTo>
                    <a:lnTo>
                      <a:pt x="11" y="60"/>
                    </a:lnTo>
                    <a:lnTo>
                      <a:pt x="4" y="66"/>
                    </a:lnTo>
                    <a:lnTo>
                      <a:pt x="1" y="74"/>
                    </a:lnTo>
                    <a:lnTo>
                      <a:pt x="0" y="83"/>
                    </a:lnTo>
                    <a:lnTo>
                      <a:pt x="2" y="91"/>
                    </a:lnTo>
                    <a:lnTo>
                      <a:pt x="8" y="98"/>
                    </a:lnTo>
                    <a:lnTo>
                      <a:pt x="16" y="102"/>
                    </a:lnTo>
                    <a:lnTo>
                      <a:pt x="24" y="102"/>
                    </a:lnTo>
                    <a:lnTo>
                      <a:pt x="33" y="99"/>
                    </a:lnTo>
                    <a:lnTo>
                      <a:pt x="35" y="108"/>
                    </a:lnTo>
                    <a:lnTo>
                      <a:pt x="40" y="115"/>
                    </a:lnTo>
                    <a:lnTo>
                      <a:pt x="47" y="120"/>
                    </a:lnTo>
                    <a:lnTo>
                      <a:pt x="55" y="122"/>
                    </a:lnTo>
                    <a:lnTo>
                      <a:pt x="63" y="120"/>
                    </a:lnTo>
                    <a:lnTo>
                      <a:pt x="70" y="115"/>
                    </a:lnTo>
                    <a:lnTo>
                      <a:pt x="76" y="108"/>
                    </a:lnTo>
                    <a:lnTo>
                      <a:pt x="78" y="100"/>
                    </a:lnTo>
                    <a:lnTo>
                      <a:pt x="87" y="103"/>
                    </a:lnTo>
                    <a:lnTo>
                      <a:pt x="95" y="102"/>
                    </a:lnTo>
                    <a:lnTo>
                      <a:pt x="103" y="98"/>
                    </a:lnTo>
                    <a:lnTo>
                      <a:pt x="109" y="92"/>
                    </a:lnTo>
                    <a:lnTo>
                      <a:pt x="111" y="84"/>
                    </a:lnTo>
                    <a:lnTo>
                      <a:pt x="110" y="76"/>
                    </a:lnTo>
                    <a:lnTo>
                      <a:pt x="107" y="68"/>
                    </a:lnTo>
                    <a:lnTo>
                      <a:pt x="101" y="6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261"/>
              <p:cNvSpPr>
                <a:spLocks/>
              </p:cNvSpPr>
              <p:nvPr/>
            </p:nvSpPr>
            <p:spPr bwMode="auto">
              <a:xfrm>
                <a:off x="2847" y="3388"/>
                <a:ext cx="16" cy="16"/>
              </a:xfrm>
              <a:custGeom>
                <a:avLst/>
                <a:gdLst>
                  <a:gd name="T0" fmla="*/ 8 w 32"/>
                  <a:gd name="T1" fmla="*/ 16 h 32"/>
                  <a:gd name="T2" fmla="*/ 5 w 32"/>
                  <a:gd name="T3" fmla="*/ 16 h 32"/>
                  <a:gd name="T4" fmla="*/ 2 w 32"/>
                  <a:gd name="T5" fmla="*/ 14 h 32"/>
                  <a:gd name="T6" fmla="*/ 1 w 32"/>
                  <a:gd name="T7" fmla="*/ 12 h 32"/>
                  <a:gd name="T8" fmla="*/ 0 w 32"/>
                  <a:gd name="T9" fmla="*/ 8 h 32"/>
                  <a:gd name="T10" fmla="*/ 1 w 32"/>
                  <a:gd name="T11" fmla="*/ 5 h 32"/>
                  <a:gd name="T12" fmla="*/ 2 w 32"/>
                  <a:gd name="T13" fmla="*/ 3 h 32"/>
                  <a:gd name="T14" fmla="*/ 5 w 32"/>
                  <a:gd name="T15" fmla="*/ 1 h 32"/>
                  <a:gd name="T16" fmla="*/ 8 w 32"/>
                  <a:gd name="T17" fmla="*/ 0 h 32"/>
                  <a:gd name="T18" fmla="*/ 12 w 32"/>
                  <a:gd name="T19" fmla="*/ 1 h 32"/>
                  <a:gd name="T20" fmla="*/ 14 w 32"/>
                  <a:gd name="T21" fmla="*/ 3 h 32"/>
                  <a:gd name="T22" fmla="*/ 16 w 32"/>
                  <a:gd name="T23" fmla="*/ 5 h 32"/>
                  <a:gd name="T24" fmla="*/ 16 w 32"/>
                  <a:gd name="T25" fmla="*/ 8 h 32"/>
                  <a:gd name="T26" fmla="*/ 16 w 32"/>
                  <a:gd name="T27" fmla="*/ 12 h 32"/>
                  <a:gd name="T28" fmla="*/ 14 w 32"/>
                  <a:gd name="T29" fmla="*/ 14 h 32"/>
                  <a:gd name="T30" fmla="*/ 12 w 32"/>
                  <a:gd name="T31" fmla="*/ 16 h 32"/>
                  <a:gd name="T32" fmla="*/ 8 w 32"/>
                  <a:gd name="T33" fmla="*/ 16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16" y="32"/>
                    </a:moveTo>
                    <a:lnTo>
                      <a:pt x="9" y="31"/>
                    </a:lnTo>
                    <a:lnTo>
                      <a:pt x="4" y="28"/>
                    </a:lnTo>
                    <a:lnTo>
                      <a:pt x="1" y="23"/>
                    </a:lnTo>
                    <a:lnTo>
                      <a:pt x="0" y="16"/>
                    </a:lnTo>
                    <a:lnTo>
                      <a:pt x="1" y="9"/>
                    </a:lnTo>
                    <a:lnTo>
                      <a:pt x="4" y="5"/>
                    </a:lnTo>
                    <a:lnTo>
                      <a:pt x="9" y="1"/>
                    </a:lnTo>
                    <a:lnTo>
                      <a:pt x="16" y="0"/>
                    </a:lnTo>
                    <a:lnTo>
                      <a:pt x="23" y="1"/>
                    </a:lnTo>
                    <a:lnTo>
                      <a:pt x="27" y="5"/>
                    </a:lnTo>
                    <a:lnTo>
                      <a:pt x="31" y="9"/>
                    </a:lnTo>
                    <a:lnTo>
                      <a:pt x="32" y="16"/>
                    </a:lnTo>
                    <a:lnTo>
                      <a:pt x="31" y="23"/>
                    </a:lnTo>
                    <a:lnTo>
                      <a:pt x="27" y="28"/>
                    </a:lnTo>
                    <a:lnTo>
                      <a:pt x="23" y="31"/>
                    </a:lnTo>
                    <a:lnTo>
                      <a:pt x="16" y="32"/>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262"/>
              <p:cNvSpPr>
                <a:spLocks/>
              </p:cNvSpPr>
              <p:nvPr/>
            </p:nvSpPr>
            <p:spPr bwMode="auto">
              <a:xfrm>
                <a:off x="2862" y="2353"/>
                <a:ext cx="68" cy="74"/>
              </a:xfrm>
              <a:custGeom>
                <a:avLst/>
                <a:gdLst>
                  <a:gd name="T0" fmla="*/ 66 w 136"/>
                  <a:gd name="T1" fmla="*/ 33 h 149"/>
                  <a:gd name="T2" fmla="*/ 68 w 136"/>
                  <a:gd name="T3" fmla="*/ 23 h 149"/>
                  <a:gd name="T4" fmla="*/ 65 w 136"/>
                  <a:gd name="T5" fmla="*/ 17 h 149"/>
                  <a:gd name="T6" fmla="*/ 61 w 136"/>
                  <a:gd name="T7" fmla="*/ 14 h 149"/>
                  <a:gd name="T8" fmla="*/ 56 w 136"/>
                  <a:gd name="T9" fmla="*/ 13 h 149"/>
                  <a:gd name="T10" fmla="*/ 51 w 136"/>
                  <a:gd name="T11" fmla="*/ 13 h 149"/>
                  <a:gd name="T12" fmla="*/ 47 w 136"/>
                  <a:gd name="T13" fmla="*/ 9 h 149"/>
                  <a:gd name="T14" fmla="*/ 40 w 136"/>
                  <a:gd name="T15" fmla="*/ 1 h 149"/>
                  <a:gd name="T16" fmla="*/ 29 w 136"/>
                  <a:gd name="T17" fmla="*/ 1 h 149"/>
                  <a:gd name="T18" fmla="*/ 22 w 136"/>
                  <a:gd name="T19" fmla="*/ 8 h 149"/>
                  <a:gd name="T20" fmla="*/ 18 w 136"/>
                  <a:gd name="T21" fmla="*/ 12 h 149"/>
                  <a:gd name="T22" fmla="*/ 13 w 136"/>
                  <a:gd name="T23" fmla="*/ 12 h 149"/>
                  <a:gd name="T24" fmla="*/ 8 w 136"/>
                  <a:gd name="T25" fmla="*/ 13 h 149"/>
                  <a:gd name="T26" fmla="*/ 4 w 136"/>
                  <a:gd name="T27" fmla="*/ 16 h 149"/>
                  <a:gd name="T28" fmla="*/ 0 w 136"/>
                  <a:gd name="T29" fmla="*/ 23 h 149"/>
                  <a:gd name="T30" fmla="*/ 3 w 136"/>
                  <a:gd name="T31" fmla="*/ 33 h 149"/>
                  <a:gd name="T32" fmla="*/ 3 w 136"/>
                  <a:gd name="T33" fmla="*/ 40 h 149"/>
                  <a:gd name="T34" fmla="*/ 0 w 136"/>
                  <a:gd name="T35" fmla="*/ 50 h 149"/>
                  <a:gd name="T36" fmla="*/ 4 w 136"/>
                  <a:gd name="T37" fmla="*/ 57 h 149"/>
                  <a:gd name="T38" fmla="*/ 7 w 136"/>
                  <a:gd name="T39" fmla="*/ 60 h 149"/>
                  <a:gd name="T40" fmla="*/ 13 w 136"/>
                  <a:gd name="T41" fmla="*/ 61 h 149"/>
                  <a:gd name="T42" fmla="*/ 17 w 136"/>
                  <a:gd name="T43" fmla="*/ 61 h 149"/>
                  <a:gd name="T44" fmla="*/ 21 w 136"/>
                  <a:gd name="T45" fmla="*/ 66 h 149"/>
                  <a:gd name="T46" fmla="*/ 29 w 136"/>
                  <a:gd name="T47" fmla="*/ 73 h 149"/>
                  <a:gd name="T48" fmla="*/ 39 w 136"/>
                  <a:gd name="T49" fmla="*/ 73 h 149"/>
                  <a:gd name="T50" fmla="*/ 46 w 136"/>
                  <a:gd name="T51" fmla="*/ 66 h 149"/>
                  <a:gd name="T52" fmla="*/ 50 w 136"/>
                  <a:gd name="T53" fmla="*/ 61 h 149"/>
                  <a:gd name="T54" fmla="*/ 56 w 136"/>
                  <a:gd name="T55" fmla="*/ 62 h 149"/>
                  <a:gd name="T56" fmla="*/ 60 w 136"/>
                  <a:gd name="T57" fmla="*/ 61 h 149"/>
                  <a:gd name="T58" fmla="*/ 64 w 136"/>
                  <a:gd name="T59" fmla="*/ 58 h 149"/>
                  <a:gd name="T60" fmla="*/ 68 w 136"/>
                  <a:gd name="T61" fmla="*/ 51 h 149"/>
                  <a:gd name="T62" fmla="*/ 65 w 136"/>
                  <a:gd name="T63" fmla="*/ 4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9">
                    <a:moveTo>
                      <a:pt x="123" y="75"/>
                    </a:moveTo>
                    <a:lnTo>
                      <a:pt x="131" y="67"/>
                    </a:lnTo>
                    <a:lnTo>
                      <a:pt x="135" y="58"/>
                    </a:lnTo>
                    <a:lnTo>
                      <a:pt x="136" y="47"/>
                    </a:lnTo>
                    <a:lnTo>
                      <a:pt x="133" y="38"/>
                    </a:lnTo>
                    <a:lnTo>
                      <a:pt x="129" y="34"/>
                    </a:lnTo>
                    <a:lnTo>
                      <a:pt x="126" y="30"/>
                    </a:lnTo>
                    <a:lnTo>
                      <a:pt x="121" y="28"/>
                    </a:lnTo>
                    <a:lnTo>
                      <a:pt x="117" y="26"/>
                    </a:lnTo>
                    <a:lnTo>
                      <a:pt x="112" y="26"/>
                    </a:lnTo>
                    <a:lnTo>
                      <a:pt x="106" y="26"/>
                    </a:lnTo>
                    <a:lnTo>
                      <a:pt x="102" y="26"/>
                    </a:lnTo>
                    <a:lnTo>
                      <a:pt x="96" y="28"/>
                    </a:lnTo>
                    <a:lnTo>
                      <a:pt x="94" y="18"/>
                    </a:lnTo>
                    <a:lnTo>
                      <a:pt x="88" y="8"/>
                    </a:lnTo>
                    <a:lnTo>
                      <a:pt x="79" y="3"/>
                    </a:lnTo>
                    <a:lnTo>
                      <a:pt x="68" y="0"/>
                    </a:lnTo>
                    <a:lnTo>
                      <a:pt x="58" y="3"/>
                    </a:lnTo>
                    <a:lnTo>
                      <a:pt x="50" y="8"/>
                    </a:lnTo>
                    <a:lnTo>
                      <a:pt x="44" y="16"/>
                    </a:lnTo>
                    <a:lnTo>
                      <a:pt x="42" y="27"/>
                    </a:lnTo>
                    <a:lnTo>
                      <a:pt x="36" y="24"/>
                    </a:lnTo>
                    <a:lnTo>
                      <a:pt x="30" y="24"/>
                    </a:lnTo>
                    <a:lnTo>
                      <a:pt x="25" y="24"/>
                    </a:lnTo>
                    <a:lnTo>
                      <a:pt x="20" y="24"/>
                    </a:lnTo>
                    <a:lnTo>
                      <a:pt x="15" y="27"/>
                    </a:lnTo>
                    <a:lnTo>
                      <a:pt x="11" y="29"/>
                    </a:lnTo>
                    <a:lnTo>
                      <a:pt x="7" y="32"/>
                    </a:lnTo>
                    <a:lnTo>
                      <a:pt x="4" y="37"/>
                    </a:lnTo>
                    <a:lnTo>
                      <a:pt x="0" y="46"/>
                    </a:lnTo>
                    <a:lnTo>
                      <a:pt x="2" y="57"/>
                    </a:lnTo>
                    <a:lnTo>
                      <a:pt x="6" y="66"/>
                    </a:lnTo>
                    <a:lnTo>
                      <a:pt x="13" y="74"/>
                    </a:lnTo>
                    <a:lnTo>
                      <a:pt x="5" y="81"/>
                    </a:lnTo>
                    <a:lnTo>
                      <a:pt x="0" y="90"/>
                    </a:lnTo>
                    <a:lnTo>
                      <a:pt x="0" y="100"/>
                    </a:lnTo>
                    <a:lnTo>
                      <a:pt x="4" y="111"/>
                    </a:lnTo>
                    <a:lnTo>
                      <a:pt x="7" y="115"/>
                    </a:lnTo>
                    <a:lnTo>
                      <a:pt x="11" y="119"/>
                    </a:lnTo>
                    <a:lnTo>
                      <a:pt x="14" y="121"/>
                    </a:lnTo>
                    <a:lnTo>
                      <a:pt x="19" y="122"/>
                    </a:lnTo>
                    <a:lnTo>
                      <a:pt x="25" y="123"/>
                    </a:lnTo>
                    <a:lnTo>
                      <a:pt x="29" y="123"/>
                    </a:lnTo>
                    <a:lnTo>
                      <a:pt x="34" y="122"/>
                    </a:lnTo>
                    <a:lnTo>
                      <a:pt x="40" y="121"/>
                    </a:lnTo>
                    <a:lnTo>
                      <a:pt x="42" y="132"/>
                    </a:lnTo>
                    <a:lnTo>
                      <a:pt x="49" y="141"/>
                    </a:lnTo>
                    <a:lnTo>
                      <a:pt x="57" y="147"/>
                    </a:lnTo>
                    <a:lnTo>
                      <a:pt x="67" y="149"/>
                    </a:lnTo>
                    <a:lnTo>
                      <a:pt x="78" y="147"/>
                    </a:lnTo>
                    <a:lnTo>
                      <a:pt x="86" y="141"/>
                    </a:lnTo>
                    <a:lnTo>
                      <a:pt x="91" y="133"/>
                    </a:lnTo>
                    <a:lnTo>
                      <a:pt x="94" y="122"/>
                    </a:lnTo>
                    <a:lnTo>
                      <a:pt x="100" y="123"/>
                    </a:lnTo>
                    <a:lnTo>
                      <a:pt x="105" y="125"/>
                    </a:lnTo>
                    <a:lnTo>
                      <a:pt x="111" y="125"/>
                    </a:lnTo>
                    <a:lnTo>
                      <a:pt x="116" y="123"/>
                    </a:lnTo>
                    <a:lnTo>
                      <a:pt x="120" y="122"/>
                    </a:lnTo>
                    <a:lnTo>
                      <a:pt x="125" y="120"/>
                    </a:lnTo>
                    <a:lnTo>
                      <a:pt x="128" y="117"/>
                    </a:lnTo>
                    <a:lnTo>
                      <a:pt x="132" y="112"/>
                    </a:lnTo>
                    <a:lnTo>
                      <a:pt x="135" y="103"/>
                    </a:lnTo>
                    <a:lnTo>
                      <a:pt x="134" y="92"/>
                    </a:lnTo>
                    <a:lnTo>
                      <a:pt x="129" y="83"/>
                    </a:lnTo>
                    <a:lnTo>
                      <a:pt x="123"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263"/>
              <p:cNvSpPr>
                <a:spLocks/>
              </p:cNvSpPr>
              <p:nvPr/>
            </p:nvSpPr>
            <p:spPr bwMode="auto">
              <a:xfrm>
                <a:off x="2885" y="2380"/>
                <a:ext cx="20" cy="20"/>
              </a:xfrm>
              <a:custGeom>
                <a:avLst/>
                <a:gdLst>
                  <a:gd name="T0" fmla="*/ 10 w 39"/>
                  <a:gd name="T1" fmla="*/ 20 h 40"/>
                  <a:gd name="T2" fmla="*/ 6 w 39"/>
                  <a:gd name="T3" fmla="*/ 19 h 40"/>
                  <a:gd name="T4" fmla="*/ 3 w 39"/>
                  <a:gd name="T5" fmla="*/ 17 h 40"/>
                  <a:gd name="T6" fmla="*/ 1 w 39"/>
                  <a:gd name="T7" fmla="*/ 14 h 40"/>
                  <a:gd name="T8" fmla="*/ 0 w 39"/>
                  <a:gd name="T9" fmla="*/ 10 h 40"/>
                  <a:gd name="T10" fmla="*/ 1 w 39"/>
                  <a:gd name="T11" fmla="*/ 6 h 40"/>
                  <a:gd name="T12" fmla="*/ 3 w 39"/>
                  <a:gd name="T13" fmla="*/ 3 h 40"/>
                  <a:gd name="T14" fmla="*/ 6 w 39"/>
                  <a:gd name="T15" fmla="*/ 1 h 40"/>
                  <a:gd name="T16" fmla="*/ 10 w 39"/>
                  <a:gd name="T17" fmla="*/ 0 h 40"/>
                  <a:gd name="T18" fmla="*/ 13 w 39"/>
                  <a:gd name="T19" fmla="*/ 1 h 40"/>
                  <a:gd name="T20" fmla="*/ 17 w 39"/>
                  <a:gd name="T21" fmla="*/ 3 h 40"/>
                  <a:gd name="T22" fmla="*/ 19 w 39"/>
                  <a:gd name="T23" fmla="*/ 6 h 40"/>
                  <a:gd name="T24" fmla="*/ 20 w 39"/>
                  <a:gd name="T25" fmla="*/ 10 h 40"/>
                  <a:gd name="T26" fmla="*/ 19 w 39"/>
                  <a:gd name="T27" fmla="*/ 14 h 40"/>
                  <a:gd name="T28" fmla="*/ 17 w 39"/>
                  <a:gd name="T29" fmla="*/ 17 h 40"/>
                  <a:gd name="T30" fmla="*/ 13 w 39"/>
                  <a:gd name="T31" fmla="*/ 19 h 40"/>
                  <a:gd name="T32" fmla="*/ 10 w 39"/>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11" y="38"/>
                    </a:lnTo>
                    <a:lnTo>
                      <a:pt x="5" y="34"/>
                    </a:lnTo>
                    <a:lnTo>
                      <a:pt x="1" y="27"/>
                    </a:lnTo>
                    <a:lnTo>
                      <a:pt x="0" y="20"/>
                    </a:lnTo>
                    <a:lnTo>
                      <a:pt x="1" y="12"/>
                    </a:lnTo>
                    <a:lnTo>
                      <a:pt x="5" y="6"/>
                    </a:lnTo>
                    <a:lnTo>
                      <a:pt x="11" y="2"/>
                    </a:lnTo>
                    <a:lnTo>
                      <a:pt x="19" y="0"/>
                    </a:lnTo>
                    <a:lnTo>
                      <a:pt x="26" y="2"/>
                    </a:lnTo>
                    <a:lnTo>
                      <a:pt x="33" y="6"/>
                    </a:lnTo>
                    <a:lnTo>
                      <a:pt x="38" y="12"/>
                    </a:lnTo>
                    <a:lnTo>
                      <a:pt x="39" y="20"/>
                    </a:lnTo>
                    <a:lnTo>
                      <a:pt x="38" y="27"/>
                    </a:lnTo>
                    <a:lnTo>
                      <a:pt x="33" y="34"/>
                    </a:lnTo>
                    <a:lnTo>
                      <a:pt x="26" y="38"/>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264"/>
              <p:cNvSpPr>
                <a:spLocks/>
              </p:cNvSpPr>
              <p:nvPr/>
            </p:nvSpPr>
            <p:spPr bwMode="auto">
              <a:xfrm>
                <a:off x="3744" y="3196"/>
                <a:ext cx="64" cy="90"/>
              </a:xfrm>
              <a:custGeom>
                <a:avLst/>
                <a:gdLst>
                  <a:gd name="T0" fmla="*/ 0 w 129"/>
                  <a:gd name="T1" fmla="*/ 90 h 181"/>
                  <a:gd name="T2" fmla="*/ 12 w 129"/>
                  <a:gd name="T3" fmla="*/ 86 h 181"/>
                  <a:gd name="T4" fmla="*/ 26 w 129"/>
                  <a:gd name="T5" fmla="*/ 79 h 181"/>
                  <a:gd name="T6" fmla="*/ 38 w 129"/>
                  <a:gd name="T7" fmla="*/ 70 h 181"/>
                  <a:gd name="T8" fmla="*/ 48 w 129"/>
                  <a:gd name="T9" fmla="*/ 60 h 181"/>
                  <a:gd name="T10" fmla="*/ 57 w 129"/>
                  <a:gd name="T11" fmla="*/ 49 h 181"/>
                  <a:gd name="T12" fmla="*/ 62 w 129"/>
                  <a:gd name="T13" fmla="*/ 37 h 181"/>
                  <a:gd name="T14" fmla="*/ 64 w 129"/>
                  <a:gd name="T15" fmla="*/ 25 h 181"/>
                  <a:gd name="T16" fmla="*/ 62 w 129"/>
                  <a:gd name="T17" fmla="*/ 13 h 181"/>
                  <a:gd name="T18" fmla="*/ 57 w 129"/>
                  <a:gd name="T19" fmla="*/ 4 h 181"/>
                  <a:gd name="T20" fmla="*/ 50 w 129"/>
                  <a:gd name="T21" fmla="*/ 0 h 181"/>
                  <a:gd name="T22" fmla="*/ 43 w 129"/>
                  <a:gd name="T23" fmla="*/ 0 h 181"/>
                  <a:gd name="T24" fmla="*/ 36 w 129"/>
                  <a:gd name="T25" fmla="*/ 4 h 181"/>
                  <a:gd name="T26" fmla="*/ 30 w 129"/>
                  <a:gd name="T27" fmla="*/ 10 h 181"/>
                  <a:gd name="T28" fmla="*/ 26 w 129"/>
                  <a:gd name="T29" fmla="*/ 19 h 181"/>
                  <a:gd name="T30" fmla="*/ 24 w 129"/>
                  <a:gd name="T31" fmla="*/ 29 h 181"/>
                  <a:gd name="T32" fmla="*/ 26 w 129"/>
                  <a:gd name="T33" fmla="*/ 39 h 181"/>
                  <a:gd name="T34" fmla="*/ 27 w 129"/>
                  <a:gd name="T35" fmla="*/ 47 h 181"/>
                  <a:gd name="T36" fmla="*/ 24 w 129"/>
                  <a:gd name="T37" fmla="*/ 56 h 181"/>
                  <a:gd name="T38" fmla="*/ 20 w 129"/>
                  <a:gd name="T39" fmla="*/ 64 h 181"/>
                  <a:gd name="T40" fmla="*/ 15 w 129"/>
                  <a:gd name="T41" fmla="*/ 72 h 181"/>
                  <a:gd name="T42" fmla="*/ 9 w 129"/>
                  <a:gd name="T43" fmla="*/ 80 h 181"/>
                  <a:gd name="T44" fmla="*/ 5 w 129"/>
                  <a:gd name="T45" fmla="*/ 85 h 181"/>
                  <a:gd name="T46" fmla="*/ 1 w 129"/>
                  <a:gd name="T47" fmla="*/ 89 h 181"/>
                  <a:gd name="T48" fmla="*/ 0 w 129"/>
                  <a:gd name="T49" fmla="*/ 90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81">
                    <a:moveTo>
                      <a:pt x="0" y="181"/>
                    </a:moveTo>
                    <a:lnTo>
                      <a:pt x="25" y="172"/>
                    </a:lnTo>
                    <a:lnTo>
                      <a:pt x="52" y="158"/>
                    </a:lnTo>
                    <a:lnTo>
                      <a:pt x="76" y="141"/>
                    </a:lnTo>
                    <a:lnTo>
                      <a:pt x="97" y="120"/>
                    </a:lnTo>
                    <a:lnTo>
                      <a:pt x="114" y="98"/>
                    </a:lnTo>
                    <a:lnTo>
                      <a:pt x="124" y="74"/>
                    </a:lnTo>
                    <a:lnTo>
                      <a:pt x="129" y="50"/>
                    </a:lnTo>
                    <a:lnTo>
                      <a:pt x="124" y="26"/>
                    </a:lnTo>
                    <a:lnTo>
                      <a:pt x="114" y="8"/>
                    </a:lnTo>
                    <a:lnTo>
                      <a:pt x="100" y="0"/>
                    </a:lnTo>
                    <a:lnTo>
                      <a:pt x="86" y="1"/>
                    </a:lnTo>
                    <a:lnTo>
                      <a:pt x="72" y="8"/>
                    </a:lnTo>
                    <a:lnTo>
                      <a:pt x="61" y="21"/>
                    </a:lnTo>
                    <a:lnTo>
                      <a:pt x="53" y="38"/>
                    </a:lnTo>
                    <a:lnTo>
                      <a:pt x="49" y="58"/>
                    </a:lnTo>
                    <a:lnTo>
                      <a:pt x="52" y="79"/>
                    </a:lnTo>
                    <a:lnTo>
                      <a:pt x="54" y="95"/>
                    </a:lnTo>
                    <a:lnTo>
                      <a:pt x="49" y="113"/>
                    </a:lnTo>
                    <a:lnTo>
                      <a:pt x="41" y="129"/>
                    </a:lnTo>
                    <a:lnTo>
                      <a:pt x="31" y="145"/>
                    </a:lnTo>
                    <a:lnTo>
                      <a:pt x="19" y="160"/>
                    </a:lnTo>
                    <a:lnTo>
                      <a:pt x="10" y="171"/>
                    </a:lnTo>
                    <a:lnTo>
                      <a:pt x="2" y="179"/>
                    </a:lnTo>
                    <a:lnTo>
                      <a:pt x="0" y="18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265"/>
              <p:cNvSpPr>
                <a:spLocks/>
              </p:cNvSpPr>
              <p:nvPr/>
            </p:nvSpPr>
            <p:spPr bwMode="auto">
              <a:xfrm>
                <a:off x="3713" y="3180"/>
                <a:ext cx="45" cy="103"/>
              </a:xfrm>
              <a:custGeom>
                <a:avLst/>
                <a:gdLst>
                  <a:gd name="T0" fmla="*/ 25 w 90"/>
                  <a:gd name="T1" fmla="*/ 103 h 206"/>
                  <a:gd name="T2" fmla="*/ 33 w 90"/>
                  <a:gd name="T3" fmla="*/ 92 h 206"/>
                  <a:gd name="T4" fmla="*/ 39 w 90"/>
                  <a:gd name="T5" fmla="*/ 79 h 206"/>
                  <a:gd name="T6" fmla="*/ 43 w 90"/>
                  <a:gd name="T7" fmla="*/ 64 h 206"/>
                  <a:gd name="T8" fmla="*/ 45 w 90"/>
                  <a:gd name="T9" fmla="*/ 50 h 206"/>
                  <a:gd name="T10" fmla="*/ 44 w 90"/>
                  <a:gd name="T11" fmla="*/ 35 h 206"/>
                  <a:gd name="T12" fmla="*/ 42 w 90"/>
                  <a:gd name="T13" fmla="*/ 23 h 206"/>
                  <a:gd name="T14" fmla="*/ 35 w 90"/>
                  <a:gd name="T15" fmla="*/ 12 h 206"/>
                  <a:gd name="T16" fmla="*/ 26 w 90"/>
                  <a:gd name="T17" fmla="*/ 4 h 206"/>
                  <a:gd name="T18" fmla="*/ 17 w 90"/>
                  <a:gd name="T19" fmla="*/ 0 h 206"/>
                  <a:gd name="T20" fmla="*/ 9 w 90"/>
                  <a:gd name="T21" fmla="*/ 1 h 206"/>
                  <a:gd name="T22" fmla="*/ 4 w 90"/>
                  <a:gd name="T23" fmla="*/ 6 h 206"/>
                  <a:gd name="T24" fmla="*/ 1 w 90"/>
                  <a:gd name="T25" fmla="*/ 13 h 206"/>
                  <a:gd name="T26" fmla="*/ 0 w 90"/>
                  <a:gd name="T27" fmla="*/ 22 h 206"/>
                  <a:gd name="T28" fmla="*/ 2 w 90"/>
                  <a:gd name="T29" fmla="*/ 31 h 206"/>
                  <a:gd name="T30" fmla="*/ 6 w 90"/>
                  <a:gd name="T31" fmla="*/ 40 h 206"/>
                  <a:gd name="T32" fmla="*/ 14 w 90"/>
                  <a:gd name="T33" fmla="*/ 47 h 206"/>
                  <a:gd name="T34" fmla="*/ 20 w 90"/>
                  <a:gd name="T35" fmla="*/ 53 h 206"/>
                  <a:gd name="T36" fmla="*/ 24 w 90"/>
                  <a:gd name="T37" fmla="*/ 61 h 206"/>
                  <a:gd name="T38" fmla="*/ 26 w 90"/>
                  <a:gd name="T39" fmla="*/ 71 h 206"/>
                  <a:gd name="T40" fmla="*/ 27 w 90"/>
                  <a:gd name="T41" fmla="*/ 80 h 206"/>
                  <a:gd name="T42" fmla="*/ 27 w 90"/>
                  <a:gd name="T43" fmla="*/ 89 h 206"/>
                  <a:gd name="T44" fmla="*/ 27 w 90"/>
                  <a:gd name="T45" fmla="*/ 97 h 206"/>
                  <a:gd name="T46" fmla="*/ 25 w 90"/>
                  <a:gd name="T47" fmla="*/ 102 h 206"/>
                  <a:gd name="T48" fmla="*/ 25 w 90"/>
                  <a:gd name="T49" fmla="*/ 103 h 2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206">
                    <a:moveTo>
                      <a:pt x="50" y="206"/>
                    </a:moveTo>
                    <a:lnTo>
                      <a:pt x="65" y="183"/>
                    </a:lnTo>
                    <a:lnTo>
                      <a:pt x="77" y="157"/>
                    </a:lnTo>
                    <a:lnTo>
                      <a:pt x="85" y="128"/>
                    </a:lnTo>
                    <a:lnTo>
                      <a:pt x="90" y="99"/>
                    </a:lnTo>
                    <a:lnTo>
                      <a:pt x="88" y="70"/>
                    </a:lnTo>
                    <a:lnTo>
                      <a:pt x="83" y="45"/>
                    </a:lnTo>
                    <a:lnTo>
                      <a:pt x="70" y="23"/>
                    </a:lnTo>
                    <a:lnTo>
                      <a:pt x="52" y="7"/>
                    </a:lnTo>
                    <a:lnTo>
                      <a:pt x="33" y="0"/>
                    </a:lnTo>
                    <a:lnTo>
                      <a:pt x="18" y="2"/>
                    </a:lnTo>
                    <a:lnTo>
                      <a:pt x="7" y="12"/>
                    </a:lnTo>
                    <a:lnTo>
                      <a:pt x="1" y="26"/>
                    </a:lnTo>
                    <a:lnTo>
                      <a:pt x="0" y="43"/>
                    </a:lnTo>
                    <a:lnTo>
                      <a:pt x="3" y="61"/>
                    </a:lnTo>
                    <a:lnTo>
                      <a:pt x="12" y="80"/>
                    </a:lnTo>
                    <a:lnTo>
                      <a:pt x="27" y="93"/>
                    </a:lnTo>
                    <a:lnTo>
                      <a:pt x="39" y="106"/>
                    </a:lnTo>
                    <a:lnTo>
                      <a:pt x="47" y="122"/>
                    </a:lnTo>
                    <a:lnTo>
                      <a:pt x="52" y="141"/>
                    </a:lnTo>
                    <a:lnTo>
                      <a:pt x="53" y="159"/>
                    </a:lnTo>
                    <a:lnTo>
                      <a:pt x="53" y="178"/>
                    </a:lnTo>
                    <a:lnTo>
                      <a:pt x="53" y="193"/>
                    </a:lnTo>
                    <a:lnTo>
                      <a:pt x="50" y="203"/>
                    </a:lnTo>
                    <a:lnTo>
                      <a:pt x="50" y="20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266"/>
              <p:cNvSpPr>
                <a:spLocks/>
              </p:cNvSpPr>
              <p:nvPr/>
            </p:nvSpPr>
            <p:spPr bwMode="auto">
              <a:xfrm>
                <a:off x="3745" y="3250"/>
                <a:ext cx="100" cy="50"/>
              </a:xfrm>
              <a:custGeom>
                <a:avLst/>
                <a:gdLst>
                  <a:gd name="T0" fmla="*/ 0 w 201"/>
                  <a:gd name="T1" fmla="*/ 39 h 99"/>
                  <a:gd name="T2" fmla="*/ 6 w 201"/>
                  <a:gd name="T3" fmla="*/ 42 h 99"/>
                  <a:gd name="T4" fmla="*/ 13 w 201"/>
                  <a:gd name="T5" fmla="*/ 44 h 99"/>
                  <a:gd name="T6" fmla="*/ 19 w 201"/>
                  <a:gd name="T7" fmla="*/ 46 h 99"/>
                  <a:gd name="T8" fmla="*/ 26 w 201"/>
                  <a:gd name="T9" fmla="*/ 48 h 99"/>
                  <a:gd name="T10" fmla="*/ 34 w 201"/>
                  <a:gd name="T11" fmla="*/ 49 h 99"/>
                  <a:gd name="T12" fmla="*/ 41 w 201"/>
                  <a:gd name="T13" fmla="*/ 50 h 99"/>
                  <a:gd name="T14" fmla="*/ 49 w 201"/>
                  <a:gd name="T15" fmla="*/ 50 h 99"/>
                  <a:gd name="T16" fmla="*/ 56 w 201"/>
                  <a:gd name="T17" fmla="*/ 50 h 99"/>
                  <a:gd name="T18" fmla="*/ 63 w 201"/>
                  <a:gd name="T19" fmla="*/ 48 h 99"/>
                  <a:gd name="T20" fmla="*/ 70 w 201"/>
                  <a:gd name="T21" fmla="*/ 47 h 99"/>
                  <a:gd name="T22" fmla="*/ 76 w 201"/>
                  <a:gd name="T23" fmla="*/ 45 h 99"/>
                  <a:gd name="T24" fmla="*/ 82 w 201"/>
                  <a:gd name="T25" fmla="*/ 42 h 99"/>
                  <a:gd name="T26" fmla="*/ 87 w 201"/>
                  <a:gd name="T27" fmla="*/ 39 h 99"/>
                  <a:gd name="T28" fmla="*/ 92 w 201"/>
                  <a:gd name="T29" fmla="*/ 34 h 99"/>
                  <a:gd name="T30" fmla="*/ 95 w 201"/>
                  <a:gd name="T31" fmla="*/ 29 h 99"/>
                  <a:gd name="T32" fmla="*/ 98 w 201"/>
                  <a:gd name="T33" fmla="*/ 24 h 99"/>
                  <a:gd name="T34" fmla="*/ 100 w 201"/>
                  <a:gd name="T35" fmla="*/ 14 h 99"/>
                  <a:gd name="T36" fmla="*/ 98 w 201"/>
                  <a:gd name="T37" fmla="*/ 6 h 99"/>
                  <a:gd name="T38" fmla="*/ 93 w 201"/>
                  <a:gd name="T39" fmla="*/ 2 h 99"/>
                  <a:gd name="T40" fmla="*/ 85 w 201"/>
                  <a:gd name="T41" fmla="*/ 0 h 99"/>
                  <a:gd name="T42" fmla="*/ 76 w 201"/>
                  <a:gd name="T43" fmla="*/ 1 h 99"/>
                  <a:gd name="T44" fmla="*/ 68 w 201"/>
                  <a:gd name="T45" fmla="*/ 5 h 99"/>
                  <a:gd name="T46" fmla="*/ 60 w 201"/>
                  <a:gd name="T47" fmla="*/ 10 h 99"/>
                  <a:gd name="T48" fmla="*/ 54 w 201"/>
                  <a:gd name="T49" fmla="*/ 19 h 99"/>
                  <a:gd name="T50" fmla="*/ 49 w 201"/>
                  <a:gd name="T51" fmla="*/ 26 h 99"/>
                  <a:gd name="T52" fmla="*/ 41 w 201"/>
                  <a:gd name="T53" fmla="*/ 31 h 99"/>
                  <a:gd name="T54" fmla="*/ 33 w 201"/>
                  <a:gd name="T55" fmla="*/ 35 h 99"/>
                  <a:gd name="T56" fmla="*/ 23 w 201"/>
                  <a:gd name="T57" fmla="*/ 37 h 99"/>
                  <a:gd name="T58" fmla="*/ 14 w 201"/>
                  <a:gd name="T59" fmla="*/ 38 h 99"/>
                  <a:gd name="T60" fmla="*/ 7 w 201"/>
                  <a:gd name="T61" fmla="*/ 39 h 99"/>
                  <a:gd name="T62" fmla="*/ 2 w 201"/>
                  <a:gd name="T63" fmla="*/ 39 h 99"/>
                  <a:gd name="T64" fmla="*/ 0 w 201"/>
                  <a:gd name="T65" fmla="*/ 39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1" h="99">
                    <a:moveTo>
                      <a:pt x="0" y="78"/>
                    </a:moveTo>
                    <a:lnTo>
                      <a:pt x="13" y="84"/>
                    </a:lnTo>
                    <a:lnTo>
                      <a:pt x="26" y="88"/>
                    </a:lnTo>
                    <a:lnTo>
                      <a:pt x="39" y="92"/>
                    </a:lnTo>
                    <a:lnTo>
                      <a:pt x="53" y="95"/>
                    </a:lnTo>
                    <a:lnTo>
                      <a:pt x="68" y="98"/>
                    </a:lnTo>
                    <a:lnTo>
                      <a:pt x="83" y="99"/>
                    </a:lnTo>
                    <a:lnTo>
                      <a:pt x="98" y="99"/>
                    </a:lnTo>
                    <a:lnTo>
                      <a:pt x="113" y="99"/>
                    </a:lnTo>
                    <a:lnTo>
                      <a:pt x="127" y="96"/>
                    </a:lnTo>
                    <a:lnTo>
                      <a:pt x="140" y="93"/>
                    </a:lnTo>
                    <a:lnTo>
                      <a:pt x="152" y="90"/>
                    </a:lnTo>
                    <a:lnTo>
                      <a:pt x="165" y="84"/>
                    </a:lnTo>
                    <a:lnTo>
                      <a:pt x="175" y="77"/>
                    </a:lnTo>
                    <a:lnTo>
                      <a:pt x="184" y="68"/>
                    </a:lnTo>
                    <a:lnTo>
                      <a:pt x="191" y="58"/>
                    </a:lnTo>
                    <a:lnTo>
                      <a:pt x="197" y="47"/>
                    </a:lnTo>
                    <a:lnTo>
                      <a:pt x="201" y="27"/>
                    </a:lnTo>
                    <a:lnTo>
                      <a:pt x="196" y="12"/>
                    </a:lnTo>
                    <a:lnTo>
                      <a:pt x="186" y="3"/>
                    </a:lnTo>
                    <a:lnTo>
                      <a:pt x="171" y="0"/>
                    </a:lnTo>
                    <a:lnTo>
                      <a:pt x="153" y="2"/>
                    </a:lnTo>
                    <a:lnTo>
                      <a:pt x="136" y="9"/>
                    </a:lnTo>
                    <a:lnTo>
                      <a:pt x="120" y="20"/>
                    </a:lnTo>
                    <a:lnTo>
                      <a:pt x="108" y="38"/>
                    </a:lnTo>
                    <a:lnTo>
                      <a:pt x="98" y="52"/>
                    </a:lnTo>
                    <a:lnTo>
                      <a:pt x="83" y="62"/>
                    </a:lnTo>
                    <a:lnTo>
                      <a:pt x="66" y="69"/>
                    </a:lnTo>
                    <a:lnTo>
                      <a:pt x="47" y="73"/>
                    </a:lnTo>
                    <a:lnTo>
                      <a:pt x="29" y="76"/>
                    </a:lnTo>
                    <a:lnTo>
                      <a:pt x="14" y="78"/>
                    </a:lnTo>
                    <a:lnTo>
                      <a:pt x="4" y="78"/>
                    </a:lnTo>
                    <a:lnTo>
                      <a:pt x="0" y="78"/>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267"/>
              <p:cNvSpPr>
                <a:spLocks/>
              </p:cNvSpPr>
              <p:nvPr/>
            </p:nvSpPr>
            <p:spPr bwMode="auto">
              <a:xfrm>
                <a:off x="3743" y="3295"/>
                <a:ext cx="99" cy="50"/>
              </a:xfrm>
              <a:custGeom>
                <a:avLst/>
                <a:gdLst>
                  <a:gd name="T0" fmla="*/ 0 w 198"/>
                  <a:gd name="T1" fmla="*/ 0 h 100"/>
                  <a:gd name="T2" fmla="*/ 8 w 198"/>
                  <a:gd name="T3" fmla="*/ 12 h 100"/>
                  <a:gd name="T4" fmla="*/ 17 w 198"/>
                  <a:gd name="T5" fmla="*/ 22 h 100"/>
                  <a:gd name="T6" fmla="*/ 28 w 198"/>
                  <a:gd name="T7" fmla="*/ 33 h 100"/>
                  <a:gd name="T8" fmla="*/ 40 w 198"/>
                  <a:gd name="T9" fmla="*/ 41 h 100"/>
                  <a:gd name="T10" fmla="*/ 53 w 198"/>
                  <a:gd name="T11" fmla="*/ 47 h 100"/>
                  <a:gd name="T12" fmla="*/ 65 w 198"/>
                  <a:gd name="T13" fmla="*/ 50 h 100"/>
                  <a:gd name="T14" fmla="*/ 77 w 198"/>
                  <a:gd name="T15" fmla="*/ 50 h 100"/>
                  <a:gd name="T16" fmla="*/ 89 w 198"/>
                  <a:gd name="T17" fmla="*/ 45 h 100"/>
                  <a:gd name="T18" fmla="*/ 96 w 198"/>
                  <a:gd name="T19" fmla="*/ 38 h 100"/>
                  <a:gd name="T20" fmla="*/ 99 w 198"/>
                  <a:gd name="T21" fmla="*/ 31 h 100"/>
                  <a:gd name="T22" fmla="*/ 97 w 198"/>
                  <a:gd name="T23" fmla="*/ 24 h 100"/>
                  <a:gd name="T24" fmla="*/ 92 w 198"/>
                  <a:gd name="T25" fmla="*/ 18 h 100"/>
                  <a:gd name="T26" fmla="*/ 85 w 198"/>
                  <a:gd name="T27" fmla="*/ 13 h 100"/>
                  <a:gd name="T28" fmla="*/ 76 w 198"/>
                  <a:gd name="T29" fmla="*/ 11 h 100"/>
                  <a:gd name="T30" fmla="*/ 66 w 198"/>
                  <a:gd name="T31" fmla="*/ 12 h 100"/>
                  <a:gd name="T32" fmla="*/ 56 w 198"/>
                  <a:gd name="T33" fmla="*/ 15 h 100"/>
                  <a:gd name="T34" fmla="*/ 48 w 198"/>
                  <a:gd name="T35" fmla="*/ 17 h 100"/>
                  <a:gd name="T36" fmla="*/ 39 w 198"/>
                  <a:gd name="T37" fmla="*/ 17 h 100"/>
                  <a:gd name="T38" fmla="*/ 29 w 198"/>
                  <a:gd name="T39" fmla="*/ 15 h 100"/>
                  <a:gd name="T40" fmla="*/ 21 w 198"/>
                  <a:gd name="T41" fmla="*/ 12 h 100"/>
                  <a:gd name="T42" fmla="*/ 13 w 198"/>
                  <a:gd name="T43" fmla="*/ 8 h 100"/>
                  <a:gd name="T44" fmla="*/ 6 w 198"/>
                  <a:gd name="T45" fmla="*/ 4 h 100"/>
                  <a:gd name="T46" fmla="*/ 2 w 198"/>
                  <a:gd name="T47" fmla="*/ 1 h 100"/>
                  <a:gd name="T48" fmla="*/ 0 w 198"/>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8" h="100">
                    <a:moveTo>
                      <a:pt x="0" y="0"/>
                    </a:moveTo>
                    <a:lnTo>
                      <a:pt x="15" y="23"/>
                    </a:lnTo>
                    <a:lnTo>
                      <a:pt x="33" y="44"/>
                    </a:lnTo>
                    <a:lnTo>
                      <a:pt x="55" y="65"/>
                    </a:lnTo>
                    <a:lnTo>
                      <a:pt x="79" y="81"/>
                    </a:lnTo>
                    <a:lnTo>
                      <a:pt x="105" y="94"/>
                    </a:lnTo>
                    <a:lnTo>
                      <a:pt x="130" y="100"/>
                    </a:lnTo>
                    <a:lnTo>
                      <a:pt x="154" y="99"/>
                    </a:lnTo>
                    <a:lnTo>
                      <a:pt x="177" y="89"/>
                    </a:lnTo>
                    <a:lnTo>
                      <a:pt x="192" y="76"/>
                    </a:lnTo>
                    <a:lnTo>
                      <a:pt x="198" y="61"/>
                    </a:lnTo>
                    <a:lnTo>
                      <a:pt x="194" y="47"/>
                    </a:lnTo>
                    <a:lnTo>
                      <a:pt x="184" y="35"/>
                    </a:lnTo>
                    <a:lnTo>
                      <a:pt x="169" y="26"/>
                    </a:lnTo>
                    <a:lnTo>
                      <a:pt x="151" y="21"/>
                    </a:lnTo>
                    <a:lnTo>
                      <a:pt x="131" y="23"/>
                    </a:lnTo>
                    <a:lnTo>
                      <a:pt x="111" y="29"/>
                    </a:lnTo>
                    <a:lnTo>
                      <a:pt x="95" y="34"/>
                    </a:lnTo>
                    <a:lnTo>
                      <a:pt x="78" y="34"/>
                    </a:lnTo>
                    <a:lnTo>
                      <a:pt x="58" y="29"/>
                    </a:lnTo>
                    <a:lnTo>
                      <a:pt x="41" y="23"/>
                    </a:lnTo>
                    <a:lnTo>
                      <a:pt x="25" y="15"/>
                    </a:lnTo>
                    <a:lnTo>
                      <a:pt x="11" y="8"/>
                    </a:lnTo>
                    <a:lnTo>
                      <a:pt x="3" y="2"/>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268"/>
              <p:cNvSpPr>
                <a:spLocks/>
              </p:cNvSpPr>
              <p:nvPr/>
            </p:nvSpPr>
            <p:spPr bwMode="auto">
              <a:xfrm>
                <a:off x="3735" y="3304"/>
                <a:ext cx="68" cy="87"/>
              </a:xfrm>
              <a:custGeom>
                <a:avLst/>
                <a:gdLst>
                  <a:gd name="T0" fmla="*/ 0 w 136"/>
                  <a:gd name="T1" fmla="*/ 0 h 174"/>
                  <a:gd name="T2" fmla="*/ 0 w 136"/>
                  <a:gd name="T3" fmla="*/ 14 h 174"/>
                  <a:gd name="T4" fmla="*/ 1 w 136"/>
                  <a:gd name="T5" fmla="*/ 28 h 174"/>
                  <a:gd name="T6" fmla="*/ 5 w 136"/>
                  <a:gd name="T7" fmla="*/ 43 h 174"/>
                  <a:gd name="T8" fmla="*/ 10 w 136"/>
                  <a:gd name="T9" fmla="*/ 57 h 174"/>
                  <a:gd name="T10" fmla="*/ 18 w 136"/>
                  <a:gd name="T11" fmla="*/ 69 h 174"/>
                  <a:gd name="T12" fmla="*/ 27 w 136"/>
                  <a:gd name="T13" fmla="*/ 79 h 174"/>
                  <a:gd name="T14" fmla="*/ 37 w 136"/>
                  <a:gd name="T15" fmla="*/ 85 h 174"/>
                  <a:gd name="T16" fmla="*/ 50 w 136"/>
                  <a:gd name="T17" fmla="*/ 87 h 174"/>
                  <a:gd name="T18" fmla="*/ 59 w 136"/>
                  <a:gd name="T19" fmla="*/ 85 h 174"/>
                  <a:gd name="T20" fmla="*/ 66 w 136"/>
                  <a:gd name="T21" fmla="*/ 81 h 174"/>
                  <a:gd name="T22" fmla="*/ 68 w 136"/>
                  <a:gd name="T23" fmla="*/ 74 h 174"/>
                  <a:gd name="T24" fmla="*/ 67 w 136"/>
                  <a:gd name="T25" fmla="*/ 66 h 174"/>
                  <a:gd name="T26" fmla="*/ 63 w 136"/>
                  <a:gd name="T27" fmla="*/ 58 h 174"/>
                  <a:gd name="T28" fmla="*/ 57 w 136"/>
                  <a:gd name="T29" fmla="*/ 51 h 174"/>
                  <a:gd name="T30" fmla="*/ 48 w 136"/>
                  <a:gd name="T31" fmla="*/ 46 h 174"/>
                  <a:gd name="T32" fmla="*/ 39 w 136"/>
                  <a:gd name="T33" fmla="*/ 44 h 174"/>
                  <a:gd name="T34" fmla="*/ 31 w 136"/>
                  <a:gd name="T35" fmla="*/ 42 h 174"/>
                  <a:gd name="T36" fmla="*/ 23 w 136"/>
                  <a:gd name="T37" fmla="*/ 37 h 174"/>
                  <a:gd name="T38" fmla="*/ 16 w 136"/>
                  <a:gd name="T39" fmla="*/ 30 h 174"/>
                  <a:gd name="T40" fmla="*/ 11 w 136"/>
                  <a:gd name="T41" fmla="*/ 22 h 174"/>
                  <a:gd name="T42" fmla="*/ 6 w 136"/>
                  <a:gd name="T43" fmla="*/ 13 h 174"/>
                  <a:gd name="T44" fmla="*/ 3 w 136"/>
                  <a:gd name="T45" fmla="*/ 7 h 174"/>
                  <a:gd name="T46" fmla="*/ 1 w 136"/>
                  <a:gd name="T47" fmla="*/ 2 h 174"/>
                  <a:gd name="T48" fmla="*/ 0 w 1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74">
                    <a:moveTo>
                      <a:pt x="0" y="0"/>
                    </a:moveTo>
                    <a:lnTo>
                      <a:pt x="0" y="28"/>
                    </a:lnTo>
                    <a:lnTo>
                      <a:pt x="2" y="56"/>
                    </a:lnTo>
                    <a:lnTo>
                      <a:pt x="10" y="85"/>
                    </a:lnTo>
                    <a:lnTo>
                      <a:pt x="20" y="113"/>
                    </a:lnTo>
                    <a:lnTo>
                      <a:pt x="35" y="137"/>
                    </a:lnTo>
                    <a:lnTo>
                      <a:pt x="53" y="157"/>
                    </a:lnTo>
                    <a:lnTo>
                      <a:pt x="74" y="169"/>
                    </a:lnTo>
                    <a:lnTo>
                      <a:pt x="99" y="174"/>
                    </a:lnTo>
                    <a:lnTo>
                      <a:pt x="118" y="170"/>
                    </a:lnTo>
                    <a:lnTo>
                      <a:pt x="131" y="161"/>
                    </a:lnTo>
                    <a:lnTo>
                      <a:pt x="136" y="147"/>
                    </a:lnTo>
                    <a:lnTo>
                      <a:pt x="133" y="132"/>
                    </a:lnTo>
                    <a:lnTo>
                      <a:pt x="126" y="116"/>
                    </a:lnTo>
                    <a:lnTo>
                      <a:pt x="114" y="102"/>
                    </a:lnTo>
                    <a:lnTo>
                      <a:pt x="96" y="92"/>
                    </a:lnTo>
                    <a:lnTo>
                      <a:pt x="77" y="88"/>
                    </a:lnTo>
                    <a:lnTo>
                      <a:pt x="61" y="83"/>
                    </a:lnTo>
                    <a:lnTo>
                      <a:pt x="46" y="73"/>
                    </a:lnTo>
                    <a:lnTo>
                      <a:pt x="32" y="59"/>
                    </a:lnTo>
                    <a:lnTo>
                      <a:pt x="21" y="43"/>
                    </a:lnTo>
                    <a:lnTo>
                      <a:pt x="12" y="26"/>
                    </a:lnTo>
                    <a:lnTo>
                      <a:pt x="5" y="13"/>
                    </a:lnTo>
                    <a:lnTo>
                      <a:pt x="1" y="3"/>
                    </a:lnTo>
                    <a:lnTo>
                      <a:pt x="0"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269"/>
              <p:cNvSpPr>
                <a:spLocks/>
              </p:cNvSpPr>
              <p:nvPr/>
            </p:nvSpPr>
            <p:spPr bwMode="auto">
              <a:xfrm>
                <a:off x="3490" y="3260"/>
                <a:ext cx="234" cy="81"/>
              </a:xfrm>
              <a:custGeom>
                <a:avLst/>
                <a:gdLst>
                  <a:gd name="T0" fmla="*/ 4 w 469"/>
                  <a:gd name="T1" fmla="*/ 2 h 163"/>
                  <a:gd name="T2" fmla="*/ 0 w 469"/>
                  <a:gd name="T3" fmla="*/ 0 h 163"/>
                  <a:gd name="T4" fmla="*/ 0 w 469"/>
                  <a:gd name="T5" fmla="*/ 1 h 163"/>
                  <a:gd name="T6" fmla="*/ 3 w 469"/>
                  <a:gd name="T7" fmla="*/ 4 h 163"/>
                  <a:gd name="T8" fmla="*/ 8 w 469"/>
                  <a:gd name="T9" fmla="*/ 9 h 163"/>
                  <a:gd name="T10" fmla="*/ 16 w 469"/>
                  <a:gd name="T11" fmla="*/ 17 h 163"/>
                  <a:gd name="T12" fmla="*/ 26 w 469"/>
                  <a:gd name="T13" fmla="*/ 25 h 163"/>
                  <a:gd name="T14" fmla="*/ 39 w 469"/>
                  <a:gd name="T15" fmla="*/ 33 h 163"/>
                  <a:gd name="T16" fmla="*/ 53 w 469"/>
                  <a:gd name="T17" fmla="*/ 42 h 163"/>
                  <a:gd name="T18" fmla="*/ 69 w 469"/>
                  <a:gd name="T19" fmla="*/ 52 h 163"/>
                  <a:gd name="T20" fmla="*/ 86 w 469"/>
                  <a:gd name="T21" fmla="*/ 60 h 163"/>
                  <a:gd name="T22" fmla="*/ 105 w 469"/>
                  <a:gd name="T23" fmla="*/ 68 h 163"/>
                  <a:gd name="T24" fmla="*/ 124 w 469"/>
                  <a:gd name="T25" fmla="*/ 74 h 163"/>
                  <a:gd name="T26" fmla="*/ 143 w 469"/>
                  <a:gd name="T27" fmla="*/ 79 h 163"/>
                  <a:gd name="T28" fmla="*/ 163 w 469"/>
                  <a:gd name="T29" fmla="*/ 81 h 163"/>
                  <a:gd name="T30" fmla="*/ 183 w 469"/>
                  <a:gd name="T31" fmla="*/ 80 h 163"/>
                  <a:gd name="T32" fmla="*/ 202 w 469"/>
                  <a:gd name="T33" fmla="*/ 77 h 163"/>
                  <a:gd name="T34" fmla="*/ 212 w 469"/>
                  <a:gd name="T35" fmla="*/ 73 h 163"/>
                  <a:gd name="T36" fmla="*/ 220 w 469"/>
                  <a:gd name="T37" fmla="*/ 67 h 163"/>
                  <a:gd name="T38" fmla="*/ 225 w 469"/>
                  <a:gd name="T39" fmla="*/ 60 h 163"/>
                  <a:gd name="T40" fmla="*/ 230 w 469"/>
                  <a:gd name="T41" fmla="*/ 53 h 163"/>
                  <a:gd name="T42" fmla="*/ 232 w 469"/>
                  <a:gd name="T43" fmla="*/ 45 h 163"/>
                  <a:gd name="T44" fmla="*/ 234 w 469"/>
                  <a:gd name="T45" fmla="*/ 40 h 163"/>
                  <a:gd name="T46" fmla="*/ 234 w 469"/>
                  <a:gd name="T47" fmla="*/ 36 h 163"/>
                  <a:gd name="T48" fmla="*/ 234 w 469"/>
                  <a:gd name="T49" fmla="*/ 34 h 163"/>
                  <a:gd name="T50" fmla="*/ 234 w 469"/>
                  <a:gd name="T51" fmla="*/ 35 h 163"/>
                  <a:gd name="T52" fmla="*/ 232 w 469"/>
                  <a:gd name="T53" fmla="*/ 38 h 163"/>
                  <a:gd name="T54" fmla="*/ 231 w 469"/>
                  <a:gd name="T55" fmla="*/ 42 h 163"/>
                  <a:gd name="T56" fmla="*/ 227 w 469"/>
                  <a:gd name="T57" fmla="*/ 48 h 163"/>
                  <a:gd name="T58" fmla="*/ 222 w 469"/>
                  <a:gd name="T59" fmla="*/ 54 h 163"/>
                  <a:gd name="T60" fmla="*/ 216 w 469"/>
                  <a:gd name="T61" fmla="*/ 60 h 163"/>
                  <a:gd name="T62" fmla="*/ 207 w 469"/>
                  <a:gd name="T63" fmla="*/ 65 h 163"/>
                  <a:gd name="T64" fmla="*/ 196 w 469"/>
                  <a:gd name="T65" fmla="*/ 69 h 163"/>
                  <a:gd name="T66" fmla="*/ 183 w 469"/>
                  <a:gd name="T67" fmla="*/ 72 h 163"/>
                  <a:gd name="T68" fmla="*/ 167 w 469"/>
                  <a:gd name="T69" fmla="*/ 72 h 163"/>
                  <a:gd name="T70" fmla="*/ 148 w 469"/>
                  <a:gd name="T71" fmla="*/ 71 h 163"/>
                  <a:gd name="T72" fmla="*/ 127 w 469"/>
                  <a:gd name="T73" fmla="*/ 65 h 163"/>
                  <a:gd name="T74" fmla="*/ 102 w 469"/>
                  <a:gd name="T75" fmla="*/ 56 h 163"/>
                  <a:gd name="T76" fmla="*/ 73 w 469"/>
                  <a:gd name="T77" fmla="*/ 43 h 163"/>
                  <a:gd name="T78" fmla="*/ 41 w 469"/>
                  <a:gd name="T79" fmla="*/ 25 h 163"/>
                  <a:gd name="T80" fmla="*/ 4 w 469"/>
                  <a:gd name="T81" fmla="*/ 2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163">
                    <a:moveTo>
                      <a:pt x="9" y="5"/>
                    </a:moveTo>
                    <a:lnTo>
                      <a:pt x="1" y="0"/>
                    </a:lnTo>
                    <a:lnTo>
                      <a:pt x="0" y="2"/>
                    </a:lnTo>
                    <a:lnTo>
                      <a:pt x="6" y="8"/>
                    </a:lnTo>
                    <a:lnTo>
                      <a:pt x="16" y="19"/>
                    </a:lnTo>
                    <a:lnTo>
                      <a:pt x="32" y="34"/>
                    </a:lnTo>
                    <a:lnTo>
                      <a:pt x="53" y="50"/>
                    </a:lnTo>
                    <a:lnTo>
                      <a:pt x="78" y="67"/>
                    </a:lnTo>
                    <a:lnTo>
                      <a:pt x="107" y="85"/>
                    </a:lnTo>
                    <a:lnTo>
                      <a:pt x="138" y="104"/>
                    </a:lnTo>
                    <a:lnTo>
                      <a:pt x="173" y="121"/>
                    </a:lnTo>
                    <a:lnTo>
                      <a:pt x="210" y="137"/>
                    </a:lnTo>
                    <a:lnTo>
                      <a:pt x="248" y="149"/>
                    </a:lnTo>
                    <a:lnTo>
                      <a:pt x="287" y="158"/>
                    </a:lnTo>
                    <a:lnTo>
                      <a:pt x="326" y="163"/>
                    </a:lnTo>
                    <a:lnTo>
                      <a:pt x="366" y="161"/>
                    </a:lnTo>
                    <a:lnTo>
                      <a:pt x="405" y="154"/>
                    </a:lnTo>
                    <a:lnTo>
                      <a:pt x="425" y="146"/>
                    </a:lnTo>
                    <a:lnTo>
                      <a:pt x="440" y="135"/>
                    </a:lnTo>
                    <a:lnTo>
                      <a:pt x="451" y="121"/>
                    </a:lnTo>
                    <a:lnTo>
                      <a:pt x="460" y="106"/>
                    </a:lnTo>
                    <a:lnTo>
                      <a:pt x="464" y="91"/>
                    </a:lnTo>
                    <a:lnTo>
                      <a:pt x="468" y="80"/>
                    </a:lnTo>
                    <a:lnTo>
                      <a:pt x="469" y="72"/>
                    </a:lnTo>
                    <a:lnTo>
                      <a:pt x="469" y="68"/>
                    </a:lnTo>
                    <a:lnTo>
                      <a:pt x="468" y="70"/>
                    </a:lnTo>
                    <a:lnTo>
                      <a:pt x="465" y="76"/>
                    </a:lnTo>
                    <a:lnTo>
                      <a:pt x="462" y="85"/>
                    </a:lnTo>
                    <a:lnTo>
                      <a:pt x="455" y="97"/>
                    </a:lnTo>
                    <a:lnTo>
                      <a:pt x="445" y="108"/>
                    </a:lnTo>
                    <a:lnTo>
                      <a:pt x="432" y="121"/>
                    </a:lnTo>
                    <a:lnTo>
                      <a:pt x="415" y="131"/>
                    </a:lnTo>
                    <a:lnTo>
                      <a:pt x="393" y="139"/>
                    </a:lnTo>
                    <a:lnTo>
                      <a:pt x="366" y="145"/>
                    </a:lnTo>
                    <a:lnTo>
                      <a:pt x="335" y="145"/>
                    </a:lnTo>
                    <a:lnTo>
                      <a:pt x="297" y="142"/>
                    </a:lnTo>
                    <a:lnTo>
                      <a:pt x="255" y="130"/>
                    </a:lnTo>
                    <a:lnTo>
                      <a:pt x="204" y="113"/>
                    </a:lnTo>
                    <a:lnTo>
                      <a:pt x="146" y="87"/>
                    </a:lnTo>
                    <a:lnTo>
                      <a:pt x="82" y="51"/>
                    </a:lnTo>
                    <a:lnTo>
                      <a:pt x="9" y="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270"/>
              <p:cNvSpPr>
                <a:spLocks/>
              </p:cNvSpPr>
              <p:nvPr/>
            </p:nvSpPr>
            <p:spPr bwMode="auto">
              <a:xfrm>
                <a:off x="3587" y="3175"/>
                <a:ext cx="71" cy="73"/>
              </a:xfrm>
              <a:custGeom>
                <a:avLst/>
                <a:gdLst>
                  <a:gd name="T0" fmla="*/ 43 w 142"/>
                  <a:gd name="T1" fmla="*/ 67 h 145"/>
                  <a:gd name="T2" fmla="*/ 34 w 142"/>
                  <a:gd name="T3" fmla="*/ 73 h 145"/>
                  <a:gd name="T4" fmla="*/ 24 w 142"/>
                  <a:gd name="T5" fmla="*/ 70 h 145"/>
                  <a:gd name="T6" fmla="*/ 19 w 142"/>
                  <a:gd name="T7" fmla="*/ 62 h 145"/>
                  <a:gd name="T8" fmla="*/ 15 w 142"/>
                  <a:gd name="T9" fmla="*/ 57 h 145"/>
                  <a:gd name="T10" fmla="*/ 10 w 142"/>
                  <a:gd name="T11" fmla="*/ 57 h 145"/>
                  <a:gd name="T12" fmla="*/ 6 w 142"/>
                  <a:gd name="T13" fmla="*/ 54 h 145"/>
                  <a:gd name="T14" fmla="*/ 2 w 142"/>
                  <a:gd name="T15" fmla="*/ 51 h 145"/>
                  <a:gd name="T16" fmla="*/ 0 w 142"/>
                  <a:gd name="T17" fmla="*/ 43 h 145"/>
                  <a:gd name="T18" fmla="*/ 5 w 142"/>
                  <a:gd name="T19" fmla="*/ 34 h 145"/>
                  <a:gd name="T20" fmla="*/ 6 w 142"/>
                  <a:gd name="T21" fmla="*/ 27 h 145"/>
                  <a:gd name="T22" fmla="*/ 6 w 142"/>
                  <a:gd name="T23" fmla="*/ 16 h 145"/>
                  <a:gd name="T24" fmla="*/ 10 w 142"/>
                  <a:gd name="T25" fmla="*/ 10 h 145"/>
                  <a:gd name="T26" fmla="*/ 14 w 142"/>
                  <a:gd name="T27" fmla="*/ 8 h 145"/>
                  <a:gd name="T28" fmla="*/ 19 w 142"/>
                  <a:gd name="T29" fmla="*/ 8 h 145"/>
                  <a:gd name="T30" fmla="*/ 25 w 142"/>
                  <a:gd name="T31" fmla="*/ 9 h 145"/>
                  <a:gd name="T32" fmla="*/ 29 w 142"/>
                  <a:gd name="T33" fmla="*/ 5 h 145"/>
                  <a:gd name="T34" fmla="*/ 38 w 142"/>
                  <a:gd name="T35" fmla="*/ 0 h 145"/>
                  <a:gd name="T36" fmla="*/ 48 w 142"/>
                  <a:gd name="T37" fmla="*/ 2 h 145"/>
                  <a:gd name="T38" fmla="*/ 53 w 142"/>
                  <a:gd name="T39" fmla="*/ 11 h 145"/>
                  <a:gd name="T40" fmla="*/ 56 w 142"/>
                  <a:gd name="T41" fmla="*/ 15 h 145"/>
                  <a:gd name="T42" fmla="*/ 62 w 142"/>
                  <a:gd name="T43" fmla="*/ 16 h 145"/>
                  <a:gd name="T44" fmla="*/ 67 w 142"/>
                  <a:gd name="T45" fmla="*/ 18 h 145"/>
                  <a:gd name="T46" fmla="*/ 70 w 142"/>
                  <a:gd name="T47" fmla="*/ 22 h 145"/>
                  <a:gd name="T48" fmla="*/ 71 w 142"/>
                  <a:gd name="T49" fmla="*/ 29 h 145"/>
                  <a:gd name="T50" fmla="*/ 67 w 142"/>
                  <a:gd name="T51" fmla="*/ 38 h 145"/>
                  <a:gd name="T52" fmla="*/ 66 w 142"/>
                  <a:gd name="T53" fmla="*/ 46 h 145"/>
                  <a:gd name="T54" fmla="*/ 66 w 142"/>
                  <a:gd name="T55" fmla="*/ 56 h 145"/>
                  <a:gd name="T56" fmla="*/ 62 w 142"/>
                  <a:gd name="T57" fmla="*/ 62 h 145"/>
                  <a:gd name="T58" fmla="*/ 57 w 142"/>
                  <a:gd name="T59" fmla="*/ 65 h 145"/>
                  <a:gd name="T60" fmla="*/ 52 w 142"/>
                  <a:gd name="T61" fmla="*/ 65 h 145"/>
                  <a:gd name="T62" fmla="*/ 47 w 142"/>
                  <a:gd name="T63" fmla="*/ 64 h 1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145">
                    <a:moveTo>
                      <a:pt x="89" y="123"/>
                    </a:moveTo>
                    <a:lnTo>
                      <a:pt x="85" y="134"/>
                    </a:lnTo>
                    <a:lnTo>
                      <a:pt x="76" y="140"/>
                    </a:lnTo>
                    <a:lnTo>
                      <a:pt x="67" y="145"/>
                    </a:lnTo>
                    <a:lnTo>
                      <a:pt x="57" y="145"/>
                    </a:lnTo>
                    <a:lnTo>
                      <a:pt x="48" y="140"/>
                    </a:lnTo>
                    <a:lnTo>
                      <a:pt x="41" y="134"/>
                    </a:lnTo>
                    <a:lnTo>
                      <a:pt x="37" y="124"/>
                    </a:lnTo>
                    <a:lnTo>
                      <a:pt x="36" y="113"/>
                    </a:lnTo>
                    <a:lnTo>
                      <a:pt x="30" y="114"/>
                    </a:lnTo>
                    <a:lnTo>
                      <a:pt x="25" y="114"/>
                    </a:lnTo>
                    <a:lnTo>
                      <a:pt x="20" y="113"/>
                    </a:lnTo>
                    <a:lnTo>
                      <a:pt x="15" y="112"/>
                    </a:lnTo>
                    <a:lnTo>
                      <a:pt x="11" y="108"/>
                    </a:lnTo>
                    <a:lnTo>
                      <a:pt x="7" y="105"/>
                    </a:lnTo>
                    <a:lnTo>
                      <a:pt x="4" y="101"/>
                    </a:lnTo>
                    <a:lnTo>
                      <a:pt x="2" y="97"/>
                    </a:lnTo>
                    <a:lnTo>
                      <a:pt x="0" y="86"/>
                    </a:lnTo>
                    <a:lnTo>
                      <a:pt x="3" y="76"/>
                    </a:lnTo>
                    <a:lnTo>
                      <a:pt x="9" y="68"/>
                    </a:lnTo>
                    <a:lnTo>
                      <a:pt x="18" y="62"/>
                    </a:lnTo>
                    <a:lnTo>
                      <a:pt x="12" y="53"/>
                    </a:lnTo>
                    <a:lnTo>
                      <a:pt x="10" y="43"/>
                    </a:lnTo>
                    <a:lnTo>
                      <a:pt x="11" y="32"/>
                    </a:lnTo>
                    <a:lnTo>
                      <a:pt x="15" y="23"/>
                    </a:lnTo>
                    <a:lnTo>
                      <a:pt x="19" y="20"/>
                    </a:lnTo>
                    <a:lnTo>
                      <a:pt x="24" y="17"/>
                    </a:lnTo>
                    <a:lnTo>
                      <a:pt x="28" y="16"/>
                    </a:lnTo>
                    <a:lnTo>
                      <a:pt x="33" y="15"/>
                    </a:lnTo>
                    <a:lnTo>
                      <a:pt x="38" y="15"/>
                    </a:lnTo>
                    <a:lnTo>
                      <a:pt x="43" y="16"/>
                    </a:lnTo>
                    <a:lnTo>
                      <a:pt x="49" y="18"/>
                    </a:lnTo>
                    <a:lnTo>
                      <a:pt x="53" y="21"/>
                    </a:lnTo>
                    <a:lnTo>
                      <a:pt x="58" y="10"/>
                    </a:lnTo>
                    <a:lnTo>
                      <a:pt x="66" y="3"/>
                    </a:lnTo>
                    <a:lnTo>
                      <a:pt x="75" y="0"/>
                    </a:lnTo>
                    <a:lnTo>
                      <a:pt x="86" y="0"/>
                    </a:lnTo>
                    <a:lnTo>
                      <a:pt x="95" y="3"/>
                    </a:lnTo>
                    <a:lnTo>
                      <a:pt x="102" y="10"/>
                    </a:lnTo>
                    <a:lnTo>
                      <a:pt x="106" y="21"/>
                    </a:lnTo>
                    <a:lnTo>
                      <a:pt x="106" y="31"/>
                    </a:lnTo>
                    <a:lnTo>
                      <a:pt x="112" y="30"/>
                    </a:lnTo>
                    <a:lnTo>
                      <a:pt x="118" y="30"/>
                    </a:lnTo>
                    <a:lnTo>
                      <a:pt x="123" y="31"/>
                    </a:lnTo>
                    <a:lnTo>
                      <a:pt x="128" y="33"/>
                    </a:lnTo>
                    <a:lnTo>
                      <a:pt x="133" y="36"/>
                    </a:lnTo>
                    <a:lnTo>
                      <a:pt x="136" y="39"/>
                    </a:lnTo>
                    <a:lnTo>
                      <a:pt x="139" y="44"/>
                    </a:lnTo>
                    <a:lnTo>
                      <a:pt x="141" y="48"/>
                    </a:lnTo>
                    <a:lnTo>
                      <a:pt x="142" y="58"/>
                    </a:lnTo>
                    <a:lnTo>
                      <a:pt x="140" y="68"/>
                    </a:lnTo>
                    <a:lnTo>
                      <a:pt x="134" y="76"/>
                    </a:lnTo>
                    <a:lnTo>
                      <a:pt x="125" y="83"/>
                    </a:lnTo>
                    <a:lnTo>
                      <a:pt x="131" y="92"/>
                    </a:lnTo>
                    <a:lnTo>
                      <a:pt x="133" y="101"/>
                    </a:lnTo>
                    <a:lnTo>
                      <a:pt x="132" y="112"/>
                    </a:lnTo>
                    <a:lnTo>
                      <a:pt x="127" y="121"/>
                    </a:lnTo>
                    <a:lnTo>
                      <a:pt x="124" y="124"/>
                    </a:lnTo>
                    <a:lnTo>
                      <a:pt x="119" y="127"/>
                    </a:lnTo>
                    <a:lnTo>
                      <a:pt x="114" y="129"/>
                    </a:lnTo>
                    <a:lnTo>
                      <a:pt x="110" y="129"/>
                    </a:lnTo>
                    <a:lnTo>
                      <a:pt x="104" y="129"/>
                    </a:lnTo>
                    <a:lnTo>
                      <a:pt x="100" y="128"/>
                    </a:lnTo>
                    <a:lnTo>
                      <a:pt x="94" y="127"/>
                    </a:lnTo>
                    <a:lnTo>
                      <a:pt x="89" y="1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271"/>
              <p:cNvSpPr>
                <a:spLocks/>
              </p:cNvSpPr>
              <p:nvPr/>
            </p:nvSpPr>
            <p:spPr bwMode="auto">
              <a:xfrm>
                <a:off x="3611" y="3201"/>
                <a:ext cx="21" cy="20"/>
              </a:xfrm>
              <a:custGeom>
                <a:avLst/>
                <a:gdLst>
                  <a:gd name="T0" fmla="*/ 20 w 40"/>
                  <a:gd name="T1" fmla="*/ 7 h 39"/>
                  <a:gd name="T2" fmla="*/ 19 w 40"/>
                  <a:gd name="T3" fmla="*/ 4 h 39"/>
                  <a:gd name="T4" fmla="*/ 15 w 40"/>
                  <a:gd name="T5" fmla="*/ 1 h 39"/>
                  <a:gd name="T6" fmla="*/ 12 w 40"/>
                  <a:gd name="T7" fmla="*/ 0 h 39"/>
                  <a:gd name="T8" fmla="*/ 7 w 40"/>
                  <a:gd name="T9" fmla="*/ 1 h 39"/>
                  <a:gd name="T10" fmla="*/ 4 w 40"/>
                  <a:gd name="T11" fmla="*/ 2 h 39"/>
                  <a:gd name="T12" fmla="*/ 1 w 40"/>
                  <a:gd name="T13" fmla="*/ 6 h 39"/>
                  <a:gd name="T14" fmla="*/ 0 w 40"/>
                  <a:gd name="T15" fmla="*/ 9 h 39"/>
                  <a:gd name="T16" fmla="*/ 1 w 40"/>
                  <a:gd name="T17" fmla="*/ 13 h 39"/>
                  <a:gd name="T18" fmla="*/ 3 w 40"/>
                  <a:gd name="T19" fmla="*/ 16 h 39"/>
                  <a:gd name="T20" fmla="*/ 6 w 40"/>
                  <a:gd name="T21" fmla="*/ 19 h 39"/>
                  <a:gd name="T22" fmla="*/ 9 w 40"/>
                  <a:gd name="T23" fmla="*/ 20 h 39"/>
                  <a:gd name="T24" fmla="*/ 14 w 40"/>
                  <a:gd name="T25" fmla="*/ 19 h 39"/>
                  <a:gd name="T26" fmla="*/ 17 w 40"/>
                  <a:gd name="T27" fmla="*/ 17 h 39"/>
                  <a:gd name="T28" fmla="*/ 20 w 40"/>
                  <a:gd name="T29" fmla="*/ 15 h 39"/>
                  <a:gd name="T30" fmla="*/ 21 w 40"/>
                  <a:gd name="T31" fmla="*/ 11 h 39"/>
                  <a:gd name="T32" fmla="*/ 20 w 40"/>
                  <a:gd name="T33" fmla="*/ 7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9">
                    <a:moveTo>
                      <a:pt x="39" y="14"/>
                    </a:moveTo>
                    <a:lnTo>
                      <a:pt x="36" y="7"/>
                    </a:lnTo>
                    <a:lnTo>
                      <a:pt x="29" y="2"/>
                    </a:lnTo>
                    <a:lnTo>
                      <a:pt x="22" y="0"/>
                    </a:lnTo>
                    <a:lnTo>
                      <a:pt x="14" y="1"/>
                    </a:lnTo>
                    <a:lnTo>
                      <a:pt x="7" y="4"/>
                    </a:lnTo>
                    <a:lnTo>
                      <a:pt x="2" y="11"/>
                    </a:lnTo>
                    <a:lnTo>
                      <a:pt x="0" y="18"/>
                    </a:lnTo>
                    <a:lnTo>
                      <a:pt x="1" y="26"/>
                    </a:lnTo>
                    <a:lnTo>
                      <a:pt x="5" y="32"/>
                    </a:lnTo>
                    <a:lnTo>
                      <a:pt x="12" y="37"/>
                    </a:lnTo>
                    <a:lnTo>
                      <a:pt x="18" y="39"/>
                    </a:lnTo>
                    <a:lnTo>
                      <a:pt x="26" y="38"/>
                    </a:lnTo>
                    <a:lnTo>
                      <a:pt x="33" y="34"/>
                    </a:lnTo>
                    <a:lnTo>
                      <a:pt x="38" y="29"/>
                    </a:lnTo>
                    <a:lnTo>
                      <a:pt x="40" y="22"/>
                    </a:lnTo>
                    <a:lnTo>
                      <a:pt x="39" y="14"/>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272"/>
              <p:cNvSpPr>
                <a:spLocks/>
              </p:cNvSpPr>
              <p:nvPr/>
            </p:nvSpPr>
            <p:spPr bwMode="auto">
              <a:xfrm>
                <a:off x="3406" y="3166"/>
                <a:ext cx="26" cy="26"/>
              </a:xfrm>
              <a:custGeom>
                <a:avLst/>
                <a:gdLst>
                  <a:gd name="T0" fmla="*/ 13 w 52"/>
                  <a:gd name="T1" fmla="*/ 26 h 50"/>
                  <a:gd name="T2" fmla="*/ 19 w 52"/>
                  <a:gd name="T3" fmla="*/ 25 h 50"/>
                  <a:gd name="T4" fmla="*/ 23 w 52"/>
                  <a:gd name="T5" fmla="*/ 22 h 50"/>
                  <a:gd name="T6" fmla="*/ 25 w 52"/>
                  <a:gd name="T7" fmla="*/ 18 h 50"/>
                  <a:gd name="T8" fmla="*/ 26 w 52"/>
                  <a:gd name="T9" fmla="*/ 13 h 50"/>
                  <a:gd name="T10" fmla="*/ 25 w 52"/>
                  <a:gd name="T11" fmla="*/ 8 h 50"/>
                  <a:gd name="T12" fmla="*/ 23 w 52"/>
                  <a:gd name="T13" fmla="*/ 3 h 50"/>
                  <a:gd name="T14" fmla="*/ 19 w 52"/>
                  <a:gd name="T15" fmla="*/ 1 h 50"/>
                  <a:gd name="T16" fmla="*/ 13 w 52"/>
                  <a:gd name="T17" fmla="*/ 0 h 50"/>
                  <a:gd name="T18" fmla="*/ 8 w 52"/>
                  <a:gd name="T19" fmla="*/ 1 h 50"/>
                  <a:gd name="T20" fmla="*/ 4 w 52"/>
                  <a:gd name="T21" fmla="*/ 3 h 50"/>
                  <a:gd name="T22" fmla="*/ 1 w 52"/>
                  <a:gd name="T23" fmla="*/ 8 h 50"/>
                  <a:gd name="T24" fmla="*/ 0 w 52"/>
                  <a:gd name="T25" fmla="*/ 13 h 50"/>
                  <a:gd name="T26" fmla="*/ 1 w 52"/>
                  <a:gd name="T27" fmla="*/ 18 h 50"/>
                  <a:gd name="T28" fmla="*/ 4 w 52"/>
                  <a:gd name="T29" fmla="*/ 22 h 50"/>
                  <a:gd name="T30" fmla="*/ 8 w 52"/>
                  <a:gd name="T31" fmla="*/ 25 h 50"/>
                  <a:gd name="T32" fmla="*/ 13 w 52"/>
                  <a:gd name="T33" fmla="*/ 26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26" y="50"/>
                    </a:moveTo>
                    <a:lnTo>
                      <a:pt x="37" y="48"/>
                    </a:lnTo>
                    <a:lnTo>
                      <a:pt x="45" y="42"/>
                    </a:lnTo>
                    <a:lnTo>
                      <a:pt x="49" y="34"/>
                    </a:lnTo>
                    <a:lnTo>
                      <a:pt x="52" y="25"/>
                    </a:lnTo>
                    <a:lnTo>
                      <a:pt x="49" y="15"/>
                    </a:lnTo>
                    <a:lnTo>
                      <a:pt x="45" y="6"/>
                    </a:lnTo>
                    <a:lnTo>
                      <a:pt x="37" y="2"/>
                    </a:lnTo>
                    <a:lnTo>
                      <a:pt x="26" y="0"/>
                    </a:lnTo>
                    <a:lnTo>
                      <a:pt x="16" y="2"/>
                    </a:lnTo>
                    <a:lnTo>
                      <a:pt x="8" y="6"/>
                    </a:lnTo>
                    <a:lnTo>
                      <a:pt x="2" y="15"/>
                    </a:lnTo>
                    <a:lnTo>
                      <a:pt x="0" y="25"/>
                    </a:lnTo>
                    <a:lnTo>
                      <a:pt x="2" y="34"/>
                    </a:lnTo>
                    <a:lnTo>
                      <a:pt x="8" y="42"/>
                    </a:lnTo>
                    <a:lnTo>
                      <a:pt x="16" y="48"/>
                    </a:lnTo>
                    <a:lnTo>
                      <a:pt x="26" y="5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273"/>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274"/>
              <p:cNvSpPr>
                <a:spLocks/>
              </p:cNvSpPr>
              <p:nvPr/>
            </p:nvSpPr>
            <p:spPr bwMode="auto">
              <a:xfrm>
                <a:off x="3392" y="3081"/>
                <a:ext cx="56" cy="78"/>
              </a:xfrm>
              <a:custGeom>
                <a:avLst/>
                <a:gdLst>
                  <a:gd name="T0" fmla="*/ 34 w 113"/>
                  <a:gd name="T1" fmla="*/ 78 h 156"/>
                  <a:gd name="T2" fmla="*/ 22 w 113"/>
                  <a:gd name="T3" fmla="*/ 78 h 156"/>
                  <a:gd name="T4" fmla="*/ 19 w 113"/>
                  <a:gd name="T5" fmla="*/ 75 h 156"/>
                  <a:gd name="T6" fmla="*/ 14 w 113"/>
                  <a:gd name="T7" fmla="*/ 66 h 156"/>
                  <a:gd name="T8" fmla="*/ 8 w 113"/>
                  <a:gd name="T9" fmla="*/ 53 h 156"/>
                  <a:gd name="T10" fmla="*/ 3 w 113"/>
                  <a:gd name="T11" fmla="*/ 39 h 156"/>
                  <a:gd name="T12" fmla="*/ 0 w 113"/>
                  <a:gd name="T13" fmla="*/ 25 h 156"/>
                  <a:gd name="T14" fmla="*/ 2 w 113"/>
                  <a:gd name="T15" fmla="*/ 12 h 156"/>
                  <a:gd name="T16" fmla="*/ 11 w 113"/>
                  <a:gd name="T17" fmla="*/ 4 h 156"/>
                  <a:gd name="T18" fmla="*/ 27 w 113"/>
                  <a:gd name="T19" fmla="*/ 0 h 156"/>
                  <a:gd name="T20" fmla="*/ 45 w 113"/>
                  <a:gd name="T21" fmla="*/ 4 h 156"/>
                  <a:gd name="T22" fmla="*/ 54 w 113"/>
                  <a:gd name="T23" fmla="*/ 12 h 156"/>
                  <a:gd name="T24" fmla="*/ 56 w 113"/>
                  <a:gd name="T25" fmla="*/ 25 h 156"/>
                  <a:gd name="T26" fmla="*/ 53 w 113"/>
                  <a:gd name="T27" fmla="*/ 39 h 156"/>
                  <a:gd name="T28" fmla="*/ 48 w 113"/>
                  <a:gd name="T29" fmla="*/ 53 h 156"/>
                  <a:gd name="T30" fmla="*/ 42 w 113"/>
                  <a:gd name="T31" fmla="*/ 66 h 156"/>
                  <a:gd name="T32" fmla="*/ 37 w 113"/>
                  <a:gd name="T33" fmla="*/ 75 h 156"/>
                  <a:gd name="T34" fmla="*/ 34 w 113"/>
                  <a:gd name="T35" fmla="*/ 78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56">
                    <a:moveTo>
                      <a:pt x="69" y="156"/>
                    </a:moveTo>
                    <a:lnTo>
                      <a:pt x="44" y="156"/>
                    </a:lnTo>
                    <a:lnTo>
                      <a:pt x="39" y="149"/>
                    </a:lnTo>
                    <a:lnTo>
                      <a:pt x="29" y="131"/>
                    </a:lnTo>
                    <a:lnTo>
                      <a:pt x="17" y="106"/>
                    </a:lnTo>
                    <a:lnTo>
                      <a:pt x="6" y="77"/>
                    </a:lnTo>
                    <a:lnTo>
                      <a:pt x="0" y="50"/>
                    </a:lnTo>
                    <a:lnTo>
                      <a:pt x="5" y="24"/>
                    </a:lnTo>
                    <a:lnTo>
                      <a:pt x="22" y="7"/>
                    </a:lnTo>
                    <a:lnTo>
                      <a:pt x="55" y="0"/>
                    </a:lnTo>
                    <a:lnTo>
                      <a:pt x="91" y="7"/>
                    </a:lnTo>
                    <a:lnTo>
                      <a:pt x="108" y="24"/>
                    </a:lnTo>
                    <a:lnTo>
                      <a:pt x="113" y="50"/>
                    </a:lnTo>
                    <a:lnTo>
                      <a:pt x="107" y="77"/>
                    </a:lnTo>
                    <a:lnTo>
                      <a:pt x="97" y="106"/>
                    </a:lnTo>
                    <a:lnTo>
                      <a:pt x="84" y="131"/>
                    </a:lnTo>
                    <a:lnTo>
                      <a:pt x="74" y="149"/>
                    </a:lnTo>
                    <a:lnTo>
                      <a:pt x="69" y="156"/>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275"/>
              <p:cNvSpPr>
                <a:spLocks/>
              </p:cNvSpPr>
              <p:nvPr/>
            </p:nvSpPr>
            <p:spPr bwMode="auto">
              <a:xfrm>
                <a:off x="3434" y="3114"/>
                <a:ext cx="76" cy="61"/>
              </a:xfrm>
              <a:custGeom>
                <a:avLst/>
                <a:gdLst>
                  <a:gd name="T0" fmla="*/ 7 w 152"/>
                  <a:gd name="T1" fmla="*/ 61 h 123"/>
                  <a:gd name="T2" fmla="*/ 0 w 152"/>
                  <a:gd name="T3" fmla="*/ 50 h 123"/>
                  <a:gd name="T4" fmla="*/ 2 w 152"/>
                  <a:gd name="T5" fmla="*/ 46 h 123"/>
                  <a:gd name="T6" fmla="*/ 7 w 152"/>
                  <a:gd name="T7" fmla="*/ 37 h 123"/>
                  <a:gd name="T8" fmla="*/ 15 w 152"/>
                  <a:gd name="T9" fmla="*/ 26 h 123"/>
                  <a:gd name="T10" fmla="*/ 24 w 152"/>
                  <a:gd name="T11" fmla="*/ 13 h 123"/>
                  <a:gd name="T12" fmla="*/ 35 w 152"/>
                  <a:gd name="T13" fmla="*/ 4 h 123"/>
                  <a:gd name="T14" fmla="*/ 47 w 152"/>
                  <a:gd name="T15" fmla="*/ 0 h 123"/>
                  <a:gd name="T16" fmla="*/ 59 w 152"/>
                  <a:gd name="T17" fmla="*/ 2 h 123"/>
                  <a:gd name="T18" fmla="*/ 71 w 152"/>
                  <a:gd name="T19" fmla="*/ 16 h 123"/>
                  <a:gd name="T20" fmla="*/ 75 w 152"/>
                  <a:gd name="T21" fmla="*/ 25 h 123"/>
                  <a:gd name="T22" fmla="*/ 76 w 152"/>
                  <a:gd name="T23" fmla="*/ 32 h 123"/>
                  <a:gd name="T24" fmla="*/ 76 w 152"/>
                  <a:gd name="T25" fmla="*/ 39 h 123"/>
                  <a:gd name="T26" fmla="*/ 73 w 152"/>
                  <a:gd name="T27" fmla="*/ 45 h 123"/>
                  <a:gd name="T28" fmla="*/ 69 w 152"/>
                  <a:gd name="T29" fmla="*/ 49 h 123"/>
                  <a:gd name="T30" fmla="*/ 64 w 152"/>
                  <a:gd name="T31" fmla="*/ 53 h 123"/>
                  <a:gd name="T32" fmla="*/ 57 w 152"/>
                  <a:gd name="T33" fmla="*/ 56 h 123"/>
                  <a:gd name="T34" fmla="*/ 50 w 152"/>
                  <a:gd name="T35" fmla="*/ 58 h 123"/>
                  <a:gd name="T36" fmla="*/ 42 w 152"/>
                  <a:gd name="T37" fmla="*/ 60 h 123"/>
                  <a:gd name="T38" fmla="*/ 35 w 152"/>
                  <a:gd name="T39" fmla="*/ 60 h 123"/>
                  <a:gd name="T40" fmla="*/ 27 w 152"/>
                  <a:gd name="T41" fmla="*/ 61 h 123"/>
                  <a:gd name="T42" fmla="*/ 21 w 152"/>
                  <a:gd name="T43" fmla="*/ 61 h 123"/>
                  <a:gd name="T44" fmla="*/ 15 w 152"/>
                  <a:gd name="T45" fmla="*/ 61 h 123"/>
                  <a:gd name="T46" fmla="*/ 11 w 152"/>
                  <a:gd name="T47" fmla="*/ 61 h 123"/>
                  <a:gd name="T48" fmla="*/ 8 w 152"/>
                  <a:gd name="T49" fmla="*/ 61 h 123"/>
                  <a:gd name="T50" fmla="*/ 7 w 152"/>
                  <a:gd name="T51" fmla="*/ 6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3" y="122"/>
                    </a:moveTo>
                    <a:lnTo>
                      <a:pt x="0" y="100"/>
                    </a:lnTo>
                    <a:lnTo>
                      <a:pt x="4" y="93"/>
                    </a:lnTo>
                    <a:lnTo>
                      <a:pt x="14" y="75"/>
                    </a:lnTo>
                    <a:lnTo>
                      <a:pt x="29" y="52"/>
                    </a:lnTo>
                    <a:lnTo>
                      <a:pt x="48" y="27"/>
                    </a:lnTo>
                    <a:lnTo>
                      <a:pt x="70" y="9"/>
                    </a:lnTo>
                    <a:lnTo>
                      <a:pt x="93" y="0"/>
                    </a:lnTo>
                    <a:lnTo>
                      <a:pt x="118" y="5"/>
                    </a:lnTo>
                    <a:lnTo>
                      <a:pt x="141" y="32"/>
                    </a:lnTo>
                    <a:lnTo>
                      <a:pt x="149" y="50"/>
                    </a:lnTo>
                    <a:lnTo>
                      <a:pt x="152" y="65"/>
                    </a:lnTo>
                    <a:lnTo>
                      <a:pt x="151" y="79"/>
                    </a:lnTo>
                    <a:lnTo>
                      <a:pt x="146" y="91"/>
                    </a:lnTo>
                    <a:lnTo>
                      <a:pt x="138" y="99"/>
                    </a:lnTo>
                    <a:lnTo>
                      <a:pt x="127" y="107"/>
                    </a:lnTo>
                    <a:lnTo>
                      <a:pt x="114" y="113"/>
                    </a:lnTo>
                    <a:lnTo>
                      <a:pt x="99" y="116"/>
                    </a:lnTo>
                    <a:lnTo>
                      <a:pt x="84" y="120"/>
                    </a:lnTo>
                    <a:lnTo>
                      <a:pt x="69" y="121"/>
                    </a:lnTo>
                    <a:lnTo>
                      <a:pt x="54" y="122"/>
                    </a:lnTo>
                    <a:lnTo>
                      <a:pt x="42" y="123"/>
                    </a:lnTo>
                    <a:lnTo>
                      <a:pt x="30" y="123"/>
                    </a:lnTo>
                    <a:lnTo>
                      <a:pt x="21" y="122"/>
                    </a:lnTo>
                    <a:lnTo>
                      <a:pt x="15" y="122"/>
                    </a:lnTo>
                    <a:lnTo>
                      <a:pt x="13" y="122"/>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76"/>
              <p:cNvSpPr>
                <a:spLocks/>
              </p:cNvSpPr>
              <p:nvPr/>
            </p:nvSpPr>
            <p:spPr bwMode="auto">
              <a:xfrm>
                <a:off x="3434" y="3184"/>
                <a:ext cx="76" cy="61"/>
              </a:xfrm>
              <a:custGeom>
                <a:avLst/>
                <a:gdLst>
                  <a:gd name="T0" fmla="*/ 0 w 153"/>
                  <a:gd name="T1" fmla="*/ 12 h 122"/>
                  <a:gd name="T2" fmla="*/ 6 w 153"/>
                  <a:gd name="T3" fmla="*/ 1 h 122"/>
                  <a:gd name="T4" fmla="*/ 7 w 153"/>
                  <a:gd name="T5" fmla="*/ 1 h 122"/>
                  <a:gd name="T6" fmla="*/ 10 w 153"/>
                  <a:gd name="T7" fmla="*/ 1 h 122"/>
                  <a:gd name="T8" fmla="*/ 15 w 153"/>
                  <a:gd name="T9" fmla="*/ 0 h 122"/>
                  <a:gd name="T10" fmla="*/ 21 w 153"/>
                  <a:gd name="T11" fmla="*/ 0 h 122"/>
                  <a:gd name="T12" fmla="*/ 27 w 153"/>
                  <a:gd name="T13" fmla="*/ 1 h 122"/>
                  <a:gd name="T14" fmla="*/ 34 w 153"/>
                  <a:gd name="T15" fmla="*/ 1 h 122"/>
                  <a:gd name="T16" fmla="*/ 42 w 153"/>
                  <a:gd name="T17" fmla="*/ 2 h 122"/>
                  <a:gd name="T18" fmla="*/ 49 w 153"/>
                  <a:gd name="T19" fmla="*/ 4 h 122"/>
                  <a:gd name="T20" fmla="*/ 57 w 153"/>
                  <a:gd name="T21" fmla="*/ 5 h 122"/>
                  <a:gd name="T22" fmla="*/ 63 w 153"/>
                  <a:gd name="T23" fmla="*/ 8 h 122"/>
                  <a:gd name="T24" fmla="*/ 69 w 153"/>
                  <a:gd name="T25" fmla="*/ 12 h 122"/>
                  <a:gd name="T26" fmla="*/ 73 w 153"/>
                  <a:gd name="T27" fmla="*/ 16 h 122"/>
                  <a:gd name="T28" fmla="*/ 76 w 153"/>
                  <a:gd name="T29" fmla="*/ 22 h 122"/>
                  <a:gd name="T30" fmla="*/ 76 w 153"/>
                  <a:gd name="T31" fmla="*/ 28 h 122"/>
                  <a:gd name="T32" fmla="*/ 75 w 153"/>
                  <a:gd name="T33" fmla="*/ 35 h 122"/>
                  <a:gd name="T34" fmla="*/ 71 w 153"/>
                  <a:gd name="T35" fmla="*/ 45 h 122"/>
                  <a:gd name="T36" fmla="*/ 59 w 153"/>
                  <a:gd name="T37" fmla="*/ 58 h 122"/>
                  <a:gd name="T38" fmla="*/ 46 w 153"/>
                  <a:gd name="T39" fmla="*/ 61 h 122"/>
                  <a:gd name="T40" fmla="*/ 35 w 153"/>
                  <a:gd name="T41" fmla="*/ 57 h 122"/>
                  <a:gd name="T42" fmla="*/ 24 w 153"/>
                  <a:gd name="T43" fmla="*/ 48 h 122"/>
                  <a:gd name="T44" fmla="*/ 14 w 153"/>
                  <a:gd name="T45" fmla="*/ 36 h 122"/>
                  <a:gd name="T46" fmla="*/ 7 w 153"/>
                  <a:gd name="T47" fmla="*/ 24 h 122"/>
                  <a:gd name="T48" fmla="*/ 2 w 153"/>
                  <a:gd name="T49" fmla="*/ 15 h 122"/>
                  <a:gd name="T50" fmla="*/ 0 w 153"/>
                  <a:gd name="T51" fmla="*/ 12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122">
                    <a:moveTo>
                      <a:pt x="0" y="23"/>
                    </a:moveTo>
                    <a:lnTo>
                      <a:pt x="13" y="1"/>
                    </a:lnTo>
                    <a:lnTo>
                      <a:pt x="15" y="1"/>
                    </a:lnTo>
                    <a:lnTo>
                      <a:pt x="21" y="1"/>
                    </a:lnTo>
                    <a:lnTo>
                      <a:pt x="30" y="0"/>
                    </a:lnTo>
                    <a:lnTo>
                      <a:pt x="42" y="0"/>
                    </a:lnTo>
                    <a:lnTo>
                      <a:pt x="54" y="1"/>
                    </a:lnTo>
                    <a:lnTo>
                      <a:pt x="69" y="2"/>
                    </a:lnTo>
                    <a:lnTo>
                      <a:pt x="84" y="4"/>
                    </a:lnTo>
                    <a:lnTo>
                      <a:pt x="99" y="7"/>
                    </a:lnTo>
                    <a:lnTo>
                      <a:pt x="114" y="10"/>
                    </a:lnTo>
                    <a:lnTo>
                      <a:pt x="127" y="16"/>
                    </a:lnTo>
                    <a:lnTo>
                      <a:pt x="138" y="23"/>
                    </a:lnTo>
                    <a:lnTo>
                      <a:pt x="146" y="32"/>
                    </a:lnTo>
                    <a:lnTo>
                      <a:pt x="152" y="43"/>
                    </a:lnTo>
                    <a:lnTo>
                      <a:pt x="153" y="55"/>
                    </a:lnTo>
                    <a:lnTo>
                      <a:pt x="150" y="70"/>
                    </a:lnTo>
                    <a:lnTo>
                      <a:pt x="142" y="89"/>
                    </a:lnTo>
                    <a:lnTo>
                      <a:pt x="118" y="115"/>
                    </a:lnTo>
                    <a:lnTo>
                      <a:pt x="93" y="122"/>
                    </a:lnTo>
                    <a:lnTo>
                      <a:pt x="70" y="114"/>
                    </a:lnTo>
                    <a:lnTo>
                      <a:pt x="48" y="95"/>
                    </a:lnTo>
                    <a:lnTo>
                      <a:pt x="29" y="72"/>
                    </a:lnTo>
                    <a:lnTo>
                      <a:pt x="14" y="48"/>
                    </a:lnTo>
                    <a:lnTo>
                      <a:pt x="4" y="30"/>
                    </a:lnTo>
                    <a:lnTo>
                      <a:pt x="0" y="23"/>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277"/>
              <p:cNvSpPr>
                <a:spLocks/>
              </p:cNvSpPr>
              <p:nvPr/>
            </p:nvSpPr>
            <p:spPr bwMode="auto">
              <a:xfrm>
                <a:off x="3392" y="3199"/>
                <a:ext cx="55" cy="78"/>
              </a:xfrm>
              <a:custGeom>
                <a:avLst/>
                <a:gdLst>
                  <a:gd name="T0" fmla="*/ 21 w 112"/>
                  <a:gd name="T1" fmla="*/ 0 h 156"/>
                  <a:gd name="T2" fmla="*/ 33 w 112"/>
                  <a:gd name="T3" fmla="*/ 0 h 156"/>
                  <a:gd name="T4" fmla="*/ 36 w 112"/>
                  <a:gd name="T5" fmla="*/ 4 h 156"/>
                  <a:gd name="T6" fmla="*/ 41 w 112"/>
                  <a:gd name="T7" fmla="*/ 12 h 156"/>
                  <a:gd name="T8" fmla="*/ 47 w 112"/>
                  <a:gd name="T9" fmla="*/ 25 h 156"/>
                  <a:gd name="T10" fmla="*/ 52 w 112"/>
                  <a:gd name="T11" fmla="*/ 39 h 156"/>
                  <a:gd name="T12" fmla="*/ 55 w 112"/>
                  <a:gd name="T13" fmla="*/ 53 h 156"/>
                  <a:gd name="T14" fmla="*/ 53 w 112"/>
                  <a:gd name="T15" fmla="*/ 66 h 156"/>
                  <a:gd name="T16" fmla="*/ 45 w 112"/>
                  <a:gd name="T17" fmla="*/ 75 h 156"/>
                  <a:gd name="T18" fmla="*/ 28 w 112"/>
                  <a:gd name="T19" fmla="*/ 78 h 156"/>
                  <a:gd name="T20" fmla="*/ 11 w 112"/>
                  <a:gd name="T21" fmla="*/ 75 h 156"/>
                  <a:gd name="T22" fmla="*/ 2 w 112"/>
                  <a:gd name="T23" fmla="*/ 66 h 156"/>
                  <a:gd name="T24" fmla="*/ 0 w 112"/>
                  <a:gd name="T25" fmla="*/ 53 h 156"/>
                  <a:gd name="T26" fmla="*/ 2 w 112"/>
                  <a:gd name="T27" fmla="*/ 39 h 156"/>
                  <a:gd name="T28" fmla="*/ 7 w 112"/>
                  <a:gd name="T29" fmla="*/ 25 h 156"/>
                  <a:gd name="T30" fmla="*/ 14 w 112"/>
                  <a:gd name="T31" fmla="*/ 12 h 156"/>
                  <a:gd name="T32" fmla="*/ 19 w 112"/>
                  <a:gd name="T33" fmla="*/ 4 h 156"/>
                  <a:gd name="T34" fmla="*/ 21 w 112"/>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2" h="156">
                    <a:moveTo>
                      <a:pt x="43" y="0"/>
                    </a:moveTo>
                    <a:lnTo>
                      <a:pt x="68" y="0"/>
                    </a:lnTo>
                    <a:lnTo>
                      <a:pt x="73" y="7"/>
                    </a:lnTo>
                    <a:lnTo>
                      <a:pt x="83" y="24"/>
                    </a:lnTo>
                    <a:lnTo>
                      <a:pt x="96" y="50"/>
                    </a:lnTo>
                    <a:lnTo>
                      <a:pt x="106" y="77"/>
                    </a:lnTo>
                    <a:lnTo>
                      <a:pt x="112" y="106"/>
                    </a:lnTo>
                    <a:lnTo>
                      <a:pt x="108" y="131"/>
                    </a:lnTo>
                    <a:lnTo>
                      <a:pt x="91" y="149"/>
                    </a:lnTo>
                    <a:lnTo>
                      <a:pt x="56" y="156"/>
                    </a:lnTo>
                    <a:lnTo>
                      <a:pt x="22" y="149"/>
                    </a:lnTo>
                    <a:lnTo>
                      <a:pt x="4" y="131"/>
                    </a:lnTo>
                    <a:lnTo>
                      <a:pt x="0" y="106"/>
                    </a:lnTo>
                    <a:lnTo>
                      <a:pt x="5" y="77"/>
                    </a:lnTo>
                    <a:lnTo>
                      <a:pt x="15" y="50"/>
                    </a:lnTo>
                    <a:lnTo>
                      <a:pt x="28" y="24"/>
                    </a:lnTo>
                    <a:lnTo>
                      <a:pt x="38" y="7"/>
                    </a:lnTo>
                    <a:lnTo>
                      <a:pt x="43" y="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278"/>
              <p:cNvSpPr>
                <a:spLocks/>
              </p:cNvSpPr>
              <p:nvPr/>
            </p:nvSpPr>
            <p:spPr bwMode="auto">
              <a:xfrm>
                <a:off x="3330" y="3182"/>
                <a:ext cx="75" cy="62"/>
              </a:xfrm>
              <a:custGeom>
                <a:avLst/>
                <a:gdLst>
                  <a:gd name="T0" fmla="*/ 69 w 151"/>
                  <a:gd name="T1" fmla="*/ 1 h 123"/>
                  <a:gd name="T2" fmla="*/ 75 w 151"/>
                  <a:gd name="T3" fmla="*/ 12 h 123"/>
                  <a:gd name="T4" fmla="*/ 73 w 151"/>
                  <a:gd name="T5" fmla="*/ 15 h 123"/>
                  <a:gd name="T6" fmla="*/ 68 w 151"/>
                  <a:gd name="T7" fmla="*/ 24 h 123"/>
                  <a:gd name="T8" fmla="*/ 61 w 151"/>
                  <a:gd name="T9" fmla="*/ 36 h 123"/>
                  <a:gd name="T10" fmla="*/ 51 w 151"/>
                  <a:gd name="T11" fmla="*/ 48 h 123"/>
                  <a:gd name="T12" fmla="*/ 41 w 151"/>
                  <a:gd name="T13" fmla="*/ 57 h 123"/>
                  <a:gd name="T14" fmla="*/ 28 w 151"/>
                  <a:gd name="T15" fmla="*/ 62 h 123"/>
                  <a:gd name="T16" fmla="*/ 17 w 151"/>
                  <a:gd name="T17" fmla="*/ 59 h 123"/>
                  <a:gd name="T18" fmla="*/ 5 w 151"/>
                  <a:gd name="T19" fmla="*/ 46 h 123"/>
                  <a:gd name="T20" fmla="*/ 1 w 151"/>
                  <a:gd name="T21" fmla="*/ 36 h 123"/>
                  <a:gd name="T22" fmla="*/ 0 w 151"/>
                  <a:gd name="T23" fmla="*/ 29 h 123"/>
                  <a:gd name="T24" fmla="*/ 0 w 151"/>
                  <a:gd name="T25" fmla="*/ 22 h 123"/>
                  <a:gd name="T26" fmla="*/ 3 w 151"/>
                  <a:gd name="T27" fmla="*/ 16 h 123"/>
                  <a:gd name="T28" fmla="*/ 7 w 151"/>
                  <a:gd name="T29" fmla="*/ 12 h 123"/>
                  <a:gd name="T30" fmla="*/ 12 w 151"/>
                  <a:gd name="T31" fmla="*/ 8 h 123"/>
                  <a:gd name="T32" fmla="*/ 19 w 151"/>
                  <a:gd name="T33" fmla="*/ 5 h 123"/>
                  <a:gd name="T34" fmla="*/ 26 w 151"/>
                  <a:gd name="T35" fmla="*/ 4 h 123"/>
                  <a:gd name="T36" fmla="*/ 33 w 151"/>
                  <a:gd name="T37" fmla="*/ 2 h 123"/>
                  <a:gd name="T38" fmla="*/ 41 w 151"/>
                  <a:gd name="T39" fmla="*/ 1 h 123"/>
                  <a:gd name="T40" fmla="*/ 48 w 151"/>
                  <a:gd name="T41" fmla="*/ 1 h 123"/>
                  <a:gd name="T42" fmla="*/ 54 w 151"/>
                  <a:gd name="T43" fmla="*/ 0 h 123"/>
                  <a:gd name="T44" fmla="*/ 60 w 151"/>
                  <a:gd name="T45" fmla="*/ 0 h 123"/>
                  <a:gd name="T46" fmla="*/ 65 w 151"/>
                  <a:gd name="T47" fmla="*/ 1 h 123"/>
                  <a:gd name="T48" fmla="*/ 68 w 151"/>
                  <a:gd name="T49" fmla="*/ 1 h 123"/>
                  <a:gd name="T50" fmla="*/ 69 w 151"/>
                  <a:gd name="T51" fmla="*/ 1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23">
                    <a:moveTo>
                      <a:pt x="138" y="1"/>
                    </a:moveTo>
                    <a:lnTo>
                      <a:pt x="151" y="23"/>
                    </a:lnTo>
                    <a:lnTo>
                      <a:pt x="147" y="30"/>
                    </a:lnTo>
                    <a:lnTo>
                      <a:pt x="137" y="48"/>
                    </a:lnTo>
                    <a:lnTo>
                      <a:pt x="122" y="71"/>
                    </a:lnTo>
                    <a:lnTo>
                      <a:pt x="103" y="95"/>
                    </a:lnTo>
                    <a:lnTo>
                      <a:pt x="82" y="114"/>
                    </a:lnTo>
                    <a:lnTo>
                      <a:pt x="57" y="123"/>
                    </a:lnTo>
                    <a:lnTo>
                      <a:pt x="34" y="117"/>
                    </a:lnTo>
                    <a:lnTo>
                      <a:pt x="11" y="91"/>
                    </a:lnTo>
                    <a:lnTo>
                      <a:pt x="3" y="72"/>
                    </a:lnTo>
                    <a:lnTo>
                      <a:pt x="0" y="57"/>
                    </a:lnTo>
                    <a:lnTo>
                      <a:pt x="0" y="44"/>
                    </a:lnTo>
                    <a:lnTo>
                      <a:pt x="6" y="32"/>
                    </a:lnTo>
                    <a:lnTo>
                      <a:pt x="14" y="24"/>
                    </a:lnTo>
                    <a:lnTo>
                      <a:pt x="25" y="16"/>
                    </a:lnTo>
                    <a:lnTo>
                      <a:pt x="38" y="10"/>
                    </a:lnTo>
                    <a:lnTo>
                      <a:pt x="52" y="7"/>
                    </a:lnTo>
                    <a:lnTo>
                      <a:pt x="67" y="3"/>
                    </a:lnTo>
                    <a:lnTo>
                      <a:pt x="82" y="2"/>
                    </a:lnTo>
                    <a:lnTo>
                      <a:pt x="97" y="1"/>
                    </a:lnTo>
                    <a:lnTo>
                      <a:pt x="109" y="0"/>
                    </a:lnTo>
                    <a:lnTo>
                      <a:pt x="121" y="0"/>
                    </a:lnTo>
                    <a:lnTo>
                      <a:pt x="130" y="1"/>
                    </a:lnTo>
                    <a:lnTo>
                      <a:pt x="136" y="1"/>
                    </a:lnTo>
                    <a:lnTo>
                      <a:pt x="138" y="1"/>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279"/>
              <p:cNvSpPr>
                <a:spLocks/>
              </p:cNvSpPr>
              <p:nvPr/>
            </p:nvSpPr>
            <p:spPr bwMode="auto">
              <a:xfrm>
                <a:off x="3329" y="3113"/>
                <a:ext cx="76" cy="62"/>
              </a:xfrm>
              <a:custGeom>
                <a:avLst/>
                <a:gdLst>
                  <a:gd name="T0" fmla="*/ 76 w 152"/>
                  <a:gd name="T1" fmla="*/ 50 h 123"/>
                  <a:gd name="T2" fmla="*/ 70 w 152"/>
                  <a:gd name="T3" fmla="*/ 61 h 123"/>
                  <a:gd name="T4" fmla="*/ 69 w 152"/>
                  <a:gd name="T5" fmla="*/ 61 h 123"/>
                  <a:gd name="T6" fmla="*/ 66 w 152"/>
                  <a:gd name="T7" fmla="*/ 61 h 123"/>
                  <a:gd name="T8" fmla="*/ 61 w 152"/>
                  <a:gd name="T9" fmla="*/ 62 h 123"/>
                  <a:gd name="T10" fmla="*/ 55 w 152"/>
                  <a:gd name="T11" fmla="*/ 61 h 123"/>
                  <a:gd name="T12" fmla="*/ 49 w 152"/>
                  <a:gd name="T13" fmla="*/ 61 h 123"/>
                  <a:gd name="T14" fmla="*/ 42 w 152"/>
                  <a:gd name="T15" fmla="*/ 61 h 123"/>
                  <a:gd name="T16" fmla="*/ 34 w 152"/>
                  <a:gd name="T17" fmla="*/ 59 h 123"/>
                  <a:gd name="T18" fmla="*/ 27 w 152"/>
                  <a:gd name="T19" fmla="*/ 58 h 123"/>
                  <a:gd name="T20" fmla="*/ 20 w 152"/>
                  <a:gd name="T21" fmla="*/ 56 h 123"/>
                  <a:gd name="T22" fmla="*/ 13 w 152"/>
                  <a:gd name="T23" fmla="*/ 53 h 123"/>
                  <a:gd name="T24" fmla="*/ 8 w 152"/>
                  <a:gd name="T25" fmla="*/ 50 h 123"/>
                  <a:gd name="T26" fmla="*/ 4 w 152"/>
                  <a:gd name="T27" fmla="*/ 46 h 123"/>
                  <a:gd name="T28" fmla="*/ 1 w 152"/>
                  <a:gd name="T29" fmla="*/ 40 h 123"/>
                  <a:gd name="T30" fmla="*/ 0 w 152"/>
                  <a:gd name="T31" fmla="*/ 33 h 123"/>
                  <a:gd name="T32" fmla="*/ 2 w 152"/>
                  <a:gd name="T33" fmla="*/ 26 h 123"/>
                  <a:gd name="T34" fmla="*/ 6 w 152"/>
                  <a:gd name="T35" fmla="*/ 17 h 123"/>
                  <a:gd name="T36" fmla="*/ 17 w 152"/>
                  <a:gd name="T37" fmla="*/ 3 h 123"/>
                  <a:gd name="T38" fmla="*/ 29 w 152"/>
                  <a:gd name="T39" fmla="*/ 0 h 123"/>
                  <a:gd name="T40" fmla="*/ 42 w 152"/>
                  <a:gd name="T41" fmla="*/ 4 h 123"/>
                  <a:gd name="T42" fmla="*/ 52 w 152"/>
                  <a:gd name="T43" fmla="*/ 14 h 123"/>
                  <a:gd name="T44" fmla="*/ 62 w 152"/>
                  <a:gd name="T45" fmla="*/ 25 h 123"/>
                  <a:gd name="T46" fmla="*/ 69 w 152"/>
                  <a:gd name="T47" fmla="*/ 37 h 123"/>
                  <a:gd name="T48" fmla="*/ 74 w 152"/>
                  <a:gd name="T49" fmla="*/ 46 h 123"/>
                  <a:gd name="T50" fmla="*/ 76 w 152"/>
                  <a:gd name="T51" fmla="*/ 5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2" h="123">
                    <a:moveTo>
                      <a:pt x="152" y="99"/>
                    </a:moveTo>
                    <a:lnTo>
                      <a:pt x="139" y="122"/>
                    </a:lnTo>
                    <a:lnTo>
                      <a:pt x="137" y="122"/>
                    </a:lnTo>
                    <a:lnTo>
                      <a:pt x="131" y="122"/>
                    </a:lnTo>
                    <a:lnTo>
                      <a:pt x="122" y="123"/>
                    </a:lnTo>
                    <a:lnTo>
                      <a:pt x="110" y="122"/>
                    </a:lnTo>
                    <a:lnTo>
                      <a:pt x="98" y="122"/>
                    </a:lnTo>
                    <a:lnTo>
                      <a:pt x="83" y="121"/>
                    </a:lnTo>
                    <a:lnTo>
                      <a:pt x="68" y="118"/>
                    </a:lnTo>
                    <a:lnTo>
                      <a:pt x="53" y="116"/>
                    </a:lnTo>
                    <a:lnTo>
                      <a:pt x="39" y="111"/>
                    </a:lnTo>
                    <a:lnTo>
                      <a:pt x="26" y="106"/>
                    </a:lnTo>
                    <a:lnTo>
                      <a:pt x="15" y="99"/>
                    </a:lnTo>
                    <a:lnTo>
                      <a:pt x="7" y="91"/>
                    </a:lnTo>
                    <a:lnTo>
                      <a:pt x="1" y="79"/>
                    </a:lnTo>
                    <a:lnTo>
                      <a:pt x="0" y="66"/>
                    </a:lnTo>
                    <a:lnTo>
                      <a:pt x="3" y="51"/>
                    </a:lnTo>
                    <a:lnTo>
                      <a:pt x="11" y="33"/>
                    </a:lnTo>
                    <a:lnTo>
                      <a:pt x="34" y="6"/>
                    </a:lnTo>
                    <a:lnTo>
                      <a:pt x="58" y="0"/>
                    </a:lnTo>
                    <a:lnTo>
                      <a:pt x="83" y="8"/>
                    </a:lnTo>
                    <a:lnTo>
                      <a:pt x="104" y="27"/>
                    </a:lnTo>
                    <a:lnTo>
                      <a:pt x="123" y="50"/>
                    </a:lnTo>
                    <a:lnTo>
                      <a:pt x="138" y="73"/>
                    </a:lnTo>
                    <a:lnTo>
                      <a:pt x="148" y="92"/>
                    </a:lnTo>
                    <a:lnTo>
                      <a:pt x="152" y="99"/>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280"/>
              <p:cNvSpPr>
                <a:spLocks/>
              </p:cNvSpPr>
              <p:nvPr/>
            </p:nvSpPr>
            <p:spPr bwMode="auto">
              <a:xfrm>
                <a:off x="3017" y="3114"/>
                <a:ext cx="68" cy="74"/>
              </a:xfrm>
              <a:custGeom>
                <a:avLst/>
                <a:gdLst>
                  <a:gd name="T0" fmla="*/ 3 w 136"/>
                  <a:gd name="T1" fmla="*/ 34 h 148"/>
                  <a:gd name="T2" fmla="*/ 0 w 136"/>
                  <a:gd name="T3" fmla="*/ 24 h 148"/>
                  <a:gd name="T4" fmla="*/ 4 w 136"/>
                  <a:gd name="T5" fmla="*/ 17 h 148"/>
                  <a:gd name="T6" fmla="*/ 8 w 136"/>
                  <a:gd name="T7" fmla="*/ 14 h 148"/>
                  <a:gd name="T8" fmla="*/ 12 w 136"/>
                  <a:gd name="T9" fmla="*/ 13 h 148"/>
                  <a:gd name="T10" fmla="*/ 18 w 136"/>
                  <a:gd name="T11" fmla="*/ 13 h 148"/>
                  <a:gd name="T12" fmla="*/ 22 w 136"/>
                  <a:gd name="T13" fmla="*/ 8 h 148"/>
                  <a:gd name="T14" fmla="*/ 29 w 136"/>
                  <a:gd name="T15" fmla="*/ 1 h 148"/>
                  <a:gd name="T16" fmla="*/ 40 w 136"/>
                  <a:gd name="T17" fmla="*/ 1 h 148"/>
                  <a:gd name="T18" fmla="*/ 46 w 136"/>
                  <a:gd name="T19" fmla="*/ 8 h 148"/>
                  <a:gd name="T20" fmla="*/ 50 w 136"/>
                  <a:gd name="T21" fmla="*/ 12 h 148"/>
                  <a:gd name="T22" fmla="*/ 56 w 136"/>
                  <a:gd name="T23" fmla="*/ 12 h 148"/>
                  <a:gd name="T24" fmla="*/ 61 w 136"/>
                  <a:gd name="T25" fmla="*/ 13 h 148"/>
                  <a:gd name="T26" fmla="*/ 65 w 136"/>
                  <a:gd name="T27" fmla="*/ 16 h 148"/>
                  <a:gd name="T28" fmla="*/ 68 w 136"/>
                  <a:gd name="T29" fmla="*/ 23 h 148"/>
                  <a:gd name="T30" fmla="*/ 65 w 136"/>
                  <a:gd name="T31" fmla="*/ 33 h 148"/>
                  <a:gd name="T32" fmla="*/ 65 w 136"/>
                  <a:gd name="T33" fmla="*/ 40 h 148"/>
                  <a:gd name="T34" fmla="*/ 68 w 136"/>
                  <a:gd name="T35" fmla="*/ 50 h 148"/>
                  <a:gd name="T36" fmla="*/ 65 w 136"/>
                  <a:gd name="T37" fmla="*/ 58 h 148"/>
                  <a:gd name="T38" fmla="*/ 61 w 136"/>
                  <a:gd name="T39" fmla="*/ 61 h 148"/>
                  <a:gd name="T40" fmla="*/ 56 w 136"/>
                  <a:gd name="T41" fmla="*/ 62 h 148"/>
                  <a:gd name="T42" fmla="*/ 51 w 136"/>
                  <a:gd name="T43" fmla="*/ 61 h 148"/>
                  <a:gd name="T44" fmla="*/ 47 w 136"/>
                  <a:gd name="T45" fmla="*/ 66 h 148"/>
                  <a:gd name="T46" fmla="*/ 40 w 136"/>
                  <a:gd name="T47" fmla="*/ 73 h 148"/>
                  <a:gd name="T48" fmla="*/ 30 w 136"/>
                  <a:gd name="T49" fmla="*/ 73 h 148"/>
                  <a:gd name="T50" fmla="*/ 23 w 136"/>
                  <a:gd name="T51" fmla="*/ 66 h 148"/>
                  <a:gd name="T52" fmla="*/ 18 w 136"/>
                  <a:gd name="T53" fmla="*/ 62 h 148"/>
                  <a:gd name="T54" fmla="*/ 13 w 136"/>
                  <a:gd name="T55" fmla="*/ 62 h 148"/>
                  <a:gd name="T56" fmla="*/ 8 w 136"/>
                  <a:gd name="T57" fmla="*/ 61 h 148"/>
                  <a:gd name="T58" fmla="*/ 4 w 136"/>
                  <a:gd name="T59" fmla="*/ 58 h 148"/>
                  <a:gd name="T60" fmla="*/ 1 w 136"/>
                  <a:gd name="T61" fmla="*/ 51 h 148"/>
                  <a:gd name="T62" fmla="*/ 4 w 136"/>
                  <a:gd name="T63" fmla="*/ 42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8">
                    <a:moveTo>
                      <a:pt x="14" y="75"/>
                    </a:moveTo>
                    <a:lnTo>
                      <a:pt x="6" y="67"/>
                    </a:lnTo>
                    <a:lnTo>
                      <a:pt x="1" y="57"/>
                    </a:lnTo>
                    <a:lnTo>
                      <a:pt x="0" y="47"/>
                    </a:lnTo>
                    <a:lnTo>
                      <a:pt x="4" y="38"/>
                    </a:lnTo>
                    <a:lnTo>
                      <a:pt x="7" y="33"/>
                    </a:lnTo>
                    <a:lnTo>
                      <a:pt x="11" y="30"/>
                    </a:lnTo>
                    <a:lnTo>
                      <a:pt x="15" y="27"/>
                    </a:lnTo>
                    <a:lnTo>
                      <a:pt x="20" y="25"/>
                    </a:lnTo>
                    <a:lnTo>
                      <a:pt x="24" y="25"/>
                    </a:lnTo>
                    <a:lnTo>
                      <a:pt x="30" y="25"/>
                    </a:lnTo>
                    <a:lnTo>
                      <a:pt x="35" y="25"/>
                    </a:lnTo>
                    <a:lnTo>
                      <a:pt x="41" y="27"/>
                    </a:lnTo>
                    <a:lnTo>
                      <a:pt x="43" y="16"/>
                    </a:lnTo>
                    <a:lnTo>
                      <a:pt x="50" y="8"/>
                    </a:lnTo>
                    <a:lnTo>
                      <a:pt x="58" y="2"/>
                    </a:lnTo>
                    <a:lnTo>
                      <a:pt x="68" y="0"/>
                    </a:lnTo>
                    <a:lnTo>
                      <a:pt x="79" y="2"/>
                    </a:lnTo>
                    <a:lnTo>
                      <a:pt x="87" y="8"/>
                    </a:lnTo>
                    <a:lnTo>
                      <a:pt x="92" y="16"/>
                    </a:lnTo>
                    <a:lnTo>
                      <a:pt x="95" y="26"/>
                    </a:lnTo>
                    <a:lnTo>
                      <a:pt x="100" y="24"/>
                    </a:lnTo>
                    <a:lnTo>
                      <a:pt x="105" y="23"/>
                    </a:lnTo>
                    <a:lnTo>
                      <a:pt x="111" y="23"/>
                    </a:lnTo>
                    <a:lnTo>
                      <a:pt x="117" y="24"/>
                    </a:lnTo>
                    <a:lnTo>
                      <a:pt x="121" y="26"/>
                    </a:lnTo>
                    <a:lnTo>
                      <a:pt x="126" y="29"/>
                    </a:lnTo>
                    <a:lnTo>
                      <a:pt x="129" y="32"/>
                    </a:lnTo>
                    <a:lnTo>
                      <a:pt x="133" y="37"/>
                    </a:lnTo>
                    <a:lnTo>
                      <a:pt x="136" y="46"/>
                    </a:lnTo>
                    <a:lnTo>
                      <a:pt x="135" y="56"/>
                    </a:lnTo>
                    <a:lnTo>
                      <a:pt x="130" y="65"/>
                    </a:lnTo>
                    <a:lnTo>
                      <a:pt x="122" y="73"/>
                    </a:lnTo>
                    <a:lnTo>
                      <a:pt x="130" y="80"/>
                    </a:lnTo>
                    <a:lnTo>
                      <a:pt x="135" y="90"/>
                    </a:lnTo>
                    <a:lnTo>
                      <a:pt x="136" y="100"/>
                    </a:lnTo>
                    <a:lnTo>
                      <a:pt x="133" y="110"/>
                    </a:lnTo>
                    <a:lnTo>
                      <a:pt x="129" y="115"/>
                    </a:lnTo>
                    <a:lnTo>
                      <a:pt x="126" y="118"/>
                    </a:lnTo>
                    <a:lnTo>
                      <a:pt x="121" y="121"/>
                    </a:lnTo>
                    <a:lnTo>
                      <a:pt x="117" y="122"/>
                    </a:lnTo>
                    <a:lnTo>
                      <a:pt x="112" y="123"/>
                    </a:lnTo>
                    <a:lnTo>
                      <a:pt x="106" y="123"/>
                    </a:lnTo>
                    <a:lnTo>
                      <a:pt x="102" y="122"/>
                    </a:lnTo>
                    <a:lnTo>
                      <a:pt x="96" y="121"/>
                    </a:lnTo>
                    <a:lnTo>
                      <a:pt x="94" y="131"/>
                    </a:lnTo>
                    <a:lnTo>
                      <a:pt x="88" y="140"/>
                    </a:lnTo>
                    <a:lnTo>
                      <a:pt x="80" y="146"/>
                    </a:lnTo>
                    <a:lnTo>
                      <a:pt x="69" y="148"/>
                    </a:lnTo>
                    <a:lnTo>
                      <a:pt x="59" y="146"/>
                    </a:lnTo>
                    <a:lnTo>
                      <a:pt x="51" y="140"/>
                    </a:lnTo>
                    <a:lnTo>
                      <a:pt x="45" y="131"/>
                    </a:lnTo>
                    <a:lnTo>
                      <a:pt x="42" y="121"/>
                    </a:lnTo>
                    <a:lnTo>
                      <a:pt x="36" y="123"/>
                    </a:lnTo>
                    <a:lnTo>
                      <a:pt x="31" y="124"/>
                    </a:lnTo>
                    <a:lnTo>
                      <a:pt x="26" y="124"/>
                    </a:lnTo>
                    <a:lnTo>
                      <a:pt x="21" y="123"/>
                    </a:lnTo>
                    <a:lnTo>
                      <a:pt x="16" y="122"/>
                    </a:lnTo>
                    <a:lnTo>
                      <a:pt x="12" y="120"/>
                    </a:lnTo>
                    <a:lnTo>
                      <a:pt x="8" y="116"/>
                    </a:lnTo>
                    <a:lnTo>
                      <a:pt x="5" y="111"/>
                    </a:lnTo>
                    <a:lnTo>
                      <a:pt x="1" y="101"/>
                    </a:lnTo>
                    <a:lnTo>
                      <a:pt x="3" y="92"/>
                    </a:lnTo>
                    <a:lnTo>
                      <a:pt x="7" y="83"/>
                    </a:lnTo>
                    <a:lnTo>
                      <a:pt x="14" y="75"/>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81"/>
              <p:cNvSpPr>
                <a:spLocks/>
              </p:cNvSpPr>
              <p:nvPr/>
            </p:nvSpPr>
            <p:spPr bwMode="auto">
              <a:xfrm>
                <a:off x="3041" y="3140"/>
                <a:ext cx="20" cy="21"/>
              </a:xfrm>
              <a:custGeom>
                <a:avLst/>
                <a:gdLst>
                  <a:gd name="T0" fmla="*/ 10 w 39"/>
                  <a:gd name="T1" fmla="*/ 21 h 40"/>
                  <a:gd name="T2" fmla="*/ 14 w 39"/>
                  <a:gd name="T3" fmla="*/ 20 h 40"/>
                  <a:gd name="T4" fmla="*/ 17 w 39"/>
                  <a:gd name="T5" fmla="*/ 18 h 40"/>
                  <a:gd name="T6" fmla="*/ 19 w 39"/>
                  <a:gd name="T7" fmla="*/ 14 h 40"/>
                  <a:gd name="T8" fmla="*/ 20 w 39"/>
                  <a:gd name="T9" fmla="*/ 11 h 40"/>
                  <a:gd name="T10" fmla="*/ 19 w 39"/>
                  <a:gd name="T11" fmla="*/ 6 h 40"/>
                  <a:gd name="T12" fmla="*/ 17 w 39"/>
                  <a:gd name="T13" fmla="*/ 3 h 40"/>
                  <a:gd name="T14" fmla="*/ 14 w 39"/>
                  <a:gd name="T15" fmla="*/ 1 h 40"/>
                  <a:gd name="T16" fmla="*/ 10 w 39"/>
                  <a:gd name="T17" fmla="*/ 0 h 40"/>
                  <a:gd name="T18" fmla="*/ 6 w 39"/>
                  <a:gd name="T19" fmla="*/ 1 h 40"/>
                  <a:gd name="T20" fmla="*/ 3 w 39"/>
                  <a:gd name="T21" fmla="*/ 3 h 40"/>
                  <a:gd name="T22" fmla="*/ 1 w 39"/>
                  <a:gd name="T23" fmla="*/ 6 h 40"/>
                  <a:gd name="T24" fmla="*/ 0 w 39"/>
                  <a:gd name="T25" fmla="*/ 11 h 40"/>
                  <a:gd name="T26" fmla="*/ 1 w 39"/>
                  <a:gd name="T27" fmla="*/ 14 h 40"/>
                  <a:gd name="T28" fmla="*/ 3 w 39"/>
                  <a:gd name="T29" fmla="*/ 18 h 40"/>
                  <a:gd name="T30" fmla="*/ 6 w 39"/>
                  <a:gd name="T31" fmla="*/ 20 h 40"/>
                  <a:gd name="T32" fmla="*/ 10 w 39"/>
                  <a:gd name="T33" fmla="*/ 2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40">
                    <a:moveTo>
                      <a:pt x="19" y="40"/>
                    </a:moveTo>
                    <a:lnTo>
                      <a:pt x="27" y="39"/>
                    </a:lnTo>
                    <a:lnTo>
                      <a:pt x="33" y="34"/>
                    </a:lnTo>
                    <a:lnTo>
                      <a:pt x="38" y="27"/>
                    </a:lnTo>
                    <a:lnTo>
                      <a:pt x="39" y="20"/>
                    </a:lnTo>
                    <a:lnTo>
                      <a:pt x="38" y="12"/>
                    </a:lnTo>
                    <a:lnTo>
                      <a:pt x="33" y="5"/>
                    </a:lnTo>
                    <a:lnTo>
                      <a:pt x="27" y="1"/>
                    </a:lnTo>
                    <a:lnTo>
                      <a:pt x="19" y="0"/>
                    </a:lnTo>
                    <a:lnTo>
                      <a:pt x="12" y="1"/>
                    </a:lnTo>
                    <a:lnTo>
                      <a:pt x="6" y="5"/>
                    </a:lnTo>
                    <a:lnTo>
                      <a:pt x="1" y="12"/>
                    </a:lnTo>
                    <a:lnTo>
                      <a:pt x="0" y="20"/>
                    </a:lnTo>
                    <a:lnTo>
                      <a:pt x="1" y="27"/>
                    </a:lnTo>
                    <a:lnTo>
                      <a:pt x="6" y="34"/>
                    </a:lnTo>
                    <a:lnTo>
                      <a:pt x="12" y="39"/>
                    </a:lnTo>
                    <a:lnTo>
                      <a:pt x="19" y="4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282"/>
              <p:cNvSpPr>
                <a:spLocks/>
              </p:cNvSpPr>
              <p:nvPr/>
            </p:nvSpPr>
            <p:spPr bwMode="auto">
              <a:xfrm>
                <a:off x="3104" y="2590"/>
                <a:ext cx="68" cy="74"/>
              </a:xfrm>
              <a:custGeom>
                <a:avLst/>
                <a:gdLst>
                  <a:gd name="T0" fmla="*/ 3 w 136"/>
                  <a:gd name="T1" fmla="*/ 33 h 147"/>
                  <a:gd name="T2" fmla="*/ 0 w 136"/>
                  <a:gd name="T3" fmla="*/ 24 h 147"/>
                  <a:gd name="T4" fmla="*/ 4 w 136"/>
                  <a:gd name="T5" fmla="*/ 17 h 147"/>
                  <a:gd name="T6" fmla="*/ 8 w 136"/>
                  <a:gd name="T7" fmla="*/ 13 h 147"/>
                  <a:gd name="T8" fmla="*/ 13 w 136"/>
                  <a:gd name="T9" fmla="*/ 12 h 147"/>
                  <a:gd name="T10" fmla="*/ 18 w 136"/>
                  <a:gd name="T11" fmla="*/ 13 h 147"/>
                  <a:gd name="T12" fmla="*/ 22 w 136"/>
                  <a:gd name="T13" fmla="*/ 8 h 147"/>
                  <a:gd name="T14" fmla="*/ 29 w 136"/>
                  <a:gd name="T15" fmla="*/ 1 h 147"/>
                  <a:gd name="T16" fmla="*/ 40 w 136"/>
                  <a:gd name="T17" fmla="*/ 1 h 147"/>
                  <a:gd name="T18" fmla="*/ 46 w 136"/>
                  <a:gd name="T19" fmla="*/ 8 h 147"/>
                  <a:gd name="T20" fmla="*/ 51 w 136"/>
                  <a:gd name="T21" fmla="*/ 12 h 147"/>
                  <a:gd name="T22" fmla="*/ 56 w 136"/>
                  <a:gd name="T23" fmla="*/ 12 h 147"/>
                  <a:gd name="T24" fmla="*/ 61 w 136"/>
                  <a:gd name="T25" fmla="*/ 13 h 147"/>
                  <a:gd name="T26" fmla="*/ 65 w 136"/>
                  <a:gd name="T27" fmla="*/ 16 h 147"/>
                  <a:gd name="T28" fmla="*/ 68 w 136"/>
                  <a:gd name="T29" fmla="*/ 23 h 147"/>
                  <a:gd name="T30" fmla="*/ 65 w 136"/>
                  <a:gd name="T31" fmla="*/ 33 h 147"/>
                  <a:gd name="T32" fmla="*/ 65 w 136"/>
                  <a:gd name="T33" fmla="*/ 40 h 147"/>
                  <a:gd name="T34" fmla="*/ 68 w 136"/>
                  <a:gd name="T35" fmla="*/ 50 h 147"/>
                  <a:gd name="T36" fmla="*/ 65 w 136"/>
                  <a:gd name="T37" fmla="*/ 57 h 147"/>
                  <a:gd name="T38" fmla="*/ 61 w 136"/>
                  <a:gd name="T39" fmla="*/ 61 h 147"/>
                  <a:gd name="T40" fmla="*/ 56 w 136"/>
                  <a:gd name="T41" fmla="*/ 62 h 147"/>
                  <a:gd name="T42" fmla="*/ 51 w 136"/>
                  <a:gd name="T43" fmla="*/ 61 h 147"/>
                  <a:gd name="T44" fmla="*/ 47 w 136"/>
                  <a:gd name="T45" fmla="*/ 66 h 147"/>
                  <a:gd name="T46" fmla="*/ 40 w 136"/>
                  <a:gd name="T47" fmla="*/ 73 h 147"/>
                  <a:gd name="T48" fmla="*/ 30 w 136"/>
                  <a:gd name="T49" fmla="*/ 73 h 147"/>
                  <a:gd name="T50" fmla="*/ 23 w 136"/>
                  <a:gd name="T51" fmla="*/ 66 h 147"/>
                  <a:gd name="T52" fmla="*/ 18 w 136"/>
                  <a:gd name="T53" fmla="*/ 62 h 147"/>
                  <a:gd name="T54" fmla="*/ 13 w 136"/>
                  <a:gd name="T55" fmla="*/ 62 h 147"/>
                  <a:gd name="T56" fmla="*/ 8 w 136"/>
                  <a:gd name="T57" fmla="*/ 61 h 147"/>
                  <a:gd name="T58" fmla="*/ 4 w 136"/>
                  <a:gd name="T59" fmla="*/ 58 h 147"/>
                  <a:gd name="T60" fmla="*/ 1 w 136"/>
                  <a:gd name="T61" fmla="*/ 51 h 147"/>
                  <a:gd name="T62" fmla="*/ 4 w 136"/>
                  <a:gd name="T63" fmla="*/ 42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47">
                    <a:moveTo>
                      <a:pt x="14" y="74"/>
                    </a:moveTo>
                    <a:lnTo>
                      <a:pt x="6" y="66"/>
                    </a:lnTo>
                    <a:lnTo>
                      <a:pt x="1" y="57"/>
                    </a:lnTo>
                    <a:lnTo>
                      <a:pt x="0" y="47"/>
                    </a:lnTo>
                    <a:lnTo>
                      <a:pt x="4" y="36"/>
                    </a:lnTo>
                    <a:lnTo>
                      <a:pt x="7" y="33"/>
                    </a:lnTo>
                    <a:lnTo>
                      <a:pt x="11" y="30"/>
                    </a:lnTo>
                    <a:lnTo>
                      <a:pt x="15" y="26"/>
                    </a:lnTo>
                    <a:lnTo>
                      <a:pt x="20" y="25"/>
                    </a:lnTo>
                    <a:lnTo>
                      <a:pt x="25" y="24"/>
                    </a:lnTo>
                    <a:lnTo>
                      <a:pt x="30" y="24"/>
                    </a:lnTo>
                    <a:lnTo>
                      <a:pt x="35" y="25"/>
                    </a:lnTo>
                    <a:lnTo>
                      <a:pt x="41" y="27"/>
                    </a:lnTo>
                    <a:lnTo>
                      <a:pt x="43" y="16"/>
                    </a:lnTo>
                    <a:lnTo>
                      <a:pt x="50" y="8"/>
                    </a:lnTo>
                    <a:lnTo>
                      <a:pt x="58" y="2"/>
                    </a:lnTo>
                    <a:lnTo>
                      <a:pt x="68" y="0"/>
                    </a:lnTo>
                    <a:lnTo>
                      <a:pt x="79" y="2"/>
                    </a:lnTo>
                    <a:lnTo>
                      <a:pt x="87" y="8"/>
                    </a:lnTo>
                    <a:lnTo>
                      <a:pt x="92" y="16"/>
                    </a:lnTo>
                    <a:lnTo>
                      <a:pt x="95" y="26"/>
                    </a:lnTo>
                    <a:lnTo>
                      <a:pt x="101" y="24"/>
                    </a:lnTo>
                    <a:lnTo>
                      <a:pt x="105" y="23"/>
                    </a:lnTo>
                    <a:lnTo>
                      <a:pt x="111" y="23"/>
                    </a:lnTo>
                    <a:lnTo>
                      <a:pt x="116" y="24"/>
                    </a:lnTo>
                    <a:lnTo>
                      <a:pt x="121" y="25"/>
                    </a:lnTo>
                    <a:lnTo>
                      <a:pt x="126" y="28"/>
                    </a:lnTo>
                    <a:lnTo>
                      <a:pt x="129" y="32"/>
                    </a:lnTo>
                    <a:lnTo>
                      <a:pt x="133" y="35"/>
                    </a:lnTo>
                    <a:lnTo>
                      <a:pt x="136" y="46"/>
                    </a:lnTo>
                    <a:lnTo>
                      <a:pt x="135" y="55"/>
                    </a:lnTo>
                    <a:lnTo>
                      <a:pt x="130" y="65"/>
                    </a:lnTo>
                    <a:lnTo>
                      <a:pt x="122" y="72"/>
                    </a:lnTo>
                    <a:lnTo>
                      <a:pt x="130" y="80"/>
                    </a:lnTo>
                    <a:lnTo>
                      <a:pt x="135" y="89"/>
                    </a:lnTo>
                    <a:lnTo>
                      <a:pt x="136" y="100"/>
                    </a:lnTo>
                    <a:lnTo>
                      <a:pt x="133" y="110"/>
                    </a:lnTo>
                    <a:lnTo>
                      <a:pt x="129" y="114"/>
                    </a:lnTo>
                    <a:lnTo>
                      <a:pt x="126" y="117"/>
                    </a:lnTo>
                    <a:lnTo>
                      <a:pt x="121" y="121"/>
                    </a:lnTo>
                    <a:lnTo>
                      <a:pt x="117" y="122"/>
                    </a:lnTo>
                    <a:lnTo>
                      <a:pt x="112" y="123"/>
                    </a:lnTo>
                    <a:lnTo>
                      <a:pt x="106" y="123"/>
                    </a:lnTo>
                    <a:lnTo>
                      <a:pt x="102" y="122"/>
                    </a:lnTo>
                    <a:lnTo>
                      <a:pt x="96" y="121"/>
                    </a:lnTo>
                    <a:lnTo>
                      <a:pt x="94" y="131"/>
                    </a:lnTo>
                    <a:lnTo>
                      <a:pt x="88" y="139"/>
                    </a:lnTo>
                    <a:lnTo>
                      <a:pt x="80" y="145"/>
                    </a:lnTo>
                    <a:lnTo>
                      <a:pt x="69" y="147"/>
                    </a:lnTo>
                    <a:lnTo>
                      <a:pt x="59" y="145"/>
                    </a:lnTo>
                    <a:lnTo>
                      <a:pt x="51" y="139"/>
                    </a:lnTo>
                    <a:lnTo>
                      <a:pt x="45" y="131"/>
                    </a:lnTo>
                    <a:lnTo>
                      <a:pt x="42" y="121"/>
                    </a:lnTo>
                    <a:lnTo>
                      <a:pt x="36" y="123"/>
                    </a:lnTo>
                    <a:lnTo>
                      <a:pt x="31" y="124"/>
                    </a:lnTo>
                    <a:lnTo>
                      <a:pt x="26" y="124"/>
                    </a:lnTo>
                    <a:lnTo>
                      <a:pt x="21" y="123"/>
                    </a:lnTo>
                    <a:lnTo>
                      <a:pt x="16" y="122"/>
                    </a:lnTo>
                    <a:lnTo>
                      <a:pt x="12" y="119"/>
                    </a:lnTo>
                    <a:lnTo>
                      <a:pt x="8" y="116"/>
                    </a:lnTo>
                    <a:lnTo>
                      <a:pt x="5" y="111"/>
                    </a:lnTo>
                    <a:lnTo>
                      <a:pt x="1" y="101"/>
                    </a:lnTo>
                    <a:lnTo>
                      <a:pt x="3" y="92"/>
                    </a:lnTo>
                    <a:lnTo>
                      <a:pt x="7" y="83"/>
                    </a:lnTo>
                    <a:lnTo>
                      <a:pt x="14" y="74"/>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283"/>
              <p:cNvSpPr>
                <a:spLocks/>
              </p:cNvSpPr>
              <p:nvPr/>
            </p:nvSpPr>
            <p:spPr bwMode="auto">
              <a:xfrm>
                <a:off x="3129" y="2616"/>
                <a:ext cx="20" cy="20"/>
              </a:xfrm>
              <a:custGeom>
                <a:avLst/>
                <a:gdLst>
                  <a:gd name="T0" fmla="*/ 10 w 39"/>
                  <a:gd name="T1" fmla="*/ 20 h 39"/>
                  <a:gd name="T2" fmla="*/ 14 w 39"/>
                  <a:gd name="T3" fmla="*/ 19 h 39"/>
                  <a:gd name="T4" fmla="*/ 17 w 39"/>
                  <a:gd name="T5" fmla="*/ 17 h 39"/>
                  <a:gd name="T6" fmla="*/ 19 w 39"/>
                  <a:gd name="T7" fmla="*/ 14 h 39"/>
                  <a:gd name="T8" fmla="*/ 20 w 39"/>
                  <a:gd name="T9" fmla="*/ 10 h 39"/>
                  <a:gd name="T10" fmla="*/ 19 w 39"/>
                  <a:gd name="T11" fmla="*/ 6 h 39"/>
                  <a:gd name="T12" fmla="*/ 17 w 39"/>
                  <a:gd name="T13" fmla="*/ 3 h 39"/>
                  <a:gd name="T14" fmla="*/ 14 w 39"/>
                  <a:gd name="T15" fmla="*/ 1 h 39"/>
                  <a:gd name="T16" fmla="*/ 10 w 39"/>
                  <a:gd name="T17" fmla="*/ 0 h 39"/>
                  <a:gd name="T18" fmla="*/ 7 w 39"/>
                  <a:gd name="T19" fmla="*/ 1 h 39"/>
                  <a:gd name="T20" fmla="*/ 3 w 39"/>
                  <a:gd name="T21" fmla="*/ 3 h 39"/>
                  <a:gd name="T22" fmla="*/ 1 w 39"/>
                  <a:gd name="T23" fmla="*/ 6 h 39"/>
                  <a:gd name="T24" fmla="*/ 0 w 39"/>
                  <a:gd name="T25" fmla="*/ 10 h 39"/>
                  <a:gd name="T26" fmla="*/ 1 w 39"/>
                  <a:gd name="T27" fmla="*/ 14 h 39"/>
                  <a:gd name="T28" fmla="*/ 3 w 39"/>
                  <a:gd name="T29" fmla="*/ 17 h 39"/>
                  <a:gd name="T30" fmla="*/ 7 w 39"/>
                  <a:gd name="T31" fmla="*/ 19 h 39"/>
                  <a:gd name="T32" fmla="*/ 10 w 39"/>
                  <a:gd name="T33" fmla="*/ 2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39">
                    <a:moveTo>
                      <a:pt x="19" y="39"/>
                    </a:moveTo>
                    <a:lnTo>
                      <a:pt x="28" y="38"/>
                    </a:lnTo>
                    <a:lnTo>
                      <a:pt x="33" y="33"/>
                    </a:lnTo>
                    <a:lnTo>
                      <a:pt x="38" y="27"/>
                    </a:lnTo>
                    <a:lnTo>
                      <a:pt x="39" y="19"/>
                    </a:lnTo>
                    <a:lnTo>
                      <a:pt x="38" y="12"/>
                    </a:lnTo>
                    <a:lnTo>
                      <a:pt x="33" y="5"/>
                    </a:lnTo>
                    <a:lnTo>
                      <a:pt x="28" y="1"/>
                    </a:lnTo>
                    <a:lnTo>
                      <a:pt x="19" y="0"/>
                    </a:lnTo>
                    <a:lnTo>
                      <a:pt x="13" y="1"/>
                    </a:lnTo>
                    <a:lnTo>
                      <a:pt x="6" y="5"/>
                    </a:lnTo>
                    <a:lnTo>
                      <a:pt x="1" y="12"/>
                    </a:lnTo>
                    <a:lnTo>
                      <a:pt x="0" y="19"/>
                    </a:lnTo>
                    <a:lnTo>
                      <a:pt x="1" y="27"/>
                    </a:lnTo>
                    <a:lnTo>
                      <a:pt x="6" y="33"/>
                    </a:lnTo>
                    <a:lnTo>
                      <a:pt x="13" y="38"/>
                    </a:lnTo>
                    <a:lnTo>
                      <a:pt x="19" y="3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284"/>
              <p:cNvSpPr>
                <a:spLocks/>
              </p:cNvSpPr>
              <p:nvPr/>
            </p:nvSpPr>
            <p:spPr bwMode="auto">
              <a:xfrm>
                <a:off x="3055" y="2362"/>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3 h 59"/>
                  <a:gd name="T32" fmla="*/ 5 w 60"/>
                  <a:gd name="T33" fmla="*/ 25 h 59"/>
                  <a:gd name="T34" fmla="*/ 7 w 60"/>
                  <a:gd name="T35" fmla="*/ 27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7 h 59"/>
                  <a:gd name="T48" fmla="*/ 26 w 60"/>
                  <a:gd name="T49" fmla="*/ 25 h 59"/>
                  <a:gd name="T50" fmla="*/ 28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5" y="13"/>
                    </a:lnTo>
                    <a:lnTo>
                      <a:pt x="51" y="9"/>
                    </a:lnTo>
                    <a:lnTo>
                      <a:pt x="47" y="5"/>
                    </a:lnTo>
                    <a:lnTo>
                      <a:pt x="42" y="2"/>
                    </a:lnTo>
                    <a:lnTo>
                      <a:pt x="36" y="1"/>
                    </a:lnTo>
                    <a:lnTo>
                      <a:pt x="30" y="0"/>
                    </a:lnTo>
                    <a:lnTo>
                      <a:pt x="19" y="2"/>
                    </a:lnTo>
                    <a:lnTo>
                      <a:pt x="10" y="9"/>
                    </a:lnTo>
                    <a:lnTo>
                      <a:pt x="3" y="18"/>
                    </a:lnTo>
                    <a:lnTo>
                      <a:pt x="0" y="29"/>
                    </a:lnTo>
                    <a:lnTo>
                      <a:pt x="2" y="35"/>
                    </a:lnTo>
                    <a:lnTo>
                      <a:pt x="3" y="41"/>
                    </a:lnTo>
                    <a:lnTo>
                      <a:pt x="6" y="46"/>
                    </a:lnTo>
                    <a:lnTo>
                      <a:pt x="10" y="50"/>
                    </a:lnTo>
                    <a:lnTo>
                      <a:pt x="14" y="54"/>
                    </a:lnTo>
                    <a:lnTo>
                      <a:pt x="19" y="57"/>
                    </a:lnTo>
                    <a:lnTo>
                      <a:pt x="25" y="58"/>
                    </a:lnTo>
                    <a:lnTo>
                      <a:pt x="30" y="59"/>
                    </a:lnTo>
                    <a:lnTo>
                      <a:pt x="36" y="58"/>
                    </a:lnTo>
                    <a:lnTo>
                      <a:pt x="42" y="57"/>
                    </a:lnTo>
                    <a:lnTo>
                      <a:pt x="47" y="54"/>
                    </a:lnTo>
                    <a:lnTo>
                      <a:pt x="51" y="50"/>
                    </a:lnTo>
                    <a:lnTo>
                      <a:pt x="55"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285"/>
              <p:cNvSpPr>
                <a:spLocks/>
              </p:cNvSpPr>
              <p:nvPr/>
            </p:nvSpPr>
            <p:spPr bwMode="auto">
              <a:xfrm>
                <a:off x="3063" y="2369"/>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4"/>
                    </a:lnTo>
                    <a:lnTo>
                      <a:pt x="2" y="20"/>
                    </a:lnTo>
                    <a:lnTo>
                      <a:pt x="0" y="18"/>
                    </a:lnTo>
                    <a:lnTo>
                      <a:pt x="0" y="15"/>
                    </a:lnTo>
                    <a:lnTo>
                      <a:pt x="0" y="12"/>
                    </a:lnTo>
                    <a:lnTo>
                      <a:pt x="2" y="10"/>
                    </a:lnTo>
                    <a:lnTo>
                      <a:pt x="4" y="7"/>
                    </a:lnTo>
                    <a:lnTo>
                      <a:pt x="5" y="5"/>
                    </a:lnTo>
                    <a:lnTo>
                      <a:pt x="7" y="3"/>
                    </a:lnTo>
                    <a:lnTo>
                      <a:pt x="11" y="2"/>
                    </a:lnTo>
                    <a:lnTo>
                      <a:pt x="13" y="0"/>
                    </a:lnTo>
                    <a:lnTo>
                      <a:pt x="15" y="0"/>
                    </a:lnTo>
                    <a:lnTo>
                      <a:pt x="19" y="0"/>
                    </a:lnTo>
                    <a:lnTo>
                      <a:pt x="21" y="2"/>
                    </a:lnTo>
                    <a:lnTo>
                      <a:pt x="23" y="3"/>
                    </a:lnTo>
                    <a:lnTo>
                      <a:pt x="26" y="5"/>
                    </a:lnTo>
                    <a:lnTo>
                      <a:pt x="28" y="7"/>
                    </a:lnTo>
                    <a:lnTo>
                      <a:pt x="29" y="10"/>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286"/>
              <p:cNvSpPr>
                <a:spLocks/>
              </p:cNvSpPr>
              <p:nvPr/>
            </p:nvSpPr>
            <p:spPr bwMode="auto">
              <a:xfrm>
                <a:off x="2814" y="2479"/>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9 w 60"/>
                  <a:gd name="T19" fmla="*/ 2 h 60"/>
                  <a:gd name="T20" fmla="*/ 4 w 60"/>
                  <a:gd name="T21" fmla="*/ 5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7" y="19"/>
                    </a:lnTo>
                    <a:lnTo>
                      <a:pt x="54" y="14"/>
                    </a:lnTo>
                    <a:lnTo>
                      <a:pt x="51" y="10"/>
                    </a:lnTo>
                    <a:lnTo>
                      <a:pt x="46" y="6"/>
                    </a:lnTo>
                    <a:lnTo>
                      <a:pt x="41" y="3"/>
                    </a:lnTo>
                    <a:lnTo>
                      <a:pt x="36" y="1"/>
                    </a:lnTo>
                    <a:lnTo>
                      <a:pt x="30" y="0"/>
                    </a:lnTo>
                    <a:lnTo>
                      <a:pt x="18" y="3"/>
                    </a:lnTo>
                    <a:lnTo>
                      <a:pt x="8" y="10"/>
                    </a:lnTo>
                    <a:lnTo>
                      <a:pt x="2" y="19"/>
                    </a:lnTo>
                    <a:lnTo>
                      <a:pt x="0" y="30"/>
                    </a:lnTo>
                    <a:lnTo>
                      <a:pt x="0" y="36"/>
                    </a:lnTo>
                    <a:lnTo>
                      <a:pt x="2" y="42"/>
                    </a:lnTo>
                    <a:lnTo>
                      <a:pt x="4" y="46"/>
                    </a:lnTo>
                    <a:lnTo>
                      <a:pt x="8" y="51"/>
                    </a:lnTo>
                    <a:lnTo>
                      <a:pt x="13" y="54"/>
                    </a:lnTo>
                    <a:lnTo>
                      <a:pt x="18" y="58"/>
                    </a:lnTo>
                    <a:lnTo>
                      <a:pt x="24" y="59"/>
                    </a:lnTo>
                    <a:lnTo>
                      <a:pt x="30" y="60"/>
                    </a:lnTo>
                    <a:lnTo>
                      <a:pt x="36" y="59"/>
                    </a:lnTo>
                    <a:lnTo>
                      <a:pt x="41" y="58"/>
                    </a:lnTo>
                    <a:lnTo>
                      <a:pt x="46" y="54"/>
                    </a:lnTo>
                    <a:lnTo>
                      <a:pt x="51" y="51"/>
                    </a:lnTo>
                    <a:lnTo>
                      <a:pt x="54" y="46"/>
                    </a:lnTo>
                    <a:lnTo>
                      <a:pt x="57"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287"/>
              <p:cNvSpPr>
                <a:spLocks/>
              </p:cNvSpPr>
              <p:nvPr/>
            </p:nvSpPr>
            <p:spPr bwMode="auto">
              <a:xfrm>
                <a:off x="2821" y="2486"/>
                <a:ext cx="15" cy="15"/>
              </a:xfrm>
              <a:custGeom>
                <a:avLst/>
                <a:gdLst>
                  <a:gd name="T0" fmla="*/ 8 w 29"/>
                  <a:gd name="T1" fmla="*/ 15 h 30"/>
                  <a:gd name="T2" fmla="*/ 6 w 29"/>
                  <a:gd name="T3" fmla="*/ 15 h 30"/>
                  <a:gd name="T4" fmla="*/ 5 w 29"/>
                  <a:gd name="T5" fmla="*/ 15 h 30"/>
                  <a:gd name="T6" fmla="*/ 4 w 29"/>
                  <a:gd name="T7" fmla="*/ 14 h 30"/>
                  <a:gd name="T8" fmla="*/ 2 w 29"/>
                  <a:gd name="T9" fmla="*/ 13 h 30"/>
                  <a:gd name="T10" fmla="*/ 1 w 29"/>
                  <a:gd name="T11" fmla="*/ 12 h 30"/>
                  <a:gd name="T12" fmla="*/ 1 w 29"/>
                  <a:gd name="T13" fmla="*/ 11 h 30"/>
                  <a:gd name="T14" fmla="*/ 0 w 29"/>
                  <a:gd name="T15" fmla="*/ 9 h 30"/>
                  <a:gd name="T16" fmla="*/ 0 w 29"/>
                  <a:gd name="T17" fmla="*/ 8 h 30"/>
                  <a:gd name="T18" fmla="*/ 0 w 29"/>
                  <a:gd name="T19" fmla="*/ 7 h 30"/>
                  <a:gd name="T20" fmla="*/ 1 w 29"/>
                  <a:gd name="T21" fmla="*/ 5 h 30"/>
                  <a:gd name="T22" fmla="*/ 1 w 29"/>
                  <a:gd name="T23" fmla="*/ 4 h 30"/>
                  <a:gd name="T24" fmla="*/ 2 w 29"/>
                  <a:gd name="T25" fmla="*/ 3 h 30"/>
                  <a:gd name="T26" fmla="*/ 4 w 29"/>
                  <a:gd name="T27" fmla="*/ 2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2 h 30"/>
                  <a:gd name="T40" fmla="*/ 13 w 29"/>
                  <a:gd name="T41" fmla="*/ 3 h 30"/>
                  <a:gd name="T42" fmla="*/ 13 w 29"/>
                  <a:gd name="T43" fmla="*/ 4 h 30"/>
                  <a:gd name="T44" fmla="*/ 14 w 29"/>
                  <a:gd name="T45" fmla="*/ 5 h 30"/>
                  <a:gd name="T46" fmla="*/ 15 w 29"/>
                  <a:gd name="T47" fmla="*/ 7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1" y="30"/>
                    </a:lnTo>
                    <a:lnTo>
                      <a:pt x="9" y="29"/>
                    </a:lnTo>
                    <a:lnTo>
                      <a:pt x="7" y="27"/>
                    </a:lnTo>
                    <a:lnTo>
                      <a:pt x="4" y="26"/>
                    </a:lnTo>
                    <a:lnTo>
                      <a:pt x="2" y="23"/>
                    </a:lnTo>
                    <a:lnTo>
                      <a:pt x="1" y="21"/>
                    </a:lnTo>
                    <a:lnTo>
                      <a:pt x="0" y="18"/>
                    </a:lnTo>
                    <a:lnTo>
                      <a:pt x="0" y="15"/>
                    </a:lnTo>
                    <a:lnTo>
                      <a:pt x="0" y="13"/>
                    </a:lnTo>
                    <a:lnTo>
                      <a:pt x="1" y="10"/>
                    </a:lnTo>
                    <a:lnTo>
                      <a:pt x="2" y="7"/>
                    </a:lnTo>
                    <a:lnTo>
                      <a:pt x="4" y="5"/>
                    </a:lnTo>
                    <a:lnTo>
                      <a:pt x="7" y="3"/>
                    </a:lnTo>
                    <a:lnTo>
                      <a:pt x="9" y="1"/>
                    </a:lnTo>
                    <a:lnTo>
                      <a:pt x="11" y="0"/>
                    </a:lnTo>
                    <a:lnTo>
                      <a:pt x="15" y="0"/>
                    </a:lnTo>
                    <a:lnTo>
                      <a:pt x="17" y="0"/>
                    </a:lnTo>
                    <a:lnTo>
                      <a:pt x="21" y="1"/>
                    </a:lnTo>
                    <a:lnTo>
                      <a:pt x="23" y="3"/>
                    </a:lnTo>
                    <a:lnTo>
                      <a:pt x="25" y="5"/>
                    </a:lnTo>
                    <a:lnTo>
                      <a:pt x="26" y="7"/>
                    </a:lnTo>
                    <a:lnTo>
                      <a:pt x="28" y="10"/>
                    </a:lnTo>
                    <a:lnTo>
                      <a:pt x="29" y="13"/>
                    </a:lnTo>
                    <a:lnTo>
                      <a:pt x="29" y="15"/>
                    </a:lnTo>
                    <a:lnTo>
                      <a:pt x="28"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288"/>
              <p:cNvSpPr>
                <a:spLocks/>
              </p:cNvSpPr>
              <p:nvPr/>
            </p:nvSpPr>
            <p:spPr bwMode="auto">
              <a:xfrm>
                <a:off x="2798" y="2274"/>
                <a:ext cx="30" cy="29"/>
              </a:xfrm>
              <a:custGeom>
                <a:avLst/>
                <a:gdLst>
                  <a:gd name="T0" fmla="*/ 30 w 60"/>
                  <a:gd name="T1" fmla="*/ 15 h 59"/>
                  <a:gd name="T2" fmla="*/ 29 w 60"/>
                  <a:gd name="T3" fmla="*/ 12 h 59"/>
                  <a:gd name="T4" fmla="*/ 29 w 60"/>
                  <a:gd name="T5" fmla="*/ 9 h 59"/>
                  <a:gd name="T6" fmla="*/ 27 w 60"/>
                  <a:gd name="T7" fmla="*/ 6 h 59"/>
                  <a:gd name="T8" fmla="*/ 25 w 60"/>
                  <a:gd name="T9" fmla="*/ 4 h 59"/>
                  <a:gd name="T10" fmla="*/ 23 w 60"/>
                  <a:gd name="T11" fmla="*/ 2 h 59"/>
                  <a:gd name="T12" fmla="*/ 21 w 60"/>
                  <a:gd name="T13" fmla="*/ 1 h 59"/>
                  <a:gd name="T14" fmla="*/ 18 w 60"/>
                  <a:gd name="T15" fmla="*/ 0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0 h 59"/>
                  <a:gd name="T30" fmla="*/ 3 w 60"/>
                  <a:gd name="T31" fmla="*/ 23 h 59"/>
                  <a:gd name="T32" fmla="*/ 5 w 60"/>
                  <a:gd name="T33" fmla="*/ 25 h 59"/>
                  <a:gd name="T34" fmla="*/ 7 w 60"/>
                  <a:gd name="T35" fmla="*/ 27 h 59"/>
                  <a:gd name="T36" fmla="*/ 9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5 w 60"/>
                  <a:gd name="T49" fmla="*/ 25 h 59"/>
                  <a:gd name="T50" fmla="*/ 27 w 60"/>
                  <a:gd name="T51" fmla="*/ 23 h 59"/>
                  <a:gd name="T52" fmla="*/ 29 w 60"/>
                  <a:gd name="T53" fmla="*/ 20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9"/>
                    </a:lnTo>
                    <a:lnTo>
                      <a:pt x="54" y="13"/>
                    </a:lnTo>
                    <a:lnTo>
                      <a:pt x="50" y="8"/>
                    </a:lnTo>
                    <a:lnTo>
                      <a:pt x="46" y="5"/>
                    </a:lnTo>
                    <a:lnTo>
                      <a:pt x="41" y="3"/>
                    </a:lnTo>
                    <a:lnTo>
                      <a:pt x="35" y="0"/>
                    </a:lnTo>
                    <a:lnTo>
                      <a:pt x="30" y="0"/>
                    </a:lnTo>
                    <a:lnTo>
                      <a:pt x="18" y="3"/>
                    </a:lnTo>
                    <a:lnTo>
                      <a:pt x="9" y="8"/>
                    </a:lnTo>
                    <a:lnTo>
                      <a:pt x="2" y="19"/>
                    </a:lnTo>
                    <a:lnTo>
                      <a:pt x="0" y="30"/>
                    </a:lnTo>
                    <a:lnTo>
                      <a:pt x="1" y="36"/>
                    </a:lnTo>
                    <a:lnTo>
                      <a:pt x="2" y="41"/>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289"/>
              <p:cNvSpPr>
                <a:spLocks/>
              </p:cNvSpPr>
              <p:nvPr/>
            </p:nvSpPr>
            <p:spPr bwMode="auto">
              <a:xfrm>
                <a:off x="2805" y="2281"/>
                <a:ext cx="15" cy="15"/>
              </a:xfrm>
              <a:custGeom>
                <a:avLst/>
                <a:gdLst>
                  <a:gd name="T0" fmla="*/ 8 w 30"/>
                  <a:gd name="T1" fmla="*/ 15 h 29"/>
                  <a:gd name="T2" fmla="*/ 6 w 30"/>
                  <a:gd name="T3" fmla="*/ 15 h 29"/>
                  <a:gd name="T4" fmla="*/ 5 w 30"/>
                  <a:gd name="T5" fmla="*/ 14 h 29"/>
                  <a:gd name="T6" fmla="*/ 4 w 30"/>
                  <a:gd name="T7" fmla="*/ 14 h 29"/>
                  <a:gd name="T8" fmla="*/ 2 w 30"/>
                  <a:gd name="T9" fmla="*/ 13 h 29"/>
                  <a:gd name="T10" fmla="*/ 1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1 w 30"/>
                  <a:gd name="T23" fmla="*/ 3 h 29"/>
                  <a:gd name="T24" fmla="*/ 2 w 30"/>
                  <a:gd name="T25" fmla="*/ 2 h 29"/>
                  <a:gd name="T26" fmla="*/ 4 w 30"/>
                  <a:gd name="T27" fmla="*/ 2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2 h 29"/>
                  <a:gd name="T40" fmla="*/ 13 w 30"/>
                  <a:gd name="T41" fmla="*/ 2 h 29"/>
                  <a:gd name="T42" fmla="*/ 13 w 30"/>
                  <a:gd name="T43" fmla="*/ 3 h 29"/>
                  <a:gd name="T44" fmla="*/ 14 w 30"/>
                  <a:gd name="T45" fmla="*/ 5 h 29"/>
                  <a:gd name="T46" fmla="*/ 15 w 30"/>
                  <a:gd name="T47" fmla="*/ 6 h 29"/>
                  <a:gd name="T48" fmla="*/ 15 w 30"/>
                  <a:gd name="T49" fmla="*/ 8 h 29"/>
                  <a:gd name="T50" fmla="*/ 14 w 30"/>
                  <a:gd name="T51" fmla="*/ 11 h 29"/>
                  <a:gd name="T52" fmla="*/ 13 w 30"/>
                  <a:gd name="T53" fmla="*/ 13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1" y="29"/>
                    </a:lnTo>
                    <a:lnTo>
                      <a:pt x="9" y="28"/>
                    </a:lnTo>
                    <a:lnTo>
                      <a:pt x="7" y="27"/>
                    </a:lnTo>
                    <a:lnTo>
                      <a:pt x="4" y="26"/>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1"/>
                    </a:lnTo>
                    <a:lnTo>
                      <a:pt x="25" y="26"/>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290"/>
              <p:cNvSpPr>
                <a:spLocks/>
              </p:cNvSpPr>
              <p:nvPr/>
            </p:nvSpPr>
            <p:spPr bwMode="auto">
              <a:xfrm>
                <a:off x="2918" y="2596"/>
                <a:ext cx="30" cy="30"/>
              </a:xfrm>
              <a:custGeom>
                <a:avLst/>
                <a:gdLst>
                  <a:gd name="T0" fmla="*/ 30 w 60"/>
                  <a:gd name="T1" fmla="*/ 15 h 60"/>
                  <a:gd name="T2" fmla="*/ 30 w 60"/>
                  <a:gd name="T3" fmla="*/ 12 h 60"/>
                  <a:gd name="T4" fmla="*/ 29 w 60"/>
                  <a:gd name="T5" fmla="*/ 10 h 60"/>
                  <a:gd name="T6" fmla="*/ 28 w 60"/>
                  <a:gd name="T7" fmla="*/ 7 h 60"/>
                  <a:gd name="T8" fmla="*/ 26 w 60"/>
                  <a:gd name="T9" fmla="*/ 4 h 60"/>
                  <a:gd name="T10" fmla="*/ 24 w 60"/>
                  <a:gd name="T11" fmla="*/ 3 h 60"/>
                  <a:gd name="T12" fmla="*/ 21 w 60"/>
                  <a:gd name="T13" fmla="*/ 2 h 60"/>
                  <a:gd name="T14" fmla="*/ 18 w 60"/>
                  <a:gd name="T15" fmla="*/ 0 h 60"/>
                  <a:gd name="T16" fmla="*/ 15 w 60"/>
                  <a:gd name="T17" fmla="*/ 0 h 60"/>
                  <a:gd name="T18" fmla="*/ 10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4 w 60"/>
                  <a:gd name="T47" fmla="*/ 27 h 60"/>
                  <a:gd name="T48" fmla="*/ 26 w 60"/>
                  <a:gd name="T49" fmla="*/ 26 h 60"/>
                  <a:gd name="T50" fmla="*/ 28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5" y="13"/>
                    </a:lnTo>
                    <a:lnTo>
                      <a:pt x="52" y="8"/>
                    </a:lnTo>
                    <a:lnTo>
                      <a:pt x="47" y="5"/>
                    </a:lnTo>
                    <a:lnTo>
                      <a:pt x="42" y="3"/>
                    </a:lnTo>
                    <a:lnTo>
                      <a:pt x="36" y="0"/>
                    </a:lnTo>
                    <a:lnTo>
                      <a:pt x="30" y="0"/>
                    </a:lnTo>
                    <a:lnTo>
                      <a:pt x="19" y="3"/>
                    </a:lnTo>
                    <a:lnTo>
                      <a:pt x="9" y="8"/>
                    </a:lnTo>
                    <a:lnTo>
                      <a:pt x="2" y="19"/>
                    </a:lnTo>
                    <a:lnTo>
                      <a:pt x="0" y="30"/>
                    </a:lnTo>
                    <a:lnTo>
                      <a:pt x="1" y="36"/>
                    </a:lnTo>
                    <a:lnTo>
                      <a:pt x="2" y="42"/>
                    </a:lnTo>
                    <a:lnTo>
                      <a:pt x="6" y="46"/>
                    </a:lnTo>
                    <a:lnTo>
                      <a:pt x="9" y="51"/>
                    </a:lnTo>
                    <a:lnTo>
                      <a:pt x="14" y="54"/>
                    </a:lnTo>
                    <a:lnTo>
                      <a:pt x="19" y="58"/>
                    </a:lnTo>
                    <a:lnTo>
                      <a:pt x="24" y="59"/>
                    </a:lnTo>
                    <a:lnTo>
                      <a:pt x="30" y="60"/>
                    </a:lnTo>
                    <a:lnTo>
                      <a:pt x="36" y="59"/>
                    </a:lnTo>
                    <a:lnTo>
                      <a:pt x="42" y="58"/>
                    </a:lnTo>
                    <a:lnTo>
                      <a:pt x="47" y="54"/>
                    </a:lnTo>
                    <a:lnTo>
                      <a:pt x="52" y="51"/>
                    </a:lnTo>
                    <a:lnTo>
                      <a:pt x="55"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291"/>
              <p:cNvSpPr>
                <a:spLocks/>
              </p:cNvSpPr>
              <p:nvPr/>
            </p:nvSpPr>
            <p:spPr bwMode="auto">
              <a:xfrm>
                <a:off x="2925" y="2604"/>
                <a:ext cx="15" cy="15"/>
              </a:xfrm>
              <a:custGeom>
                <a:avLst/>
                <a:gdLst>
                  <a:gd name="T0" fmla="*/ 8 w 30"/>
                  <a:gd name="T1" fmla="*/ 15 h 30"/>
                  <a:gd name="T2" fmla="*/ 7 w 30"/>
                  <a:gd name="T3" fmla="*/ 15 h 30"/>
                  <a:gd name="T4" fmla="*/ 6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6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1" y="29"/>
                    </a:lnTo>
                    <a:lnTo>
                      <a:pt x="7" y="27"/>
                    </a:lnTo>
                    <a:lnTo>
                      <a:pt x="5" y="26"/>
                    </a:lnTo>
                    <a:lnTo>
                      <a:pt x="4" y="23"/>
                    </a:lnTo>
                    <a:lnTo>
                      <a:pt x="1" y="20"/>
                    </a:lnTo>
                    <a:lnTo>
                      <a:pt x="0" y="18"/>
                    </a:lnTo>
                    <a:lnTo>
                      <a:pt x="0" y="15"/>
                    </a:lnTo>
                    <a:lnTo>
                      <a:pt x="0" y="12"/>
                    </a:lnTo>
                    <a:lnTo>
                      <a:pt x="1" y="9"/>
                    </a:lnTo>
                    <a:lnTo>
                      <a:pt x="4" y="7"/>
                    </a:lnTo>
                    <a:lnTo>
                      <a:pt x="5" y="5"/>
                    </a:lnTo>
                    <a:lnTo>
                      <a:pt x="7" y="3"/>
                    </a:lnTo>
                    <a:lnTo>
                      <a:pt x="11" y="1"/>
                    </a:lnTo>
                    <a:lnTo>
                      <a:pt x="13" y="0"/>
                    </a:lnTo>
                    <a:lnTo>
                      <a:pt x="15" y="0"/>
                    </a:lnTo>
                    <a:lnTo>
                      <a:pt x="19" y="0"/>
                    </a:lnTo>
                    <a:lnTo>
                      <a:pt x="21" y="1"/>
                    </a:lnTo>
                    <a:lnTo>
                      <a:pt x="23" y="3"/>
                    </a:lnTo>
                    <a:lnTo>
                      <a:pt x="26" y="5"/>
                    </a:lnTo>
                    <a:lnTo>
                      <a:pt x="28" y="7"/>
                    </a:lnTo>
                    <a:lnTo>
                      <a:pt x="29" y="9"/>
                    </a:lnTo>
                    <a:lnTo>
                      <a:pt x="30" y="12"/>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292"/>
              <p:cNvSpPr>
                <a:spLocks/>
              </p:cNvSpPr>
              <p:nvPr/>
            </p:nvSpPr>
            <p:spPr bwMode="auto">
              <a:xfrm>
                <a:off x="2819" y="2655"/>
                <a:ext cx="30" cy="29"/>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7 h 59"/>
                  <a:gd name="T28" fmla="*/ 2 w 60"/>
                  <a:gd name="T29" fmla="*/ 20 h 59"/>
                  <a:gd name="T30" fmla="*/ 3 w 60"/>
                  <a:gd name="T31" fmla="*/ 23 h 59"/>
                  <a:gd name="T32" fmla="*/ 5 w 60"/>
                  <a:gd name="T33" fmla="*/ 25 h 59"/>
                  <a:gd name="T34" fmla="*/ 7 w 60"/>
                  <a:gd name="T35" fmla="*/ 27 h 59"/>
                  <a:gd name="T36" fmla="*/ 10 w 60"/>
                  <a:gd name="T37" fmla="*/ 28 h 59"/>
                  <a:gd name="T38" fmla="*/ 12 w 60"/>
                  <a:gd name="T39" fmla="*/ 29 h 59"/>
                  <a:gd name="T40" fmla="*/ 15 w 60"/>
                  <a:gd name="T41" fmla="*/ 29 h 59"/>
                  <a:gd name="T42" fmla="*/ 18 w 60"/>
                  <a:gd name="T43" fmla="*/ 29 h 59"/>
                  <a:gd name="T44" fmla="*/ 21 w 60"/>
                  <a:gd name="T45" fmla="*/ 28 h 59"/>
                  <a:gd name="T46" fmla="*/ 23 w 60"/>
                  <a:gd name="T47" fmla="*/ 27 h 59"/>
                  <a:gd name="T48" fmla="*/ 26 w 60"/>
                  <a:gd name="T49" fmla="*/ 25 h 59"/>
                  <a:gd name="T50" fmla="*/ 27 w 60"/>
                  <a:gd name="T51" fmla="*/ 23 h 59"/>
                  <a:gd name="T52" fmla="*/ 29 w 60"/>
                  <a:gd name="T53" fmla="*/ 20 h 59"/>
                  <a:gd name="T54" fmla="*/ 30 w 60"/>
                  <a:gd name="T55" fmla="*/ 17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4" y="12"/>
                    </a:lnTo>
                    <a:lnTo>
                      <a:pt x="51" y="8"/>
                    </a:lnTo>
                    <a:lnTo>
                      <a:pt x="46" y="4"/>
                    </a:lnTo>
                    <a:lnTo>
                      <a:pt x="42" y="2"/>
                    </a:lnTo>
                    <a:lnTo>
                      <a:pt x="36" y="0"/>
                    </a:lnTo>
                    <a:lnTo>
                      <a:pt x="30" y="0"/>
                    </a:lnTo>
                    <a:lnTo>
                      <a:pt x="19" y="2"/>
                    </a:lnTo>
                    <a:lnTo>
                      <a:pt x="9" y="8"/>
                    </a:lnTo>
                    <a:lnTo>
                      <a:pt x="3" y="18"/>
                    </a:lnTo>
                    <a:lnTo>
                      <a:pt x="0" y="30"/>
                    </a:lnTo>
                    <a:lnTo>
                      <a:pt x="1" y="35"/>
                    </a:lnTo>
                    <a:lnTo>
                      <a:pt x="3" y="40"/>
                    </a:lnTo>
                    <a:lnTo>
                      <a:pt x="6" y="46"/>
                    </a:lnTo>
                    <a:lnTo>
                      <a:pt x="9" y="50"/>
                    </a:lnTo>
                    <a:lnTo>
                      <a:pt x="14" y="54"/>
                    </a:lnTo>
                    <a:lnTo>
                      <a:pt x="19" y="56"/>
                    </a:lnTo>
                    <a:lnTo>
                      <a:pt x="24" y="59"/>
                    </a:lnTo>
                    <a:lnTo>
                      <a:pt x="30" y="59"/>
                    </a:lnTo>
                    <a:lnTo>
                      <a:pt x="36" y="59"/>
                    </a:lnTo>
                    <a:lnTo>
                      <a:pt x="42" y="56"/>
                    </a:lnTo>
                    <a:lnTo>
                      <a:pt x="46" y="54"/>
                    </a:lnTo>
                    <a:lnTo>
                      <a:pt x="51" y="50"/>
                    </a:lnTo>
                    <a:lnTo>
                      <a:pt x="54" y="46"/>
                    </a:lnTo>
                    <a:lnTo>
                      <a:pt x="58" y="40"/>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293"/>
              <p:cNvSpPr>
                <a:spLocks/>
              </p:cNvSpPr>
              <p:nvPr/>
            </p:nvSpPr>
            <p:spPr bwMode="auto">
              <a:xfrm>
                <a:off x="2827" y="2662"/>
                <a:ext cx="15" cy="15"/>
              </a:xfrm>
              <a:custGeom>
                <a:avLst/>
                <a:gdLst>
                  <a:gd name="T0" fmla="*/ 8 w 30"/>
                  <a:gd name="T1" fmla="*/ 15 h 29"/>
                  <a:gd name="T2" fmla="*/ 7 w 30"/>
                  <a:gd name="T3" fmla="*/ 15 h 29"/>
                  <a:gd name="T4" fmla="*/ 5 w 30"/>
                  <a:gd name="T5" fmla="*/ 14 h 29"/>
                  <a:gd name="T6" fmla="*/ 4 w 30"/>
                  <a:gd name="T7" fmla="*/ 13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1 h 29"/>
                  <a:gd name="T28" fmla="*/ 5 w 30"/>
                  <a:gd name="T29" fmla="*/ 1 h 29"/>
                  <a:gd name="T30" fmla="*/ 7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9" y="27"/>
                    </a:lnTo>
                    <a:lnTo>
                      <a:pt x="7" y="26"/>
                    </a:lnTo>
                    <a:lnTo>
                      <a:pt x="5" y="25"/>
                    </a:lnTo>
                    <a:lnTo>
                      <a:pt x="3" y="23"/>
                    </a:lnTo>
                    <a:lnTo>
                      <a:pt x="1" y="19"/>
                    </a:lnTo>
                    <a:lnTo>
                      <a:pt x="0" y="17"/>
                    </a:lnTo>
                    <a:lnTo>
                      <a:pt x="0" y="15"/>
                    </a:lnTo>
                    <a:lnTo>
                      <a:pt x="0" y="11"/>
                    </a:lnTo>
                    <a:lnTo>
                      <a:pt x="1" y="9"/>
                    </a:lnTo>
                    <a:lnTo>
                      <a:pt x="3" y="6"/>
                    </a:lnTo>
                    <a:lnTo>
                      <a:pt x="5" y="3"/>
                    </a:lnTo>
                    <a:lnTo>
                      <a:pt x="7" y="2"/>
                    </a:lnTo>
                    <a:lnTo>
                      <a:pt x="9" y="1"/>
                    </a:lnTo>
                    <a:lnTo>
                      <a:pt x="13" y="0"/>
                    </a:lnTo>
                    <a:lnTo>
                      <a:pt x="15" y="0"/>
                    </a:lnTo>
                    <a:lnTo>
                      <a:pt x="18" y="0"/>
                    </a:lnTo>
                    <a:lnTo>
                      <a:pt x="21" y="1"/>
                    </a:lnTo>
                    <a:lnTo>
                      <a:pt x="23" y="2"/>
                    </a:lnTo>
                    <a:lnTo>
                      <a:pt x="26" y="3"/>
                    </a:lnTo>
                    <a:lnTo>
                      <a:pt x="27" y="6"/>
                    </a:lnTo>
                    <a:lnTo>
                      <a:pt x="29" y="9"/>
                    </a:lnTo>
                    <a:lnTo>
                      <a:pt x="30" y="11"/>
                    </a:lnTo>
                    <a:lnTo>
                      <a:pt x="30" y="15"/>
                    </a:lnTo>
                    <a:lnTo>
                      <a:pt x="29" y="20"/>
                    </a:lnTo>
                    <a:lnTo>
                      <a:pt x="26" y="25"/>
                    </a:lnTo>
                    <a:lnTo>
                      <a:pt x="21" y="27"/>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294"/>
              <p:cNvSpPr>
                <a:spLocks/>
              </p:cNvSpPr>
              <p:nvPr/>
            </p:nvSpPr>
            <p:spPr bwMode="auto">
              <a:xfrm>
                <a:off x="3120" y="2711"/>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3"/>
                    </a:lnTo>
                    <a:lnTo>
                      <a:pt x="50" y="9"/>
                    </a:lnTo>
                    <a:lnTo>
                      <a:pt x="46" y="5"/>
                    </a:lnTo>
                    <a:lnTo>
                      <a:pt x="41" y="3"/>
                    </a:lnTo>
                    <a:lnTo>
                      <a:pt x="35" y="2"/>
                    </a:lnTo>
                    <a:lnTo>
                      <a:pt x="30" y="0"/>
                    </a:lnTo>
                    <a:lnTo>
                      <a:pt x="18" y="3"/>
                    </a:lnTo>
                    <a:lnTo>
                      <a:pt x="9" y="9"/>
                    </a:lnTo>
                    <a:lnTo>
                      <a:pt x="2" y="19"/>
                    </a:lnTo>
                    <a:lnTo>
                      <a:pt x="0" y="30"/>
                    </a:lnTo>
                    <a:lnTo>
                      <a:pt x="1" y="36"/>
                    </a:lnTo>
                    <a:lnTo>
                      <a:pt x="2" y="42"/>
                    </a:lnTo>
                    <a:lnTo>
                      <a:pt x="5" y="47"/>
                    </a:lnTo>
                    <a:lnTo>
                      <a:pt x="9" y="51"/>
                    </a:lnTo>
                    <a:lnTo>
                      <a:pt x="13" y="55"/>
                    </a:lnTo>
                    <a:lnTo>
                      <a:pt x="18" y="58"/>
                    </a:lnTo>
                    <a:lnTo>
                      <a:pt x="24" y="59"/>
                    </a:lnTo>
                    <a:lnTo>
                      <a:pt x="30" y="60"/>
                    </a:lnTo>
                    <a:lnTo>
                      <a:pt x="35" y="59"/>
                    </a:lnTo>
                    <a:lnTo>
                      <a:pt x="41" y="58"/>
                    </a:lnTo>
                    <a:lnTo>
                      <a:pt x="46" y="55"/>
                    </a:lnTo>
                    <a:lnTo>
                      <a:pt x="50" y="51"/>
                    </a:lnTo>
                    <a:lnTo>
                      <a:pt x="54" y="47"/>
                    </a:lnTo>
                    <a:lnTo>
                      <a:pt x="57" y="42"/>
                    </a:lnTo>
                    <a:lnTo>
                      <a:pt x="58" y="36"/>
                    </a:lnTo>
                    <a:lnTo>
                      <a:pt x="59"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295"/>
              <p:cNvSpPr>
                <a:spLocks/>
              </p:cNvSpPr>
              <p:nvPr/>
            </p:nvSpPr>
            <p:spPr bwMode="auto">
              <a:xfrm>
                <a:off x="3128" y="2718"/>
                <a:ext cx="15" cy="15"/>
              </a:xfrm>
              <a:custGeom>
                <a:avLst/>
                <a:gdLst>
                  <a:gd name="T0" fmla="*/ 8 w 30"/>
                  <a:gd name="T1" fmla="*/ 15 h 30"/>
                  <a:gd name="T2" fmla="*/ 6 w 30"/>
                  <a:gd name="T3" fmla="*/ 15 h 30"/>
                  <a:gd name="T4" fmla="*/ 5 w 30"/>
                  <a:gd name="T5" fmla="*/ 15 h 30"/>
                  <a:gd name="T6" fmla="*/ 3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3 h 30"/>
                  <a:gd name="T26" fmla="*/ 3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3 h 30"/>
                  <a:gd name="T42" fmla="*/ 14 w 30"/>
                  <a:gd name="T43" fmla="*/ 4 h 30"/>
                  <a:gd name="T44" fmla="*/ 14 w 30"/>
                  <a:gd name="T45" fmla="*/ 5 h 30"/>
                  <a:gd name="T46" fmla="*/ 15 w 30"/>
                  <a:gd name="T47" fmla="*/ 6 h 30"/>
                  <a:gd name="T48" fmla="*/ 15 w 30"/>
                  <a:gd name="T49" fmla="*/ 8 h 30"/>
                  <a:gd name="T50" fmla="*/ 14 w 30"/>
                  <a:gd name="T51" fmla="*/ 11 h 30"/>
                  <a:gd name="T52" fmla="*/ 13 w 30"/>
                  <a:gd name="T53" fmla="*/ 13 h 30"/>
                  <a:gd name="T54" fmla="*/ 10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6" y="27"/>
                    </a:lnTo>
                    <a:lnTo>
                      <a:pt x="4" y="26"/>
                    </a:lnTo>
                    <a:lnTo>
                      <a:pt x="3" y="24"/>
                    </a:lnTo>
                    <a:lnTo>
                      <a:pt x="1" y="20"/>
                    </a:lnTo>
                    <a:lnTo>
                      <a:pt x="0" y="18"/>
                    </a:lnTo>
                    <a:lnTo>
                      <a:pt x="0" y="15"/>
                    </a:lnTo>
                    <a:lnTo>
                      <a:pt x="0" y="12"/>
                    </a:lnTo>
                    <a:lnTo>
                      <a:pt x="1" y="10"/>
                    </a:lnTo>
                    <a:lnTo>
                      <a:pt x="3" y="7"/>
                    </a:lnTo>
                    <a:lnTo>
                      <a:pt x="4" y="5"/>
                    </a:lnTo>
                    <a:lnTo>
                      <a:pt x="6" y="3"/>
                    </a:lnTo>
                    <a:lnTo>
                      <a:pt x="9" y="2"/>
                    </a:lnTo>
                    <a:lnTo>
                      <a:pt x="12" y="0"/>
                    </a:lnTo>
                    <a:lnTo>
                      <a:pt x="15" y="0"/>
                    </a:lnTo>
                    <a:lnTo>
                      <a:pt x="18" y="0"/>
                    </a:lnTo>
                    <a:lnTo>
                      <a:pt x="20" y="2"/>
                    </a:lnTo>
                    <a:lnTo>
                      <a:pt x="23" y="3"/>
                    </a:lnTo>
                    <a:lnTo>
                      <a:pt x="25" y="5"/>
                    </a:lnTo>
                    <a:lnTo>
                      <a:pt x="27" y="7"/>
                    </a:lnTo>
                    <a:lnTo>
                      <a:pt x="28" y="10"/>
                    </a:lnTo>
                    <a:lnTo>
                      <a:pt x="30" y="12"/>
                    </a:lnTo>
                    <a:lnTo>
                      <a:pt x="30" y="15"/>
                    </a:lnTo>
                    <a:lnTo>
                      <a:pt x="28" y="21"/>
                    </a:lnTo>
                    <a:lnTo>
                      <a:pt x="25" y="26"/>
                    </a:lnTo>
                    <a:lnTo>
                      <a:pt x="20"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296"/>
              <p:cNvSpPr>
                <a:spLocks/>
              </p:cNvSpPr>
              <p:nvPr/>
            </p:nvSpPr>
            <p:spPr bwMode="auto">
              <a:xfrm>
                <a:off x="3136" y="2454"/>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4"/>
                    </a:lnTo>
                    <a:lnTo>
                      <a:pt x="51" y="9"/>
                    </a:lnTo>
                    <a:lnTo>
                      <a:pt x="46" y="6"/>
                    </a:lnTo>
                    <a:lnTo>
                      <a:pt x="41" y="2"/>
                    </a:lnTo>
                    <a:lnTo>
                      <a:pt x="36" y="1"/>
                    </a:lnTo>
                    <a:lnTo>
                      <a:pt x="30" y="0"/>
                    </a:lnTo>
                    <a:lnTo>
                      <a:pt x="18" y="2"/>
                    </a:lnTo>
                    <a:lnTo>
                      <a:pt x="9" y="9"/>
                    </a:lnTo>
                    <a:lnTo>
                      <a:pt x="2" y="18"/>
                    </a:lnTo>
                    <a:lnTo>
                      <a:pt x="0" y="30"/>
                    </a:lnTo>
                    <a:lnTo>
                      <a:pt x="1" y="36"/>
                    </a:lnTo>
                    <a:lnTo>
                      <a:pt x="2" y="41"/>
                    </a:lnTo>
                    <a:lnTo>
                      <a:pt x="6" y="47"/>
                    </a:lnTo>
                    <a:lnTo>
                      <a:pt x="9" y="52"/>
                    </a:lnTo>
                    <a:lnTo>
                      <a:pt x="14" y="55"/>
                    </a:lnTo>
                    <a:lnTo>
                      <a:pt x="18" y="58"/>
                    </a:lnTo>
                    <a:lnTo>
                      <a:pt x="24" y="60"/>
                    </a:lnTo>
                    <a:lnTo>
                      <a:pt x="30" y="60"/>
                    </a:lnTo>
                    <a:lnTo>
                      <a:pt x="36" y="60"/>
                    </a:lnTo>
                    <a:lnTo>
                      <a:pt x="41" y="58"/>
                    </a:lnTo>
                    <a:lnTo>
                      <a:pt x="46" y="55"/>
                    </a:lnTo>
                    <a:lnTo>
                      <a:pt x="51" y="52"/>
                    </a:lnTo>
                    <a:lnTo>
                      <a:pt x="54" y="47"/>
                    </a:lnTo>
                    <a:lnTo>
                      <a:pt x="57"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297"/>
              <p:cNvSpPr>
                <a:spLocks/>
              </p:cNvSpPr>
              <p:nvPr/>
            </p:nvSpPr>
            <p:spPr bwMode="auto">
              <a:xfrm>
                <a:off x="3144" y="2462"/>
                <a:ext cx="15" cy="15"/>
              </a:xfrm>
              <a:custGeom>
                <a:avLst/>
                <a:gdLst>
                  <a:gd name="T0" fmla="*/ 8 w 30"/>
                  <a:gd name="T1" fmla="*/ 15 h 30"/>
                  <a:gd name="T2" fmla="*/ 6 w 30"/>
                  <a:gd name="T3" fmla="*/ 15 h 30"/>
                  <a:gd name="T4" fmla="*/ 5 w 30"/>
                  <a:gd name="T5" fmla="*/ 15 h 30"/>
                  <a:gd name="T6" fmla="*/ 4 w 30"/>
                  <a:gd name="T7" fmla="*/ 14 h 30"/>
                  <a:gd name="T8" fmla="*/ 2 w 30"/>
                  <a:gd name="T9" fmla="*/ 13 h 30"/>
                  <a:gd name="T10" fmla="*/ 1 w 30"/>
                  <a:gd name="T11" fmla="*/ 12 h 30"/>
                  <a:gd name="T12" fmla="*/ 1 w 30"/>
                  <a:gd name="T13" fmla="*/ 11 h 30"/>
                  <a:gd name="T14" fmla="*/ 0 w 30"/>
                  <a:gd name="T15" fmla="*/ 9 h 30"/>
                  <a:gd name="T16" fmla="*/ 0 w 30"/>
                  <a:gd name="T17" fmla="*/ 8 h 30"/>
                  <a:gd name="T18" fmla="*/ 0 w 30"/>
                  <a:gd name="T19" fmla="*/ 7 h 30"/>
                  <a:gd name="T20" fmla="*/ 1 w 30"/>
                  <a:gd name="T21" fmla="*/ 5 h 30"/>
                  <a:gd name="T22" fmla="*/ 1 w 30"/>
                  <a:gd name="T23" fmla="*/ 4 h 30"/>
                  <a:gd name="T24" fmla="*/ 2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3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8"/>
                    </a:lnTo>
                    <a:lnTo>
                      <a:pt x="4" y="25"/>
                    </a:lnTo>
                    <a:lnTo>
                      <a:pt x="2" y="23"/>
                    </a:lnTo>
                    <a:lnTo>
                      <a:pt x="1" y="21"/>
                    </a:lnTo>
                    <a:lnTo>
                      <a:pt x="0" y="18"/>
                    </a:lnTo>
                    <a:lnTo>
                      <a:pt x="0" y="15"/>
                    </a:lnTo>
                    <a:lnTo>
                      <a:pt x="0" y="13"/>
                    </a:lnTo>
                    <a:lnTo>
                      <a:pt x="1" y="9"/>
                    </a:lnTo>
                    <a:lnTo>
                      <a:pt x="2" y="7"/>
                    </a:lnTo>
                    <a:lnTo>
                      <a:pt x="4" y="5"/>
                    </a:lnTo>
                    <a:lnTo>
                      <a:pt x="7" y="3"/>
                    </a:lnTo>
                    <a:lnTo>
                      <a:pt x="9" y="1"/>
                    </a:lnTo>
                    <a:lnTo>
                      <a:pt x="11" y="0"/>
                    </a:lnTo>
                    <a:lnTo>
                      <a:pt x="15" y="0"/>
                    </a:lnTo>
                    <a:lnTo>
                      <a:pt x="17" y="0"/>
                    </a:lnTo>
                    <a:lnTo>
                      <a:pt x="21" y="1"/>
                    </a:lnTo>
                    <a:lnTo>
                      <a:pt x="23" y="3"/>
                    </a:lnTo>
                    <a:lnTo>
                      <a:pt x="25" y="5"/>
                    </a:lnTo>
                    <a:lnTo>
                      <a:pt x="26" y="7"/>
                    </a:lnTo>
                    <a:lnTo>
                      <a:pt x="29" y="9"/>
                    </a:lnTo>
                    <a:lnTo>
                      <a:pt x="30" y="13"/>
                    </a:lnTo>
                    <a:lnTo>
                      <a:pt x="30" y="15"/>
                    </a:lnTo>
                    <a:lnTo>
                      <a:pt x="29" y="21"/>
                    </a:lnTo>
                    <a:lnTo>
                      <a:pt x="25"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298"/>
              <p:cNvSpPr>
                <a:spLocks/>
              </p:cNvSpPr>
              <p:nvPr/>
            </p:nvSpPr>
            <p:spPr bwMode="auto">
              <a:xfrm>
                <a:off x="3139" y="2831"/>
                <a:ext cx="30" cy="29"/>
              </a:xfrm>
              <a:custGeom>
                <a:avLst/>
                <a:gdLst>
                  <a:gd name="T0" fmla="*/ 30 w 58"/>
                  <a:gd name="T1" fmla="*/ 15 h 60"/>
                  <a:gd name="T2" fmla="*/ 30 w 58"/>
                  <a:gd name="T3" fmla="*/ 12 h 60"/>
                  <a:gd name="T4" fmla="*/ 29 w 58"/>
                  <a:gd name="T5" fmla="*/ 9 h 60"/>
                  <a:gd name="T6" fmla="*/ 28 w 58"/>
                  <a:gd name="T7" fmla="*/ 7 h 60"/>
                  <a:gd name="T8" fmla="*/ 26 w 58"/>
                  <a:gd name="T9" fmla="*/ 4 h 60"/>
                  <a:gd name="T10" fmla="*/ 24 w 58"/>
                  <a:gd name="T11" fmla="*/ 3 h 60"/>
                  <a:gd name="T12" fmla="*/ 21 w 58"/>
                  <a:gd name="T13" fmla="*/ 1 h 60"/>
                  <a:gd name="T14" fmla="*/ 18 w 58"/>
                  <a:gd name="T15" fmla="*/ 0 h 60"/>
                  <a:gd name="T16" fmla="*/ 14 w 58"/>
                  <a:gd name="T17" fmla="*/ 0 h 60"/>
                  <a:gd name="T18" fmla="*/ 9 w 58"/>
                  <a:gd name="T19" fmla="*/ 1 h 60"/>
                  <a:gd name="T20" fmla="*/ 4 w 58"/>
                  <a:gd name="T21" fmla="*/ 4 h 60"/>
                  <a:gd name="T22" fmla="*/ 1 w 58"/>
                  <a:gd name="T23" fmla="*/ 9 h 60"/>
                  <a:gd name="T24" fmla="*/ 0 w 58"/>
                  <a:gd name="T25" fmla="*/ 15 h 60"/>
                  <a:gd name="T26" fmla="*/ 0 w 58"/>
                  <a:gd name="T27" fmla="*/ 17 h 60"/>
                  <a:gd name="T28" fmla="*/ 1 w 58"/>
                  <a:gd name="T29" fmla="*/ 20 h 60"/>
                  <a:gd name="T30" fmla="*/ 2 w 58"/>
                  <a:gd name="T31" fmla="*/ 22 h 60"/>
                  <a:gd name="T32" fmla="*/ 4 w 58"/>
                  <a:gd name="T33" fmla="*/ 25 h 60"/>
                  <a:gd name="T34" fmla="*/ 6 w 58"/>
                  <a:gd name="T35" fmla="*/ 26 h 60"/>
                  <a:gd name="T36" fmla="*/ 9 w 58"/>
                  <a:gd name="T37" fmla="*/ 28 h 60"/>
                  <a:gd name="T38" fmla="*/ 12 w 58"/>
                  <a:gd name="T39" fmla="*/ 29 h 60"/>
                  <a:gd name="T40" fmla="*/ 14 w 58"/>
                  <a:gd name="T41" fmla="*/ 29 h 60"/>
                  <a:gd name="T42" fmla="*/ 18 w 58"/>
                  <a:gd name="T43" fmla="*/ 29 h 60"/>
                  <a:gd name="T44" fmla="*/ 21 w 58"/>
                  <a:gd name="T45" fmla="*/ 28 h 60"/>
                  <a:gd name="T46" fmla="*/ 24 w 58"/>
                  <a:gd name="T47" fmla="*/ 26 h 60"/>
                  <a:gd name="T48" fmla="*/ 26 w 58"/>
                  <a:gd name="T49" fmla="*/ 25 h 60"/>
                  <a:gd name="T50" fmla="*/ 28 w 58"/>
                  <a:gd name="T51" fmla="*/ 22 h 60"/>
                  <a:gd name="T52" fmla="*/ 29 w 58"/>
                  <a:gd name="T53" fmla="*/ 20 h 60"/>
                  <a:gd name="T54" fmla="*/ 30 w 58"/>
                  <a:gd name="T55" fmla="*/ 17 h 60"/>
                  <a:gd name="T56" fmla="*/ 30 w 58"/>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60">
                    <a:moveTo>
                      <a:pt x="58" y="30"/>
                    </a:moveTo>
                    <a:lnTo>
                      <a:pt x="58" y="24"/>
                    </a:lnTo>
                    <a:lnTo>
                      <a:pt x="56" y="18"/>
                    </a:lnTo>
                    <a:lnTo>
                      <a:pt x="54" y="14"/>
                    </a:lnTo>
                    <a:lnTo>
                      <a:pt x="50" y="9"/>
                    </a:lnTo>
                    <a:lnTo>
                      <a:pt x="46" y="6"/>
                    </a:lnTo>
                    <a:lnTo>
                      <a:pt x="40" y="2"/>
                    </a:lnTo>
                    <a:lnTo>
                      <a:pt x="34" y="1"/>
                    </a:lnTo>
                    <a:lnTo>
                      <a:pt x="28" y="0"/>
                    </a:lnTo>
                    <a:lnTo>
                      <a:pt x="17" y="2"/>
                    </a:lnTo>
                    <a:lnTo>
                      <a:pt x="8" y="9"/>
                    </a:lnTo>
                    <a:lnTo>
                      <a:pt x="2" y="18"/>
                    </a:lnTo>
                    <a:lnTo>
                      <a:pt x="0" y="30"/>
                    </a:lnTo>
                    <a:lnTo>
                      <a:pt x="0" y="36"/>
                    </a:lnTo>
                    <a:lnTo>
                      <a:pt x="2" y="42"/>
                    </a:lnTo>
                    <a:lnTo>
                      <a:pt x="4" y="46"/>
                    </a:lnTo>
                    <a:lnTo>
                      <a:pt x="8" y="51"/>
                    </a:lnTo>
                    <a:lnTo>
                      <a:pt x="12" y="54"/>
                    </a:lnTo>
                    <a:lnTo>
                      <a:pt x="18" y="58"/>
                    </a:lnTo>
                    <a:lnTo>
                      <a:pt x="23" y="59"/>
                    </a:lnTo>
                    <a:lnTo>
                      <a:pt x="28" y="60"/>
                    </a:lnTo>
                    <a:lnTo>
                      <a:pt x="34" y="59"/>
                    </a:lnTo>
                    <a:lnTo>
                      <a:pt x="40" y="58"/>
                    </a:lnTo>
                    <a:lnTo>
                      <a:pt x="46" y="54"/>
                    </a:lnTo>
                    <a:lnTo>
                      <a:pt x="50" y="51"/>
                    </a:lnTo>
                    <a:lnTo>
                      <a:pt x="54" y="46"/>
                    </a:lnTo>
                    <a:lnTo>
                      <a:pt x="56" y="42"/>
                    </a:lnTo>
                    <a:lnTo>
                      <a:pt x="58" y="36"/>
                    </a:lnTo>
                    <a:lnTo>
                      <a:pt x="58"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299"/>
              <p:cNvSpPr>
                <a:spLocks/>
              </p:cNvSpPr>
              <p:nvPr/>
            </p:nvSpPr>
            <p:spPr bwMode="auto">
              <a:xfrm>
                <a:off x="3147" y="2838"/>
                <a:ext cx="14" cy="15"/>
              </a:xfrm>
              <a:custGeom>
                <a:avLst/>
                <a:gdLst>
                  <a:gd name="T0" fmla="*/ 7 w 28"/>
                  <a:gd name="T1" fmla="*/ 15 h 30"/>
                  <a:gd name="T2" fmla="*/ 6 w 28"/>
                  <a:gd name="T3" fmla="*/ 15 h 30"/>
                  <a:gd name="T4" fmla="*/ 5 w 28"/>
                  <a:gd name="T5" fmla="*/ 15 h 30"/>
                  <a:gd name="T6" fmla="*/ 3 w 28"/>
                  <a:gd name="T7" fmla="*/ 14 h 30"/>
                  <a:gd name="T8" fmla="*/ 2 w 28"/>
                  <a:gd name="T9" fmla="*/ 13 h 30"/>
                  <a:gd name="T10" fmla="*/ 1 w 28"/>
                  <a:gd name="T11" fmla="*/ 12 h 30"/>
                  <a:gd name="T12" fmla="*/ 1 w 28"/>
                  <a:gd name="T13" fmla="*/ 11 h 30"/>
                  <a:gd name="T14" fmla="*/ 0 w 28"/>
                  <a:gd name="T15" fmla="*/ 9 h 30"/>
                  <a:gd name="T16" fmla="*/ 0 w 28"/>
                  <a:gd name="T17" fmla="*/ 8 h 30"/>
                  <a:gd name="T18" fmla="*/ 0 w 28"/>
                  <a:gd name="T19" fmla="*/ 7 h 30"/>
                  <a:gd name="T20" fmla="*/ 1 w 28"/>
                  <a:gd name="T21" fmla="*/ 5 h 30"/>
                  <a:gd name="T22" fmla="*/ 1 w 28"/>
                  <a:gd name="T23" fmla="*/ 4 h 30"/>
                  <a:gd name="T24" fmla="*/ 2 w 28"/>
                  <a:gd name="T25" fmla="*/ 3 h 30"/>
                  <a:gd name="T26" fmla="*/ 3 w 28"/>
                  <a:gd name="T27" fmla="*/ 2 h 30"/>
                  <a:gd name="T28" fmla="*/ 5 w 28"/>
                  <a:gd name="T29" fmla="*/ 1 h 30"/>
                  <a:gd name="T30" fmla="*/ 6 w 28"/>
                  <a:gd name="T31" fmla="*/ 0 h 30"/>
                  <a:gd name="T32" fmla="*/ 7 w 28"/>
                  <a:gd name="T33" fmla="*/ 0 h 30"/>
                  <a:gd name="T34" fmla="*/ 9 w 28"/>
                  <a:gd name="T35" fmla="*/ 0 h 30"/>
                  <a:gd name="T36" fmla="*/ 10 w 28"/>
                  <a:gd name="T37" fmla="*/ 1 h 30"/>
                  <a:gd name="T38" fmla="*/ 12 w 28"/>
                  <a:gd name="T39" fmla="*/ 2 h 30"/>
                  <a:gd name="T40" fmla="*/ 13 w 28"/>
                  <a:gd name="T41" fmla="*/ 3 h 30"/>
                  <a:gd name="T42" fmla="*/ 13 w 28"/>
                  <a:gd name="T43" fmla="*/ 4 h 30"/>
                  <a:gd name="T44" fmla="*/ 14 w 28"/>
                  <a:gd name="T45" fmla="*/ 5 h 30"/>
                  <a:gd name="T46" fmla="*/ 14 w 28"/>
                  <a:gd name="T47" fmla="*/ 7 h 30"/>
                  <a:gd name="T48" fmla="*/ 14 w 28"/>
                  <a:gd name="T49" fmla="*/ 8 h 30"/>
                  <a:gd name="T50" fmla="*/ 14 w 28"/>
                  <a:gd name="T51" fmla="*/ 11 h 30"/>
                  <a:gd name="T52" fmla="*/ 13 w 28"/>
                  <a:gd name="T53" fmla="*/ 13 h 30"/>
                  <a:gd name="T54" fmla="*/ 10 w 28"/>
                  <a:gd name="T55" fmla="*/ 15 h 30"/>
                  <a:gd name="T56" fmla="*/ 7 w 28"/>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30">
                    <a:moveTo>
                      <a:pt x="13" y="30"/>
                    </a:moveTo>
                    <a:lnTo>
                      <a:pt x="11" y="30"/>
                    </a:lnTo>
                    <a:lnTo>
                      <a:pt x="9" y="29"/>
                    </a:lnTo>
                    <a:lnTo>
                      <a:pt x="5" y="28"/>
                    </a:lnTo>
                    <a:lnTo>
                      <a:pt x="3" y="25"/>
                    </a:lnTo>
                    <a:lnTo>
                      <a:pt x="2" y="23"/>
                    </a:lnTo>
                    <a:lnTo>
                      <a:pt x="1" y="21"/>
                    </a:lnTo>
                    <a:lnTo>
                      <a:pt x="0" y="18"/>
                    </a:lnTo>
                    <a:lnTo>
                      <a:pt x="0" y="15"/>
                    </a:lnTo>
                    <a:lnTo>
                      <a:pt x="0" y="13"/>
                    </a:lnTo>
                    <a:lnTo>
                      <a:pt x="1" y="9"/>
                    </a:lnTo>
                    <a:lnTo>
                      <a:pt x="2" y="7"/>
                    </a:lnTo>
                    <a:lnTo>
                      <a:pt x="3" y="5"/>
                    </a:lnTo>
                    <a:lnTo>
                      <a:pt x="5" y="3"/>
                    </a:lnTo>
                    <a:lnTo>
                      <a:pt x="9" y="1"/>
                    </a:lnTo>
                    <a:lnTo>
                      <a:pt x="11" y="0"/>
                    </a:lnTo>
                    <a:lnTo>
                      <a:pt x="13" y="0"/>
                    </a:lnTo>
                    <a:lnTo>
                      <a:pt x="17" y="0"/>
                    </a:lnTo>
                    <a:lnTo>
                      <a:pt x="19" y="1"/>
                    </a:lnTo>
                    <a:lnTo>
                      <a:pt x="23" y="3"/>
                    </a:lnTo>
                    <a:lnTo>
                      <a:pt x="25" y="5"/>
                    </a:lnTo>
                    <a:lnTo>
                      <a:pt x="26" y="7"/>
                    </a:lnTo>
                    <a:lnTo>
                      <a:pt x="27" y="9"/>
                    </a:lnTo>
                    <a:lnTo>
                      <a:pt x="28" y="13"/>
                    </a:lnTo>
                    <a:lnTo>
                      <a:pt x="28" y="15"/>
                    </a:lnTo>
                    <a:lnTo>
                      <a:pt x="27" y="21"/>
                    </a:lnTo>
                    <a:lnTo>
                      <a:pt x="25" y="25"/>
                    </a:lnTo>
                    <a:lnTo>
                      <a:pt x="19" y="29"/>
                    </a:lnTo>
                    <a:lnTo>
                      <a:pt x="13"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0"/>
              <p:cNvSpPr>
                <a:spLocks/>
              </p:cNvSpPr>
              <p:nvPr/>
            </p:nvSpPr>
            <p:spPr bwMode="auto">
              <a:xfrm>
                <a:off x="3001" y="2926"/>
                <a:ext cx="29" cy="30"/>
              </a:xfrm>
              <a:custGeom>
                <a:avLst/>
                <a:gdLst>
                  <a:gd name="T0" fmla="*/ 29 w 60"/>
                  <a:gd name="T1" fmla="*/ 15 h 60"/>
                  <a:gd name="T2" fmla="*/ 29 w 60"/>
                  <a:gd name="T3" fmla="*/ 12 h 60"/>
                  <a:gd name="T4" fmla="*/ 28 w 60"/>
                  <a:gd name="T5" fmla="*/ 10 h 60"/>
                  <a:gd name="T6" fmla="*/ 26 w 60"/>
                  <a:gd name="T7" fmla="*/ 7 h 60"/>
                  <a:gd name="T8" fmla="*/ 25 w 60"/>
                  <a:gd name="T9" fmla="*/ 4 h 60"/>
                  <a:gd name="T10" fmla="*/ 22 w 60"/>
                  <a:gd name="T11" fmla="*/ 3 h 60"/>
                  <a:gd name="T12" fmla="*/ 20 w 60"/>
                  <a:gd name="T13" fmla="*/ 2 h 60"/>
                  <a:gd name="T14" fmla="*/ 17 w 60"/>
                  <a:gd name="T15" fmla="*/ 1 h 60"/>
                  <a:gd name="T16" fmla="*/ 15 w 60"/>
                  <a:gd name="T17" fmla="*/ 0 h 60"/>
                  <a:gd name="T18" fmla="*/ 9 w 60"/>
                  <a:gd name="T19" fmla="*/ 2 h 60"/>
                  <a:gd name="T20" fmla="*/ 4 w 60"/>
                  <a:gd name="T21" fmla="*/ 4 h 60"/>
                  <a:gd name="T22" fmla="*/ 1 w 60"/>
                  <a:gd name="T23" fmla="*/ 10 h 60"/>
                  <a:gd name="T24" fmla="*/ 0 w 60"/>
                  <a:gd name="T25" fmla="*/ 15 h 60"/>
                  <a:gd name="T26" fmla="*/ 0 w 60"/>
                  <a:gd name="T27" fmla="*/ 18 h 60"/>
                  <a:gd name="T28" fmla="*/ 1 w 60"/>
                  <a:gd name="T29" fmla="*/ 21 h 60"/>
                  <a:gd name="T30" fmla="*/ 2 w 60"/>
                  <a:gd name="T31" fmla="*/ 23 h 60"/>
                  <a:gd name="T32" fmla="*/ 4 w 60"/>
                  <a:gd name="T33" fmla="*/ 26 h 60"/>
                  <a:gd name="T34" fmla="*/ 6 w 60"/>
                  <a:gd name="T35" fmla="*/ 27 h 60"/>
                  <a:gd name="T36" fmla="*/ 9 w 60"/>
                  <a:gd name="T37" fmla="*/ 29 h 60"/>
                  <a:gd name="T38" fmla="*/ 12 w 60"/>
                  <a:gd name="T39" fmla="*/ 30 h 60"/>
                  <a:gd name="T40" fmla="*/ 15 w 60"/>
                  <a:gd name="T41" fmla="*/ 30 h 60"/>
                  <a:gd name="T42" fmla="*/ 17 w 60"/>
                  <a:gd name="T43" fmla="*/ 30 h 60"/>
                  <a:gd name="T44" fmla="*/ 20 w 60"/>
                  <a:gd name="T45" fmla="*/ 29 h 60"/>
                  <a:gd name="T46" fmla="*/ 22 w 60"/>
                  <a:gd name="T47" fmla="*/ 27 h 60"/>
                  <a:gd name="T48" fmla="*/ 25 w 60"/>
                  <a:gd name="T49" fmla="*/ 26 h 60"/>
                  <a:gd name="T50" fmla="*/ 26 w 60"/>
                  <a:gd name="T51" fmla="*/ 23 h 60"/>
                  <a:gd name="T52" fmla="*/ 28 w 60"/>
                  <a:gd name="T53" fmla="*/ 21 h 60"/>
                  <a:gd name="T54" fmla="*/ 29 w 60"/>
                  <a:gd name="T55" fmla="*/ 18 h 60"/>
                  <a:gd name="T56" fmla="*/ 29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2" y="3"/>
                    </a:lnTo>
                    <a:lnTo>
                      <a:pt x="36" y="1"/>
                    </a:lnTo>
                    <a:lnTo>
                      <a:pt x="30" y="0"/>
                    </a:lnTo>
                    <a:lnTo>
                      <a:pt x="18" y="3"/>
                    </a:lnTo>
                    <a:lnTo>
                      <a:pt x="8" y="8"/>
                    </a:lnTo>
                    <a:lnTo>
                      <a:pt x="2" y="19"/>
                    </a:lnTo>
                    <a:lnTo>
                      <a:pt x="0" y="30"/>
                    </a:lnTo>
                    <a:lnTo>
                      <a:pt x="1" y="36"/>
                    </a:lnTo>
                    <a:lnTo>
                      <a:pt x="2" y="42"/>
                    </a:lnTo>
                    <a:lnTo>
                      <a:pt x="5" y="46"/>
                    </a:lnTo>
                    <a:lnTo>
                      <a:pt x="8" y="51"/>
                    </a:lnTo>
                    <a:lnTo>
                      <a:pt x="13" y="54"/>
                    </a:lnTo>
                    <a:lnTo>
                      <a:pt x="18" y="58"/>
                    </a:lnTo>
                    <a:lnTo>
                      <a:pt x="24" y="59"/>
                    </a:lnTo>
                    <a:lnTo>
                      <a:pt x="30" y="60"/>
                    </a:lnTo>
                    <a:lnTo>
                      <a:pt x="36" y="59"/>
                    </a:lnTo>
                    <a:lnTo>
                      <a:pt x="42"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01"/>
              <p:cNvSpPr>
                <a:spLocks/>
              </p:cNvSpPr>
              <p:nvPr/>
            </p:nvSpPr>
            <p:spPr bwMode="auto">
              <a:xfrm>
                <a:off x="3008" y="293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9"/>
                    </a:lnTo>
                    <a:lnTo>
                      <a:pt x="2" y="7"/>
                    </a:lnTo>
                    <a:lnTo>
                      <a:pt x="5" y="5"/>
                    </a:lnTo>
                    <a:lnTo>
                      <a:pt x="7" y="3"/>
                    </a:lnTo>
                    <a:lnTo>
                      <a:pt x="9" y="1"/>
                    </a:lnTo>
                    <a:lnTo>
                      <a:pt x="12" y="0"/>
                    </a:lnTo>
                    <a:lnTo>
                      <a:pt x="15" y="0"/>
                    </a:lnTo>
                    <a:lnTo>
                      <a:pt x="17" y="0"/>
                    </a:lnTo>
                    <a:lnTo>
                      <a:pt x="21" y="1"/>
                    </a:lnTo>
                    <a:lnTo>
                      <a:pt x="23" y="3"/>
                    </a:lnTo>
                    <a:lnTo>
                      <a:pt x="25" y="5"/>
                    </a:lnTo>
                    <a:lnTo>
                      <a:pt x="27"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02"/>
              <p:cNvSpPr>
                <a:spLocks/>
              </p:cNvSpPr>
              <p:nvPr/>
            </p:nvSpPr>
            <p:spPr bwMode="auto">
              <a:xfrm>
                <a:off x="2878" y="2958"/>
                <a:ext cx="30" cy="30"/>
              </a:xfrm>
              <a:custGeom>
                <a:avLst/>
                <a:gdLst>
                  <a:gd name="T0" fmla="*/ 30 w 60"/>
                  <a:gd name="T1" fmla="*/ 15 h 59"/>
                  <a:gd name="T2" fmla="*/ 29 w 60"/>
                  <a:gd name="T3" fmla="*/ 12 h 59"/>
                  <a:gd name="T4" fmla="*/ 29 w 60"/>
                  <a:gd name="T5" fmla="*/ 9 h 59"/>
                  <a:gd name="T6" fmla="*/ 27 w 60"/>
                  <a:gd name="T7" fmla="*/ 7 h 59"/>
                  <a:gd name="T8" fmla="*/ 25 w 60"/>
                  <a:gd name="T9" fmla="*/ 5 h 59"/>
                  <a:gd name="T10" fmla="*/ 23 w 60"/>
                  <a:gd name="T11" fmla="*/ 3 h 59"/>
                  <a:gd name="T12" fmla="*/ 21 w 60"/>
                  <a:gd name="T13" fmla="*/ 1 h 59"/>
                  <a:gd name="T14" fmla="*/ 18 w 60"/>
                  <a:gd name="T15" fmla="*/ 1 h 59"/>
                  <a:gd name="T16" fmla="*/ 15 w 60"/>
                  <a:gd name="T17" fmla="*/ 0 h 59"/>
                  <a:gd name="T18" fmla="*/ 9 w 60"/>
                  <a:gd name="T19" fmla="*/ 1 h 59"/>
                  <a:gd name="T20" fmla="*/ 5 w 60"/>
                  <a:gd name="T21" fmla="*/ 5 h 59"/>
                  <a:gd name="T22" fmla="*/ 1 w 60"/>
                  <a:gd name="T23" fmla="*/ 9 h 59"/>
                  <a:gd name="T24" fmla="*/ 0 w 60"/>
                  <a:gd name="T25" fmla="*/ 15 h 59"/>
                  <a:gd name="T26" fmla="*/ 1 w 60"/>
                  <a:gd name="T27" fmla="*/ 18 h 59"/>
                  <a:gd name="T28" fmla="*/ 1 w 60"/>
                  <a:gd name="T29" fmla="*/ 21 h 59"/>
                  <a:gd name="T30" fmla="*/ 2 w 60"/>
                  <a:gd name="T31" fmla="*/ 24 h 59"/>
                  <a:gd name="T32" fmla="*/ 4 w 60"/>
                  <a:gd name="T33" fmla="*/ 26 h 59"/>
                  <a:gd name="T34" fmla="*/ 6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29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8" y="24"/>
                    </a:lnTo>
                    <a:lnTo>
                      <a:pt x="57" y="18"/>
                    </a:lnTo>
                    <a:lnTo>
                      <a:pt x="54" y="13"/>
                    </a:lnTo>
                    <a:lnTo>
                      <a:pt x="50" y="9"/>
                    </a:lnTo>
                    <a:lnTo>
                      <a:pt x="46" y="5"/>
                    </a:lnTo>
                    <a:lnTo>
                      <a:pt x="41" y="2"/>
                    </a:lnTo>
                    <a:lnTo>
                      <a:pt x="35" y="1"/>
                    </a:lnTo>
                    <a:lnTo>
                      <a:pt x="30" y="0"/>
                    </a:lnTo>
                    <a:lnTo>
                      <a:pt x="18" y="2"/>
                    </a:lnTo>
                    <a:lnTo>
                      <a:pt x="9" y="9"/>
                    </a:lnTo>
                    <a:lnTo>
                      <a:pt x="2" y="18"/>
                    </a:lnTo>
                    <a:lnTo>
                      <a:pt x="0" y="30"/>
                    </a:lnTo>
                    <a:lnTo>
                      <a:pt x="1" y="35"/>
                    </a:lnTo>
                    <a:lnTo>
                      <a:pt x="2" y="41"/>
                    </a:lnTo>
                    <a:lnTo>
                      <a:pt x="4" y="47"/>
                    </a:lnTo>
                    <a:lnTo>
                      <a:pt x="8" y="51"/>
                    </a:lnTo>
                    <a:lnTo>
                      <a:pt x="12" y="55"/>
                    </a:lnTo>
                    <a:lnTo>
                      <a:pt x="18" y="57"/>
                    </a:lnTo>
                    <a:lnTo>
                      <a:pt x="24" y="59"/>
                    </a:lnTo>
                    <a:lnTo>
                      <a:pt x="30" y="59"/>
                    </a:lnTo>
                    <a:lnTo>
                      <a:pt x="35" y="59"/>
                    </a:lnTo>
                    <a:lnTo>
                      <a:pt x="41" y="57"/>
                    </a:lnTo>
                    <a:lnTo>
                      <a:pt x="46" y="55"/>
                    </a:lnTo>
                    <a:lnTo>
                      <a:pt x="50" y="51"/>
                    </a:lnTo>
                    <a:lnTo>
                      <a:pt x="54" y="47"/>
                    </a:lnTo>
                    <a:lnTo>
                      <a:pt x="57" y="41"/>
                    </a:lnTo>
                    <a:lnTo>
                      <a:pt x="58"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03"/>
              <p:cNvSpPr>
                <a:spLocks/>
              </p:cNvSpPr>
              <p:nvPr/>
            </p:nvSpPr>
            <p:spPr bwMode="auto">
              <a:xfrm>
                <a:off x="2885" y="2965"/>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3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0 w 30"/>
                  <a:gd name="T37" fmla="*/ 1 h 30"/>
                  <a:gd name="T38" fmla="*/ 12 w 30"/>
                  <a:gd name="T39" fmla="*/ 2 h 30"/>
                  <a:gd name="T40" fmla="*/ 13 w 30"/>
                  <a:gd name="T41" fmla="*/ 2 h 30"/>
                  <a:gd name="T42" fmla="*/ 13 w 30"/>
                  <a:gd name="T43" fmla="*/ 3 h 30"/>
                  <a:gd name="T44" fmla="*/ 14 w 30"/>
                  <a:gd name="T45" fmla="*/ 5 h 30"/>
                  <a:gd name="T46" fmla="*/ 15 w 30"/>
                  <a:gd name="T47" fmla="*/ 6 h 30"/>
                  <a:gd name="T48" fmla="*/ 15 w 30"/>
                  <a:gd name="T49" fmla="*/ 8 h 30"/>
                  <a:gd name="T50" fmla="*/ 14 w 30"/>
                  <a:gd name="T51" fmla="*/ 10 h 30"/>
                  <a:gd name="T52" fmla="*/ 13 w 30"/>
                  <a:gd name="T53" fmla="*/ 13 h 30"/>
                  <a:gd name="T54" fmla="*/ 10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8"/>
                    </a:lnTo>
                    <a:lnTo>
                      <a:pt x="7" y="27"/>
                    </a:lnTo>
                    <a:lnTo>
                      <a:pt x="4" y="25"/>
                    </a:lnTo>
                    <a:lnTo>
                      <a:pt x="2" y="23"/>
                    </a:lnTo>
                    <a:lnTo>
                      <a:pt x="1" y="20"/>
                    </a:lnTo>
                    <a:lnTo>
                      <a:pt x="0" y="18"/>
                    </a:lnTo>
                    <a:lnTo>
                      <a:pt x="0" y="15"/>
                    </a:lnTo>
                    <a:lnTo>
                      <a:pt x="0" y="12"/>
                    </a:lnTo>
                    <a:lnTo>
                      <a:pt x="1" y="9"/>
                    </a:lnTo>
                    <a:lnTo>
                      <a:pt x="2" y="6"/>
                    </a:lnTo>
                    <a:lnTo>
                      <a:pt x="4" y="4"/>
                    </a:lnTo>
                    <a:lnTo>
                      <a:pt x="7" y="3"/>
                    </a:lnTo>
                    <a:lnTo>
                      <a:pt x="9" y="1"/>
                    </a:lnTo>
                    <a:lnTo>
                      <a:pt x="11" y="0"/>
                    </a:lnTo>
                    <a:lnTo>
                      <a:pt x="15" y="0"/>
                    </a:lnTo>
                    <a:lnTo>
                      <a:pt x="17" y="0"/>
                    </a:lnTo>
                    <a:lnTo>
                      <a:pt x="20" y="1"/>
                    </a:lnTo>
                    <a:lnTo>
                      <a:pt x="23" y="3"/>
                    </a:lnTo>
                    <a:lnTo>
                      <a:pt x="25" y="4"/>
                    </a:lnTo>
                    <a:lnTo>
                      <a:pt x="26" y="6"/>
                    </a:lnTo>
                    <a:lnTo>
                      <a:pt x="28" y="9"/>
                    </a:lnTo>
                    <a:lnTo>
                      <a:pt x="30" y="12"/>
                    </a:lnTo>
                    <a:lnTo>
                      <a:pt x="30" y="15"/>
                    </a:lnTo>
                    <a:lnTo>
                      <a:pt x="28" y="20"/>
                    </a:lnTo>
                    <a:lnTo>
                      <a:pt x="25" y="25"/>
                    </a:lnTo>
                    <a:lnTo>
                      <a:pt x="20"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304"/>
              <p:cNvSpPr>
                <a:spLocks/>
              </p:cNvSpPr>
              <p:nvPr/>
            </p:nvSpPr>
            <p:spPr bwMode="auto">
              <a:xfrm>
                <a:off x="2806" y="2879"/>
                <a:ext cx="30" cy="29"/>
              </a:xfrm>
              <a:custGeom>
                <a:avLst/>
                <a:gdLst>
                  <a:gd name="T0" fmla="*/ 30 w 60"/>
                  <a:gd name="T1" fmla="*/ 14 h 57"/>
                  <a:gd name="T2" fmla="*/ 30 w 60"/>
                  <a:gd name="T3" fmla="*/ 12 h 57"/>
                  <a:gd name="T4" fmla="*/ 29 w 60"/>
                  <a:gd name="T5" fmla="*/ 9 h 57"/>
                  <a:gd name="T6" fmla="*/ 27 w 60"/>
                  <a:gd name="T7" fmla="*/ 6 h 57"/>
                  <a:gd name="T8" fmla="*/ 25 w 60"/>
                  <a:gd name="T9" fmla="*/ 4 h 57"/>
                  <a:gd name="T10" fmla="*/ 23 w 60"/>
                  <a:gd name="T11" fmla="*/ 2 h 57"/>
                  <a:gd name="T12" fmla="*/ 21 w 60"/>
                  <a:gd name="T13" fmla="*/ 1 h 57"/>
                  <a:gd name="T14" fmla="*/ 18 w 60"/>
                  <a:gd name="T15" fmla="*/ 0 h 57"/>
                  <a:gd name="T16" fmla="*/ 15 w 60"/>
                  <a:gd name="T17" fmla="*/ 0 h 57"/>
                  <a:gd name="T18" fmla="*/ 9 w 60"/>
                  <a:gd name="T19" fmla="*/ 1 h 57"/>
                  <a:gd name="T20" fmla="*/ 5 w 60"/>
                  <a:gd name="T21" fmla="*/ 4 h 57"/>
                  <a:gd name="T22" fmla="*/ 1 w 60"/>
                  <a:gd name="T23" fmla="*/ 9 h 57"/>
                  <a:gd name="T24" fmla="*/ 0 w 60"/>
                  <a:gd name="T25" fmla="*/ 14 h 57"/>
                  <a:gd name="T26" fmla="*/ 1 w 60"/>
                  <a:gd name="T27" fmla="*/ 17 h 57"/>
                  <a:gd name="T28" fmla="*/ 1 w 60"/>
                  <a:gd name="T29" fmla="*/ 20 h 57"/>
                  <a:gd name="T30" fmla="*/ 2 w 60"/>
                  <a:gd name="T31" fmla="*/ 23 h 57"/>
                  <a:gd name="T32" fmla="*/ 4 w 60"/>
                  <a:gd name="T33" fmla="*/ 25 h 57"/>
                  <a:gd name="T34" fmla="*/ 6 w 60"/>
                  <a:gd name="T35" fmla="*/ 27 h 57"/>
                  <a:gd name="T36" fmla="*/ 9 w 60"/>
                  <a:gd name="T37" fmla="*/ 28 h 57"/>
                  <a:gd name="T38" fmla="*/ 12 w 60"/>
                  <a:gd name="T39" fmla="*/ 29 h 57"/>
                  <a:gd name="T40" fmla="*/ 15 w 60"/>
                  <a:gd name="T41" fmla="*/ 29 h 57"/>
                  <a:gd name="T42" fmla="*/ 18 w 60"/>
                  <a:gd name="T43" fmla="*/ 29 h 57"/>
                  <a:gd name="T44" fmla="*/ 21 w 60"/>
                  <a:gd name="T45" fmla="*/ 28 h 57"/>
                  <a:gd name="T46" fmla="*/ 23 w 60"/>
                  <a:gd name="T47" fmla="*/ 27 h 57"/>
                  <a:gd name="T48" fmla="*/ 25 w 60"/>
                  <a:gd name="T49" fmla="*/ 25 h 57"/>
                  <a:gd name="T50" fmla="*/ 27 w 60"/>
                  <a:gd name="T51" fmla="*/ 23 h 57"/>
                  <a:gd name="T52" fmla="*/ 29 w 60"/>
                  <a:gd name="T53" fmla="*/ 20 h 57"/>
                  <a:gd name="T54" fmla="*/ 30 w 60"/>
                  <a:gd name="T55" fmla="*/ 17 h 57"/>
                  <a:gd name="T56" fmla="*/ 30 w 60"/>
                  <a:gd name="T57" fmla="*/ 14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7">
                    <a:moveTo>
                      <a:pt x="60" y="27"/>
                    </a:moveTo>
                    <a:lnTo>
                      <a:pt x="59" y="23"/>
                    </a:lnTo>
                    <a:lnTo>
                      <a:pt x="57" y="17"/>
                    </a:lnTo>
                    <a:lnTo>
                      <a:pt x="54" y="12"/>
                    </a:lnTo>
                    <a:lnTo>
                      <a:pt x="50" y="8"/>
                    </a:lnTo>
                    <a:lnTo>
                      <a:pt x="46" y="4"/>
                    </a:lnTo>
                    <a:lnTo>
                      <a:pt x="41" y="2"/>
                    </a:lnTo>
                    <a:lnTo>
                      <a:pt x="35" y="0"/>
                    </a:lnTo>
                    <a:lnTo>
                      <a:pt x="30" y="0"/>
                    </a:lnTo>
                    <a:lnTo>
                      <a:pt x="18" y="2"/>
                    </a:lnTo>
                    <a:lnTo>
                      <a:pt x="9" y="8"/>
                    </a:lnTo>
                    <a:lnTo>
                      <a:pt x="2" y="17"/>
                    </a:lnTo>
                    <a:lnTo>
                      <a:pt x="0" y="27"/>
                    </a:lnTo>
                    <a:lnTo>
                      <a:pt x="1" y="33"/>
                    </a:lnTo>
                    <a:lnTo>
                      <a:pt x="2" y="39"/>
                    </a:lnTo>
                    <a:lnTo>
                      <a:pt x="4" y="45"/>
                    </a:lnTo>
                    <a:lnTo>
                      <a:pt x="8" y="49"/>
                    </a:lnTo>
                    <a:lnTo>
                      <a:pt x="12" y="53"/>
                    </a:lnTo>
                    <a:lnTo>
                      <a:pt x="18" y="55"/>
                    </a:lnTo>
                    <a:lnTo>
                      <a:pt x="24" y="57"/>
                    </a:lnTo>
                    <a:lnTo>
                      <a:pt x="30" y="57"/>
                    </a:lnTo>
                    <a:lnTo>
                      <a:pt x="35" y="57"/>
                    </a:lnTo>
                    <a:lnTo>
                      <a:pt x="41" y="55"/>
                    </a:lnTo>
                    <a:lnTo>
                      <a:pt x="46" y="53"/>
                    </a:lnTo>
                    <a:lnTo>
                      <a:pt x="50" y="49"/>
                    </a:lnTo>
                    <a:lnTo>
                      <a:pt x="54" y="45"/>
                    </a:lnTo>
                    <a:lnTo>
                      <a:pt x="57" y="39"/>
                    </a:lnTo>
                    <a:lnTo>
                      <a:pt x="59" y="33"/>
                    </a:lnTo>
                    <a:lnTo>
                      <a:pt x="60" y="27"/>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05"/>
              <p:cNvSpPr>
                <a:spLocks/>
              </p:cNvSpPr>
              <p:nvPr/>
            </p:nvSpPr>
            <p:spPr bwMode="auto">
              <a:xfrm>
                <a:off x="2813" y="2886"/>
                <a:ext cx="15" cy="14"/>
              </a:xfrm>
              <a:custGeom>
                <a:avLst/>
                <a:gdLst>
                  <a:gd name="T0" fmla="*/ 8 w 30"/>
                  <a:gd name="T1" fmla="*/ 14 h 27"/>
                  <a:gd name="T2" fmla="*/ 6 w 30"/>
                  <a:gd name="T3" fmla="*/ 14 h 27"/>
                  <a:gd name="T4" fmla="*/ 5 w 30"/>
                  <a:gd name="T5" fmla="*/ 13 h 27"/>
                  <a:gd name="T6" fmla="*/ 4 w 30"/>
                  <a:gd name="T7" fmla="*/ 13 h 27"/>
                  <a:gd name="T8" fmla="*/ 2 w 30"/>
                  <a:gd name="T9" fmla="*/ 12 h 27"/>
                  <a:gd name="T10" fmla="*/ 1 w 30"/>
                  <a:gd name="T11" fmla="*/ 11 h 27"/>
                  <a:gd name="T12" fmla="*/ 1 w 30"/>
                  <a:gd name="T13" fmla="*/ 9 h 27"/>
                  <a:gd name="T14" fmla="*/ 0 w 30"/>
                  <a:gd name="T15" fmla="*/ 8 h 27"/>
                  <a:gd name="T16" fmla="*/ 0 w 30"/>
                  <a:gd name="T17" fmla="*/ 6 h 27"/>
                  <a:gd name="T18" fmla="*/ 0 w 30"/>
                  <a:gd name="T19" fmla="*/ 5 h 27"/>
                  <a:gd name="T20" fmla="*/ 1 w 30"/>
                  <a:gd name="T21" fmla="*/ 4 h 27"/>
                  <a:gd name="T22" fmla="*/ 1 w 30"/>
                  <a:gd name="T23" fmla="*/ 2 h 27"/>
                  <a:gd name="T24" fmla="*/ 2 w 30"/>
                  <a:gd name="T25" fmla="*/ 1 h 27"/>
                  <a:gd name="T26" fmla="*/ 4 w 30"/>
                  <a:gd name="T27" fmla="*/ 1 h 27"/>
                  <a:gd name="T28" fmla="*/ 5 w 30"/>
                  <a:gd name="T29" fmla="*/ 0 h 27"/>
                  <a:gd name="T30" fmla="*/ 6 w 30"/>
                  <a:gd name="T31" fmla="*/ 0 h 27"/>
                  <a:gd name="T32" fmla="*/ 8 w 30"/>
                  <a:gd name="T33" fmla="*/ 0 h 27"/>
                  <a:gd name="T34" fmla="*/ 9 w 30"/>
                  <a:gd name="T35" fmla="*/ 0 h 27"/>
                  <a:gd name="T36" fmla="*/ 10 w 30"/>
                  <a:gd name="T37" fmla="*/ 0 h 27"/>
                  <a:gd name="T38" fmla="*/ 12 w 30"/>
                  <a:gd name="T39" fmla="*/ 1 h 27"/>
                  <a:gd name="T40" fmla="*/ 13 w 30"/>
                  <a:gd name="T41" fmla="*/ 1 h 27"/>
                  <a:gd name="T42" fmla="*/ 13 w 30"/>
                  <a:gd name="T43" fmla="*/ 2 h 27"/>
                  <a:gd name="T44" fmla="*/ 15 w 30"/>
                  <a:gd name="T45" fmla="*/ 4 h 27"/>
                  <a:gd name="T46" fmla="*/ 15 w 30"/>
                  <a:gd name="T47" fmla="*/ 5 h 27"/>
                  <a:gd name="T48" fmla="*/ 15 w 30"/>
                  <a:gd name="T49" fmla="*/ 6 h 27"/>
                  <a:gd name="T50" fmla="*/ 15 w 30"/>
                  <a:gd name="T51" fmla="*/ 9 h 27"/>
                  <a:gd name="T52" fmla="*/ 13 w 30"/>
                  <a:gd name="T53" fmla="*/ 12 h 27"/>
                  <a:gd name="T54" fmla="*/ 10 w 30"/>
                  <a:gd name="T55" fmla="*/ 13 h 27"/>
                  <a:gd name="T56" fmla="*/ 8 w 30"/>
                  <a:gd name="T57" fmla="*/ 1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7">
                    <a:moveTo>
                      <a:pt x="15" y="27"/>
                    </a:moveTo>
                    <a:lnTo>
                      <a:pt x="11" y="27"/>
                    </a:lnTo>
                    <a:lnTo>
                      <a:pt x="9" y="26"/>
                    </a:lnTo>
                    <a:lnTo>
                      <a:pt x="7" y="25"/>
                    </a:lnTo>
                    <a:lnTo>
                      <a:pt x="4" y="23"/>
                    </a:lnTo>
                    <a:lnTo>
                      <a:pt x="2" y="21"/>
                    </a:lnTo>
                    <a:lnTo>
                      <a:pt x="1" y="18"/>
                    </a:lnTo>
                    <a:lnTo>
                      <a:pt x="0" y="16"/>
                    </a:lnTo>
                    <a:lnTo>
                      <a:pt x="0" y="12"/>
                    </a:lnTo>
                    <a:lnTo>
                      <a:pt x="0" y="10"/>
                    </a:lnTo>
                    <a:lnTo>
                      <a:pt x="1" y="7"/>
                    </a:lnTo>
                    <a:lnTo>
                      <a:pt x="2" y="4"/>
                    </a:lnTo>
                    <a:lnTo>
                      <a:pt x="4" y="2"/>
                    </a:lnTo>
                    <a:lnTo>
                      <a:pt x="7" y="1"/>
                    </a:lnTo>
                    <a:lnTo>
                      <a:pt x="9" y="0"/>
                    </a:lnTo>
                    <a:lnTo>
                      <a:pt x="11" y="0"/>
                    </a:lnTo>
                    <a:lnTo>
                      <a:pt x="15" y="0"/>
                    </a:lnTo>
                    <a:lnTo>
                      <a:pt x="17" y="0"/>
                    </a:lnTo>
                    <a:lnTo>
                      <a:pt x="20" y="0"/>
                    </a:lnTo>
                    <a:lnTo>
                      <a:pt x="23" y="1"/>
                    </a:lnTo>
                    <a:lnTo>
                      <a:pt x="25" y="2"/>
                    </a:lnTo>
                    <a:lnTo>
                      <a:pt x="26" y="4"/>
                    </a:lnTo>
                    <a:lnTo>
                      <a:pt x="29" y="7"/>
                    </a:lnTo>
                    <a:lnTo>
                      <a:pt x="30" y="10"/>
                    </a:lnTo>
                    <a:lnTo>
                      <a:pt x="30" y="12"/>
                    </a:lnTo>
                    <a:lnTo>
                      <a:pt x="29" y="18"/>
                    </a:lnTo>
                    <a:lnTo>
                      <a:pt x="25" y="23"/>
                    </a:lnTo>
                    <a:lnTo>
                      <a:pt x="20" y="26"/>
                    </a:lnTo>
                    <a:lnTo>
                      <a:pt x="15" y="27"/>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06"/>
              <p:cNvSpPr>
                <a:spLocks/>
              </p:cNvSpPr>
              <p:nvPr/>
            </p:nvSpPr>
            <p:spPr bwMode="auto">
              <a:xfrm>
                <a:off x="2920" y="3070"/>
                <a:ext cx="30" cy="30"/>
              </a:xfrm>
              <a:custGeom>
                <a:avLst/>
                <a:gdLst>
                  <a:gd name="T0" fmla="*/ 30 w 60"/>
                  <a:gd name="T1" fmla="*/ 15 h 60"/>
                  <a:gd name="T2" fmla="*/ 30 w 60"/>
                  <a:gd name="T3" fmla="*/ 12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1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3 h 60"/>
                  <a:gd name="T32" fmla="*/ 5 w 60"/>
                  <a:gd name="T33" fmla="*/ 26 h 60"/>
                  <a:gd name="T34" fmla="*/ 7 w 60"/>
                  <a:gd name="T35" fmla="*/ 27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9"/>
                    </a:lnTo>
                    <a:lnTo>
                      <a:pt x="54" y="13"/>
                    </a:lnTo>
                    <a:lnTo>
                      <a:pt x="51" y="8"/>
                    </a:lnTo>
                    <a:lnTo>
                      <a:pt x="46" y="5"/>
                    </a:lnTo>
                    <a:lnTo>
                      <a:pt x="41" y="3"/>
                    </a:lnTo>
                    <a:lnTo>
                      <a:pt x="36" y="1"/>
                    </a:lnTo>
                    <a:lnTo>
                      <a:pt x="30" y="0"/>
                    </a:lnTo>
                    <a:lnTo>
                      <a:pt x="18" y="3"/>
                    </a:lnTo>
                    <a:lnTo>
                      <a:pt x="9" y="8"/>
                    </a:lnTo>
                    <a:lnTo>
                      <a:pt x="2" y="19"/>
                    </a:lnTo>
                    <a:lnTo>
                      <a:pt x="0" y="30"/>
                    </a:lnTo>
                    <a:lnTo>
                      <a:pt x="1" y="36"/>
                    </a:lnTo>
                    <a:lnTo>
                      <a:pt x="2" y="42"/>
                    </a:lnTo>
                    <a:lnTo>
                      <a:pt x="6" y="46"/>
                    </a:lnTo>
                    <a:lnTo>
                      <a:pt x="9" y="51"/>
                    </a:lnTo>
                    <a:lnTo>
                      <a:pt x="14" y="54"/>
                    </a:lnTo>
                    <a:lnTo>
                      <a:pt x="18" y="58"/>
                    </a:lnTo>
                    <a:lnTo>
                      <a:pt x="24" y="59"/>
                    </a:lnTo>
                    <a:lnTo>
                      <a:pt x="30" y="60"/>
                    </a:lnTo>
                    <a:lnTo>
                      <a:pt x="36" y="59"/>
                    </a:lnTo>
                    <a:lnTo>
                      <a:pt x="41" y="58"/>
                    </a:lnTo>
                    <a:lnTo>
                      <a:pt x="46" y="54"/>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07"/>
              <p:cNvSpPr>
                <a:spLocks/>
              </p:cNvSpPr>
              <p:nvPr/>
            </p:nvSpPr>
            <p:spPr bwMode="auto">
              <a:xfrm>
                <a:off x="2928" y="3078"/>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1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1 h 30"/>
                  <a:gd name="T40" fmla="*/ 13 w 30"/>
                  <a:gd name="T41" fmla="*/ 3 h 30"/>
                  <a:gd name="T42" fmla="*/ 13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1" y="30"/>
                    </a:lnTo>
                    <a:lnTo>
                      <a:pt x="9" y="29"/>
                    </a:lnTo>
                    <a:lnTo>
                      <a:pt x="7" y="27"/>
                    </a:lnTo>
                    <a:lnTo>
                      <a:pt x="5" y="26"/>
                    </a:lnTo>
                    <a:lnTo>
                      <a:pt x="2" y="23"/>
                    </a:lnTo>
                    <a:lnTo>
                      <a:pt x="1" y="20"/>
                    </a:lnTo>
                    <a:lnTo>
                      <a:pt x="0" y="17"/>
                    </a:lnTo>
                    <a:lnTo>
                      <a:pt x="0" y="15"/>
                    </a:lnTo>
                    <a:lnTo>
                      <a:pt x="0" y="12"/>
                    </a:lnTo>
                    <a:lnTo>
                      <a:pt x="1" y="9"/>
                    </a:lnTo>
                    <a:lnTo>
                      <a:pt x="2" y="7"/>
                    </a:lnTo>
                    <a:lnTo>
                      <a:pt x="5" y="5"/>
                    </a:lnTo>
                    <a:lnTo>
                      <a:pt x="7" y="2"/>
                    </a:lnTo>
                    <a:lnTo>
                      <a:pt x="9" y="1"/>
                    </a:lnTo>
                    <a:lnTo>
                      <a:pt x="11" y="0"/>
                    </a:lnTo>
                    <a:lnTo>
                      <a:pt x="15" y="0"/>
                    </a:lnTo>
                    <a:lnTo>
                      <a:pt x="17" y="0"/>
                    </a:lnTo>
                    <a:lnTo>
                      <a:pt x="21" y="1"/>
                    </a:lnTo>
                    <a:lnTo>
                      <a:pt x="23" y="2"/>
                    </a:lnTo>
                    <a:lnTo>
                      <a:pt x="25" y="5"/>
                    </a:lnTo>
                    <a:lnTo>
                      <a:pt x="26" y="7"/>
                    </a:lnTo>
                    <a:lnTo>
                      <a:pt x="29" y="9"/>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08"/>
              <p:cNvSpPr>
                <a:spLocks/>
              </p:cNvSpPr>
              <p:nvPr/>
            </p:nvSpPr>
            <p:spPr bwMode="auto">
              <a:xfrm>
                <a:off x="2865" y="3206"/>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4 w 60"/>
                  <a:gd name="T21" fmla="*/ 5 h 60"/>
                  <a:gd name="T22" fmla="*/ 2 w 60"/>
                  <a:gd name="T23" fmla="*/ 9 h 60"/>
                  <a:gd name="T24" fmla="*/ 0 w 60"/>
                  <a:gd name="T25" fmla="*/ 15 h 60"/>
                  <a:gd name="T26" fmla="*/ 0 w 60"/>
                  <a:gd name="T27" fmla="*/ 18 h 60"/>
                  <a:gd name="T28" fmla="*/ 2 w 60"/>
                  <a:gd name="T29" fmla="*/ 21 h 60"/>
                  <a:gd name="T30" fmla="*/ 3 w 60"/>
                  <a:gd name="T31" fmla="*/ 23 h 60"/>
                  <a:gd name="T32" fmla="*/ 4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8" y="9"/>
                    </a:lnTo>
                    <a:lnTo>
                      <a:pt x="3" y="18"/>
                    </a:lnTo>
                    <a:lnTo>
                      <a:pt x="0" y="30"/>
                    </a:lnTo>
                    <a:lnTo>
                      <a:pt x="0" y="36"/>
                    </a:lnTo>
                    <a:lnTo>
                      <a:pt x="3" y="41"/>
                    </a:lnTo>
                    <a:lnTo>
                      <a:pt x="5" y="46"/>
                    </a:lnTo>
                    <a:lnTo>
                      <a:pt x="8" y="51"/>
                    </a:lnTo>
                    <a:lnTo>
                      <a:pt x="13"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09"/>
              <p:cNvSpPr>
                <a:spLocks/>
              </p:cNvSpPr>
              <p:nvPr/>
            </p:nvSpPr>
            <p:spPr bwMode="auto">
              <a:xfrm>
                <a:off x="2872" y="3213"/>
                <a:ext cx="15" cy="15"/>
              </a:xfrm>
              <a:custGeom>
                <a:avLst/>
                <a:gdLst>
                  <a:gd name="T0" fmla="*/ 8 w 29"/>
                  <a:gd name="T1" fmla="*/ 15 h 30"/>
                  <a:gd name="T2" fmla="*/ 6 w 29"/>
                  <a:gd name="T3" fmla="*/ 15 h 30"/>
                  <a:gd name="T4" fmla="*/ 5 w 29"/>
                  <a:gd name="T5" fmla="*/ 15 h 30"/>
                  <a:gd name="T6" fmla="*/ 4 w 29"/>
                  <a:gd name="T7" fmla="*/ 13 h 30"/>
                  <a:gd name="T8" fmla="*/ 3 w 29"/>
                  <a:gd name="T9" fmla="*/ 13 h 30"/>
                  <a:gd name="T10" fmla="*/ 2 w 29"/>
                  <a:gd name="T11" fmla="*/ 12 h 30"/>
                  <a:gd name="T12" fmla="*/ 1 w 29"/>
                  <a:gd name="T13" fmla="*/ 11 h 30"/>
                  <a:gd name="T14" fmla="*/ 0 w 29"/>
                  <a:gd name="T15" fmla="*/ 9 h 30"/>
                  <a:gd name="T16" fmla="*/ 0 w 29"/>
                  <a:gd name="T17" fmla="*/ 8 h 30"/>
                  <a:gd name="T18" fmla="*/ 0 w 29"/>
                  <a:gd name="T19" fmla="*/ 6 h 30"/>
                  <a:gd name="T20" fmla="*/ 1 w 29"/>
                  <a:gd name="T21" fmla="*/ 5 h 30"/>
                  <a:gd name="T22" fmla="*/ 2 w 29"/>
                  <a:gd name="T23" fmla="*/ 4 h 30"/>
                  <a:gd name="T24" fmla="*/ 3 w 29"/>
                  <a:gd name="T25" fmla="*/ 3 h 30"/>
                  <a:gd name="T26" fmla="*/ 4 w 29"/>
                  <a:gd name="T27" fmla="*/ 1 h 30"/>
                  <a:gd name="T28" fmla="*/ 5 w 29"/>
                  <a:gd name="T29" fmla="*/ 1 h 30"/>
                  <a:gd name="T30" fmla="*/ 6 w 29"/>
                  <a:gd name="T31" fmla="*/ 0 h 30"/>
                  <a:gd name="T32" fmla="*/ 8 w 29"/>
                  <a:gd name="T33" fmla="*/ 0 h 30"/>
                  <a:gd name="T34" fmla="*/ 9 w 29"/>
                  <a:gd name="T35" fmla="*/ 0 h 30"/>
                  <a:gd name="T36" fmla="*/ 11 w 29"/>
                  <a:gd name="T37" fmla="*/ 1 h 30"/>
                  <a:gd name="T38" fmla="*/ 12 w 29"/>
                  <a:gd name="T39" fmla="*/ 1 h 30"/>
                  <a:gd name="T40" fmla="*/ 13 w 29"/>
                  <a:gd name="T41" fmla="*/ 3 h 30"/>
                  <a:gd name="T42" fmla="*/ 14 w 29"/>
                  <a:gd name="T43" fmla="*/ 4 h 30"/>
                  <a:gd name="T44" fmla="*/ 14 w 29"/>
                  <a:gd name="T45" fmla="*/ 5 h 30"/>
                  <a:gd name="T46" fmla="*/ 15 w 29"/>
                  <a:gd name="T47" fmla="*/ 6 h 30"/>
                  <a:gd name="T48" fmla="*/ 15 w 29"/>
                  <a:gd name="T49" fmla="*/ 8 h 30"/>
                  <a:gd name="T50" fmla="*/ 14 w 29"/>
                  <a:gd name="T51" fmla="*/ 11 h 30"/>
                  <a:gd name="T52" fmla="*/ 13 w 29"/>
                  <a:gd name="T53" fmla="*/ 13 h 30"/>
                  <a:gd name="T54" fmla="*/ 11 w 29"/>
                  <a:gd name="T55" fmla="*/ 15 h 30"/>
                  <a:gd name="T56" fmla="*/ 8 w 29"/>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30">
                    <a:moveTo>
                      <a:pt x="15" y="30"/>
                    </a:moveTo>
                    <a:lnTo>
                      <a:pt x="12" y="30"/>
                    </a:lnTo>
                    <a:lnTo>
                      <a:pt x="9" y="29"/>
                    </a:lnTo>
                    <a:lnTo>
                      <a:pt x="7" y="26"/>
                    </a:lnTo>
                    <a:lnTo>
                      <a:pt x="5" y="25"/>
                    </a:lnTo>
                    <a:lnTo>
                      <a:pt x="3" y="23"/>
                    </a:lnTo>
                    <a:lnTo>
                      <a:pt x="1" y="21"/>
                    </a:lnTo>
                    <a:lnTo>
                      <a:pt x="0" y="17"/>
                    </a:lnTo>
                    <a:lnTo>
                      <a:pt x="0" y="15"/>
                    </a:lnTo>
                    <a:lnTo>
                      <a:pt x="0" y="12"/>
                    </a:lnTo>
                    <a:lnTo>
                      <a:pt x="1" y="9"/>
                    </a:lnTo>
                    <a:lnTo>
                      <a:pt x="3" y="7"/>
                    </a:lnTo>
                    <a:lnTo>
                      <a:pt x="5" y="5"/>
                    </a:lnTo>
                    <a:lnTo>
                      <a:pt x="7" y="2"/>
                    </a:lnTo>
                    <a:lnTo>
                      <a:pt x="9" y="1"/>
                    </a:lnTo>
                    <a:lnTo>
                      <a:pt x="12" y="0"/>
                    </a:lnTo>
                    <a:lnTo>
                      <a:pt x="15" y="0"/>
                    </a:lnTo>
                    <a:lnTo>
                      <a:pt x="17" y="0"/>
                    </a:lnTo>
                    <a:lnTo>
                      <a:pt x="21" y="1"/>
                    </a:lnTo>
                    <a:lnTo>
                      <a:pt x="23" y="2"/>
                    </a:lnTo>
                    <a:lnTo>
                      <a:pt x="26" y="5"/>
                    </a:lnTo>
                    <a:lnTo>
                      <a:pt x="27" y="7"/>
                    </a:lnTo>
                    <a:lnTo>
                      <a:pt x="28" y="9"/>
                    </a:lnTo>
                    <a:lnTo>
                      <a:pt x="29" y="12"/>
                    </a:lnTo>
                    <a:lnTo>
                      <a:pt x="29" y="15"/>
                    </a:lnTo>
                    <a:lnTo>
                      <a:pt x="28"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10"/>
              <p:cNvSpPr>
                <a:spLocks/>
              </p:cNvSpPr>
              <p:nvPr/>
            </p:nvSpPr>
            <p:spPr bwMode="auto">
              <a:xfrm>
                <a:off x="2942" y="3332"/>
                <a:ext cx="30" cy="29"/>
              </a:xfrm>
              <a:custGeom>
                <a:avLst/>
                <a:gdLst>
                  <a:gd name="T0" fmla="*/ 30 w 59"/>
                  <a:gd name="T1" fmla="*/ 14 h 59"/>
                  <a:gd name="T2" fmla="*/ 29 w 59"/>
                  <a:gd name="T3" fmla="*/ 11 h 59"/>
                  <a:gd name="T4" fmla="*/ 29 w 59"/>
                  <a:gd name="T5" fmla="*/ 9 h 59"/>
                  <a:gd name="T6" fmla="*/ 27 w 59"/>
                  <a:gd name="T7" fmla="*/ 6 h 59"/>
                  <a:gd name="T8" fmla="*/ 25 w 59"/>
                  <a:gd name="T9" fmla="*/ 4 h 59"/>
                  <a:gd name="T10" fmla="*/ 23 w 59"/>
                  <a:gd name="T11" fmla="*/ 2 h 59"/>
                  <a:gd name="T12" fmla="*/ 21 w 59"/>
                  <a:gd name="T13" fmla="*/ 1 h 59"/>
                  <a:gd name="T14" fmla="*/ 18 w 59"/>
                  <a:gd name="T15" fmla="*/ 0 h 59"/>
                  <a:gd name="T16" fmla="*/ 15 w 59"/>
                  <a:gd name="T17" fmla="*/ 0 h 59"/>
                  <a:gd name="T18" fmla="*/ 9 w 59"/>
                  <a:gd name="T19" fmla="*/ 1 h 59"/>
                  <a:gd name="T20" fmla="*/ 5 w 59"/>
                  <a:gd name="T21" fmla="*/ 4 h 59"/>
                  <a:gd name="T22" fmla="*/ 1 w 59"/>
                  <a:gd name="T23" fmla="*/ 8 h 59"/>
                  <a:gd name="T24" fmla="*/ 0 w 59"/>
                  <a:gd name="T25" fmla="*/ 14 h 59"/>
                  <a:gd name="T26" fmla="*/ 1 w 59"/>
                  <a:gd name="T27" fmla="*/ 17 h 59"/>
                  <a:gd name="T28" fmla="*/ 1 w 59"/>
                  <a:gd name="T29" fmla="*/ 20 h 59"/>
                  <a:gd name="T30" fmla="*/ 3 w 59"/>
                  <a:gd name="T31" fmla="*/ 23 h 59"/>
                  <a:gd name="T32" fmla="*/ 5 w 59"/>
                  <a:gd name="T33" fmla="*/ 25 h 59"/>
                  <a:gd name="T34" fmla="*/ 7 w 59"/>
                  <a:gd name="T35" fmla="*/ 27 h 59"/>
                  <a:gd name="T36" fmla="*/ 9 w 59"/>
                  <a:gd name="T37" fmla="*/ 28 h 59"/>
                  <a:gd name="T38" fmla="*/ 12 w 59"/>
                  <a:gd name="T39" fmla="*/ 29 h 59"/>
                  <a:gd name="T40" fmla="*/ 15 w 59"/>
                  <a:gd name="T41" fmla="*/ 29 h 59"/>
                  <a:gd name="T42" fmla="*/ 18 w 59"/>
                  <a:gd name="T43" fmla="*/ 29 h 59"/>
                  <a:gd name="T44" fmla="*/ 21 w 59"/>
                  <a:gd name="T45" fmla="*/ 28 h 59"/>
                  <a:gd name="T46" fmla="*/ 23 w 59"/>
                  <a:gd name="T47" fmla="*/ 27 h 59"/>
                  <a:gd name="T48" fmla="*/ 25 w 59"/>
                  <a:gd name="T49" fmla="*/ 25 h 59"/>
                  <a:gd name="T50" fmla="*/ 27 w 59"/>
                  <a:gd name="T51" fmla="*/ 23 h 59"/>
                  <a:gd name="T52" fmla="*/ 29 w 59"/>
                  <a:gd name="T53" fmla="*/ 20 h 59"/>
                  <a:gd name="T54" fmla="*/ 29 w 59"/>
                  <a:gd name="T55" fmla="*/ 17 h 59"/>
                  <a:gd name="T56" fmla="*/ 30 w 59"/>
                  <a:gd name="T57" fmla="*/ 14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9">
                    <a:moveTo>
                      <a:pt x="59" y="29"/>
                    </a:moveTo>
                    <a:lnTo>
                      <a:pt x="58" y="23"/>
                    </a:lnTo>
                    <a:lnTo>
                      <a:pt x="57" y="19"/>
                    </a:lnTo>
                    <a:lnTo>
                      <a:pt x="54" y="13"/>
                    </a:lnTo>
                    <a:lnTo>
                      <a:pt x="50" y="8"/>
                    </a:lnTo>
                    <a:lnTo>
                      <a:pt x="46" y="5"/>
                    </a:lnTo>
                    <a:lnTo>
                      <a:pt x="41" y="2"/>
                    </a:lnTo>
                    <a:lnTo>
                      <a:pt x="35" y="0"/>
                    </a:lnTo>
                    <a:lnTo>
                      <a:pt x="30" y="0"/>
                    </a:lnTo>
                    <a:lnTo>
                      <a:pt x="18" y="2"/>
                    </a:lnTo>
                    <a:lnTo>
                      <a:pt x="9" y="8"/>
                    </a:lnTo>
                    <a:lnTo>
                      <a:pt x="2" y="17"/>
                    </a:lnTo>
                    <a:lnTo>
                      <a:pt x="0" y="29"/>
                    </a:lnTo>
                    <a:lnTo>
                      <a:pt x="1" y="35"/>
                    </a:lnTo>
                    <a:lnTo>
                      <a:pt x="2" y="40"/>
                    </a:lnTo>
                    <a:lnTo>
                      <a:pt x="5" y="46"/>
                    </a:lnTo>
                    <a:lnTo>
                      <a:pt x="9" y="51"/>
                    </a:lnTo>
                    <a:lnTo>
                      <a:pt x="13" y="54"/>
                    </a:lnTo>
                    <a:lnTo>
                      <a:pt x="18" y="57"/>
                    </a:lnTo>
                    <a:lnTo>
                      <a:pt x="24" y="59"/>
                    </a:lnTo>
                    <a:lnTo>
                      <a:pt x="30" y="59"/>
                    </a:lnTo>
                    <a:lnTo>
                      <a:pt x="35" y="59"/>
                    </a:lnTo>
                    <a:lnTo>
                      <a:pt x="41" y="57"/>
                    </a:lnTo>
                    <a:lnTo>
                      <a:pt x="46" y="54"/>
                    </a:lnTo>
                    <a:lnTo>
                      <a:pt x="50" y="51"/>
                    </a:lnTo>
                    <a:lnTo>
                      <a:pt x="54" y="46"/>
                    </a:lnTo>
                    <a:lnTo>
                      <a:pt x="57" y="40"/>
                    </a:lnTo>
                    <a:lnTo>
                      <a:pt x="58" y="35"/>
                    </a:lnTo>
                    <a:lnTo>
                      <a:pt x="59"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11"/>
              <p:cNvSpPr>
                <a:spLocks/>
              </p:cNvSpPr>
              <p:nvPr/>
            </p:nvSpPr>
            <p:spPr bwMode="auto">
              <a:xfrm>
                <a:off x="2949" y="3339"/>
                <a:ext cx="15" cy="14"/>
              </a:xfrm>
              <a:custGeom>
                <a:avLst/>
                <a:gdLst>
                  <a:gd name="T0" fmla="*/ 8 w 29"/>
                  <a:gd name="T1" fmla="*/ 14 h 29"/>
                  <a:gd name="T2" fmla="*/ 6 w 29"/>
                  <a:gd name="T3" fmla="*/ 14 h 29"/>
                  <a:gd name="T4" fmla="*/ 5 w 29"/>
                  <a:gd name="T5" fmla="*/ 14 h 29"/>
                  <a:gd name="T6" fmla="*/ 3 w 29"/>
                  <a:gd name="T7" fmla="*/ 13 h 29"/>
                  <a:gd name="T8" fmla="*/ 2 w 29"/>
                  <a:gd name="T9" fmla="*/ 12 h 29"/>
                  <a:gd name="T10" fmla="*/ 1 w 29"/>
                  <a:gd name="T11" fmla="*/ 11 h 29"/>
                  <a:gd name="T12" fmla="*/ 1 w 29"/>
                  <a:gd name="T13" fmla="*/ 10 h 29"/>
                  <a:gd name="T14" fmla="*/ 0 w 29"/>
                  <a:gd name="T15" fmla="*/ 8 h 29"/>
                  <a:gd name="T16" fmla="*/ 0 w 29"/>
                  <a:gd name="T17" fmla="*/ 7 h 29"/>
                  <a:gd name="T18" fmla="*/ 0 w 29"/>
                  <a:gd name="T19" fmla="*/ 6 h 29"/>
                  <a:gd name="T20" fmla="*/ 1 w 29"/>
                  <a:gd name="T21" fmla="*/ 4 h 29"/>
                  <a:gd name="T22" fmla="*/ 1 w 29"/>
                  <a:gd name="T23" fmla="*/ 3 h 29"/>
                  <a:gd name="T24" fmla="*/ 2 w 29"/>
                  <a:gd name="T25" fmla="*/ 2 h 29"/>
                  <a:gd name="T26" fmla="*/ 3 w 29"/>
                  <a:gd name="T27" fmla="*/ 1 h 29"/>
                  <a:gd name="T28" fmla="*/ 5 w 29"/>
                  <a:gd name="T29" fmla="*/ 0 h 29"/>
                  <a:gd name="T30" fmla="*/ 6 w 29"/>
                  <a:gd name="T31" fmla="*/ 0 h 29"/>
                  <a:gd name="T32" fmla="*/ 8 w 29"/>
                  <a:gd name="T33" fmla="*/ 0 h 29"/>
                  <a:gd name="T34" fmla="*/ 9 w 29"/>
                  <a:gd name="T35" fmla="*/ 0 h 29"/>
                  <a:gd name="T36" fmla="*/ 10 w 29"/>
                  <a:gd name="T37" fmla="*/ 0 h 29"/>
                  <a:gd name="T38" fmla="*/ 12 w 29"/>
                  <a:gd name="T39" fmla="*/ 1 h 29"/>
                  <a:gd name="T40" fmla="*/ 13 w 29"/>
                  <a:gd name="T41" fmla="*/ 2 h 29"/>
                  <a:gd name="T42" fmla="*/ 13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8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5" y="29"/>
                    </a:moveTo>
                    <a:lnTo>
                      <a:pt x="11" y="29"/>
                    </a:lnTo>
                    <a:lnTo>
                      <a:pt x="9" y="28"/>
                    </a:lnTo>
                    <a:lnTo>
                      <a:pt x="6" y="27"/>
                    </a:lnTo>
                    <a:lnTo>
                      <a:pt x="4" y="25"/>
                    </a:lnTo>
                    <a:lnTo>
                      <a:pt x="2" y="23"/>
                    </a:lnTo>
                    <a:lnTo>
                      <a:pt x="1" y="20"/>
                    </a:lnTo>
                    <a:lnTo>
                      <a:pt x="0" y="17"/>
                    </a:lnTo>
                    <a:lnTo>
                      <a:pt x="0" y="14"/>
                    </a:lnTo>
                    <a:lnTo>
                      <a:pt x="0" y="12"/>
                    </a:lnTo>
                    <a:lnTo>
                      <a:pt x="1" y="8"/>
                    </a:lnTo>
                    <a:lnTo>
                      <a:pt x="2" y="6"/>
                    </a:lnTo>
                    <a:lnTo>
                      <a:pt x="4" y="4"/>
                    </a:lnTo>
                    <a:lnTo>
                      <a:pt x="6" y="2"/>
                    </a:lnTo>
                    <a:lnTo>
                      <a:pt x="9" y="1"/>
                    </a:lnTo>
                    <a:lnTo>
                      <a:pt x="11" y="0"/>
                    </a:lnTo>
                    <a:lnTo>
                      <a:pt x="15" y="0"/>
                    </a:lnTo>
                    <a:lnTo>
                      <a:pt x="17" y="0"/>
                    </a:lnTo>
                    <a:lnTo>
                      <a:pt x="20" y="1"/>
                    </a:lnTo>
                    <a:lnTo>
                      <a:pt x="23" y="2"/>
                    </a:lnTo>
                    <a:lnTo>
                      <a:pt x="25" y="4"/>
                    </a:lnTo>
                    <a:lnTo>
                      <a:pt x="26" y="6"/>
                    </a:lnTo>
                    <a:lnTo>
                      <a:pt x="28" y="8"/>
                    </a:lnTo>
                    <a:lnTo>
                      <a:pt x="29" y="12"/>
                    </a:lnTo>
                    <a:lnTo>
                      <a:pt x="29"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12"/>
              <p:cNvSpPr>
                <a:spLocks/>
              </p:cNvSpPr>
              <p:nvPr/>
            </p:nvSpPr>
            <p:spPr bwMode="auto">
              <a:xfrm>
                <a:off x="3086" y="3252"/>
                <a:ext cx="30" cy="29"/>
              </a:xfrm>
              <a:custGeom>
                <a:avLst/>
                <a:gdLst>
                  <a:gd name="T0" fmla="*/ 30 w 60"/>
                  <a:gd name="T1" fmla="*/ 15 h 59"/>
                  <a:gd name="T2" fmla="*/ 30 w 60"/>
                  <a:gd name="T3" fmla="*/ 12 h 59"/>
                  <a:gd name="T4" fmla="*/ 29 w 60"/>
                  <a:gd name="T5" fmla="*/ 9 h 59"/>
                  <a:gd name="T6" fmla="*/ 28 w 60"/>
                  <a:gd name="T7" fmla="*/ 6 h 59"/>
                  <a:gd name="T8" fmla="*/ 26 w 60"/>
                  <a:gd name="T9" fmla="*/ 4 h 59"/>
                  <a:gd name="T10" fmla="*/ 24 w 60"/>
                  <a:gd name="T11" fmla="*/ 2 h 59"/>
                  <a:gd name="T12" fmla="*/ 21 w 60"/>
                  <a:gd name="T13" fmla="*/ 1 h 59"/>
                  <a:gd name="T14" fmla="*/ 18 w 60"/>
                  <a:gd name="T15" fmla="*/ 0 h 59"/>
                  <a:gd name="T16" fmla="*/ 15 w 60"/>
                  <a:gd name="T17" fmla="*/ 0 h 59"/>
                  <a:gd name="T18" fmla="*/ 10 w 60"/>
                  <a:gd name="T19" fmla="*/ 1 h 59"/>
                  <a:gd name="T20" fmla="*/ 5 w 60"/>
                  <a:gd name="T21" fmla="*/ 4 h 59"/>
                  <a:gd name="T22" fmla="*/ 2 w 60"/>
                  <a:gd name="T23" fmla="*/ 9 h 59"/>
                  <a:gd name="T24" fmla="*/ 0 w 60"/>
                  <a:gd name="T25" fmla="*/ 15 h 59"/>
                  <a:gd name="T26" fmla="*/ 1 w 60"/>
                  <a:gd name="T27" fmla="*/ 18 h 59"/>
                  <a:gd name="T28" fmla="*/ 2 w 60"/>
                  <a:gd name="T29" fmla="*/ 20 h 59"/>
                  <a:gd name="T30" fmla="*/ 3 w 60"/>
                  <a:gd name="T31" fmla="*/ 23 h 59"/>
                  <a:gd name="T32" fmla="*/ 5 w 60"/>
                  <a:gd name="T33" fmla="*/ 25 h 59"/>
                  <a:gd name="T34" fmla="*/ 7 w 60"/>
                  <a:gd name="T35" fmla="*/ 27 h 59"/>
                  <a:gd name="T36" fmla="*/ 10 w 60"/>
                  <a:gd name="T37" fmla="*/ 28 h 59"/>
                  <a:gd name="T38" fmla="*/ 13 w 60"/>
                  <a:gd name="T39" fmla="*/ 29 h 59"/>
                  <a:gd name="T40" fmla="*/ 15 w 60"/>
                  <a:gd name="T41" fmla="*/ 29 h 59"/>
                  <a:gd name="T42" fmla="*/ 18 w 60"/>
                  <a:gd name="T43" fmla="*/ 29 h 59"/>
                  <a:gd name="T44" fmla="*/ 21 w 60"/>
                  <a:gd name="T45" fmla="*/ 28 h 59"/>
                  <a:gd name="T46" fmla="*/ 24 w 60"/>
                  <a:gd name="T47" fmla="*/ 27 h 59"/>
                  <a:gd name="T48" fmla="*/ 26 w 60"/>
                  <a:gd name="T49" fmla="*/ 25 h 59"/>
                  <a:gd name="T50" fmla="*/ 28 w 60"/>
                  <a:gd name="T51" fmla="*/ 23 h 59"/>
                  <a:gd name="T52" fmla="*/ 29 w 60"/>
                  <a:gd name="T53" fmla="*/ 20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5" y="13"/>
                    </a:lnTo>
                    <a:lnTo>
                      <a:pt x="51" y="8"/>
                    </a:lnTo>
                    <a:lnTo>
                      <a:pt x="47" y="5"/>
                    </a:lnTo>
                    <a:lnTo>
                      <a:pt x="42" y="2"/>
                    </a:lnTo>
                    <a:lnTo>
                      <a:pt x="36" y="0"/>
                    </a:lnTo>
                    <a:lnTo>
                      <a:pt x="30" y="0"/>
                    </a:lnTo>
                    <a:lnTo>
                      <a:pt x="19" y="2"/>
                    </a:lnTo>
                    <a:lnTo>
                      <a:pt x="10" y="8"/>
                    </a:lnTo>
                    <a:lnTo>
                      <a:pt x="3" y="18"/>
                    </a:lnTo>
                    <a:lnTo>
                      <a:pt x="0" y="30"/>
                    </a:lnTo>
                    <a:lnTo>
                      <a:pt x="2" y="36"/>
                    </a:lnTo>
                    <a:lnTo>
                      <a:pt x="3" y="40"/>
                    </a:lnTo>
                    <a:lnTo>
                      <a:pt x="6" y="46"/>
                    </a:lnTo>
                    <a:lnTo>
                      <a:pt x="10" y="51"/>
                    </a:lnTo>
                    <a:lnTo>
                      <a:pt x="14" y="54"/>
                    </a:lnTo>
                    <a:lnTo>
                      <a:pt x="19" y="56"/>
                    </a:lnTo>
                    <a:lnTo>
                      <a:pt x="25" y="59"/>
                    </a:lnTo>
                    <a:lnTo>
                      <a:pt x="30" y="59"/>
                    </a:lnTo>
                    <a:lnTo>
                      <a:pt x="36" y="59"/>
                    </a:lnTo>
                    <a:lnTo>
                      <a:pt x="42" y="56"/>
                    </a:lnTo>
                    <a:lnTo>
                      <a:pt x="47" y="54"/>
                    </a:lnTo>
                    <a:lnTo>
                      <a:pt x="51" y="51"/>
                    </a:lnTo>
                    <a:lnTo>
                      <a:pt x="55" y="46"/>
                    </a:lnTo>
                    <a:lnTo>
                      <a:pt x="58" y="40"/>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13"/>
              <p:cNvSpPr>
                <a:spLocks/>
              </p:cNvSpPr>
              <p:nvPr/>
            </p:nvSpPr>
            <p:spPr bwMode="auto">
              <a:xfrm>
                <a:off x="3093" y="3259"/>
                <a:ext cx="15" cy="14"/>
              </a:xfrm>
              <a:custGeom>
                <a:avLst/>
                <a:gdLst>
                  <a:gd name="T0" fmla="*/ 8 w 30"/>
                  <a:gd name="T1" fmla="*/ 14 h 29"/>
                  <a:gd name="T2" fmla="*/ 6 w 30"/>
                  <a:gd name="T3" fmla="*/ 14 h 29"/>
                  <a:gd name="T4" fmla="*/ 5 w 30"/>
                  <a:gd name="T5" fmla="*/ 14 h 29"/>
                  <a:gd name="T6" fmla="*/ 4 w 30"/>
                  <a:gd name="T7" fmla="*/ 13 h 29"/>
                  <a:gd name="T8" fmla="*/ 3 w 30"/>
                  <a:gd name="T9" fmla="*/ 12 h 29"/>
                  <a:gd name="T10" fmla="*/ 2 w 30"/>
                  <a:gd name="T11" fmla="*/ 11 h 29"/>
                  <a:gd name="T12" fmla="*/ 1 w 30"/>
                  <a:gd name="T13" fmla="*/ 10 h 29"/>
                  <a:gd name="T14" fmla="*/ 0 w 30"/>
                  <a:gd name="T15" fmla="*/ 8 h 29"/>
                  <a:gd name="T16" fmla="*/ 0 w 30"/>
                  <a:gd name="T17" fmla="*/ 7 h 29"/>
                  <a:gd name="T18" fmla="*/ 0 w 30"/>
                  <a:gd name="T19" fmla="*/ 5 h 29"/>
                  <a:gd name="T20" fmla="*/ 1 w 30"/>
                  <a:gd name="T21" fmla="*/ 4 h 29"/>
                  <a:gd name="T22" fmla="*/ 2 w 30"/>
                  <a:gd name="T23" fmla="*/ 3 h 29"/>
                  <a:gd name="T24" fmla="*/ 3 w 30"/>
                  <a:gd name="T25" fmla="*/ 2 h 29"/>
                  <a:gd name="T26" fmla="*/ 4 w 30"/>
                  <a:gd name="T27" fmla="*/ 1 h 29"/>
                  <a:gd name="T28" fmla="*/ 5 w 30"/>
                  <a:gd name="T29" fmla="*/ 0 h 29"/>
                  <a:gd name="T30" fmla="*/ 6 w 30"/>
                  <a:gd name="T31" fmla="*/ 0 h 29"/>
                  <a:gd name="T32" fmla="*/ 8 w 30"/>
                  <a:gd name="T33" fmla="*/ 0 h 29"/>
                  <a:gd name="T34" fmla="*/ 9 w 30"/>
                  <a:gd name="T35" fmla="*/ 0 h 29"/>
                  <a:gd name="T36" fmla="*/ 11 w 30"/>
                  <a:gd name="T37" fmla="*/ 0 h 29"/>
                  <a:gd name="T38" fmla="*/ 12 w 30"/>
                  <a:gd name="T39" fmla="*/ 1 h 29"/>
                  <a:gd name="T40" fmla="*/ 13 w 30"/>
                  <a:gd name="T41" fmla="*/ 2 h 29"/>
                  <a:gd name="T42" fmla="*/ 14 w 30"/>
                  <a:gd name="T43" fmla="*/ 3 h 29"/>
                  <a:gd name="T44" fmla="*/ 15 w 30"/>
                  <a:gd name="T45" fmla="*/ 4 h 29"/>
                  <a:gd name="T46" fmla="*/ 15 w 30"/>
                  <a:gd name="T47" fmla="*/ 5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5" y="25"/>
                    </a:lnTo>
                    <a:lnTo>
                      <a:pt x="3" y="23"/>
                    </a:lnTo>
                    <a:lnTo>
                      <a:pt x="2" y="20"/>
                    </a:lnTo>
                    <a:lnTo>
                      <a:pt x="0" y="17"/>
                    </a:lnTo>
                    <a:lnTo>
                      <a:pt x="0" y="15"/>
                    </a:lnTo>
                    <a:lnTo>
                      <a:pt x="0" y="11"/>
                    </a:lnTo>
                    <a:lnTo>
                      <a:pt x="2" y="9"/>
                    </a:lnTo>
                    <a:lnTo>
                      <a:pt x="3" y="7"/>
                    </a:lnTo>
                    <a:lnTo>
                      <a:pt x="5" y="5"/>
                    </a:lnTo>
                    <a:lnTo>
                      <a:pt x="7" y="2"/>
                    </a:lnTo>
                    <a:lnTo>
                      <a:pt x="10" y="1"/>
                    </a:lnTo>
                    <a:lnTo>
                      <a:pt x="12" y="0"/>
                    </a:lnTo>
                    <a:lnTo>
                      <a:pt x="15" y="0"/>
                    </a:lnTo>
                    <a:lnTo>
                      <a:pt x="18" y="0"/>
                    </a:lnTo>
                    <a:lnTo>
                      <a:pt x="21" y="1"/>
                    </a:lnTo>
                    <a:lnTo>
                      <a:pt x="23" y="2"/>
                    </a:lnTo>
                    <a:lnTo>
                      <a:pt x="26" y="5"/>
                    </a:lnTo>
                    <a:lnTo>
                      <a:pt x="27" y="7"/>
                    </a:lnTo>
                    <a:lnTo>
                      <a:pt x="29" y="9"/>
                    </a:lnTo>
                    <a:lnTo>
                      <a:pt x="30" y="11"/>
                    </a:lnTo>
                    <a:lnTo>
                      <a:pt x="30" y="15"/>
                    </a:lnTo>
                    <a:lnTo>
                      <a:pt x="29" y="21"/>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314"/>
              <p:cNvSpPr>
                <a:spLocks/>
              </p:cNvSpPr>
              <p:nvPr/>
            </p:nvSpPr>
            <p:spPr bwMode="auto">
              <a:xfrm>
                <a:off x="3083" y="3000"/>
                <a:ext cx="30" cy="30"/>
              </a:xfrm>
              <a:custGeom>
                <a:avLst/>
                <a:gdLst>
                  <a:gd name="T0" fmla="*/ 30 w 60"/>
                  <a:gd name="T1" fmla="*/ 15 h 60"/>
                  <a:gd name="T2" fmla="*/ 29 w 60"/>
                  <a:gd name="T3" fmla="*/ 12 h 60"/>
                  <a:gd name="T4" fmla="*/ 29 w 60"/>
                  <a:gd name="T5" fmla="*/ 9 h 60"/>
                  <a:gd name="T6" fmla="*/ 28 w 60"/>
                  <a:gd name="T7" fmla="*/ 7 h 60"/>
                  <a:gd name="T8" fmla="*/ 26 w 60"/>
                  <a:gd name="T9" fmla="*/ 5 h 60"/>
                  <a:gd name="T10" fmla="*/ 24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4 w 60"/>
                  <a:gd name="T47" fmla="*/ 28 h 60"/>
                  <a:gd name="T48" fmla="*/ 26 w 60"/>
                  <a:gd name="T49" fmla="*/ 26 h 60"/>
                  <a:gd name="T50" fmla="*/ 28 w 60"/>
                  <a:gd name="T51" fmla="*/ 24 h 60"/>
                  <a:gd name="T52" fmla="*/ 29 w 60"/>
                  <a:gd name="T53" fmla="*/ 21 h 60"/>
                  <a:gd name="T54" fmla="*/ 29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8" y="24"/>
                    </a:lnTo>
                    <a:lnTo>
                      <a:pt x="57" y="18"/>
                    </a:lnTo>
                    <a:lnTo>
                      <a:pt x="55" y="14"/>
                    </a:lnTo>
                    <a:lnTo>
                      <a:pt x="52" y="9"/>
                    </a:lnTo>
                    <a:lnTo>
                      <a:pt x="47" y="6"/>
                    </a:lnTo>
                    <a:lnTo>
                      <a:pt x="41" y="2"/>
                    </a:lnTo>
                    <a:lnTo>
                      <a:pt x="35" y="1"/>
                    </a:lnTo>
                    <a:lnTo>
                      <a:pt x="30" y="0"/>
                    </a:lnTo>
                    <a:lnTo>
                      <a:pt x="18" y="2"/>
                    </a:lnTo>
                    <a:lnTo>
                      <a:pt x="9" y="9"/>
                    </a:lnTo>
                    <a:lnTo>
                      <a:pt x="2" y="18"/>
                    </a:lnTo>
                    <a:lnTo>
                      <a:pt x="0" y="30"/>
                    </a:lnTo>
                    <a:lnTo>
                      <a:pt x="1" y="36"/>
                    </a:lnTo>
                    <a:lnTo>
                      <a:pt x="2" y="41"/>
                    </a:lnTo>
                    <a:lnTo>
                      <a:pt x="5" y="47"/>
                    </a:lnTo>
                    <a:lnTo>
                      <a:pt x="9" y="52"/>
                    </a:lnTo>
                    <a:lnTo>
                      <a:pt x="14" y="55"/>
                    </a:lnTo>
                    <a:lnTo>
                      <a:pt x="18" y="57"/>
                    </a:lnTo>
                    <a:lnTo>
                      <a:pt x="24" y="60"/>
                    </a:lnTo>
                    <a:lnTo>
                      <a:pt x="30" y="60"/>
                    </a:lnTo>
                    <a:lnTo>
                      <a:pt x="35" y="60"/>
                    </a:lnTo>
                    <a:lnTo>
                      <a:pt x="41" y="57"/>
                    </a:lnTo>
                    <a:lnTo>
                      <a:pt x="47" y="55"/>
                    </a:lnTo>
                    <a:lnTo>
                      <a:pt x="52" y="52"/>
                    </a:lnTo>
                    <a:lnTo>
                      <a:pt x="55" y="47"/>
                    </a:lnTo>
                    <a:lnTo>
                      <a:pt x="57" y="41"/>
                    </a:lnTo>
                    <a:lnTo>
                      <a:pt x="58"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315"/>
              <p:cNvSpPr>
                <a:spLocks/>
              </p:cNvSpPr>
              <p:nvPr/>
            </p:nvSpPr>
            <p:spPr bwMode="auto">
              <a:xfrm>
                <a:off x="3090" y="3008"/>
                <a:ext cx="15" cy="15"/>
              </a:xfrm>
              <a:custGeom>
                <a:avLst/>
                <a:gdLst>
                  <a:gd name="T0" fmla="*/ 8 w 30"/>
                  <a:gd name="T1" fmla="*/ 15 h 29"/>
                  <a:gd name="T2" fmla="*/ 6 w 30"/>
                  <a:gd name="T3" fmla="*/ 15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0 w 30"/>
                  <a:gd name="T37" fmla="*/ 1 h 29"/>
                  <a:gd name="T38" fmla="*/ 12 w 30"/>
                  <a:gd name="T39" fmla="*/ 1 h 29"/>
                  <a:gd name="T40" fmla="*/ 13 w 30"/>
                  <a:gd name="T41" fmla="*/ 2 h 29"/>
                  <a:gd name="T42" fmla="*/ 14 w 30"/>
                  <a:gd name="T43" fmla="*/ 3 h 29"/>
                  <a:gd name="T44" fmla="*/ 14 w 30"/>
                  <a:gd name="T45" fmla="*/ 4 h 29"/>
                  <a:gd name="T46" fmla="*/ 15 w 30"/>
                  <a:gd name="T47" fmla="*/ 6 h 29"/>
                  <a:gd name="T48" fmla="*/ 15 w 30"/>
                  <a:gd name="T49" fmla="*/ 7 h 29"/>
                  <a:gd name="T50" fmla="*/ 14 w 30"/>
                  <a:gd name="T51" fmla="*/ 10 h 29"/>
                  <a:gd name="T52" fmla="*/ 13 w 30"/>
                  <a:gd name="T53" fmla="*/ 12 h 29"/>
                  <a:gd name="T54" fmla="*/ 10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10" y="28"/>
                    </a:lnTo>
                    <a:lnTo>
                      <a:pt x="7" y="26"/>
                    </a:lnTo>
                    <a:lnTo>
                      <a:pt x="4" y="24"/>
                    </a:lnTo>
                    <a:lnTo>
                      <a:pt x="3" y="22"/>
                    </a:lnTo>
                    <a:lnTo>
                      <a:pt x="1" y="20"/>
                    </a:lnTo>
                    <a:lnTo>
                      <a:pt x="0" y="17"/>
                    </a:lnTo>
                    <a:lnTo>
                      <a:pt x="0" y="14"/>
                    </a:lnTo>
                    <a:lnTo>
                      <a:pt x="0" y="11"/>
                    </a:lnTo>
                    <a:lnTo>
                      <a:pt x="1" y="8"/>
                    </a:lnTo>
                    <a:lnTo>
                      <a:pt x="3" y="6"/>
                    </a:lnTo>
                    <a:lnTo>
                      <a:pt x="4" y="3"/>
                    </a:lnTo>
                    <a:lnTo>
                      <a:pt x="7" y="2"/>
                    </a:lnTo>
                    <a:lnTo>
                      <a:pt x="10" y="1"/>
                    </a:lnTo>
                    <a:lnTo>
                      <a:pt x="12" y="0"/>
                    </a:lnTo>
                    <a:lnTo>
                      <a:pt x="15" y="0"/>
                    </a:lnTo>
                    <a:lnTo>
                      <a:pt x="18" y="0"/>
                    </a:lnTo>
                    <a:lnTo>
                      <a:pt x="20" y="1"/>
                    </a:lnTo>
                    <a:lnTo>
                      <a:pt x="23" y="2"/>
                    </a:lnTo>
                    <a:lnTo>
                      <a:pt x="25" y="3"/>
                    </a:lnTo>
                    <a:lnTo>
                      <a:pt x="27" y="6"/>
                    </a:lnTo>
                    <a:lnTo>
                      <a:pt x="28" y="8"/>
                    </a:lnTo>
                    <a:lnTo>
                      <a:pt x="30" y="11"/>
                    </a:lnTo>
                    <a:lnTo>
                      <a:pt x="30" y="14"/>
                    </a:lnTo>
                    <a:lnTo>
                      <a:pt x="28" y="20"/>
                    </a:lnTo>
                    <a:lnTo>
                      <a:pt x="25" y="24"/>
                    </a:lnTo>
                    <a:lnTo>
                      <a:pt x="20"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316"/>
              <p:cNvSpPr>
                <a:spLocks/>
              </p:cNvSpPr>
              <p:nvPr/>
            </p:nvSpPr>
            <p:spPr bwMode="auto">
              <a:xfrm>
                <a:off x="3171" y="3193"/>
                <a:ext cx="30" cy="30"/>
              </a:xfrm>
              <a:custGeom>
                <a:avLst/>
                <a:gdLst>
                  <a:gd name="T0" fmla="*/ 30 w 60"/>
                  <a:gd name="T1" fmla="*/ 15 h 59"/>
                  <a:gd name="T2" fmla="*/ 30 w 60"/>
                  <a:gd name="T3" fmla="*/ 12 h 59"/>
                  <a:gd name="T4" fmla="*/ 29 w 60"/>
                  <a:gd name="T5" fmla="*/ 9 h 59"/>
                  <a:gd name="T6" fmla="*/ 27 w 60"/>
                  <a:gd name="T7" fmla="*/ 6 h 59"/>
                  <a:gd name="T8" fmla="*/ 26 w 60"/>
                  <a:gd name="T9" fmla="*/ 4 h 59"/>
                  <a:gd name="T10" fmla="*/ 23 w 60"/>
                  <a:gd name="T11" fmla="*/ 2 h 59"/>
                  <a:gd name="T12" fmla="*/ 21 w 60"/>
                  <a:gd name="T13" fmla="*/ 1 h 59"/>
                  <a:gd name="T14" fmla="*/ 18 w 60"/>
                  <a:gd name="T15" fmla="*/ 1 h 59"/>
                  <a:gd name="T16" fmla="*/ 15 w 60"/>
                  <a:gd name="T17" fmla="*/ 0 h 59"/>
                  <a:gd name="T18" fmla="*/ 9 w 60"/>
                  <a:gd name="T19" fmla="*/ 1 h 59"/>
                  <a:gd name="T20" fmla="*/ 5 w 60"/>
                  <a:gd name="T21" fmla="*/ 4 h 59"/>
                  <a:gd name="T22" fmla="*/ 1 w 60"/>
                  <a:gd name="T23" fmla="*/ 9 h 59"/>
                  <a:gd name="T24" fmla="*/ 0 w 60"/>
                  <a:gd name="T25" fmla="*/ 15 h 59"/>
                  <a:gd name="T26" fmla="*/ 1 w 60"/>
                  <a:gd name="T27" fmla="*/ 18 h 59"/>
                  <a:gd name="T28" fmla="*/ 1 w 60"/>
                  <a:gd name="T29" fmla="*/ 21 h 59"/>
                  <a:gd name="T30" fmla="*/ 3 w 60"/>
                  <a:gd name="T31" fmla="*/ 23 h 59"/>
                  <a:gd name="T32" fmla="*/ 5 w 60"/>
                  <a:gd name="T33" fmla="*/ 25 h 59"/>
                  <a:gd name="T34" fmla="*/ 7 w 60"/>
                  <a:gd name="T35" fmla="*/ 27 h 59"/>
                  <a:gd name="T36" fmla="*/ 9 w 60"/>
                  <a:gd name="T37" fmla="*/ 29 h 59"/>
                  <a:gd name="T38" fmla="*/ 12 w 60"/>
                  <a:gd name="T39" fmla="*/ 29 h 59"/>
                  <a:gd name="T40" fmla="*/ 15 w 60"/>
                  <a:gd name="T41" fmla="*/ 30 h 59"/>
                  <a:gd name="T42" fmla="*/ 18 w 60"/>
                  <a:gd name="T43" fmla="*/ 29 h 59"/>
                  <a:gd name="T44" fmla="*/ 21 w 60"/>
                  <a:gd name="T45" fmla="*/ 29 h 59"/>
                  <a:gd name="T46" fmla="*/ 23 w 60"/>
                  <a:gd name="T47" fmla="*/ 27 h 59"/>
                  <a:gd name="T48" fmla="*/ 26 w 60"/>
                  <a:gd name="T49" fmla="*/ 25 h 59"/>
                  <a:gd name="T50" fmla="*/ 27 w 60"/>
                  <a:gd name="T51" fmla="*/ 23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8" y="18"/>
                    </a:lnTo>
                    <a:lnTo>
                      <a:pt x="54" y="12"/>
                    </a:lnTo>
                    <a:lnTo>
                      <a:pt x="51" y="8"/>
                    </a:lnTo>
                    <a:lnTo>
                      <a:pt x="46" y="4"/>
                    </a:lnTo>
                    <a:lnTo>
                      <a:pt x="41" y="2"/>
                    </a:lnTo>
                    <a:lnTo>
                      <a:pt x="36" y="1"/>
                    </a:lnTo>
                    <a:lnTo>
                      <a:pt x="30" y="0"/>
                    </a:lnTo>
                    <a:lnTo>
                      <a:pt x="18" y="2"/>
                    </a:lnTo>
                    <a:lnTo>
                      <a:pt x="9" y="8"/>
                    </a:lnTo>
                    <a:lnTo>
                      <a:pt x="2" y="18"/>
                    </a:lnTo>
                    <a:lnTo>
                      <a:pt x="0" y="29"/>
                    </a:lnTo>
                    <a:lnTo>
                      <a:pt x="1" y="35"/>
                    </a:lnTo>
                    <a:lnTo>
                      <a:pt x="2" y="41"/>
                    </a:lnTo>
                    <a:lnTo>
                      <a:pt x="6" y="46"/>
                    </a:lnTo>
                    <a:lnTo>
                      <a:pt x="9" y="50"/>
                    </a:lnTo>
                    <a:lnTo>
                      <a:pt x="14" y="54"/>
                    </a:lnTo>
                    <a:lnTo>
                      <a:pt x="18" y="57"/>
                    </a:lnTo>
                    <a:lnTo>
                      <a:pt x="24" y="58"/>
                    </a:lnTo>
                    <a:lnTo>
                      <a:pt x="30" y="59"/>
                    </a:lnTo>
                    <a:lnTo>
                      <a:pt x="36" y="58"/>
                    </a:lnTo>
                    <a:lnTo>
                      <a:pt x="41" y="57"/>
                    </a:lnTo>
                    <a:lnTo>
                      <a:pt x="46" y="54"/>
                    </a:lnTo>
                    <a:lnTo>
                      <a:pt x="51" y="50"/>
                    </a:lnTo>
                    <a:lnTo>
                      <a:pt x="54" y="46"/>
                    </a:lnTo>
                    <a:lnTo>
                      <a:pt x="58"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317"/>
              <p:cNvSpPr>
                <a:spLocks/>
              </p:cNvSpPr>
              <p:nvPr/>
            </p:nvSpPr>
            <p:spPr bwMode="auto">
              <a:xfrm>
                <a:off x="3178" y="3200"/>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7"/>
                    </a:lnTo>
                    <a:lnTo>
                      <a:pt x="5" y="26"/>
                    </a:lnTo>
                    <a:lnTo>
                      <a:pt x="3" y="24"/>
                    </a:lnTo>
                    <a:lnTo>
                      <a:pt x="1" y="20"/>
                    </a:lnTo>
                    <a:lnTo>
                      <a:pt x="0" y="18"/>
                    </a:lnTo>
                    <a:lnTo>
                      <a:pt x="0" y="15"/>
                    </a:lnTo>
                    <a:lnTo>
                      <a:pt x="0" y="12"/>
                    </a:lnTo>
                    <a:lnTo>
                      <a:pt x="1" y="10"/>
                    </a:lnTo>
                    <a:lnTo>
                      <a:pt x="3" y="7"/>
                    </a:lnTo>
                    <a:lnTo>
                      <a:pt x="5" y="5"/>
                    </a:lnTo>
                    <a:lnTo>
                      <a:pt x="7" y="3"/>
                    </a:lnTo>
                    <a:lnTo>
                      <a:pt x="9" y="2"/>
                    </a:lnTo>
                    <a:lnTo>
                      <a:pt x="13" y="0"/>
                    </a:lnTo>
                    <a:lnTo>
                      <a:pt x="15" y="0"/>
                    </a:lnTo>
                    <a:lnTo>
                      <a:pt x="17"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318"/>
              <p:cNvSpPr>
                <a:spLocks/>
              </p:cNvSpPr>
              <p:nvPr/>
            </p:nvSpPr>
            <p:spPr bwMode="auto">
              <a:xfrm>
                <a:off x="3283" y="3094"/>
                <a:ext cx="30" cy="30"/>
              </a:xfrm>
              <a:custGeom>
                <a:avLst/>
                <a:gdLst>
                  <a:gd name="T0" fmla="*/ 30 w 58"/>
                  <a:gd name="T1" fmla="*/ 14 h 58"/>
                  <a:gd name="T2" fmla="*/ 30 w 58"/>
                  <a:gd name="T3" fmla="*/ 12 h 58"/>
                  <a:gd name="T4" fmla="*/ 29 w 58"/>
                  <a:gd name="T5" fmla="*/ 9 h 58"/>
                  <a:gd name="T6" fmla="*/ 28 w 58"/>
                  <a:gd name="T7" fmla="*/ 6 h 58"/>
                  <a:gd name="T8" fmla="*/ 26 w 58"/>
                  <a:gd name="T9" fmla="*/ 4 h 58"/>
                  <a:gd name="T10" fmla="*/ 24 w 58"/>
                  <a:gd name="T11" fmla="*/ 2 h 58"/>
                  <a:gd name="T12" fmla="*/ 21 w 58"/>
                  <a:gd name="T13" fmla="*/ 1 h 58"/>
                  <a:gd name="T14" fmla="*/ 18 w 58"/>
                  <a:gd name="T15" fmla="*/ 0 h 58"/>
                  <a:gd name="T16" fmla="*/ 14 w 58"/>
                  <a:gd name="T17" fmla="*/ 0 h 58"/>
                  <a:gd name="T18" fmla="*/ 9 w 58"/>
                  <a:gd name="T19" fmla="*/ 1 h 58"/>
                  <a:gd name="T20" fmla="*/ 4 w 58"/>
                  <a:gd name="T21" fmla="*/ 4 h 58"/>
                  <a:gd name="T22" fmla="*/ 1 w 58"/>
                  <a:gd name="T23" fmla="*/ 9 h 58"/>
                  <a:gd name="T24" fmla="*/ 0 w 58"/>
                  <a:gd name="T25" fmla="*/ 14 h 58"/>
                  <a:gd name="T26" fmla="*/ 0 w 58"/>
                  <a:gd name="T27" fmla="*/ 18 h 58"/>
                  <a:gd name="T28" fmla="*/ 1 w 58"/>
                  <a:gd name="T29" fmla="*/ 21 h 58"/>
                  <a:gd name="T30" fmla="*/ 2 w 58"/>
                  <a:gd name="T31" fmla="*/ 24 h 58"/>
                  <a:gd name="T32" fmla="*/ 4 w 58"/>
                  <a:gd name="T33" fmla="*/ 26 h 58"/>
                  <a:gd name="T34" fmla="*/ 6 w 58"/>
                  <a:gd name="T35" fmla="*/ 28 h 58"/>
                  <a:gd name="T36" fmla="*/ 9 w 58"/>
                  <a:gd name="T37" fmla="*/ 29 h 58"/>
                  <a:gd name="T38" fmla="*/ 12 w 58"/>
                  <a:gd name="T39" fmla="*/ 30 h 58"/>
                  <a:gd name="T40" fmla="*/ 14 w 58"/>
                  <a:gd name="T41" fmla="*/ 30 h 58"/>
                  <a:gd name="T42" fmla="*/ 18 w 58"/>
                  <a:gd name="T43" fmla="*/ 30 h 58"/>
                  <a:gd name="T44" fmla="*/ 21 w 58"/>
                  <a:gd name="T45" fmla="*/ 29 h 58"/>
                  <a:gd name="T46" fmla="*/ 24 w 58"/>
                  <a:gd name="T47" fmla="*/ 28 h 58"/>
                  <a:gd name="T48" fmla="*/ 26 w 58"/>
                  <a:gd name="T49" fmla="*/ 26 h 58"/>
                  <a:gd name="T50" fmla="*/ 28 w 58"/>
                  <a:gd name="T51" fmla="*/ 24 h 58"/>
                  <a:gd name="T52" fmla="*/ 29 w 58"/>
                  <a:gd name="T53" fmla="*/ 21 h 58"/>
                  <a:gd name="T54" fmla="*/ 30 w 58"/>
                  <a:gd name="T55" fmla="*/ 18 h 58"/>
                  <a:gd name="T56" fmla="*/ 30 w 58"/>
                  <a:gd name="T57" fmla="*/ 14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58" y="28"/>
                    </a:moveTo>
                    <a:lnTo>
                      <a:pt x="58" y="23"/>
                    </a:lnTo>
                    <a:lnTo>
                      <a:pt x="56" y="18"/>
                    </a:lnTo>
                    <a:lnTo>
                      <a:pt x="54" y="12"/>
                    </a:lnTo>
                    <a:lnTo>
                      <a:pt x="50" y="8"/>
                    </a:lnTo>
                    <a:lnTo>
                      <a:pt x="46" y="4"/>
                    </a:lnTo>
                    <a:lnTo>
                      <a:pt x="40" y="2"/>
                    </a:lnTo>
                    <a:lnTo>
                      <a:pt x="34" y="0"/>
                    </a:lnTo>
                    <a:lnTo>
                      <a:pt x="28" y="0"/>
                    </a:lnTo>
                    <a:lnTo>
                      <a:pt x="17" y="2"/>
                    </a:lnTo>
                    <a:lnTo>
                      <a:pt x="8" y="8"/>
                    </a:lnTo>
                    <a:lnTo>
                      <a:pt x="2" y="17"/>
                    </a:lnTo>
                    <a:lnTo>
                      <a:pt x="0" y="28"/>
                    </a:lnTo>
                    <a:lnTo>
                      <a:pt x="0" y="34"/>
                    </a:lnTo>
                    <a:lnTo>
                      <a:pt x="2" y="40"/>
                    </a:lnTo>
                    <a:lnTo>
                      <a:pt x="4" y="46"/>
                    </a:lnTo>
                    <a:lnTo>
                      <a:pt x="8" y="50"/>
                    </a:lnTo>
                    <a:lnTo>
                      <a:pt x="12" y="54"/>
                    </a:lnTo>
                    <a:lnTo>
                      <a:pt x="18" y="56"/>
                    </a:lnTo>
                    <a:lnTo>
                      <a:pt x="23" y="58"/>
                    </a:lnTo>
                    <a:lnTo>
                      <a:pt x="28" y="58"/>
                    </a:lnTo>
                    <a:lnTo>
                      <a:pt x="34" y="58"/>
                    </a:lnTo>
                    <a:lnTo>
                      <a:pt x="40" y="56"/>
                    </a:lnTo>
                    <a:lnTo>
                      <a:pt x="46" y="54"/>
                    </a:lnTo>
                    <a:lnTo>
                      <a:pt x="50" y="50"/>
                    </a:lnTo>
                    <a:lnTo>
                      <a:pt x="54" y="46"/>
                    </a:lnTo>
                    <a:lnTo>
                      <a:pt x="56" y="40"/>
                    </a:lnTo>
                    <a:lnTo>
                      <a:pt x="58" y="34"/>
                    </a:lnTo>
                    <a:lnTo>
                      <a:pt x="58" y="28"/>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319"/>
              <p:cNvSpPr>
                <a:spLocks/>
              </p:cNvSpPr>
              <p:nvPr/>
            </p:nvSpPr>
            <p:spPr bwMode="auto">
              <a:xfrm>
                <a:off x="3291" y="3102"/>
                <a:ext cx="14" cy="14"/>
              </a:xfrm>
              <a:custGeom>
                <a:avLst/>
                <a:gdLst>
                  <a:gd name="T0" fmla="*/ 7 w 29"/>
                  <a:gd name="T1" fmla="*/ 14 h 28"/>
                  <a:gd name="T2" fmla="*/ 6 w 29"/>
                  <a:gd name="T3" fmla="*/ 14 h 28"/>
                  <a:gd name="T4" fmla="*/ 5 w 29"/>
                  <a:gd name="T5" fmla="*/ 14 h 28"/>
                  <a:gd name="T6" fmla="*/ 3 w 29"/>
                  <a:gd name="T7" fmla="*/ 13 h 28"/>
                  <a:gd name="T8" fmla="*/ 2 w 29"/>
                  <a:gd name="T9" fmla="*/ 12 h 28"/>
                  <a:gd name="T10" fmla="*/ 1 w 29"/>
                  <a:gd name="T11" fmla="*/ 11 h 28"/>
                  <a:gd name="T12" fmla="*/ 1 w 29"/>
                  <a:gd name="T13" fmla="*/ 10 h 28"/>
                  <a:gd name="T14" fmla="*/ 0 w 29"/>
                  <a:gd name="T15" fmla="*/ 9 h 28"/>
                  <a:gd name="T16" fmla="*/ 0 w 29"/>
                  <a:gd name="T17" fmla="*/ 7 h 28"/>
                  <a:gd name="T18" fmla="*/ 0 w 29"/>
                  <a:gd name="T19" fmla="*/ 6 h 28"/>
                  <a:gd name="T20" fmla="*/ 1 w 29"/>
                  <a:gd name="T21" fmla="*/ 4 h 28"/>
                  <a:gd name="T22" fmla="*/ 1 w 29"/>
                  <a:gd name="T23" fmla="*/ 3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2 w 29"/>
                  <a:gd name="T39" fmla="*/ 1 h 28"/>
                  <a:gd name="T40" fmla="*/ 13 w 29"/>
                  <a:gd name="T41" fmla="*/ 2 h 28"/>
                  <a:gd name="T42" fmla="*/ 13 w 29"/>
                  <a:gd name="T43" fmla="*/ 3 h 28"/>
                  <a:gd name="T44" fmla="*/ 14 w 29"/>
                  <a:gd name="T45" fmla="*/ 4 h 28"/>
                  <a:gd name="T46" fmla="*/ 14 w 29"/>
                  <a:gd name="T47" fmla="*/ 6 h 28"/>
                  <a:gd name="T48" fmla="*/ 14 w 29"/>
                  <a:gd name="T49" fmla="*/ 7 h 28"/>
                  <a:gd name="T50" fmla="*/ 14 w 29"/>
                  <a:gd name="T51" fmla="*/ 10 h 28"/>
                  <a:gd name="T52" fmla="*/ 13 w 29"/>
                  <a:gd name="T53" fmla="*/ 12 h 28"/>
                  <a:gd name="T54" fmla="*/ 10 w 29"/>
                  <a:gd name="T55" fmla="*/ 14 h 28"/>
                  <a:gd name="T56" fmla="*/ 7 w 29"/>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4" y="28"/>
                    </a:moveTo>
                    <a:lnTo>
                      <a:pt x="12" y="28"/>
                    </a:lnTo>
                    <a:lnTo>
                      <a:pt x="10" y="27"/>
                    </a:lnTo>
                    <a:lnTo>
                      <a:pt x="6" y="26"/>
                    </a:lnTo>
                    <a:lnTo>
                      <a:pt x="4" y="24"/>
                    </a:lnTo>
                    <a:lnTo>
                      <a:pt x="3" y="21"/>
                    </a:lnTo>
                    <a:lnTo>
                      <a:pt x="2" y="19"/>
                    </a:lnTo>
                    <a:lnTo>
                      <a:pt x="0" y="17"/>
                    </a:lnTo>
                    <a:lnTo>
                      <a:pt x="0" y="13"/>
                    </a:lnTo>
                    <a:lnTo>
                      <a:pt x="0" y="11"/>
                    </a:lnTo>
                    <a:lnTo>
                      <a:pt x="2" y="8"/>
                    </a:lnTo>
                    <a:lnTo>
                      <a:pt x="3" y="5"/>
                    </a:lnTo>
                    <a:lnTo>
                      <a:pt x="4" y="3"/>
                    </a:lnTo>
                    <a:lnTo>
                      <a:pt x="6" y="2"/>
                    </a:lnTo>
                    <a:lnTo>
                      <a:pt x="10" y="1"/>
                    </a:lnTo>
                    <a:lnTo>
                      <a:pt x="12" y="0"/>
                    </a:lnTo>
                    <a:lnTo>
                      <a:pt x="14" y="0"/>
                    </a:lnTo>
                    <a:lnTo>
                      <a:pt x="18" y="0"/>
                    </a:lnTo>
                    <a:lnTo>
                      <a:pt x="20" y="1"/>
                    </a:lnTo>
                    <a:lnTo>
                      <a:pt x="24" y="2"/>
                    </a:lnTo>
                    <a:lnTo>
                      <a:pt x="26" y="3"/>
                    </a:lnTo>
                    <a:lnTo>
                      <a:pt x="27" y="5"/>
                    </a:lnTo>
                    <a:lnTo>
                      <a:pt x="28" y="8"/>
                    </a:lnTo>
                    <a:lnTo>
                      <a:pt x="29" y="11"/>
                    </a:lnTo>
                    <a:lnTo>
                      <a:pt x="29" y="13"/>
                    </a:lnTo>
                    <a:lnTo>
                      <a:pt x="28" y="19"/>
                    </a:lnTo>
                    <a:lnTo>
                      <a:pt x="26" y="24"/>
                    </a:lnTo>
                    <a:lnTo>
                      <a:pt x="20" y="27"/>
                    </a:lnTo>
                    <a:lnTo>
                      <a:pt x="14"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20"/>
              <p:cNvSpPr>
                <a:spLocks/>
              </p:cNvSpPr>
              <p:nvPr/>
            </p:nvSpPr>
            <p:spPr bwMode="auto">
              <a:xfrm>
                <a:off x="3280" y="3273"/>
                <a:ext cx="30" cy="30"/>
              </a:xfrm>
              <a:custGeom>
                <a:avLst/>
                <a:gdLst>
                  <a:gd name="T0" fmla="*/ 30 w 60"/>
                  <a:gd name="T1" fmla="*/ 15 h 60"/>
                  <a:gd name="T2" fmla="*/ 30 w 60"/>
                  <a:gd name="T3" fmla="*/ 12 h 60"/>
                  <a:gd name="T4" fmla="*/ 29 w 60"/>
                  <a:gd name="T5" fmla="*/ 9 h 60"/>
                  <a:gd name="T6" fmla="*/ 27 w 60"/>
                  <a:gd name="T7" fmla="*/ 6 h 60"/>
                  <a:gd name="T8" fmla="*/ 25 w 60"/>
                  <a:gd name="T9" fmla="*/ 4 h 60"/>
                  <a:gd name="T10" fmla="*/ 23 w 60"/>
                  <a:gd name="T11" fmla="*/ 2 h 60"/>
                  <a:gd name="T12" fmla="*/ 21 w 60"/>
                  <a:gd name="T13" fmla="*/ 1 h 60"/>
                  <a:gd name="T14" fmla="*/ 18 w 60"/>
                  <a:gd name="T15" fmla="*/ 0 h 60"/>
                  <a:gd name="T16" fmla="*/ 15 w 60"/>
                  <a:gd name="T17" fmla="*/ 0 h 60"/>
                  <a:gd name="T18" fmla="*/ 9 w 60"/>
                  <a:gd name="T19" fmla="*/ 1 h 60"/>
                  <a:gd name="T20" fmla="*/ 5 w 60"/>
                  <a:gd name="T21" fmla="*/ 4 h 60"/>
                  <a:gd name="T22" fmla="*/ 1 w 60"/>
                  <a:gd name="T23" fmla="*/ 9 h 60"/>
                  <a:gd name="T24" fmla="*/ 0 w 60"/>
                  <a:gd name="T25" fmla="*/ 15 h 60"/>
                  <a:gd name="T26" fmla="*/ 1 w 60"/>
                  <a:gd name="T27" fmla="*/ 18 h 60"/>
                  <a:gd name="T28" fmla="*/ 1 w 60"/>
                  <a:gd name="T29" fmla="*/ 21 h 60"/>
                  <a:gd name="T30" fmla="*/ 3 w 60"/>
                  <a:gd name="T31" fmla="*/ 23 h 60"/>
                  <a:gd name="T32" fmla="*/ 5 w 60"/>
                  <a:gd name="T33" fmla="*/ 25 h 60"/>
                  <a:gd name="T34" fmla="*/ 7 w 60"/>
                  <a:gd name="T35" fmla="*/ 27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7 h 60"/>
                  <a:gd name="T48" fmla="*/ 25 w 60"/>
                  <a:gd name="T49" fmla="*/ 25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2"/>
                    </a:lnTo>
                    <a:lnTo>
                      <a:pt x="50" y="8"/>
                    </a:lnTo>
                    <a:lnTo>
                      <a:pt x="46" y="4"/>
                    </a:lnTo>
                    <a:lnTo>
                      <a:pt x="41" y="2"/>
                    </a:lnTo>
                    <a:lnTo>
                      <a:pt x="35" y="0"/>
                    </a:lnTo>
                    <a:lnTo>
                      <a:pt x="30" y="0"/>
                    </a:lnTo>
                    <a:lnTo>
                      <a:pt x="18" y="2"/>
                    </a:lnTo>
                    <a:lnTo>
                      <a:pt x="9" y="8"/>
                    </a:lnTo>
                    <a:lnTo>
                      <a:pt x="2" y="18"/>
                    </a:lnTo>
                    <a:lnTo>
                      <a:pt x="0" y="30"/>
                    </a:lnTo>
                    <a:lnTo>
                      <a:pt x="1" y="35"/>
                    </a:lnTo>
                    <a:lnTo>
                      <a:pt x="2" y="41"/>
                    </a:lnTo>
                    <a:lnTo>
                      <a:pt x="6" y="46"/>
                    </a:lnTo>
                    <a:lnTo>
                      <a:pt x="9" y="50"/>
                    </a:lnTo>
                    <a:lnTo>
                      <a:pt x="14" y="54"/>
                    </a:lnTo>
                    <a:lnTo>
                      <a:pt x="18" y="57"/>
                    </a:lnTo>
                    <a:lnTo>
                      <a:pt x="24" y="58"/>
                    </a:lnTo>
                    <a:lnTo>
                      <a:pt x="30" y="60"/>
                    </a:lnTo>
                    <a:lnTo>
                      <a:pt x="35" y="58"/>
                    </a:lnTo>
                    <a:lnTo>
                      <a:pt x="41" y="57"/>
                    </a:lnTo>
                    <a:lnTo>
                      <a:pt x="46" y="54"/>
                    </a:lnTo>
                    <a:lnTo>
                      <a:pt x="50" y="50"/>
                    </a:lnTo>
                    <a:lnTo>
                      <a:pt x="54" y="46"/>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21"/>
              <p:cNvSpPr>
                <a:spLocks/>
              </p:cNvSpPr>
              <p:nvPr/>
            </p:nvSpPr>
            <p:spPr bwMode="auto">
              <a:xfrm>
                <a:off x="3288" y="3280"/>
                <a:ext cx="15" cy="15"/>
              </a:xfrm>
              <a:custGeom>
                <a:avLst/>
                <a:gdLst>
                  <a:gd name="T0" fmla="*/ 8 w 30"/>
                  <a:gd name="T1" fmla="*/ 15 h 28"/>
                  <a:gd name="T2" fmla="*/ 6 w 30"/>
                  <a:gd name="T3" fmla="*/ 15 h 28"/>
                  <a:gd name="T4" fmla="*/ 5 w 30"/>
                  <a:gd name="T5" fmla="*/ 14 h 28"/>
                  <a:gd name="T6" fmla="*/ 4 w 30"/>
                  <a:gd name="T7" fmla="*/ 14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4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0 w 30"/>
                  <a:gd name="T37" fmla="*/ 1 h 28"/>
                  <a:gd name="T38" fmla="*/ 12 w 30"/>
                  <a:gd name="T39" fmla="*/ 1 h 28"/>
                  <a:gd name="T40" fmla="*/ 13 w 30"/>
                  <a:gd name="T41" fmla="*/ 2 h 28"/>
                  <a:gd name="T42" fmla="*/ 13 w 30"/>
                  <a:gd name="T43" fmla="*/ 4 h 28"/>
                  <a:gd name="T44" fmla="*/ 15 w 30"/>
                  <a:gd name="T45" fmla="*/ 5 h 28"/>
                  <a:gd name="T46" fmla="*/ 15 w 30"/>
                  <a:gd name="T47" fmla="*/ 6 h 28"/>
                  <a:gd name="T48" fmla="*/ 15 w 30"/>
                  <a:gd name="T49" fmla="*/ 8 h 28"/>
                  <a:gd name="T50" fmla="*/ 15 w 30"/>
                  <a:gd name="T51" fmla="*/ 11 h 28"/>
                  <a:gd name="T52" fmla="*/ 13 w 30"/>
                  <a:gd name="T53" fmla="*/ 13 h 28"/>
                  <a:gd name="T54" fmla="*/ 10 w 30"/>
                  <a:gd name="T55" fmla="*/ 14 h 28"/>
                  <a:gd name="T56" fmla="*/ 8 w 30"/>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7"/>
                    </a:lnTo>
                    <a:lnTo>
                      <a:pt x="4" y="4"/>
                    </a:lnTo>
                    <a:lnTo>
                      <a:pt x="7" y="2"/>
                    </a:lnTo>
                    <a:lnTo>
                      <a:pt x="9" y="1"/>
                    </a:lnTo>
                    <a:lnTo>
                      <a:pt x="11" y="0"/>
                    </a:lnTo>
                    <a:lnTo>
                      <a:pt x="15" y="0"/>
                    </a:lnTo>
                    <a:lnTo>
                      <a:pt x="17" y="0"/>
                    </a:lnTo>
                    <a:lnTo>
                      <a:pt x="20" y="1"/>
                    </a:lnTo>
                    <a:lnTo>
                      <a:pt x="23" y="2"/>
                    </a:lnTo>
                    <a:lnTo>
                      <a:pt x="25" y="4"/>
                    </a:lnTo>
                    <a:lnTo>
                      <a:pt x="26" y="7"/>
                    </a:lnTo>
                    <a:lnTo>
                      <a:pt x="29" y="9"/>
                    </a:lnTo>
                    <a:lnTo>
                      <a:pt x="30" y="11"/>
                    </a:lnTo>
                    <a:lnTo>
                      <a:pt x="30" y="15"/>
                    </a:lnTo>
                    <a:lnTo>
                      <a:pt x="29" y="20"/>
                    </a:lnTo>
                    <a:lnTo>
                      <a:pt x="25" y="25"/>
                    </a:lnTo>
                    <a:lnTo>
                      <a:pt x="20"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22"/>
              <p:cNvSpPr>
                <a:spLocks/>
              </p:cNvSpPr>
              <p:nvPr/>
            </p:nvSpPr>
            <p:spPr bwMode="auto">
              <a:xfrm>
                <a:off x="3264" y="3390"/>
                <a:ext cx="30" cy="30"/>
              </a:xfrm>
              <a:custGeom>
                <a:avLst/>
                <a:gdLst>
                  <a:gd name="T0" fmla="*/ 30 w 59"/>
                  <a:gd name="T1" fmla="*/ 15 h 60"/>
                  <a:gd name="T2" fmla="*/ 29 w 59"/>
                  <a:gd name="T3" fmla="*/ 13 h 60"/>
                  <a:gd name="T4" fmla="*/ 29 w 59"/>
                  <a:gd name="T5" fmla="*/ 10 h 60"/>
                  <a:gd name="T6" fmla="*/ 27 w 59"/>
                  <a:gd name="T7" fmla="*/ 7 h 60"/>
                  <a:gd name="T8" fmla="*/ 25 w 59"/>
                  <a:gd name="T9" fmla="*/ 5 h 60"/>
                  <a:gd name="T10" fmla="*/ 23 w 59"/>
                  <a:gd name="T11" fmla="*/ 3 h 60"/>
                  <a:gd name="T12" fmla="*/ 21 w 59"/>
                  <a:gd name="T13" fmla="*/ 2 h 60"/>
                  <a:gd name="T14" fmla="*/ 18 w 59"/>
                  <a:gd name="T15" fmla="*/ 1 h 60"/>
                  <a:gd name="T16" fmla="*/ 15 w 59"/>
                  <a:gd name="T17" fmla="*/ 0 h 60"/>
                  <a:gd name="T18" fmla="*/ 9 w 59"/>
                  <a:gd name="T19" fmla="*/ 2 h 60"/>
                  <a:gd name="T20" fmla="*/ 5 w 59"/>
                  <a:gd name="T21" fmla="*/ 5 h 60"/>
                  <a:gd name="T22" fmla="*/ 1 w 59"/>
                  <a:gd name="T23" fmla="*/ 10 h 60"/>
                  <a:gd name="T24" fmla="*/ 0 w 59"/>
                  <a:gd name="T25" fmla="*/ 15 h 60"/>
                  <a:gd name="T26" fmla="*/ 1 w 59"/>
                  <a:gd name="T27" fmla="*/ 18 h 60"/>
                  <a:gd name="T28" fmla="*/ 1 w 59"/>
                  <a:gd name="T29" fmla="*/ 21 h 60"/>
                  <a:gd name="T30" fmla="*/ 3 w 59"/>
                  <a:gd name="T31" fmla="*/ 24 h 60"/>
                  <a:gd name="T32" fmla="*/ 5 w 59"/>
                  <a:gd name="T33" fmla="*/ 26 h 60"/>
                  <a:gd name="T34" fmla="*/ 7 w 59"/>
                  <a:gd name="T35" fmla="*/ 28 h 60"/>
                  <a:gd name="T36" fmla="*/ 9 w 59"/>
                  <a:gd name="T37" fmla="*/ 29 h 60"/>
                  <a:gd name="T38" fmla="*/ 12 w 59"/>
                  <a:gd name="T39" fmla="*/ 30 h 60"/>
                  <a:gd name="T40" fmla="*/ 15 w 59"/>
                  <a:gd name="T41" fmla="*/ 30 h 60"/>
                  <a:gd name="T42" fmla="*/ 18 w 59"/>
                  <a:gd name="T43" fmla="*/ 30 h 60"/>
                  <a:gd name="T44" fmla="*/ 21 w 59"/>
                  <a:gd name="T45" fmla="*/ 29 h 60"/>
                  <a:gd name="T46" fmla="*/ 23 w 59"/>
                  <a:gd name="T47" fmla="*/ 28 h 60"/>
                  <a:gd name="T48" fmla="*/ 25 w 59"/>
                  <a:gd name="T49" fmla="*/ 26 h 60"/>
                  <a:gd name="T50" fmla="*/ 27 w 59"/>
                  <a:gd name="T51" fmla="*/ 24 h 60"/>
                  <a:gd name="T52" fmla="*/ 29 w 59"/>
                  <a:gd name="T53" fmla="*/ 21 h 60"/>
                  <a:gd name="T54" fmla="*/ 29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8" y="25"/>
                    </a:lnTo>
                    <a:lnTo>
                      <a:pt x="57" y="19"/>
                    </a:lnTo>
                    <a:lnTo>
                      <a:pt x="54" y="14"/>
                    </a:lnTo>
                    <a:lnTo>
                      <a:pt x="50" y="10"/>
                    </a:lnTo>
                    <a:lnTo>
                      <a:pt x="46" y="6"/>
                    </a:lnTo>
                    <a:lnTo>
                      <a:pt x="41" y="3"/>
                    </a:lnTo>
                    <a:lnTo>
                      <a:pt x="35" y="2"/>
                    </a:lnTo>
                    <a:lnTo>
                      <a:pt x="29" y="0"/>
                    </a:lnTo>
                    <a:lnTo>
                      <a:pt x="18" y="3"/>
                    </a:lnTo>
                    <a:lnTo>
                      <a:pt x="9" y="10"/>
                    </a:lnTo>
                    <a:lnTo>
                      <a:pt x="2" y="19"/>
                    </a:lnTo>
                    <a:lnTo>
                      <a:pt x="0" y="30"/>
                    </a:lnTo>
                    <a:lnTo>
                      <a:pt x="1" y="36"/>
                    </a:lnTo>
                    <a:lnTo>
                      <a:pt x="2" y="42"/>
                    </a:lnTo>
                    <a:lnTo>
                      <a:pt x="5" y="48"/>
                    </a:lnTo>
                    <a:lnTo>
                      <a:pt x="9" y="52"/>
                    </a:lnTo>
                    <a:lnTo>
                      <a:pt x="13" y="56"/>
                    </a:lnTo>
                    <a:lnTo>
                      <a:pt x="18" y="58"/>
                    </a:lnTo>
                    <a:lnTo>
                      <a:pt x="24" y="60"/>
                    </a:lnTo>
                    <a:lnTo>
                      <a:pt x="29" y="60"/>
                    </a:lnTo>
                    <a:lnTo>
                      <a:pt x="35" y="60"/>
                    </a:lnTo>
                    <a:lnTo>
                      <a:pt x="41" y="58"/>
                    </a:lnTo>
                    <a:lnTo>
                      <a:pt x="46" y="56"/>
                    </a:lnTo>
                    <a:lnTo>
                      <a:pt x="50" y="52"/>
                    </a:lnTo>
                    <a:lnTo>
                      <a:pt x="54" y="48"/>
                    </a:lnTo>
                    <a:lnTo>
                      <a:pt x="57" y="42"/>
                    </a:lnTo>
                    <a:lnTo>
                      <a:pt x="58" y="36"/>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23"/>
              <p:cNvSpPr>
                <a:spLocks/>
              </p:cNvSpPr>
              <p:nvPr/>
            </p:nvSpPr>
            <p:spPr bwMode="auto">
              <a:xfrm>
                <a:off x="3272" y="3397"/>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1 h 30"/>
                  <a:gd name="T14" fmla="*/ 0 w 30"/>
                  <a:gd name="T15" fmla="*/ 10 h 30"/>
                  <a:gd name="T16" fmla="*/ 0 w 30"/>
                  <a:gd name="T17" fmla="*/ 8 h 30"/>
                  <a:gd name="T18" fmla="*/ 0 w 30"/>
                  <a:gd name="T19" fmla="*/ 7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7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8"/>
                    </a:lnTo>
                    <a:lnTo>
                      <a:pt x="5" y="26"/>
                    </a:lnTo>
                    <a:lnTo>
                      <a:pt x="4" y="23"/>
                    </a:lnTo>
                    <a:lnTo>
                      <a:pt x="2" y="21"/>
                    </a:lnTo>
                    <a:lnTo>
                      <a:pt x="0" y="19"/>
                    </a:lnTo>
                    <a:lnTo>
                      <a:pt x="0" y="15"/>
                    </a:lnTo>
                    <a:lnTo>
                      <a:pt x="0" y="13"/>
                    </a:lnTo>
                    <a:lnTo>
                      <a:pt x="2" y="10"/>
                    </a:lnTo>
                    <a:lnTo>
                      <a:pt x="4" y="7"/>
                    </a:lnTo>
                    <a:lnTo>
                      <a:pt x="5" y="5"/>
                    </a:lnTo>
                    <a:lnTo>
                      <a:pt x="7" y="4"/>
                    </a:lnTo>
                    <a:lnTo>
                      <a:pt x="10" y="2"/>
                    </a:lnTo>
                    <a:lnTo>
                      <a:pt x="13" y="0"/>
                    </a:lnTo>
                    <a:lnTo>
                      <a:pt x="15" y="0"/>
                    </a:lnTo>
                    <a:lnTo>
                      <a:pt x="19" y="0"/>
                    </a:lnTo>
                    <a:lnTo>
                      <a:pt x="21" y="2"/>
                    </a:lnTo>
                    <a:lnTo>
                      <a:pt x="24" y="4"/>
                    </a:lnTo>
                    <a:lnTo>
                      <a:pt x="26" y="5"/>
                    </a:lnTo>
                    <a:lnTo>
                      <a:pt x="28" y="7"/>
                    </a:lnTo>
                    <a:lnTo>
                      <a:pt x="29" y="10"/>
                    </a:lnTo>
                    <a:lnTo>
                      <a:pt x="30" y="13"/>
                    </a:lnTo>
                    <a:lnTo>
                      <a:pt x="30" y="15"/>
                    </a:lnTo>
                    <a:lnTo>
                      <a:pt x="29" y="21"/>
                    </a:lnTo>
                    <a:lnTo>
                      <a:pt x="26"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324"/>
              <p:cNvSpPr>
                <a:spLocks/>
              </p:cNvSpPr>
              <p:nvPr/>
            </p:nvSpPr>
            <p:spPr bwMode="auto">
              <a:xfrm>
                <a:off x="3480" y="3319"/>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2 w 60"/>
                  <a:gd name="T23" fmla="*/ 9 h 60"/>
                  <a:gd name="T24" fmla="*/ 0 w 60"/>
                  <a:gd name="T25" fmla="*/ 15 h 60"/>
                  <a:gd name="T26" fmla="*/ 1 w 60"/>
                  <a:gd name="T27" fmla="*/ 18 h 60"/>
                  <a:gd name="T28" fmla="*/ 2 w 60"/>
                  <a:gd name="T29" fmla="*/ 21 h 60"/>
                  <a:gd name="T30" fmla="*/ 3 w 60"/>
                  <a:gd name="T31" fmla="*/ 23 h 60"/>
                  <a:gd name="T32" fmla="*/ 5 w 60"/>
                  <a:gd name="T33" fmla="*/ 26 h 60"/>
                  <a:gd name="T34" fmla="*/ 7 w 60"/>
                  <a:gd name="T35" fmla="*/ 27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7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4"/>
                    </a:lnTo>
                    <a:lnTo>
                      <a:pt x="51" y="9"/>
                    </a:lnTo>
                    <a:lnTo>
                      <a:pt x="46" y="6"/>
                    </a:lnTo>
                    <a:lnTo>
                      <a:pt x="42" y="2"/>
                    </a:lnTo>
                    <a:lnTo>
                      <a:pt x="36" y="1"/>
                    </a:lnTo>
                    <a:lnTo>
                      <a:pt x="30" y="0"/>
                    </a:lnTo>
                    <a:lnTo>
                      <a:pt x="19" y="2"/>
                    </a:lnTo>
                    <a:lnTo>
                      <a:pt x="9" y="9"/>
                    </a:lnTo>
                    <a:lnTo>
                      <a:pt x="3" y="18"/>
                    </a:lnTo>
                    <a:lnTo>
                      <a:pt x="0" y="30"/>
                    </a:lnTo>
                    <a:lnTo>
                      <a:pt x="1" y="36"/>
                    </a:lnTo>
                    <a:lnTo>
                      <a:pt x="3" y="41"/>
                    </a:lnTo>
                    <a:lnTo>
                      <a:pt x="6" y="46"/>
                    </a:lnTo>
                    <a:lnTo>
                      <a:pt x="9" y="51"/>
                    </a:lnTo>
                    <a:lnTo>
                      <a:pt x="14" y="54"/>
                    </a:lnTo>
                    <a:lnTo>
                      <a:pt x="19" y="58"/>
                    </a:lnTo>
                    <a:lnTo>
                      <a:pt x="24" y="59"/>
                    </a:lnTo>
                    <a:lnTo>
                      <a:pt x="30" y="60"/>
                    </a:lnTo>
                    <a:lnTo>
                      <a:pt x="36" y="59"/>
                    </a:lnTo>
                    <a:lnTo>
                      <a:pt x="42" y="58"/>
                    </a:lnTo>
                    <a:lnTo>
                      <a:pt x="46" y="54"/>
                    </a:lnTo>
                    <a:lnTo>
                      <a:pt x="51" y="51"/>
                    </a:lnTo>
                    <a:lnTo>
                      <a:pt x="54" y="46"/>
                    </a:lnTo>
                    <a:lnTo>
                      <a:pt x="58" y="41"/>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325"/>
              <p:cNvSpPr>
                <a:spLocks/>
              </p:cNvSpPr>
              <p:nvPr/>
            </p:nvSpPr>
            <p:spPr bwMode="auto">
              <a:xfrm>
                <a:off x="3487" y="3327"/>
                <a:ext cx="15" cy="15"/>
              </a:xfrm>
              <a:custGeom>
                <a:avLst/>
                <a:gdLst>
                  <a:gd name="T0" fmla="*/ 8 w 30"/>
                  <a:gd name="T1" fmla="*/ 15 h 30"/>
                  <a:gd name="T2" fmla="*/ 7 w 30"/>
                  <a:gd name="T3" fmla="*/ 15 h 30"/>
                  <a:gd name="T4" fmla="*/ 5 w 30"/>
                  <a:gd name="T5" fmla="*/ 15 h 30"/>
                  <a:gd name="T6" fmla="*/ 4 w 30"/>
                  <a:gd name="T7" fmla="*/ 13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1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1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9"/>
                    </a:lnTo>
                    <a:lnTo>
                      <a:pt x="7" y="26"/>
                    </a:lnTo>
                    <a:lnTo>
                      <a:pt x="5" y="25"/>
                    </a:lnTo>
                    <a:lnTo>
                      <a:pt x="4" y="23"/>
                    </a:lnTo>
                    <a:lnTo>
                      <a:pt x="1" y="19"/>
                    </a:lnTo>
                    <a:lnTo>
                      <a:pt x="0" y="17"/>
                    </a:lnTo>
                    <a:lnTo>
                      <a:pt x="0" y="15"/>
                    </a:lnTo>
                    <a:lnTo>
                      <a:pt x="0" y="11"/>
                    </a:lnTo>
                    <a:lnTo>
                      <a:pt x="1" y="9"/>
                    </a:lnTo>
                    <a:lnTo>
                      <a:pt x="4" y="7"/>
                    </a:lnTo>
                    <a:lnTo>
                      <a:pt x="5" y="4"/>
                    </a:lnTo>
                    <a:lnTo>
                      <a:pt x="7" y="2"/>
                    </a:lnTo>
                    <a:lnTo>
                      <a:pt x="9" y="1"/>
                    </a:lnTo>
                    <a:lnTo>
                      <a:pt x="13" y="0"/>
                    </a:lnTo>
                    <a:lnTo>
                      <a:pt x="15" y="0"/>
                    </a:lnTo>
                    <a:lnTo>
                      <a:pt x="19" y="0"/>
                    </a:lnTo>
                    <a:lnTo>
                      <a:pt x="21" y="1"/>
                    </a:lnTo>
                    <a:lnTo>
                      <a:pt x="23" y="2"/>
                    </a:lnTo>
                    <a:lnTo>
                      <a:pt x="26" y="4"/>
                    </a:lnTo>
                    <a:lnTo>
                      <a:pt x="28" y="7"/>
                    </a:lnTo>
                    <a:lnTo>
                      <a:pt x="29" y="9"/>
                    </a:lnTo>
                    <a:lnTo>
                      <a:pt x="30" y="11"/>
                    </a:lnTo>
                    <a:lnTo>
                      <a:pt x="30" y="15"/>
                    </a:lnTo>
                    <a:lnTo>
                      <a:pt x="29" y="21"/>
                    </a:lnTo>
                    <a:lnTo>
                      <a:pt x="26" y="25"/>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26"/>
              <p:cNvSpPr>
                <a:spLocks/>
              </p:cNvSpPr>
              <p:nvPr/>
            </p:nvSpPr>
            <p:spPr bwMode="auto">
              <a:xfrm>
                <a:off x="3586" y="3398"/>
                <a:ext cx="30" cy="30"/>
              </a:xfrm>
              <a:custGeom>
                <a:avLst/>
                <a:gdLst>
                  <a:gd name="T0" fmla="*/ 30 w 60"/>
                  <a:gd name="T1" fmla="*/ 15 h 59"/>
                  <a:gd name="T2" fmla="*/ 30 w 60"/>
                  <a:gd name="T3" fmla="*/ 12 h 59"/>
                  <a:gd name="T4" fmla="*/ 29 w 60"/>
                  <a:gd name="T5" fmla="*/ 9 h 59"/>
                  <a:gd name="T6" fmla="*/ 28 w 60"/>
                  <a:gd name="T7" fmla="*/ 7 h 59"/>
                  <a:gd name="T8" fmla="*/ 26 w 60"/>
                  <a:gd name="T9" fmla="*/ 5 h 59"/>
                  <a:gd name="T10" fmla="*/ 24 w 60"/>
                  <a:gd name="T11" fmla="*/ 3 h 59"/>
                  <a:gd name="T12" fmla="*/ 21 w 60"/>
                  <a:gd name="T13" fmla="*/ 1 h 59"/>
                  <a:gd name="T14" fmla="*/ 18 w 60"/>
                  <a:gd name="T15" fmla="*/ 1 h 59"/>
                  <a:gd name="T16" fmla="*/ 15 w 60"/>
                  <a:gd name="T17" fmla="*/ 0 h 59"/>
                  <a:gd name="T18" fmla="*/ 10 w 60"/>
                  <a:gd name="T19" fmla="*/ 1 h 59"/>
                  <a:gd name="T20" fmla="*/ 5 w 60"/>
                  <a:gd name="T21" fmla="*/ 5 h 59"/>
                  <a:gd name="T22" fmla="*/ 2 w 60"/>
                  <a:gd name="T23" fmla="*/ 9 h 59"/>
                  <a:gd name="T24" fmla="*/ 0 w 60"/>
                  <a:gd name="T25" fmla="*/ 15 h 59"/>
                  <a:gd name="T26" fmla="*/ 1 w 60"/>
                  <a:gd name="T27" fmla="*/ 18 h 59"/>
                  <a:gd name="T28" fmla="*/ 2 w 60"/>
                  <a:gd name="T29" fmla="*/ 21 h 59"/>
                  <a:gd name="T30" fmla="*/ 3 w 60"/>
                  <a:gd name="T31" fmla="*/ 24 h 59"/>
                  <a:gd name="T32" fmla="*/ 5 w 60"/>
                  <a:gd name="T33" fmla="*/ 26 h 59"/>
                  <a:gd name="T34" fmla="*/ 7 w 60"/>
                  <a:gd name="T35" fmla="*/ 28 h 59"/>
                  <a:gd name="T36" fmla="*/ 10 w 60"/>
                  <a:gd name="T37" fmla="*/ 29 h 59"/>
                  <a:gd name="T38" fmla="*/ 13 w 60"/>
                  <a:gd name="T39" fmla="*/ 29 h 59"/>
                  <a:gd name="T40" fmla="*/ 15 w 60"/>
                  <a:gd name="T41" fmla="*/ 30 h 59"/>
                  <a:gd name="T42" fmla="*/ 18 w 60"/>
                  <a:gd name="T43" fmla="*/ 29 h 59"/>
                  <a:gd name="T44" fmla="*/ 21 w 60"/>
                  <a:gd name="T45" fmla="*/ 29 h 59"/>
                  <a:gd name="T46" fmla="*/ 24 w 60"/>
                  <a:gd name="T47" fmla="*/ 28 h 59"/>
                  <a:gd name="T48" fmla="*/ 26 w 60"/>
                  <a:gd name="T49" fmla="*/ 26 h 59"/>
                  <a:gd name="T50" fmla="*/ 28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30"/>
                    </a:moveTo>
                    <a:lnTo>
                      <a:pt x="59" y="24"/>
                    </a:lnTo>
                    <a:lnTo>
                      <a:pt x="58" y="18"/>
                    </a:lnTo>
                    <a:lnTo>
                      <a:pt x="56" y="13"/>
                    </a:lnTo>
                    <a:lnTo>
                      <a:pt x="52" y="9"/>
                    </a:lnTo>
                    <a:lnTo>
                      <a:pt x="48" y="5"/>
                    </a:lnTo>
                    <a:lnTo>
                      <a:pt x="42" y="2"/>
                    </a:lnTo>
                    <a:lnTo>
                      <a:pt x="36" y="1"/>
                    </a:lnTo>
                    <a:lnTo>
                      <a:pt x="30" y="0"/>
                    </a:lnTo>
                    <a:lnTo>
                      <a:pt x="19" y="2"/>
                    </a:lnTo>
                    <a:lnTo>
                      <a:pt x="10" y="9"/>
                    </a:lnTo>
                    <a:lnTo>
                      <a:pt x="3" y="18"/>
                    </a:lnTo>
                    <a:lnTo>
                      <a:pt x="0" y="30"/>
                    </a:lnTo>
                    <a:lnTo>
                      <a:pt x="1" y="35"/>
                    </a:lnTo>
                    <a:lnTo>
                      <a:pt x="3" y="41"/>
                    </a:lnTo>
                    <a:lnTo>
                      <a:pt x="6" y="47"/>
                    </a:lnTo>
                    <a:lnTo>
                      <a:pt x="10" y="51"/>
                    </a:lnTo>
                    <a:lnTo>
                      <a:pt x="14" y="55"/>
                    </a:lnTo>
                    <a:lnTo>
                      <a:pt x="19" y="57"/>
                    </a:lnTo>
                    <a:lnTo>
                      <a:pt x="25" y="58"/>
                    </a:lnTo>
                    <a:lnTo>
                      <a:pt x="30" y="59"/>
                    </a:lnTo>
                    <a:lnTo>
                      <a:pt x="36" y="58"/>
                    </a:lnTo>
                    <a:lnTo>
                      <a:pt x="42" y="57"/>
                    </a:lnTo>
                    <a:lnTo>
                      <a:pt x="48" y="55"/>
                    </a:lnTo>
                    <a:lnTo>
                      <a:pt x="52" y="51"/>
                    </a:lnTo>
                    <a:lnTo>
                      <a:pt x="56"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27"/>
              <p:cNvSpPr>
                <a:spLocks/>
              </p:cNvSpPr>
              <p:nvPr/>
            </p:nvSpPr>
            <p:spPr bwMode="auto">
              <a:xfrm>
                <a:off x="3594" y="3405"/>
                <a:ext cx="15" cy="15"/>
              </a:xfrm>
              <a:custGeom>
                <a:avLst/>
                <a:gdLst>
                  <a:gd name="T0" fmla="*/ 8 w 30"/>
                  <a:gd name="T1" fmla="*/ 15 h 29"/>
                  <a:gd name="T2" fmla="*/ 7 w 30"/>
                  <a:gd name="T3" fmla="*/ 15 h 29"/>
                  <a:gd name="T4" fmla="*/ 6 w 30"/>
                  <a:gd name="T5" fmla="*/ 14 h 29"/>
                  <a:gd name="T6" fmla="*/ 4 w 30"/>
                  <a:gd name="T7" fmla="*/ 14 h 29"/>
                  <a:gd name="T8" fmla="*/ 3 w 30"/>
                  <a:gd name="T9" fmla="*/ 13 h 29"/>
                  <a:gd name="T10" fmla="*/ 2 w 30"/>
                  <a:gd name="T11" fmla="*/ 12 h 29"/>
                  <a:gd name="T12" fmla="*/ 1 w 30"/>
                  <a:gd name="T13" fmla="*/ 10 h 29"/>
                  <a:gd name="T14" fmla="*/ 0 w 30"/>
                  <a:gd name="T15" fmla="*/ 9 h 29"/>
                  <a:gd name="T16" fmla="*/ 0 w 30"/>
                  <a:gd name="T17" fmla="*/ 8 h 29"/>
                  <a:gd name="T18" fmla="*/ 0 w 30"/>
                  <a:gd name="T19" fmla="*/ 6 h 29"/>
                  <a:gd name="T20" fmla="*/ 1 w 30"/>
                  <a:gd name="T21" fmla="*/ 5 h 29"/>
                  <a:gd name="T22" fmla="*/ 2 w 30"/>
                  <a:gd name="T23" fmla="*/ 3 h 29"/>
                  <a:gd name="T24" fmla="*/ 3 w 30"/>
                  <a:gd name="T25" fmla="*/ 2 h 29"/>
                  <a:gd name="T26" fmla="*/ 4 w 30"/>
                  <a:gd name="T27" fmla="*/ 2 h 29"/>
                  <a:gd name="T28" fmla="*/ 6 w 30"/>
                  <a:gd name="T29" fmla="*/ 1 h 29"/>
                  <a:gd name="T30" fmla="*/ 7 w 30"/>
                  <a:gd name="T31" fmla="*/ 0 h 29"/>
                  <a:gd name="T32" fmla="*/ 8 w 30"/>
                  <a:gd name="T33" fmla="*/ 0 h 29"/>
                  <a:gd name="T34" fmla="*/ 10 w 30"/>
                  <a:gd name="T35" fmla="*/ 0 h 29"/>
                  <a:gd name="T36" fmla="*/ 11 w 30"/>
                  <a:gd name="T37" fmla="*/ 1 h 29"/>
                  <a:gd name="T38" fmla="*/ 12 w 30"/>
                  <a:gd name="T39" fmla="*/ 2 h 29"/>
                  <a:gd name="T40" fmla="*/ 13 w 30"/>
                  <a:gd name="T41" fmla="*/ 2 h 29"/>
                  <a:gd name="T42" fmla="*/ 14 w 30"/>
                  <a:gd name="T43" fmla="*/ 3 h 29"/>
                  <a:gd name="T44" fmla="*/ 15 w 30"/>
                  <a:gd name="T45" fmla="*/ 5 h 29"/>
                  <a:gd name="T46" fmla="*/ 15 w 30"/>
                  <a:gd name="T47" fmla="*/ 6 h 29"/>
                  <a:gd name="T48" fmla="*/ 15 w 30"/>
                  <a:gd name="T49" fmla="*/ 8 h 29"/>
                  <a:gd name="T50" fmla="*/ 15 w 30"/>
                  <a:gd name="T51" fmla="*/ 10 h 29"/>
                  <a:gd name="T52" fmla="*/ 13 w 30"/>
                  <a:gd name="T53" fmla="*/ 13 h 29"/>
                  <a:gd name="T54" fmla="*/ 11 w 30"/>
                  <a:gd name="T55" fmla="*/ 14 h 29"/>
                  <a:gd name="T56" fmla="*/ 8 w 30"/>
                  <a:gd name="T57" fmla="*/ 15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3" y="29"/>
                    </a:lnTo>
                    <a:lnTo>
                      <a:pt x="11" y="28"/>
                    </a:lnTo>
                    <a:lnTo>
                      <a:pt x="7" y="27"/>
                    </a:lnTo>
                    <a:lnTo>
                      <a:pt x="5" y="25"/>
                    </a:lnTo>
                    <a:lnTo>
                      <a:pt x="4" y="23"/>
                    </a:lnTo>
                    <a:lnTo>
                      <a:pt x="1" y="20"/>
                    </a:lnTo>
                    <a:lnTo>
                      <a:pt x="0" y="18"/>
                    </a:lnTo>
                    <a:lnTo>
                      <a:pt x="0" y="15"/>
                    </a:lnTo>
                    <a:lnTo>
                      <a:pt x="0" y="12"/>
                    </a:lnTo>
                    <a:lnTo>
                      <a:pt x="1" y="9"/>
                    </a:lnTo>
                    <a:lnTo>
                      <a:pt x="4" y="6"/>
                    </a:lnTo>
                    <a:lnTo>
                      <a:pt x="5" y="4"/>
                    </a:lnTo>
                    <a:lnTo>
                      <a:pt x="7" y="3"/>
                    </a:lnTo>
                    <a:lnTo>
                      <a:pt x="11" y="1"/>
                    </a:lnTo>
                    <a:lnTo>
                      <a:pt x="13" y="0"/>
                    </a:lnTo>
                    <a:lnTo>
                      <a:pt x="15" y="0"/>
                    </a:lnTo>
                    <a:lnTo>
                      <a:pt x="19" y="0"/>
                    </a:lnTo>
                    <a:lnTo>
                      <a:pt x="21" y="1"/>
                    </a:lnTo>
                    <a:lnTo>
                      <a:pt x="23" y="3"/>
                    </a:lnTo>
                    <a:lnTo>
                      <a:pt x="26" y="4"/>
                    </a:lnTo>
                    <a:lnTo>
                      <a:pt x="28" y="6"/>
                    </a:lnTo>
                    <a:lnTo>
                      <a:pt x="29" y="9"/>
                    </a:lnTo>
                    <a:lnTo>
                      <a:pt x="30" y="12"/>
                    </a:lnTo>
                    <a:lnTo>
                      <a:pt x="30" y="15"/>
                    </a:lnTo>
                    <a:lnTo>
                      <a:pt x="29" y="20"/>
                    </a:lnTo>
                    <a:lnTo>
                      <a:pt x="26"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28"/>
              <p:cNvSpPr>
                <a:spLocks/>
              </p:cNvSpPr>
              <p:nvPr/>
            </p:nvSpPr>
            <p:spPr bwMode="auto">
              <a:xfrm>
                <a:off x="3541" y="3129"/>
                <a:ext cx="30" cy="30"/>
              </a:xfrm>
              <a:custGeom>
                <a:avLst/>
                <a:gdLst>
                  <a:gd name="T0" fmla="*/ 30 w 59"/>
                  <a:gd name="T1" fmla="*/ 15 h 60"/>
                  <a:gd name="T2" fmla="*/ 30 w 59"/>
                  <a:gd name="T3" fmla="*/ 12 h 60"/>
                  <a:gd name="T4" fmla="*/ 29 w 59"/>
                  <a:gd name="T5" fmla="*/ 9 h 60"/>
                  <a:gd name="T6" fmla="*/ 28 w 59"/>
                  <a:gd name="T7" fmla="*/ 6 h 60"/>
                  <a:gd name="T8" fmla="*/ 26 w 59"/>
                  <a:gd name="T9" fmla="*/ 4 h 60"/>
                  <a:gd name="T10" fmla="*/ 24 w 59"/>
                  <a:gd name="T11" fmla="*/ 2 h 60"/>
                  <a:gd name="T12" fmla="*/ 21 w 59"/>
                  <a:gd name="T13" fmla="*/ 1 h 60"/>
                  <a:gd name="T14" fmla="*/ 18 w 59"/>
                  <a:gd name="T15" fmla="*/ 0 h 60"/>
                  <a:gd name="T16" fmla="*/ 15 w 59"/>
                  <a:gd name="T17" fmla="*/ 0 h 60"/>
                  <a:gd name="T18" fmla="*/ 10 w 59"/>
                  <a:gd name="T19" fmla="*/ 1 h 60"/>
                  <a:gd name="T20" fmla="*/ 5 w 59"/>
                  <a:gd name="T21" fmla="*/ 4 h 60"/>
                  <a:gd name="T22" fmla="*/ 2 w 59"/>
                  <a:gd name="T23" fmla="*/ 9 h 60"/>
                  <a:gd name="T24" fmla="*/ 0 w 59"/>
                  <a:gd name="T25" fmla="*/ 15 h 60"/>
                  <a:gd name="T26" fmla="*/ 0 w 59"/>
                  <a:gd name="T27" fmla="*/ 18 h 60"/>
                  <a:gd name="T28" fmla="*/ 2 w 59"/>
                  <a:gd name="T29" fmla="*/ 21 h 60"/>
                  <a:gd name="T30" fmla="*/ 3 w 59"/>
                  <a:gd name="T31" fmla="*/ 23 h 60"/>
                  <a:gd name="T32" fmla="*/ 5 w 59"/>
                  <a:gd name="T33" fmla="*/ 25 h 60"/>
                  <a:gd name="T34" fmla="*/ 7 w 59"/>
                  <a:gd name="T35" fmla="*/ 27 h 60"/>
                  <a:gd name="T36" fmla="*/ 10 w 59"/>
                  <a:gd name="T37" fmla="*/ 29 h 60"/>
                  <a:gd name="T38" fmla="*/ 13 w 59"/>
                  <a:gd name="T39" fmla="*/ 29 h 60"/>
                  <a:gd name="T40" fmla="*/ 15 w 59"/>
                  <a:gd name="T41" fmla="*/ 30 h 60"/>
                  <a:gd name="T42" fmla="*/ 18 w 59"/>
                  <a:gd name="T43" fmla="*/ 29 h 60"/>
                  <a:gd name="T44" fmla="*/ 21 w 59"/>
                  <a:gd name="T45" fmla="*/ 29 h 60"/>
                  <a:gd name="T46" fmla="*/ 24 w 59"/>
                  <a:gd name="T47" fmla="*/ 27 h 60"/>
                  <a:gd name="T48" fmla="*/ 26 w 59"/>
                  <a:gd name="T49" fmla="*/ 25 h 60"/>
                  <a:gd name="T50" fmla="*/ 28 w 59"/>
                  <a:gd name="T51" fmla="*/ 23 h 60"/>
                  <a:gd name="T52" fmla="*/ 29 w 59"/>
                  <a:gd name="T53" fmla="*/ 21 h 60"/>
                  <a:gd name="T54" fmla="*/ 30 w 59"/>
                  <a:gd name="T55" fmla="*/ 18 h 60"/>
                  <a:gd name="T56" fmla="*/ 30 w 59"/>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60">
                    <a:moveTo>
                      <a:pt x="59" y="30"/>
                    </a:moveTo>
                    <a:lnTo>
                      <a:pt x="59" y="24"/>
                    </a:lnTo>
                    <a:lnTo>
                      <a:pt x="57" y="18"/>
                    </a:lnTo>
                    <a:lnTo>
                      <a:pt x="55" y="12"/>
                    </a:lnTo>
                    <a:lnTo>
                      <a:pt x="51" y="8"/>
                    </a:lnTo>
                    <a:lnTo>
                      <a:pt x="47" y="4"/>
                    </a:lnTo>
                    <a:lnTo>
                      <a:pt x="41" y="2"/>
                    </a:lnTo>
                    <a:lnTo>
                      <a:pt x="36" y="0"/>
                    </a:lnTo>
                    <a:lnTo>
                      <a:pt x="30" y="0"/>
                    </a:lnTo>
                    <a:lnTo>
                      <a:pt x="19" y="2"/>
                    </a:lnTo>
                    <a:lnTo>
                      <a:pt x="9" y="8"/>
                    </a:lnTo>
                    <a:lnTo>
                      <a:pt x="3" y="18"/>
                    </a:lnTo>
                    <a:lnTo>
                      <a:pt x="0" y="30"/>
                    </a:lnTo>
                    <a:lnTo>
                      <a:pt x="0" y="35"/>
                    </a:lnTo>
                    <a:lnTo>
                      <a:pt x="3" y="41"/>
                    </a:lnTo>
                    <a:lnTo>
                      <a:pt x="5" y="46"/>
                    </a:lnTo>
                    <a:lnTo>
                      <a:pt x="9" y="50"/>
                    </a:lnTo>
                    <a:lnTo>
                      <a:pt x="13" y="54"/>
                    </a:lnTo>
                    <a:lnTo>
                      <a:pt x="19" y="57"/>
                    </a:lnTo>
                    <a:lnTo>
                      <a:pt x="25" y="58"/>
                    </a:lnTo>
                    <a:lnTo>
                      <a:pt x="30" y="60"/>
                    </a:lnTo>
                    <a:lnTo>
                      <a:pt x="36" y="58"/>
                    </a:lnTo>
                    <a:lnTo>
                      <a:pt x="41" y="57"/>
                    </a:lnTo>
                    <a:lnTo>
                      <a:pt x="47" y="54"/>
                    </a:lnTo>
                    <a:lnTo>
                      <a:pt x="51" y="50"/>
                    </a:lnTo>
                    <a:lnTo>
                      <a:pt x="55" y="46"/>
                    </a:lnTo>
                    <a:lnTo>
                      <a:pt x="57" y="41"/>
                    </a:lnTo>
                    <a:lnTo>
                      <a:pt x="59" y="35"/>
                    </a:lnTo>
                    <a:lnTo>
                      <a:pt x="59"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29"/>
              <p:cNvSpPr>
                <a:spLocks/>
              </p:cNvSpPr>
              <p:nvPr/>
            </p:nvSpPr>
            <p:spPr bwMode="auto">
              <a:xfrm>
                <a:off x="3549" y="3136"/>
                <a:ext cx="14" cy="15"/>
              </a:xfrm>
              <a:custGeom>
                <a:avLst/>
                <a:gdLst>
                  <a:gd name="T0" fmla="*/ 7 w 29"/>
                  <a:gd name="T1" fmla="*/ 15 h 28"/>
                  <a:gd name="T2" fmla="*/ 6 w 29"/>
                  <a:gd name="T3" fmla="*/ 15 h 28"/>
                  <a:gd name="T4" fmla="*/ 5 w 29"/>
                  <a:gd name="T5" fmla="*/ 14 h 28"/>
                  <a:gd name="T6" fmla="*/ 3 w 29"/>
                  <a:gd name="T7" fmla="*/ 14 h 28"/>
                  <a:gd name="T8" fmla="*/ 2 w 29"/>
                  <a:gd name="T9" fmla="*/ 13 h 28"/>
                  <a:gd name="T10" fmla="*/ 1 w 29"/>
                  <a:gd name="T11" fmla="*/ 12 h 28"/>
                  <a:gd name="T12" fmla="*/ 1 w 29"/>
                  <a:gd name="T13" fmla="*/ 10 h 28"/>
                  <a:gd name="T14" fmla="*/ 0 w 29"/>
                  <a:gd name="T15" fmla="*/ 9 h 28"/>
                  <a:gd name="T16" fmla="*/ 0 w 29"/>
                  <a:gd name="T17" fmla="*/ 8 h 28"/>
                  <a:gd name="T18" fmla="*/ 0 w 29"/>
                  <a:gd name="T19" fmla="*/ 6 h 28"/>
                  <a:gd name="T20" fmla="*/ 1 w 29"/>
                  <a:gd name="T21" fmla="*/ 5 h 28"/>
                  <a:gd name="T22" fmla="*/ 1 w 29"/>
                  <a:gd name="T23" fmla="*/ 4 h 28"/>
                  <a:gd name="T24" fmla="*/ 2 w 29"/>
                  <a:gd name="T25" fmla="*/ 2 h 28"/>
                  <a:gd name="T26" fmla="*/ 3 w 29"/>
                  <a:gd name="T27" fmla="*/ 1 h 28"/>
                  <a:gd name="T28" fmla="*/ 5 w 29"/>
                  <a:gd name="T29" fmla="*/ 1 h 28"/>
                  <a:gd name="T30" fmla="*/ 6 w 29"/>
                  <a:gd name="T31" fmla="*/ 0 h 28"/>
                  <a:gd name="T32" fmla="*/ 7 w 29"/>
                  <a:gd name="T33" fmla="*/ 0 h 28"/>
                  <a:gd name="T34" fmla="*/ 9 w 29"/>
                  <a:gd name="T35" fmla="*/ 0 h 28"/>
                  <a:gd name="T36" fmla="*/ 10 w 29"/>
                  <a:gd name="T37" fmla="*/ 1 h 28"/>
                  <a:gd name="T38" fmla="*/ 11 w 29"/>
                  <a:gd name="T39" fmla="*/ 1 h 28"/>
                  <a:gd name="T40" fmla="*/ 13 w 29"/>
                  <a:gd name="T41" fmla="*/ 2 h 28"/>
                  <a:gd name="T42" fmla="*/ 13 w 29"/>
                  <a:gd name="T43" fmla="*/ 4 h 28"/>
                  <a:gd name="T44" fmla="*/ 14 w 29"/>
                  <a:gd name="T45" fmla="*/ 5 h 28"/>
                  <a:gd name="T46" fmla="*/ 14 w 29"/>
                  <a:gd name="T47" fmla="*/ 6 h 28"/>
                  <a:gd name="T48" fmla="*/ 14 w 29"/>
                  <a:gd name="T49" fmla="*/ 8 h 28"/>
                  <a:gd name="T50" fmla="*/ 14 w 29"/>
                  <a:gd name="T51" fmla="*/ 11 h 28"/>
                  <a:gd name="T52" fmla="*/ 13 w 29"/>
                  <a:gd name="T53" fmla="*/ 13 h 28"/>
                  <a:gd name="T54" fmla="*/ 10 w 29"/>
                  <a:gd name="T55" fmla="*/ 14 h 28"/>
                  <a:gd name="T56" fmla="*/ 7 w 29"/>
                  <a:gd name="T57" fmla="*/ 15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8">
                    <a:moveTo>
                      <a:pt x="15" y="28"/>
                    </a:moveTo>
                    <a:lnTo>
                      <a:pt x="12" y="28"/>
                    </a:lnTo>
                    <a:lnTo>
                      <a:pt x="10" y="27"/>
                    </a:lnTo>
                    <a:lnTo>
                      <a:pt x="6" y="26"/>
                    </a:lnTo>
                    <a:lnTo>
                      <a:pt x="4" y="25"/>
                    </a:lnTo>
                    <a:lnTo>
                      <a:pt x="3" y="23"/>
                    </a:lnTo>
                    <a:lnTo>
                      <a:pt x="2" y="19"/>
                    </a:lnTo>
                    <a:lnTo>
                      <a:pt x="0" y="17"/>
                    </a:lnTo>
                    <a:lnTo>
                      <a:pt x="0" y="15"/>
                    </a:lnTo>
                    <a:lnTo>
                      <a:pt x="0" y="11"/>
                    </a:lnTo>
                    <a:lnTo>
                      <a:pt x="2" y="9"/>
                    </a:lnTo>
                    <a:lnTo>
                      <a:pt x="3" y="7"/>
                    </a:lnTo>
                    <a:lnTo>
                      <a:pt x="4" y="4"/>
                    </a:lnTo>
                    <a:lnTo>
                      <a:pt x="6" y="2"/>
                    </a:lnTo>
                    <a:lnTo>
                      <a:pt x="10" y="1"/>
                    </a:lnTo>
                    <a:lnTo>
                      <a:pt x="12" y="0"/>
                    </a:lnTo>
                    <a:lnTo>
                      <a:pt x="15" y="0"/>
                    </a:lnTo>
                    <a:lnTo>
                      <a:pt x="18" y="0"/>
                    </a:lnTo>
                    <a:lnTo>
                      <a:pt x="21" y="1"/>
                    </a:lnTo>
                    <a:lnTo>
                      <a:pt x="23" y="2"/>
                    </a:lnTo>
                    <a:lnTo>
                      <a:pt x="26" y="4"/>
                    </a:lnTo>
                    <a:lnTo>
                      <a:pt x="27" y="7"/>
                    </a:lnTo>
                    <a:lnTo>
                      <a:pt x="28" y="9"/>
                    </a:lnTo>
                    <a:lnTo>
                      <a:pt x="29" y="11"/>
                    </a:lnTo>
                    <a:lnTo>
                      <a:pt x="29" y="15"/>
                    </a:lnTo>
                    <a:lnTo>
                      <a:pt x="28" y="20"/>
                    </a:lnTo>
                    <a:lnTo>
                      <a:pt x="26"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30"/>
              <p:cNvSpPr>
                <a:spLocks/>
              </p:cNvSpPr>
              <p:nvPr/>
            </p:nvSpPr>
            <p:spPr bwMode="auto">
              <a:xfrm>
                <a:off x="3696" y="3110"/>
                <a:ext cx="30" cy="30"/>
              </a:xfrm>
              <a:custGeom>
                <a:avLst/>
                <a:gdLst>
                  <a:gd name="T0" fmla="*/ 30 w 60"/>
                  <a:gd name="T1" fmla="*/ 15 h 60"/>
                  <a:gd name="T2" fmla="*/ 30 w 60"/>
                  <a:gd name="T3" fmla="*/ 12 h 60"/>
                  <a:gd name="T4" fmla="*/ 29 w 60"/>
                  <a:gd name="T5" fmla="*/ 9 h 60"/>
                  <a:gd name="T6" fmla="*/ 27 w 60"/>
                  <a:gd name="T7" fmla="*/ 7 h 60"/>
                  <a:gd name="T8" fmla="*/ 26 w 60"/>
                  <a:gd name="T9" fmla="*/ 5 h 60"/>
                  <a:gd name="T10" fmla="*/ 23 w 60"/>
                  <a:gd name="T11" fmla="*/ 3 h 60"/>
                  <a:gd name="T12" fmla="*/ 21 w 60"/>
                  <a:gd name="T13" fmla="*/ 1 h 60"/>
                  <a:gd name="T14" fmla="*/ 18 w 60"/>
                  <a:gd name="T15" fmla="*/ 1 h 60"/>
                  <a:gd name="T16" fmla="*/ 15 w 60"/>
                  <a:gd name="T17" fmla="*/ 0 h 60"/>
                  <a:gd name="T18" fmla="*/ 10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10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8" y="18"/>
                    </a:lnTo>
                    <a:lnTo>
                      <a:pt x="54" y="13"/>
                    </a:lnTo>
                    <a:lnTo>
                      <a:pt x="51" y="9"/>
                    </a:lnTo>
                    <a:lnTo>
                      <a:pt x="46" y="5"/>
                    </a:lnTo>
                    <a:lnTo>
                      <a:pt x="42" y="2"/>
                    </a:lnTo>
                    <a:lnTo>
                      <a:pt x="36" y="1"/>
                    </a:lnTo>
                    <a:lnTo>
                      <a:pt x="30" y="0"/>
                    </a:lnTo>
                    <a:lnTo>
                      <a:pt x="19" y="2"/>
                    </a:lnTo>
                    <a:lnTo>
                      <a:pt x="9" y="9"/>
                    </a:lnTo>
                    <a:lnTo>
                      <a:pt x="2" y="18"/>
                    </a:lnTo>
                    <a:lnTo>
                      <a:pt x="0" y="30"/>
                    </a:lnTo>
                    <a:lnTo>
                      <a:pt x="1" y="35"/>
                    </a:lnTo>
                    <a:lnTo>
                      <a:pt x="2" y="41"/>
                    </a:lnTo>
                    <a:lnTo>
                      <a:pt x="6" y="47"/>
                    </a:lnTo>
                    <a:lnTo>
                      <a:pt x="9" y="52"/>
                    </a:lnTo>
                    <a:lnTo>
                      <a:pt x="14" y="55"/>
                    </a:lnTo>
                    <a:lnTo>
                      <a:pt x="19" y="57"/>
                    </a:lnTo>
                    <a:lnTo>
                      <a:pt x="24" y="58"/>
                    </a:lnTo>
                    <a:lnTo>
                      <a:pt x="30" y="60"/>
                    </a:lnTo>
                    <a:lnTo>
                      <a:pt x="36" y="58"/>
                    </a:lnTo>
                    <a:lnTo>
                      <a:pt x="42" y="57"/>
                    </a:lnTo>
                    <a:lnTo>
                      <a:pt x="46" y="55"/>
                    </a:lnTo>
                    <a:lnTo>
                      <a:pt x="51" y="52"/>
                    </a:lnTo>
                    <a:lnTo>
                      <a:pt x="54" y="47"/>
                    </a:lnTo>
                    <a:lnTo>
                      <a:pt x="58"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31"/>
              <p:cNvSpPr>
                <a:spLocks/>
              </p:cNvSpPr>
              <p:nvPr/>
            </p:nvSpPr>
            <p:spPr bwMode="auto">
              <a:xfrm>
                <a:off x="3703" y="3117"/>
                <a:ext cx="15" cy="15"/>
              </a:xfrm>
              <a:custGeom>
                <a:avLst/>
                <a:gdLst>
                  <a:gd name="T0" fmla="*/ 8 w 30"/>
                  <a:gd name="T1" fmla="*/ 15 h 30"/>
                  <a:gd name="T2" fmla="*/ 7 w 30"/>
                  <a:gd name="T3" fmla="*/ 15 h 30"/>
                  <a:gd name="T4" fmla="*/ 5 w 30"/>
                  <a:gd name="T5" fmla="*/ 14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2 h 30"/>
                  <a:gd name="T26" fmla="*/ 4 w 30"/>
                  <a:gd name="T27" fmla="*/ 2 h 30"/>
                  <a:gd name="T28" fmla="*/ 5 w 30"/>
                  <a:gd name="T29" fmla="*/ 1 h 30"/>
                  <a:gd name="T30" fmla="*/ 7 w 30"/>
                  <a:gd name="T31" fmla="*/ 0 h 30"/>
                  <a:gd name="T32" fmla="*/ 8 w 30"/>
                  <a:gd name="T33" fmla="*/ 0 h 30"/>
                  <a:gd name="T34" fmla="*/ 10 w 30"/>
                  <a:gd name="T35" fmla="*/ 0 h 30"/>
                  <a:gd name="T36" fmla="*/ 11 w 30"/>
                  <a:gd name="T37" fmla="*/ 1 h 30"/>
                  <a:gd name="T38" fmla="*/ 12 w 30"/>
                  <a:gd name="T39" fmla="*/ 2 h 30"/>
                  <a:gd name="T40" fmla="*/ 13 w 30"/>
                  <a:gd name="T41" fmla="*/ 2 h 30"/>
                  <a:gd name="T42" fmla="*/ 14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9" y="28"/>
                    </a:lnTo>
                    <a:lnTo>
                      <a:pt x="7" y="27"/>
                    </a:lnTo>
                    <a:lnTo>
                      <a:pt x="5" y="25"/>
                    </a:lnTo>
                    <a:lnTo>
                      <a:pt x="4" y="23"/>
                    </a:lnTo>
                    <a:lnTo>
                      <a:pt x="1" y="20"/>
                    </a:lnTo>
                    <a:lnTo>
                      <a:pt x="0" y="18"/>
                    </a:lnTo>
                    <a:lnTo>
                      <a:pt x="0" y="15"/>
                    </a:lnTo>
                    <a:lnTo>
                      <a:pt x="0" y="12"/>
                    </a:lnTo>
                    <a:lnTo>
                      <a:pt x="1" y="9"/>
                    </a:lnTo>
                    <a:lnTo>
                      <a:pt x="4" y="7"/>
                    </a:lnTo>
                    <a:lnTo>
                      <a:pt x="5" y="4"/>
                    </a:lnTo>
                    <a:lnTo>
                      <a:pt x="7" y="3"/>
                    </a:lnTo>
                    <a:lnTo>
                      <a:pt x="9" y="1"/>
                    </a:lnTo>
                    <a:lnTo>
                      <a:pt x="13" y="0"/>
                    </a:lnTo>
                    <a:lnTo>
                      <a:pt x="15" y="0"/>
                    </a:lnTo>
                    <a:lnTo>
                      <a:pt x="19" y="0"/>
                    </a:lnTo>
                    <a:lnTo>
                      <a:pt x="21" y="1"/>
                    </a:lnTo>
                    <a:lnTo>
                      <a:pt x="23" y="3"/>
                    </a:lnTo>
                    <a:lnTo>
                      <a:pt x="25" y="4"/>
                    </a:lnTo>
                    <a:lnTo>
                      <a:pt x="28"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32"/>
              <p:cNvSpPr>
                <a:spLocks/>
              </p:cNvSpPr>
              <p:nvPr/>
            </p:nvSpPr>
            <p:spPr bwMode="auto">
              <a:xfrm>
                <a:off x="3669" y="3257"/>
                <a:ext cx="30" cy="30"/>
              </a:xfrm>
              <a:custGeom>
                <a:avLst/>
                <a:gdLst>
                  <a:gd name="T0" fmla="*/ 30 w 60"/>
                  <a:gd name="T1" fmla="*/ 15 h 60"/>
                  <a:gd name="T2" fmla="*/ 30 w 60"/>
                  <a:gd name="T3" fmla="*/ 13 h 60"/>
                  <a:gd name="T4" fmla="*/ 29 w 60"/>
                  <a:gd name="T5" fmla="*/ 10 h 60"/>
                  <a:gd name="T6" fmla="*/ 27 w 60"/>
                  <a:gd name="T7" fmla="*/ 7 h 60"/>
                  <a:gd name="T8" fmla="*/ 26 w 60"/>
                  <a:gd name="T9" fmla="*/ 5 h 60"/>
                  <a:gd name="T10" fmla="*/ 23 w 60"/>
                  <a:gd name="T11" fmla="*/ 3 h 60"/>
                  <a:gd name="T12" fmla="*/ 21 w 60"/>
                  <a:gd name="T13" fmla="*/ 2 h 60"/>
                  <a:gd name="T14" fmla="*/ 18 w 60"/>
                  <a:gd name="T15" fmla="*/ 1 h 60"/>
                  <a:gd name="T16" fmla="*/ 15 w 60"/>
                  <a:gd name="T17" fmla="*/ 0 h 60"/>
                  <a:gd name="T18" fmla="*/ 10 w 60"/>
                  <a:gd name="T19" fmla="*/ 2 h 60"/>
                  <a:gd name="T20" fmla="*/ 5 w 60"/>
                  <a:gd name="T21" fmla="*/ 5 h 60"/>
                  <a:gd name="T22" fmla="*/ 1 w 60"/>
                  <a:gd name="T23" fmla="*/ 10 h 60"/>
                  <a:gd name="T24" fmla="*/ 0 w 60"/>
                  <a:gd name="T25" fmla="*/ 15 h 60"/>
                  <a:gd name="T26" fmla="*/ 1 w 60"/>
                  <a:gd name="T27" fmla="*/ 18 h 60"/>
                  <a:gd name="T28" fmla="*/ 1 w 60"/>
                  <a:gd name="T29" fmla="*/ 21 h 60"/>
                  <a:gd name="T30" fmla="*/ 3 w 60"/>
                  <a:gd name="T31" fmla="*/ 23 h 60"/>
                  <a:gd name="T32" fmla="*/ 4 w 60"/>
                  <a:gd name="T33" fmla="*/ 26 h 60"/>
                  <a:gd name="T34" fmla="*/ 7 w 60"/>
                  <a:gd name="T35" fmla="*/ 28 h 60"/>
                  <a:gd name="T36" fmla="*/ 10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3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4"/>
                    </a:lnTo>
                    <a:lnTo>
                      <a:pt x="51" y="10"/>
                    </a:lnTo>
                    <a:lnTo>
                      <a:pt x="46" y="6"/>
                    </a:lnTo>
                    <a:lnTo>
                      <a:pt x="42" y="3"/>
                    </a:lnTo>
                    <a:lnTo>
                      <a:pt x="36" y="2"/>
                    </a:lnTo>
                    <a:lnTo>
                      <a:pt x="30" y="0"/>
                    </a:lnTo>
                    <a:lnTo>
                      <a:pt x="19" y="3"/>
                    </a:lnTo>
                    <a:lnTo>
                      <a:pt x="9" y="10"/>
                    </a:lnTo>
                    <a:lnTo>
                      <a:pt x="2" y="19"/>
                    </a:lnTo>
                    <a:lnTo>
                      <a:pt x="0" y="30"/>
                    </a:lnTo>
                    <a:lnTo>
                      <a:pt x="1" y="36"/>
                    </a:lnTo>
                    <a:lnTo>
                      <a:pt x="2" y="42"/>
                    </a:lnTo>
                    <a:lnTo>
                      <a:pt x="5" y="46"/>
                    </a:lnTo>
                    <a:lnTo>
                      <a:pt x="8" y="51"/>
                    </a:lnTo>
                    <a:lnTo>
                      <a:pt x="13" y="55"/>
                    </a:lnTo>
                    <a:lnTo>
                      <a:pt x="19" y="58"/>
                    </a:lnTo>
                    <a:lnTo>
                      <a:pt x="24" y="59"/>
                    </a:lnTo>
                    <a:lnTo>
                      <a:pt x="30" y="60"/>
                    </a:lnTo>
                    <a:lnTo>
                      <a:pt x="36" y="59"/>
                    </a:lnTo>
                    <a:lnTo>
                      <a:pt x="42" y="58"/>
                    </a:lnTo>
                    <a:lnTo>
                      <a:pt x="46" y="55"/>
                    </a:lnTo>
                    <a:lnTo>
                      <a:pt x="51" y="51"/>
                    </a:lnTo>
                    <a:lnTo>
                      <a:pt x="54" y="46"/>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33"/>
              <p:cNvSpPr>
                <a:spLocks/>
              </p:cNvSpPr>
              <p:nvPr/>
            </p:nvSpPr>
            <p:spPr bwMode="auto">
              <a:xfrm>
                <a:off x="3677" y="3264"/>
                <a:ext cx="15" cy="15"/>
              </a:xfrm>
              <a:custGeom>
                <a:avLst/>
                <a:gdLst>
                  <a:gd name="T0" fmla="*/ 8 w 30"/>
                  <a:gd name="T1" fmla="*/ 15 h 30"/>
                  <a:gd name="T2" fmla="*/ 6 w 30"/>
                  <a:gd name="T3" fmla="*/ 15 h 30"/>
                  <a:gd name="T4" fmla="*/ 5 w 30"/>
                  <a:gd name="T5" fmla="*/ 15 h 30"/>
                  <a:gd name="T6" fmla="*/ 4 w 30"/>
                  <a:gd name="T7" fmla="*/ 14 h 30"/>
                  <a:gd name="T8" fmla="*/ 3 w 30"/>
                  <a:gd name="T9" fmla="*/ 13 h 30"/>
                  <a:gd name="T10" fmla="*/ 1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1 w 30"/>
                  <a:gd name="T23" fmla="*/ 4 h 30"/>
                  <a:gd name="T24" fmla="*/ 3 w 30"/>
                  <a:gd name="T25" fmla="*/ 3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9"/>
                    </a:lnTo>
                    <a:lnTo>
                      <a:pt x="7" y="27"/>
                    </a:lnTo>
                    <a:lnTo>
                      <a:pt x="5" y="26"/>
                    </a:lnTo>
                    <a:lnTo>
                      <a:pt x="2" y="23"/>
                    </a:lnTo>
                    <a:lnTo>
                      <a:pt x="1" y="20"/>
                    </a:lnTo>
                    <a:lnTo>
                      <a:pt x="0" y="18"/>
                    </a:lnTo>
                    <a:lnTo>
                      <a:pt x="0" y="15"/>
                    </a:lnTo>
                    <a:lnTo>
                      <a:pt x="0" y="12"/>
                    </a:lnTo>
                    <a:lnTo>
                      <a:pt x="1" y="10"/>
                    </a:lnTo>
                    <a:lnTo>
                      <a:pt x="2" y="7"/>
                    </a:lnTo>
                    <a:lnTo>
                      <a:pt x="5" y="5"/>
                    </a:lnTo>
                    <a:lnTo>
                      <a:pt x="7" y="3"/>
                    </a:lnTo>
                    <a:lnTo>
                      <a:pt x="9" y="1"/>
                    </a:lnTo>
                    <a:lnTo>
                      <a:pt x="12" y="0"/>
                    </a:lnTo>
                    <a:lnTo>
                      <a:pt x="15" y="0"/>
                    </a:lnTo>
                    <a:lnTo>
                      <a:pt x="17" y="0"/>
                    </a:lnTo>
                    <a:lnTo>
                      <a:pt x="21" y="1"/>
                    </a:lnTo>
                    <a:lnTo>
                      <a:pt x="23" y="3"/>
                    </a:lnTo>
                    <a:lnTo>
                      <a:pt x="25" y="5"/>
                    </a:lnTo>
                    <a:lnTo>
                      <a:pt x="27"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34"/>
              <p:cNvSpPr>
                <a:spLocks/>
              </p:cNvSpPr>
              <p:nvPr/>
            </p:nvSpPr>
            <p:spPr bwMode="auto">
              <a:xfrm>
                <a:off x="3693" y="3382"/>
                <a:ext cx="30" cy="30"/>
              </a:xfrm>
              <a:custGeom>
                <a:avLst/>
                <a:gdLst>
                  <a:gd name="T0" fmla="*/ 30 w 58"/>
                  <a:gd name="T1" fmla="*/ 15 h 59"/>
                  <a:gd name="T2" fmla="*/ 30 w 58"/>
                  <a:gd name="T3" fmla="*/ 12 h 59"/>
                  <a:gd name="T4" fmla="*/ 29 w 58"/>
                  <a:gd name="T5" fmla="*/ 10 h 59"/>
                  <a:gd name="T6" fmla="*/ 28 w 58"/>
                  <a:gd name="T7" fmla="*/ 7 h 59"/>
                  <a:gd name="T8" fmla="*/ 26 w 58"/>
                  <a:gd name="T9" fmla="*/ 5 h 59"/>
                  <a:gd name="T10" fmla="*/ 24 w 58"/>
                  <a:gd name="T11" fmla="*/ 3 h 59"/>
                  <a:gd name="T12" fmla="*/ 21 w 58"/>
                  <a:gd name="T13" fmla="*/ 2 h 59"/>
                  <a:gd name="T14" fmla="*/ 18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8 w 58"/>
                  <a:gd name="T43" fmla="*/ 30 h 59"/>
                  <a:gd name="T44" fmla="*/ 21 w 58"/>
                  <a:gd name="T45" fmla="*/ 29 h 59"/>
                  <a:gd name="T46" fmla="*/ 24 w 58"/>
                  <a:gd name="T47" fmla="*/ 28 h 59"/>
                  <a:gd name="T48" fmla="*/ 26 w 58"/>
                  <a:gd name="T49" fmla="*/ 26 h 59"/>
                  <a:gd name="T50" fmla="*/ 28 w 58"/>
                  <a:gd name="T51" fmla="*/ 24 h 59"/>
                  <a:gd name="T52" fmla="*/ 29 w 58"/>
                  <a:gd name="T53" fmla="*/ 21 h 59"/>
                  <a:gd name="T54" fmla="*/ 30 w 58"/>
                  <a:gd name="T55" fmla="*/ 18 h 59"/>
                  <a:gd name="T56" fmla="*/ 30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3"/>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8"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35"/>
              <p:cNvSpPr>
                <a:spLocks/>
              </p:cNvSpPr>
              <p:nvPr/>
            </p:nvSpPr>
            <p:spPr bwMode="auto">
              <a:xfrm>
                <a:off x="3701" y="3390"/>
                <a:ext cx="14" cy="14"/>
              </a:xfrm>
              <a:custGeom>
                <a:avLst/>
                <a:gdLst>
                  <a:gd name="T0" fmla="*/ 7 w 28"/>
                  <a:gd name="T1" fmla="*/ 14 h 29"/>
                  <a:gd name="T2" fmla="*/ 6 w 28"/>
                  <a:gd name="T3" fmla="*/ 14 h 29"/>
                  <a:gd name="T4" fmla="*/ 5 w 28"/>
                  <a:gd name="T5" fmla="*/ 14 h 29"/>
                  <a:gd name="T6" fmla="*/ 3 w 28"/>
                  <a:gd name="T7" fmla="*/ 13 h 29"/>
                  <a:gd name="T8" fmla="*/ 2 w 28"/>
                  <a:gd name="T9" fmla="*/ 12 h 29"/>
                  <a:gd name="T10" fmla="*/ 1 w 28"/>
                  <a:gd name="T11" fmla="*/ 11 h 29"/>
                  <a:gd name="T12" fmla="*/ 1 w 28"/>
                  <a:gd name="T13" fmla="*/ 10 h 29"/>
                  <a:gd name="T14" fmla="*/ 0 w 28"/>
                  <a:gd name="T15" fmla="*/ 9 h 29"/>
                  <a:gd name="T16" fmla="*/ 0 w 28"/>
                  <a:gd name="T17" fmla="*/ 7 h 29"/>
                  <a:gd name="T18" fmla="*/ 0 w 28"/>
                  <a:gd name="T19" fmla="*/ 6 h 29"/>
                  <a:gd name="T20" fmla="*/ 1 w 28"/>
                  <a:gd name="T21" fmla="*/ 4 h 29"/>
                  <a:gd name="T22" fmla="*/ 1 w 28"/>
                  <a:gd name="T23" fmla="*/ 3 h 29"/>
                  <a:gd name="T24" fmla="*/ 2 w 28"/>
                  <a:gd name="T25" fmla="*/ 2 h 29"/>
                  <a:gd name="T26" fmla="*/ 3 w 28"/>
                  <a:gd name="T27" fmla="*/ 1 h 29"/>
                  <a:gd name="T28" fmla="*/ 5 w 28"/>
                  <a:gd name="T29" fmla="*/ 1 h 29"/>
                  <a:gd name="T30" fmla="*/ 6 w 28"/>
                  <a:gd name="T31" fmla="*/ 0 h 29"/>
                  <a:gd name="T32" fmla="*/ 7 w 28"/>
                  <a:gd name="T33" fmla="*/ 0 h 29"/>
                  <a:gd name="T34" fmla="*/ 9 w 28"/>
                  <a:gd name="T35" fmla="*/ 0 h 29"/>
                  <a:gd name="T36" fmla="*/ 10 w 28"/>
                  <a:gd name="T37" fmla="*/ 1 h 29"/>
                  <a:gd name="T38" fmla="*/ 12 w 28"/>
                  <a:gd name="T39" fmla="*/ 1 h 29"/>
                  <a:gd name="T40" fmla="*/ 13 w 28"/>
                  <a:gd name="T41" fmla="*/ 2 h 29"/>
                  <a:gd name="T42" fmla="*/ 13 w 28"/>
                  <a:gd name="T43" fmla="*/ 3 h 29"/>
                  <a:gd name="T44" fmla="*/ 14 w 28"/>
                  <a:gd name="T45" fmla="*/ 4 h 29"/>
                  <a:gd name="T46" fmla="*/ 14 w 28"/>
                  <a:gd name="T47" fmla="*/ 6 h 29"/>
                  <a:gd name="T48" fmla="*/ 14 w 28"/>
                  <a:gd name="T49" fmla="*/ 7 h 29"/>
                  <a:gd name="T50" fmla="*/ 14 w 28"/>
                  <a:gd name="T51" fmla="*/ 10 h 29"/>
                  <a:gd name="T52" fmla="*/ 13 w 28"/>
                  <a:gd name="T53" fmla="*/ 12 h 29"/>
                  <a:gd name="T54" fmla="*/ 10 w 28"/>
                  <a:gd name="T55" fmla="*/ 14 h 29"/>
                  <a:gd name="T56" fmla="*/ 7 w 28"/>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9">
                    <a:moveTo>
                      <a:pt x="13" y="29"/>
                    </a:moveTo>
                    <a:lnTo>
                      <a:pt x="11" y="29"/>
                    </a:lnTo>
                    <a:lnTo>
                      <a:pt x="9" y="28"/>
                    </a:lnTo>
                    <a:lnTo>
                      <a:pt x="5" y="27"/>
                    </a:lnTo>
                    <a:lnTo>
                      <a:pt x="3" y="25"/>
                    </a:lnTo>
                    <a:lnTo>
                      <a:pt x="2" y="22"/>
                    </a:lnTo>
                    <a:lnTo>
                      <a:pt x="1" y="20"/>
                    </a:lnTo>
                    <a:lnTo>
                      <a:pt x="0" y="18"/>
                    </a:lnTo>
                    <a:lnTo>
                      <a:pt x="0" y="14"/>
                    </a:lnTo>
                    <a:lnTo>
                      <a:pt x="0" y="12"/>
                    </a:lnTo>
                    <a:lnTo>
                      <a:pt x="1" y="8"/>
                    </a:lnTo>
                    <a:lnTo>
                      <a:pt x="2" y="6"/>
                    </a:lnTo>
                    <a:lnTo>
                      <a:pt x="3" y="4"/>
                    </a:lnTo>
                    <a:lnTo>
                      <a:pt x="5" y="3"/>
                    </a:lnTo>
                    <a:lnTo>
                      <a:pt x="9" y="2"/>
                    </a:lnTo>
                    <a:lnTo>
                      <a:pt x="11" y="0"/>
                    </a:lnTo>
                    <a:lnTo>
                      <a:pt x="13" y="0"/>
                    </a:lnTo>
                    <a:lnTo>
                      <a:pt x="17" y="0"/>
                    </a:lnTo>
                    <a:lnTo>
                      <a:pt x="19" y="2"/>
                    </a:lnTo>
                    <a:lnTo>
                      <a:pt x="23" y="3"/>
                    </a:lnTo>
                    <a:lnTo>
                      <a:pt x="25" y="4"/>
                    </a:lnTo>
                    <a:lnTo>
                      <a:pt x="26" y="6"/>
                    </a:lnTo>
                    <a:lnTo>
                      <a:pt x="27" y="8"/>
                    </a:lnTo>
                    <a:lnTo>
                      <a:pt x="28" y="12"/>
                    </a:lnTo>
                    <a:lnTo>
                      <a:pt x="28" y="14"/>
                    </a:lnTo>
                    <a:lnTo>
                      <a:pt x="27" y="20"/>
                    </a:lnTo>
                    <a:lnTo>
                      <a:pt x="25" y="25"/>
                    </a:lnTo>
                    <a:lnTo>
                      <a:pt x="19" y="28"/>
                    </a:lnTo>
                    <a:lnTo>
                      <a:pt x="13"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336"/>
              <p:cNvSpPr>
                <a:spLocks/>
              </p:cNvSpPr>
              <p:nvPr/>
            </p:nvSpPr>
            <p:spPr bwMode="auto">
              <a:xfrm>
                <a:off x="3842" y="3409"/>
                <a:ext cx="30" cy="30"/>
              </a:xfrm>
              <a:custGeom>
                <a:avLst/>
                <a:gdLst>
                  <a:gd name="T0" fmla="*/ 30 w 60"/>
                  <a:gd name="T1" fmla="*/ 16 h 58"/>
                  <a:gd name="T2" fmla="*/ 30 w 60"/>
                  <a:gd name="T3" fmla="*/ 12 h 58"/>
                  <a:gd name="T4" fmla="*/ 29 w 60"/>
                  <a:gd name="T5" fmla="*/ 9 h 58"/>
                  <a:gd name="T6" fmla="*/ 27 w 60"/>
                  <a:gd name="T7" fmla="*/ 6 h 58"/>
                  <a:gd name="T8" fmla="*/ 26 w 60"/>
                  <a:gd name="T9" fmla="*/ 4 h 58"/>
                  <a:gd name="T10" fmla="*/ 23 w 60"/>
                  <a:gd name="T11" fmla="*/ 2 h 58"/>
                  <a:gd name="T12" fmla="*/ 21 w 60"/>
                  <a:gd name="T13" fmla="*/ 1 h 58"/>
                  <a:gd name="T14" fmla="*/ 18 w 60"/>
                  <a:gd name="T15" fmla="*/ 0 h 58"/>
                  <a:gd name="T16" fmla="*/ 15 w 60"/>
                  <a:gd name="T17" fmla="*/ 0 h 58"/>
                  <a:gd name="T18" fmla="*/ 9 w 60"/>
                  <a:gd name="T19" fmla="*/ 1 h 58"/>
                  <a:gd name="T20" fmla="*/ 4 w 60"/>
                  <a:gd name="T21" fmla="*/ 4 h 58"/>
                  <a:gd name="T22" fmla="*/ 1 w 60"/>
                  <a:gd name="T23" fmla="*/ 9 h 58"/>
                  <a:gd name="T24" fmla="*/ 0 w 60"/>
                  <a:gd name="T25" fmla="*/ 16 h 58"/>
                  <a:gd name="T26" fmla="*/ 1 w 60"/>
                  <a:gd name="T27" fmla="*/ 18 h 58"/>
                  <a:gd name="T28" fmla="*/ 1 w 60"/>
                  <a:gd name="T29" fmla="*/ 21 h 58"/>
                  <a:gd name="T30" fmla="*/ 2 w 60"/>
                  <a:gd name="T31" fmla="*/ 24 h 58"/>
                  <a:gd name="T32" fmla="*/ 4 w 60"/>
                  <a:gd name="T33" fmla="*/ 26 h 58"/>
                  <a:gd name="T34" fmla="*/ 6 w 60"/>
                  <a:gd name="T35" fmla="*/ 28 h 58"/>
                  <a:gd name="T36" fmla="*/ 9 w 60"/>
                  <a:gd name="T37" fmla="*/ 29 h 58"/>
                  <a:gd name="T38" fmla="*/ 12 w 60"/>
                  <a:gd name="T39" fmla="*/ 30 h 58"/>
                  <a:gd name="T40" fmla="*/ 15 w 60"/>
                  <a:gd name="T41" fmla="*/ 30 h 58"/>
                  <a:gd name="T42" fmla="*/ 18 w 60"/>
                  <a:gd name="T43" fmla="*/ 30 h 58"/>
                  <a:gd name="T44" fmla="*/ 21 w 60"/>
                  <a:gd name="T45" fmla="*/ 29 h 58"/>
                  <a:gd name="T46" fmla="*/ 23 w 60"/>
                  <a:gd name="T47" fmla="*/ 28 h 58"/>
                  <a:gd name="T48" fmla="*/ 26 w 60"/>
                  <a:gd name="T49" fmla="*/ 26 h 58"/>
                  <a:gd name="T50" fmla="*/ 27 w 60"/>
                  <a:gd name="T51" fmla="*/ 24 h 58"/>
                  <a:gd name="T52" fmla="*/ 29 w 60"/>
                  <a:gd name="T53" fmla="*/ 21 h 58"/>
                  <a:gd name="T54" fmla="*/ 30 w 60"/>
                  <a:gd name="T55" fmla="*/ 18 h 58"/>
                  <a:gd name="T56" fmla="*/ 30 w 60"/>
                  <a:gd name="T57" fmla="*/ 1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8">
                    <a:moveTo>
                      <a:pt x="60" y="30"/>
                    </a:moveTo>
                    <a:lnTo>
                      <a:pt x="59" y="24"/>
                    </a:lnTo>
                    <a:lnTo>
                      <a:pt x="57" y="18"/>
                    </a:lnTo>
                    <a:lnTo>
                      <a:pt x="54" y="12"/>
                    </a:lnTo>
                    <a:lnTo>
                      <a:pt x="51" y="8"/>
                    </a:lnTo>
                    <a:lnTo>
                      <a:pt x="46" y="4"/>
                    </a:lnTo>
                    <a:lnTo>
                      <a:pt x="41" y="2"/>
                    </a:lnTo>
                    <a:lnTo>
                      <a:pt x="36" y="0"/>
                    </a:lnTo>
                    <a:lnTo>
                      <a:pt x="30" y="0"/>
                    </a:lnTo>
                    <a:lnTo>
                      <a:pt x="18" y="2"/>
                    </a:lnTo>
                    <a:lnTo>
                      <a:pt x="8" y="8"/>
                    </a:lnTo>
                    <a:lnTo>
                      <a:pt x="2" y="18"/>
                    </a:lnTo>
                    <a:lnTo>
                      <a:pt x="0" y="30"/>
                    </a:lnTo>
                    <a:lnTo>
                      <a:pt x="1" y="35"/>
                    </a:lnTo>
                    <a:lnTo>
                      <a:pt x="2" y="40"/>
                    </a:lnTo>
                    <a:lnTo>
                      <a:pt x="4" y="46"/>
                    </a:lnTo>
                    <a:lnTo>
                      <a:pt x="8" y="50"/>
                    </a:lnTo>
                    <a:lnTo>
                      <a:pt x="12" y="54"/>
                    </a:lnTo>
                    <a:lnTo>
                      <a:pt x="18" y="56"/>
                    </a:lnTo>
                    <a:lnTo>
                      <a:pt x="24" y="58"/>
                    </a:lnTo>
                    <a:lnTo>
                      <a:pt x="30" y="58"/>
                    </a:lnTo>
                    <a:lnTo>
                      <a:pt x="36" y="58"/>
                    </a:lnTo>
                    <a:lnTo>
                      <a:pt x="41" y="56"/>
                    </a:lnTo>
                    <a:lnTo>
                      <a:pt x="46" y="54"/>
                    </a:lnTo>
                    <a:lnTo>
                      <a:pt x="51" y="50"/>
                    </a:lnTo>
                    <a:lnTo>
                      <a:pt x="54" y="46"/>
                    </a:lnTo>
                    <a:lnTo>
                      <a:pt x="57" y="40"/>
                    </a:lnTo>
                    <a:lnTo>
                      <a:pt x="59" y="35"/>
                    </a:lnTo>
                    <a:lnTo>
                      <a:pt x="60" y="30"/>
                    </a:lnTo>
                    <a:close/>
                  </a:path>
                </a:pathLst>
              </a:custGeom>
              <a:solidFill>
                <a:srgbClr val="68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337"/>
              <p:cNvSpPr>
                <a:spLocks/>
              </p:cNvSpPr>
              <p:nvPr/>
            </p:nvSpPr>
            <p:spPr bwMode="auto">
              <a:xfrm>
                <a:off x="3850" y="3417"/>
                <a:ext cx="15" cy="14"/>
              </a:xfrm>
              <a:custGeom>
                <a:avLst/>
                <a:gdLst>
                  <a:gd name="T0" fmla="*/ 8 w 30"/>
                  <a:gd name="T1" fmla="*/ 14 h 28"/>
                  <a:gd name="T2" fmla="*/ 6 w 30"/>
                  <a:gd name="T3" fmla="*/ 14 h 28"/>
                  <a:gd name="T4" fmla="*/ 5 w 30"/>
                  <a:gd name="T5" fmla="*/ 14 h 28"/>
                  <a:gd name="T6" fmla="*/ 4 w 30"/>
                  <a:gd name="T7" fmla="*/ 13 h 28"/>
                  <a:gd name="T8" fmla="*/ 2 w 30"/>
                  <a:gd name="T9" fmla="*/ 13 h 28"/>
                  <a:gd name="T10" fmla="*/ 1 w 30"/>
                  <a:gd name="T11" fmla="*/ 12 h 28"/>
                  <a:gd name="T12" fmla="*/ 1 w 30"/>
                  <a:gd name="T13" fmla="*/ 10 h 28"/>
                  <a:gd name="T14" fmla="*/ 0 w 30"/>
                  <a:gd name="T15" fmla="*/ 9 h 28"/>
                  <a:gd name="T16" fmla="*/ 0 w 30"/>
                  <a:gd name="T17" fmla="*/ 8 h 28"/>
                  <a:gd name="T18" fmla="*/ 0 w 30"/>
                  <a:gd name="T19" fmla="*/ 6 h 28"/>
                  <a:gd name="T20" fmla="*/ 1 w 30"/>
                  <a:gd name="T21" fmla="*/ 5 h 28"/>
                  <a:gd name="T22" fmla="*/ 1 w 30"/>
                  <a:gd name="T23" fmla="*/ 3 h 28"/>
                  <a:gd name="T24" fmla="*/ 2 w 30"/>
                  <a:gd name="T25" fmla="*/ 2 h 28"/>
                  <a:gd name="T26" fmla="*/ 4 w 30"/>
                  <a:gd name="T27" fmla="*/ 1 h 28"/>
                  <a:gd name="T28" fmla="*/ 5 w 30"/>
                  <a:gd name="T29" fmla="*/ 1 h 28"/>
                  <a:gd name="T30" fmla="*/ 6 w 30"/>
                  <a:gd name="T31" fmla="*/ 0 h 28"/>
                  <a:gd name="T32" fmla="*/ 8 w 30"/>
                  <a:gd name="T33" fmla="*/ 0 h 28"/>
                  <a:gd name="T34" fmla="*/ 9 w 30"/>
                  <a:gd name="T35" fmla="*/ 0 h 28"/>
                  <a:gd name="T36" fmla="*/ 11 w 30"/>
                  <a:gd name="T37" fmla="*/ 1 h 28"/>
                  <a:gd name="T38" fmla="*/ 12 w 30"/>
                  <a:gd name="T39" fmla="*/ 1 h 28"/>
                  <a:gd name="T40" fmla="*/ 13 w 30"/>
                  <a:gd name="T41" fmla="*/ 2 h 28"/>
                  <a:gd name="T42" fmla="*/ 13 w 30"/>
                  <a:gd name="T43" fmla="*/ 3 h 28"/>
                  <a:gd name="T44" fmla="*/ 15 w 30"/>
                  <a:gd name="T45" fmla="*/ 5 h 28"/>
                  <a:gd name="T46" fmla="*/ 15 w 30"/>
                  <a:gd name="T47" fmla="*/ 6 h 28"/>
                  <a:gd name="T48" fmla="*/ 15 w 30"/>
                  <a:gd name="T49" fmla="*/ 8 h 28"/>
                  <a:gd name="T50" fmla="*/ 15 w 30"/>
                  <a:gd name="T51" fmla="*/ 10 h 28"/>
                  <a:gd name="T52" fmla="*/ 13 w 30"/>
                  <a:gd name="T53" fmla="*/ 13 h 28"/>
                  <a:gd name="T54" fmla="*/ 11 w 30"/>
                  <a:gd name="T55" fmla="*/ 14 h 28"/>
                  <a:gd name="T56" fmla="*/ 8 w 30"/>
                  <a:gd name="T57" fmla="*/ 14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8">
                    <a:moveTo>
                      <a:pt x="15" y="28"/>
                    </a:moveTo>
                    <a:lnTo>
                      <a:pt x="11" y="28"/>
                    </a:lnTo>
                    <a:lnTo>
                      <a:pt x="9" y="27"/>
                    </a:lnTo>
                    <a:lnTo>
                      <a:pt x="7" y="26"/>
                    </a:lnTo>
                    <a:lnTo>
                      <a:pt x="4" y="25"/>
                    </a:lnTo>
                    <a:lnTo>
                      <a:pt x="2" y="23"/>
                    </a:lnTo>
                    <a:lnTo>
                      <a:pt x="1" y="19"/>
                    </a:lnTo>
                    <a:lnTo>
                      <a:pt x="0" y="17"/>
                    </a:lnTo>
                    <a:lnTo>
                      <a:pt x="0" y="15"/>
                    </a:lnTo>
                    <a:lnTo>
                      <a:pt x="0" y="11"/>
                    </a:lnTo>
                    <a:lnTo>
                      <a:pt x="1" y="9"/>
                    </a:lnTo>
                    <a:lnTo>
                      <a:pt x="2" y="5"/>
                    </a:lnTo>
                    <a:lnTo>
                      <a:pt x="4" y="3"/>
                    </a:lnTo>
                    <a:lnTo>
                      <a:pt x="7" y="2"/>
                    </a:lnTo>
                    <a:lnTo>
                      <a:pt x="9" y="1"/>
                    </a:lnTo>
                    <a:lnTo>
                      <a:pt x="11" y="0"/>
                    </a:lnTo>
                    <a:lnTo>
                      <a:pt x="15" y="0"/>
                    </a:lnTo>
                    <a:lnTo>
                      <a:pt x="17" y="0"/>
                    </a:lnTo>
                    <a:lnTo>
                      <a:pt x="21" y="1"/>
                    </a:lnTo>
                    <a:lnTo>
                      <a:pt x="23" y="2"/>
                    </a:lnTo>
                    <a:lnTo>
                      <a:pt x="25" y="3"/>
                    </a:lnTo>
                    <a:lnTo>
                      <a:pt x="26" y="5"/>
                    </a:lnTo>
                    <a:lnTo>
                      <a:pt x="29" y="9"/>
                    </a:lnTo>
                    <a:lnTo>
                      <a:pt x="30" y="11"/>
                    </a:lnTo>
                    <a:lnTo>
                      <a:pt x="30" y="15"/>
                    </a:lnTo>
                    <a:lnTo>
                      <a:pt x="29" y="20"/>
                    </a:lnTo>
                    <a:lnTo>
                      <a:pt x="25" y="25"/>
                    </a:lnTo>
                    <a:lnTo>
                      <a:pt x="21" y="27"/>
                    </a:lnTo>
                    <a:lnTo>
                      <a:pt x="15" y="28"/>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338"/>
              <p:cNvSpPr>
                <a:spLocks/>
              </p:cNvSpPr>
              <p:nvPr/>
            </p:nvSpPr>
            <p:spPr bwMode="auto">
              <a:xfrm>
                <a:off x="3869" y="3310"/>
                <a:ext cx="30" cy="30"/>
              </a:xfrm>
              <a:custGeom>
                <a:avLst/>
                <a:gdLst>
                  <a:gd name="T0" fmla="*/ 30 w 60"/>
                  <a:gd name="T1" fmla="*/ 15 h 59"/>
                  <a:gd name="T2" fmla="*/ 30 w 60"/>
                  <a:gd name="T3" fmla="*/ 12 h 59"/>
                  <a:gd name="T4" fmla="*/ 29 w 60"/>
                  <a:gd name="T5" fmla="*/ 10 h 59"/>
                  <a:gd name="T6" fmla="*/ 27 w 60"/>
                  <a:gd name="T7" fmla="*/ 7 h 59"/>
                  <a:gd name="T8" fmla="*/ 25 w 60"/>
                  <a:gd name="T9" fmla="*/ 5 h 59"/>
                  <a:gd name="T10" fmla="*/ 23 w 60"/>
                  <a:gd name="T11" fmla="*/ 3 h 59"/>
                  <a:gd name="T12" fmla="*/ 21 w 60"/>
                  <a:gd name="T13" fmla="*/ 2 h 59"/>
                  <a:gd name="T14" fmla="*/ 18 w 60"/>
                  <a:gd name="T15" fmla="*/ 0 h 59"/>
                  <a:gd name="T16" fmla="*/ 15 w 60"/>
                  <a:gd name="T17" fmla="*/ 0 h 59"/>
                  <a:gd name="T18" fmla="*/ 9 w 60"/>
                  <a:gd name="T19" fmla="*/ 2 h 59"/>
                  <a:gd name="T20" fmla="*/ 5 w 60"/>
                  <a:gd name="T21" fmla="*/ 5 h 59"/>
                  <a:gd name="T22" fmla="*/ 1 w 60"/>
                  <a:gd name="T23" fmla="*/ 9 h 59"/>
                  <a:gd name="T24" fmla="*/ 0 w 60"/>
                  <a:gd name="T25" fmla="*/ 15 h 59"/>
                  <a:gd name="T26" fmla="*/ 1 w 60"/>
                  <a:gd name="T27" fmla="*/ 18 h 59"/>
                  <a:gd name="T28" fmla="*/ 1 w 60"/>
                  <a:gd name="T29" fmla="*/ 21 h 59"/>
                  <a:gd name="T30" fmla="*/ 3 w 60"/>
                  <a:gd name="T31" fmla="*/ 24 h 59"/>
                  <a:gd name="T32" fmla="*/ 5 w 60"/>
                  <a:gd name="T33" fmla="*/ 26 h 59"/>
                  <a:gd name="T34" fmla="*/ 7 w 60"/>
                  <a:gd name="T35" fmla="*/ 28 h 59"/>
                  <a:gd name="T36" fmla="*/ 9 w 60"/>
                  <a:gd name="T37" fmla="*/ 29 h 59"/>
                  <a:gd name="T38" fmla="*/ 12 w 60"/>
                  <a:gd name="T39" fmla="*/ 30 h 59"/>
                  <a:gd name="T40" fmla="*/ 15 w 60"/>
                  <a:gd name="T41" fmla="*/ 30 h 59"/>
                  <a:gd name="T42" fmla="*/ 18 w 60"/>
                  <a:gd name="T43" fmla="*/ 30 h 59"/>
                  <a:gd name="T44" fmla="*/ 21 w 60"/>
                  <a:gd name="T45" fmla="*/ 29 h 59"/>
                  <a:gd name="T46" fmla="*/ 23 w 60"/>
                  <a:gd name="T47" fmla="*/ 28 h 59"/>
                  <a:gd name="T48" fmla="*/ 25 w 60"/>
                  <a:gd name="T49" fmla="*/ 26 h 59"/>
                  <a:gd name="T50" fmla="*/ 27 w 60"/>
                  <a:gd name="T51" fmla="*/ 24 h 59"/>
                  <a:gd name="T52" fmla="*/ 29 w 60"/>
                  <a:gd name="T53" fmla="*/ 21 h 59"/>
                  <a:gd name="T54" fmla="*/ 30 w 60"/>
                  <a:gd name="T55" fmla="*/ 18 h 59"/>
                  <a:gd name="T56" fmla="*/ 30 w 60"/>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59">
                    <a:moveTo>
                      <a:pt x="60" y="29"/>
                    </a:moveTo>
                    <a:lnTo>
                      <a:pt x="59" y="24"/>
                    </a:lnTo>
                    <a:lnTo>
                      <a:pt x="57" y="19"/>
                    </a:lnTo>
                    <a:lnTo>
                      <a:pt x="54" y="13"/>
                    </a:lnTo>
                    <a:lnTo>
                      <a:pt x="50" y="9"/>
                    </a:lnTo>
                    <a:lnTo>
                      <a:pt x="46" y="5"/>
                    </a:lnTo>
                    <a:lnTo>
                      <a:pt x="41" y="3"/>
                    </a:lnTo>
                    <a:lnTo>
                      <a:pt x="36" y="0"/>
                    </a:lnTo>
                    <a:lnTo>
                      <a:pt x="30" y="0"/>
                    </a:lnTo>
                    <a:lnTo>
                      <a:pt x="18" y="3"/>
                    </a:lnTo>
                    <a:lnTo>
                      <a:pt x="9" y="9"/>
                    </a:lnTo>
                    <a:lnTo>
                      <a:pt x="2" y="18"/>
                    </a:lnTo>
                    <a:lnTo>
                      <a:pt x="0" y="29"/>
                    </a:lnTo>
                    <a:lnTo>
                      <a:pt x="1" y="35"/>
                    </a:lnTo>
                    <a:lnTo>
                      <a:pt x="2" y="41"/>
                    </a:lnTo>
                    <a:lnTo>
                      <a:pt x="6" y="47"/>
                    </a:lnTo>
                    <a:lnTo>
                      <a:pt x="9" y="51"/>
                    </a:lnTo>
                    <a:lnTo>
                      <a:pt x="14" y="55"/>
                    </a:lnTo>
                    <a:lnTo>
                      <a:pt x="18" y="57"/>
                    </a:lnTo>
                    <a:lnTo>
                      <a:pt x="24" y="59"/>
                    </a:lnTo>
                    <a:lnTo>
                      <a:pt x="30" y="59"/>
                    </a:lnTo>
                    <a:lnTo>
                      <a:pt x="36" y="59"/>
                    </a:lnTo>
                    <a:lnTo>
                      <a:pt x="41" y="57"/>
                    </a:lnTo>
                    <a:lnTo>
                      <a:pt x="46" y="55"/>
                    </a:lnTo>
                    <a:lnTo>
                      <a:pt x="50" y="51"/>
                    </a:lnTo>
                    <a:lnTo>
                      <a:pt x="54" y="47"/>
                    </a:lnTo>
                    <a:lnTo>
                      <a:pt x="57" y="41"/>
                    </a:lnTo>
                    <a:lnTo>
                      <a:pt x="59" y="35"/>
                    </a:lnTo>
                    <a:lnTo>
                      <a:pt x="60"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339"/>
              <p:cNvSpPr>
                <a:spLocks/>
              </p:cNvSpPr>
              <p:nvPr/>
            </p:nvSpPr>
            <p:spPr bwMode="auto">
              <a:xfrm>
                <a:off x="3876" y="3318"/>
                <a:ext cx="15" cy="14"/>
              </a:xfrm>
              <a:custGeom>
                <a:avLst/>
                <a:gdLst>
                  <a:gd name="T0" fmla="*/ 8 w 30"/>
                  <a:gd name="T1" fmla="*/ 14 h 29"/>
                  <a:gd name="T2" fmla="*/ 6 w 30"/>
                  <a:gd name="T3" fmla="*/ 14 h 29"/>
                  <a:gd name="T4" fmla="*/ 5 w 30"/>
                  <a:gd name="T5" fmla="*/ 14 h 29"/>
                  <a:gd name="T6" fmla="*/ 4 w 30"/>
                  <a:gd name="T7" fmla="*/ 13 h 29"/>
                  <a:gd name="T8" fmla="*/ 2 w 30"/>
                  <a:gd name="T9" fmla="*/ 12 h 29"/>
                  <a:gd name="T10" fmla="*/ 2 w 30"/>
                  <a:gd name="T11" fmla="*/ 11 h 29"/>
                  <a:gd name="T12" fmla="*/ 1 w 30"/>
                  <a:gd name="T13" fmla="*/ 10 h 29"/>
                  <a:gd name="T14" fmla="*/ 0 w 30"/>
                  <a:gd name="T15" fmla="*/ 9 h 29"/>
                  <a:gd name="T16" fmla="*/ 0 w 30"/>
                  <a:gd name="T17" fmla="*/ 7 h 29"/>
                  <a:gd name="T18" fmla="*/ 0 w 30"/>
                  <a:gd name="T19" fmla="*/ 6 h 29"/>
                  <a:gd name="T20" fmla="*/ 1 w 30"/>
                  <a:gd name="T21" fmla="*/ 4 h 29"/>
                  <a:gd name="T22" fmla="*/ 2 w 30"/>
                  <a:gd name="T23" fmla="*/ 3 h 29"/>
                  <a:gd name="T24" fmla="*/ 2 w 30"/>
                  <a:gd name="T25" fmla="*/ 2 h 29"/>
                  <a:gd name="T26" fmla="*/ 4 w 30"/>
                  <a:gd name="T27" fmla="*/ 1 h 29"/>
                  <a:gd name="T28" fmla="*/ 5 w 30"/>
                  <a:gd name="T29" fmla="*/ 1 h 29"/>
                  <a:gd name="T30" fmla="*/ 6 w 30"/>
                  <a:gd name="T31" fmla="*/ 0 h 29"/>
                  <a:gd name="T32" fmla="*/ 8 w 30"/>
                  <a:gd name="T33" fmla="*/ 0 h 29"/>
                  <a:gd name="T34" fmla="*/ 9 w 30"/>
                  <a:gd name="T35" fmla="*/ 0 h 29"/>
                  <a:gd name="T36" fmla="*/ 11 w 30"/>
                  <a:gd name="T37" fmla="*/ 1 h 29"/>
                  <a:gd name="T38" fmla="*/ 12 w 30"/>
                  <a:gd name="T39" fmla="*/ 1 h 29"/>
                  <a:gd name="T40" fmla="*/ 13 w 30"/>
                  <a:gd name="T41" fmla="*/ 2 h 29"/>
                  <a:gd name="T42" fmla="*/ 13 w 30"/>
                  <a:gd name="T43" fmla="*/ 3 h 29"/>
                  <a:gd name="T44" fmla="*/ 15 w 30"/>
                  <a:gd name="T45" fmla="*/ 4 h 29"/>
                  <a:gd name="T46" fmla="*/ 15 w 30"/>
                  <a:gd name="T47" fmla="*/ 6 h 29"/>
                  <a:gd name="T48" fmla="*/ 15 w 30"/>
                  <a:gd name="T49" fmla="*/ 7 h 29"/>
                  <a:gd name="T50" fmla="*/ 15 w 30"/>
                  <a:gd name="T51" fmla="*/ 10 h 29"/>
                  <a:gd name="T52" fmla="*/ 13 w 30"/>
                  <a:gd name="T53" fmla="*/ 12 h 29"/>
                  <a:gd name="T54" fmla="*/ 11 w 30"/>
                  <a:gd name="T55" fmla="*/ 14 h 29"/>
                  <a:gd name="T56" fmla="*/ 8 w 30"/>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9">
                    <a:moveTo>
                      <a:pt x="15" y="29"/>
                    </a:moveTo>
                    <a:lnTo>
                      <a:pt x="12" y="29"/>
                    </a:lnTo>
                    <a:lnTo>
                      <a:pt x="9" y="28"/>
                    </a:lnTo>
                    <a:lnTo>
                      <a:pt x="7" y="27"/>
                    </a:lnTo>
                    <a:lnTo>
                      <a:pt x="4" y="25"/>
                    </a:lnTo>
                    <a:lnTo>
                      <a:pt x="3" y="22"/>
                    </a:lnTo>
                    <a:lnTo>
                      <a:pt x="1" y="20"/>
                    </a:lnTo>
                    <a:lnTo>
                      <a:pt x="0" y="18"/>
                    </a:lnTo>
                    <a:lnTo>
                      <a:pt x="0" y="14"/>
                    </a:lnTo>
                    <a:lnTo>
                      <a:pt x="0" y="12"/>
                    </a:lnTo>
                    <a:lnTo>
                      <a:pt x="1" y="9"/>
                    </a:lnTo>
                    <a:lnTo>
                      <a:pt x="3" y="6"/>
                    </a:lnTo>
                    <a:lnTo>
                      <a:pt x="4" y="4"/>
                    </a:lnTo>
                    <a:lnTo>
                      <a:pt x="7" y="3"/>
                    </a:lnTo>
                    <a:lnTo>
                      <a:pt x="9" y="2"/>
                    </a:lnTo>
                    <a:lnTo>
                      <a:pt x="12" y="0"/>
                    </a:lnTo>
                    <a:lnTo>
                      <a:pt x="15" y="0"/>
                    </a:lnTo>
                    <a:lnTo>
                      <a:pt x="17" y="0"/>
                    </a:lnTo>
                    <a:lnTo>
                      <a:pt x="21" y="2"/>
                    </a:lnTo>
                    <a:lnTo>
                      <a:pt x="23" y="3"/>
                    </a:lnTo>
                    <a:lnTo>
                      <a:pt x="25" y="4"/>
                    </a:lnTo>
                    <a:lnTo>
                      <a:pt x="26" y="6"/>
                    </a:lnTo>
                    <a:lnTo>
                      <a:pt x="29" y="9"/>
                    </a:lnTo>
                    <a:lnTo>
                      <a:pt x="30" y="12"/>
                    </a:lnTo>
                    <a:lnTo>
                      <a:pt x="30" y="14"/>
                    </a:lnTo>
                    <a:lnTo>
                      <a:pt x="29" y="20"/>
                    </a:lnTo>
                    <a:lnTo>
                      <a:pt x="25" y="25"/>
                    </a:lnTo>
                    <a:lnTo>
                      <a:pt x="21" y="28"/>
                    </a:lnTo>
                    <a:lnTo>
                      <a:pt x="15"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340"/>
              <p:cNvSpPr>
                <a:spLocks/>
              </p:cNvSpPr>
              <p:nvPr/>
            </p:nvSpPr>
            <p:spPr bwMode="auto">
              <a:xfrm>
                <a:off x="3869" y="3182"/>
                <a:ext cx="30" cy="30"/>
              </a:xfrm>
              <a:custGeom>
                <a:avLst/>
                <a:gdLst>
                  <a:gd name="T0" fmla="*/ 30 w 60"/>
                  <a:gd name="T1" fmla="*/ 15 h 60"/>
                  <a:gd name="T2" fmla="*/ 30 w 60"/>
                  <a:gd name="T3" fmla="*/ 12 h 60"/>
                  <a:gd name="T4" fmla="*/ 29 w 60"/>
                  <a:gd name="T5" fmla="*/ 9 h 60"/>
                  <a:gd name="T6" fmla="*/ 27 w 60"/>
                  <a:gd name="T7" fmla="*/ 7 h 60"/>
                  <a:gd name="T8" fmla="*/ 25 w 60"/>
                  <a:gd name="T9" fmla="*/ 5 h 60"/>
                  <a:gd name="T10" fmla="*/ 23 w 60"/>
                  <a:gd name="T11" fmla="*/ 3 h 60"/>
                  <a:gd name="T12" fmla="*/ 21 w 60"/>
                  <a:gd name="T13" fmla="*/ 1 h 60"/>
                  <a:gd name="T14" fmla="*/ 18 w 60"/>
                  <a:gd name="T15" fmla="*/ 1 h 60"/>
                  <a:gd name="T16" fmla="*/ 15 w 60"/>
                  <a:gd name="T17" fmla="*/ 0 h 60"/>
                  <a:gd name="T18" fmla="*/ 9 w 60"/>
                  <a:gd name="T19" fmla="*/ 1 h 60"/>
                  <a:gd name="T20" fmla="*/ 5 w 60"/>
                  <a:gd name="T21" fmla="*/ 5 h 60"/>
                  <a:gd name="T22" fmla="*/ 1 w 60"/>
                  <a:gd name="T23" fmla="*/ 9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29 h 60"/>
                  <a:gd name="T40" fmla="*/ 15 w 60"/>
                  <a:gd name="T41" fmla="*/ 30 h 60"/>
                  <a:gd name="T42" fmla="*/ 18 w 60"/>
                  <a:gd name="T43" fmla="*/ 29 h 60"/>
                  <a:gd name="T44" fmla="*/ 21 w 60"/>
                  <a:gd name="T45" fmla="*/ 29 h 60"/>
                  <a:gd name="T46" fmla="*/ 23 w 60"/>
                  <a:gd name="T47" fmla="*/ 28 h 60"/>
                  <a:gd name="T48" fmla="*/ 25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4"/>
                    </a:lnTo>
                    <a:lnTo>
                      <a:pt x="57" y="18"/>
                    </a:lnTo>
                    <a:lnTo>
                      <a:pt x="54" y="13"/>
                    </a:lnTo>
                    <a:lnTo>
                      <a:pt x="50" y="9"/>
                    </a:lnTo>
                    <a:lnTo>
                      <a:pt x="46" y="5"/>
                    </a:lnTo>
                    <a:lnTo>
                      <a:pt x="41" y="2"/>
                    </a:lnTo>
                    <a:lnTo>
                      <a:pt x="36" y="1"/>
                    </a:lnTo>
                    <a:lnTo>
                      <a:pt x="30" y="0"/>
                    </a:lnTo>
                    <a:lnTo>
                      <a:pt x="18" y="2"/>
                    </a:lnTo>
                    <a:lnTo>
                      <a:pt x="9" y="9"/>
                    </a:lnTo>
                    <a:lnTo>
                      <a:pt x="2" y="18"/>
                    </a:lnTo>
                    <a:lnTo>
                      <a:pt x="0" y="30"/>
                    </a:lnTo>
                    <a:lnTo>
                      <a:pt x="1" y="35"/>
                    </a:lnTo>
                    <a:lnTo>
                      <a:pt x="2" y="41"/>
                    </a:lnTo>
                    <a:lnTo>
                      <a:pt x="6" y="47"/>
                    </a:lnTo>
                    <a:lnTo>
                      <a:pt x="9" y="51"/>
                    </a:lnTo>
                    <a:lnTo>
                      <a:pt x="14" y="55"/>
                    </a:lnTo>
                    <a:lnTo>
                      <a:pt x="18" y="57"/>
                    </a:lnTo>
                    <a:lnTo>
                      <a:pt x="24" y="58"/>
                    </a:lnTo>
                    <a:lnTo>
                      <a:pt x="30" y="60"/>
                    </a:lnTo>
                    <a:lnTo>
                      <a:pt x="36" y="58"/>
                    </a:lnTo>
                    <a:lnTo>
                      <a:pt x="41" y="57"/>
                    </a:lnTo>
                    <a:lnTo>
                      <a:pt x="46" y="55"/>
                    </a:lnTo>
                    <a:lnTo>
                      <a:pt x="50" y="51"/>
                    </a:lnTo>
                    <a:lnTo>
                      <a:pt x="54" y="47"/>
                    </a:lnTo>
                    <a:lnTo>
                      <a:pt x="57" y="41"/>
                    </a:lnTo>
                    <a:lnTo>
                      <a:pt x="59" y="35"/>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341"/>
              <p:cNvSpPr>
                <a:spLocks/>
              </p:cNvSpPr>
              <p:nvPr/>
            </p:nvSpPr>
            <p:spPr bwMode="auto">
              <a:xfrm>
                <a:off x="3876" y="3189"/>
                <a:ext cx="15" cy="15"/>
              </a:xfrm>
              <a:custGeom>
                <a:avLst/>
                <a:gdLst>
                  <a:gd name="T0" fmla="*/ 8 w 30"/>
                  <a:gd name="T1" fmla="*/ 15 h 30"/>
                  <a:gd name="T2" fmla="*/ 6 w 30"/>
                  <a:gd name="T3" fmla="*/ 15 h 30"/>
                  <a:gd name="T4" fmla="*/ 5 w 30"/>
                  <a:gd name="T5" fmla="*/ 14 h 30"/>
                  <a:gd name="T6" fmla="*/ 4 w 30"/>
                  <a:gd name="T7" fmla="*/ 14 h 30"/>
                  <a:gd name="T8" fmla="*/ 2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2 w 30"/>
                  <a:gd name="T25" fmla="*/ 2 h 30"/>
                  <a:gd name="T26" fmla="*/ 4 w 30"/>
                  <a:gd name="T27" fmla="*/ 2 h 30"/>
                  <a:gd name="T28" fmla="*/ 5 w 30"/>
                  <a:gd name="T29" fmla="*/ 1 h 30"/>
                  <a:gd name="T30" fmla="*/ 6 w 30"/>
                  <a:gd name="T31" fmla="*/ 0 h 30"/>
                  <a:gd name="T32" fmla="*/ 8 w 30"/>
                  <a:gd name="T33" fmla="*/ 0 h 30"/>
                  <a:gd name="T34" fmla="*/ 9 w 30"/>
                  <a:gd name="T35" fmla="*/ 0 h 30"/>
                  <a:gd name="T36" fmla="*/ 11 w 30"/>
                  <a:gd name="T37" fmla="*/ 1 h 30"/>
                  <a:gd name="T38" fmla="*/ 12 w 30"/>
                  <a:gd name="T39" fmla="*/ 2 h 30"/>
                  <a:gd name="T40" fmla="*/ 13 w 30"/>
                  <a:gd name="T41" fmla="*/ 2 h 30"/>
                  <a:gd name="T42" fmla="*/ 13 w 30"/>
                  <a:gd name="T43" fmla="*/ 4 h 30"/>
                  <a:gd name="T44" fmla="*/ 15 w 30"/>
                  <a:gd name="T45" fmla="*/ 5 h 30"/>
                  <a:gd name="T46" fmla="*/ 15 w 30"/>
                  <a:gd name="T47" fmla="*/ 6 h 30"/>
                  <a:gd name="T48" fmla="*/ 15 w 30"/>
                  <a:gd name="T49" fmla="*/ 8 h 30"/>
                  <a:gd name="T50" fmla="*/ 15 w 30"/>
                  <a:gd name="T51" fmla="*/ 10 h 30"/>
                  <a:gd name="T52" fmla="*/ 13 w 30"/>
                  <a:gd name="T53" fmla="*/ 13 h 30"/>
                  <a:gd name="T54" fmla="*/ 11 w 30"/>
                  <a:gd name="T55" fmla="*/ 14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2" y="30"/>
                    </a:lnTo>
                    <a:lnTo>
                      <a:pt x="9" y="28"/>
                    </a:lnTo>
                    <a:lnTo>
                      <a:pt x="7" y="27"/>
                    </a:lnTo>
                    <a:lnTo>
                      <a:pt x="4" y="25"/>
                    </a:lnTo>
                    <a:lnTo>
                      <a:pt x="3" y="23"/>
                    </a:lnTo>
                    <a:lnTo>
                      <a:pt x="1" y="20"/>
                    </a:lnTo>
                    <a:lnTo>
                      <a:pt x="0" y="18"/>
                    </a:lnTo>
                    <a:lnTo>
                      <a:pt x="0" y="15"/>
                    </a:lnTo>
                    <a:lnTo>
                      <a:pt x="0" y="12"/>
                    </a:lnTo>
                    <a:lnTo>
                      <a:pt x="1" y="9"/>
                    </a:lnTo>
                    <a:lnTo>
                      <a:pt x="3" y="7"/>
                    </a:lnTo>
                    <a:lnTo>
                      <a:pt x="4" y="4"/>
                    </a:lnTo>
                    <a:lnTo>
                      <a:pt x="7" y="3"/>
                    </a:lnTo>
                    <a:lnTo>
                      <a:pt x="9" y="1"/>
                    </a:lnTo>
                    <a:lnTo>
                      <a:pt x="12" y="0"/>
                    </a:lnTo>
                    <a:lnTo>
                      <a:pt x="15" y="0"/>
                    </a:lnTo>
                    <a:lnTo>
                      <a:pt x="17" y="0"/>
                    </a:lnTo>
                    <a:lnTo>
                      <a:pt x="21" y="1"/>
                    </a:lnTo>
                    <a:lnTo>
                      <a:pt x="23" y="3"/>
                    </a:lnTo>
                    <a:lnTo>
                      <a:pt x="25" y="4"/>
                    </a:lnTo>
                    <a:lnTo>
                      <a:pt x="26" y="7"/>
                    </a:lnTo>
                    <a:lnTo>
                      <a:pt x="29" y="9"/>
                    </a:lnTo>
                    <a:lnTo>
                      <a:pt x="30" y="12"/>
                    </a:lnTo>
                    <a:lnTo>
                      <a:pt x="30" y="15"/>
                    </a:lnTo>
                    <a:lnTo>
                      <a:pt x="29" y="20"/>
                    </a:lnTo>
                    <a:lnTo>
                      <a:pt x="25" y="25"/>
                    </a:lnTo>
                    <a:lnTo>
                      <a:pt x="21" y="28"/>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342"/>
              <p:cNvSpPr>
                <a:spLocks/>
              </p:cNvSpPr>
              <p:nvPr/>
            </p:nvSpPr>
            <p:spPr bwMode="auto">
              <a:xfrm>
                <a:off x="2809" y="3310"/>
                <a:ext cx="29" cy="30"/>
              </a:xfrm>
              <a:custGeom>
                <a:avLst/>
                <a:gdLst>
                  <a:gd name="T0" fmla="*/ 29 w 58"/>
                  <a:gd name="T1" fmla="*/ 15 h 59"/>
                  <a:gd name="T2" fmla="*/ 29 w 58"/>
                  <a:gd name="T3" fmla="*/ 12 h 59"/>
                  <a:gd name="T4" fmla="*/ 28 w 58"/>
                  <a:gd name="T5" fmla="*/ 10 h 59"/>
                  <a:gd name="T6" fmla="*/ 27 w 58"/>
                  <a:gd name="T7" fmla="*/ 7 h 59"/>
                  <a:gd name="T8" fmla="*/ 25 w 58"/>
                  <a:gd name="T9" fmla="*/ 5 h 59"/>
                  <a:gd name="T10" fmla="*/ 23 w 58"/>
                  <a:gd name="T11" fmla="*/ 3 h 59"/>
                  <a:gd name="T12" fmla="*/ 20 w 58"/>
                  <a:gd name="T13" fmla="*/ 2 h 59"/>
                  <a:gd name="T14" fmla="*/ 17 w 58"/>
                  <a:gd name="T15" fmla="*/ 0 h 59"/>
                  <a:gd name="T16" fmla="*/ 14 w 58"/>
                  <a:gd name="T17" fmla="*/ 0 h 59"/>
                  <a:gd name="T18" fmla="*/ 9 w 58"/>
                  <a:gd name="T19" fmla="*/ 2 h 59"/>
                  <a:gd name="T20" fmla="*/ 4 w 58"/>
                  <a:gd name="T21" fmla="*/ 5 h 59"/>
                  <a:gd name="T22" fmla="*/ 1 w 58"/>
                  <a:gd name="T23" fmla="*/ 9 h 59"/>
                  <a:gd name="T24" fmla="*/ 0 w 58"/>
                  <a:gd name="T25" fmla="*/ 15 h 59"/>
                  <a:gd name="T26" fmla="*/ 0 w 58"/>
                  <a:gd name="T27" fmla="*/ 18 h 59"/>
                  <a:gd name="T28" fmla="*/ 1 w 58"/>
                  <a:gd name="T29" fmla="*/ 21 h 59"/>
                  <a:gd name="T30" fmla="*/ 2 w 58"/>
                  <a:gd name="T31" fmla="*/ 24 h 59"/>
                  <a:gd name="T32" fmla="*/ 4 w 58"/>
                  <a:gd name="T33" fmla="*/ 26 h 59"/>
                  <a:gd name="T34" fmla="*/ 6 w 58"/>
                  <a:gd name="T35" fmla="*/ 28 h 59"/>
                  <a:gd name="T36" fmla="*/ 9 w 58"/>
                  <a:gd name="T37" fmla="*/ 29 h 59"/>
                  <a:gd name="T38" fmla="*/ 12 w 58"/>
                  <a:gd name="T39" fmla="*/ 30 h 59"/>
                  <a:gd name="T40" fmla="*/ 14 w 58"/>
                  <a:gd name="T41" fmla="*/ 30 h 59"/>
                  <a:gd name="T42" fmla="*/ 17 w 58"/>
                  <a:gd name="T43" fmla="*/ 30 h 59"/>
                  <a:gd name="T44" fmla="*/ 20 w 58"/>
                  <a:gd name="T45" fmla="*/ 29 h 59"/>
                  <a:gd name="T46" fmla="*/ 23 w 58"/>
                  <a:gd name="T47" fmla="*/ 28 h 59"/>
                  <a:gd name="T48" fmla="*/ 25 w 58"/>
                  <a:gd name="T49" fmla="*/ 26 h 59"/>
                  <a:gd name="T50" fmla="*/ 27 w 58"/>
                  <a:gd name="T51" fmla="*/ 24 h 59"/>
                  <a:gd name="T52" fmla="*/ 28 w 58"/>
                  <a:gd name="T53" fmla="*/ 21 h 59"/>
                  <a:gd name="T54" fmla="*/ 29 w 58"/>
                  <a:gd name="T55" fmla="*/ 18 h 59"/>
                  <a:gd name="T56" fmla="*/ 29 w 58"/>
                  <a:gd name="T57" fmla="*/ 15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9">
                    <a:moveTo>
                      <a:pt x="58" y="29"/>
                    </a:moveTo>
                    <a:lnTo>
                      <a:pt x="58" y="24"/>
                    </a:lnTo>
                    <a:lnTo>
                      <a:pt x="56" y="19"/>
                    </a:lnTo>
                    <a:lnTo>
                      <a:pt x="54" y="13"/>
                    </a:lnTo>
                    <a:lnTo>
                      <a:pt x="50" y="9"/>
                    </a:lnTo>
                    <a:lnTo>
                      <a:pt x="46" y="5"/>
                    </a:lnTo>
                    <a:lnTo>
                      <a:pt x="40" y="3"/>
                    </a:lnTo>
                    <a:lnTo>
                      <a:pt x="34" y="0"/>
                    </a:lnTo>
                    <a:lnTo>
                      <a:pt x="28" y="0"/>
                    </a:lnTo>
                    <a:lnTo>
                      <a:pt x="17" y="3"/>
                    </a:lnTo>
                    <a:lnTo>
                      <a:pt x="8" y="9"/>
                    </a:lnTo>
                    <a:lnTo>
                      <a:pt x="2" y="18"/>
                    </a:lnTo>
                    <a:lnTo>
                      <a:pt x="0" y="29"/>
                    </a:lnTo>
                    <a:lnTo>
                      <a:pt x="0" y="35"/>
                    </a:lnTo>
                    <a:lnTo>
                      <a:pt x="2" y="41"/>
                    </a:lnTo>
                    <a:lnTo>
                      <a:pt x="4" y="47"/>
                    </a:lnTo>
                    <a:lnTo>
                      <a:pt x="8" y="51"/>
                    </a:lnTo>
                    <a:lnTo>
                      <a:pt x="12" y="55"/>
                    </a:lnTo>
                    <a:lnTo>
                      <a:pt x="17" y="57"/>
                    </a:lnTo>
                    <a:lnTo>
                      <a:pt x="23" y="59"/>
                    </a:lnTo>
                    <a:lnTo>
                      <a:pt x="28" y="59"/>
                    </a:lnTo>
                    <a:lnTo>
                      <a:pt x="34" y="59"/>
                    </a:lnTo>
                    <a:lnTo>
                      <a:pt x="40" y="57"/>
                    </a:lnTo>
                    <a:lnTo>
                      <a:pt x="46" y="55"/>
                    </a:lnTo>
                    <a:lnTo>
                      <a:pt x="50" y="51"/>
                    </a:lnTo>
                    <a:lnTo>
                      <a:pt x="54" y="47"/>
                    </a:lnTo>
                    <a:lnTo>
                      <a:pt x="56" y="41"/>
                    </a:lnTo>
                    <a:lnTo>
                      <a:pt x="58" y="35"/>
                    </a:lnTo>
                    <a:lnTo>
                      <a:pt x="58" y="29"/>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343"/>
              <p:cNvSpPr>
                <a:spLocks/>
              </p:cNvSpPr>
              <p:nvPr/>
            </p:nvSpPr>
            <p:spPr bwMode="auto">
              <a:xfrm>
                <a:off x="2816" y="3318"/>
                <a:ext cx="15" cy="14"/>
              </a:xfrm>
              <a:custGeom>
                <a:avLst/>
                <a:gdLst>
                  <a:gd name="T0" fmla="*/ 7 w 29"/>
                  <a:gd name="T1" fmla="*/ 14 h 29"/>
                  <a:gd name="T2" fmla="*/ 6 w 29"/>
                  <a:gd name="T3" fmla="*/ 14 h 29"/>
                  <a:gd name="T4" fmla="*/ 5 w 29"/>
                  <a:gd name="T5" fmla="*/ 14 h 29"/>
                  <a:gd name="T6" fmla="*/ 3 w 29"/>
                  <a:gd name="T7" fmla="*/ 13 h 29"/>
                  <a:gd name="T8" fmla="*/ 2 w 29"/>
                  <a:gd name="T9" fmla="*/ 12 h 29"/>
                  <a:gd name="T10" fmla="*/ 2 w 29"/>
                  <a:gd name="T11" fmla="*/ 11 h 29"/>
                  <a:gd name="T12" fmla="*/ 1 w 29"/>
                  <a:gd name="T13" fmla="*/ 10 h 29"/>
                  <a:gd name="T14" fmla="*/ 0 w 29"/>
                  <a:gd name="T15" fmla="*/ 9 h 29"/>
                  <a:gd name="T16" fmla="*/ 0 w 29"/>
                  <a:gd name="T17" fmla="*/ 7 h 29"/>
                  <a:gd name="T18" fmla="*/ 0 w 29"/>
                  <a:gd name="T19" fmla="*/ 6 h 29"/>
                  <a:gd name="T20" fmla="*/ 1 w 29"/>
                  <a:gd name="T21" fmla="*/ 4 h 29"/>
                  <a:gd name="T22" fmla="*/ 2 w 29"/>
                  <a:gd name="T23" fmla="*/ 3 h 29"/>
                  <a:gd name="T24" fmla="*/ 2 w 29"/>
                  <a:gd name="T25" fmla="*/ 2 h 29"/>
                  <a:gd name="T26" fmla="*/ 3 w 29"/>
                  <a:gd name="T27" fmla="*/ 1 h 29"/>
                  <a:gd name="T28" fmla="*/ 5 w 29"/>
                  <a:gd name="T29" fmla="*/ 1 h 29"/>
                  <a:gd name="T30" fmla="*/ 6 w 29"/>
                  <a:gd name="T31" fmla="*/ 0 h 29"/>
                  <a:gd name="T32" fmla="*/ 7 w 29"/>
                  <a:gd name="T33" fmla="*/ 0 h 29"/>
                  <a:gd name="T34" fmla="*/ 9 w 29"/>
                  <a:gd name="T35" fmla="*/ 0 h 29"/>
                  <a:gd name="T36" fmla="*/ 10 w 29"/>
                  <a:gd name="T37" fmla="*/ 1 h 29"/>
                  <a:gd name="T38" fmla="*/ 11 w 29"/>
                  <a:gd name="T39" fmla="*/ 1 h 29"/>
                  <a:gd name="T40" fmla="*/ 13 w 29"/>
                  <a:gd name="T41" fmla="*/ 2 h 29"/>
                  <a:gd name="T42" fmla="*/ 14 w 29"/>
                  <a:gd name="T43" fmla="*/ 3 h 29"/>
                  <a:gd name="T44" fmla="*/ 14 w 29"/>
                  <a:gd name="T45" fmla="*/ 4 h 29"/>
                  <a:gd name="T46" fmla="*/ 15 w 29"/>
                  <a:gd name="T47" fmla="*/ 6 h 29"/>
                  <a:gd name="T48" fmla="*/ 15 w 29"/>
                  <a:gd name="T49" fmla="*/ 7 h 29"/>
                  <a:gd name="T50" fmla="*/ 14 w 29"/>
                  <a:gd name="T51" fmla="*/ 10 h 29"/>
                  <a:gd name="T52" fmla="*/ 13 w 29"/>
                  <a:gd name="T53" fmla="*/ 12 h 29"/>
                  <a:gd name="T54" fmla="*/ 10 w 29"/>
                  <a:gd name="T55" fmla="*/ 14 h 29"/>
                  <a:gd name="T56" fmla="*/ 7 w 29"/>
                  <a:gd name="T57" fmla="*/ 14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 h="29">
                    <a:moveTo>
                      <a:pt x="14" y="29"/>
                    </a:moveTo>
                    <a:lnTo>
                      <a:pt x="12" y="29"/>
                    </a:lnTo>
                    <a:lnTo>
                      <a:pt x="10" y="28"/>
                    </a:lnTo>
                    <a:lnTo>
                      <a:pt x="6" y="27"/>
                    </a:lnTo>
                    <a:lnTo>
                      <a:pt x="4" y="25"/>
                    </a:lnTo>
                    <a:lnTo>
                      <a:pt x="3" y="22"/>
                    </a:lnTo>
                    <a:lnTo>
                      <a:pt x="2" y="20"/>
                    </a:lnTo>
                    <a:lnTo>
                      <a:pt x="0" y="18"/>
                    </a:lnTo>
                    <a:lnTo>
                      <a:pt x="0" y="14"/>
                    </a:lnTo>
                    <a:lnTo>
                      <a:pt x="0" y="12"/>
                    </a:lnTo>
                    <a:lnTo>
                      <a:pt x="2" y="9"/>
                    </a:lnTo>
                    <a:lnTo>
                      <a:pt x="3" y="6"/>
                    </a:lnTo>
                    <a:lnTo>
                      <a:pt x="4" y="4"/>
                    </a:lnTo>
                    <a:lnTo>
                      <a:pt x="6" y="3"/>
                    </a:lnTo>
                    <a:lnTo>
                      <a:pt x="10" y="2"/>
                    </a:lnTo>
                    <a:lnTo>
                      <a:pt x="12" y="0"/>
                    </a:lnTo>
                    <a:lnTo>
                      <a:pt x="14" y="0"/>
                    </a:lnTo>
                    <a:lnTo>
                      <a:pt x="18" y="0"/>
                    </a:lnTo>
                    <a:lnTo>
                      <a:pt x="20" y="2"/>
                    </a:lnTo>
                    <a:lnTo>
                      <a:pt x="22" y="3"/>
                    </a:lnTo>
                    <a:lnTo>
                      <a:pt x="25" y="4"/>
                    </a:lnTo>
                    <a:lnTo>
                      <a:pt x="27" y="6"/>
                    </a:lnTo>
                    <a:lnTo>
                      <a:pt x="28" y="9"/>
                    </a:lnTo>
                    <a:lnTo>
                      <a:pt x="29" y="12"/>
                    </a:lnTo>
                    <a:lnTo>
                      <a:pt x="29" y="14"/>
                    </a:lnTo>
                    <a:lnTo>
                      <a:pt x="28" y="20"/>
                    </a:lnTo>
                    <a:lnTo>
                      <a:pt x="25" y="25"/>
                    </a:lnTo>
                    <a:lnTo>
                      <a:pt x="20" y="28"/>
                    </a:lnTo>
                    <a:lnTo>
                      <a:pt x="14" y="29"/>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344"/>
              <p:cNvSpPr>
                <a:spLocks/>
              </p:cNvSpPr>
              <p:nvPr/>
            </p:nvSpPr>
            <p:spPr bwMode="auto">
              <a:xfrm>
                <a:off x="2947" y="2236"/>
                <a:ext cx="30" cy="30"/>
              </a:xfrm>
              <a:custGeom>
                <a:avLst/>
                <a:gdLst>
                  <a:gd name="T0" fmla="*/ 30 w 60"/>
                  <a:gd name="T1" fmla="*/ 15 h 60"/>
                  <a:gd name="T2" fmla="*/ 30 w 60"/>
                  <a:gd name="T3" fmla="*/ 13 h 60"/>
                  <a:gd name="T4" fmla="*/ 29 w 60"/>
                  <a:gd name="T5" fmla="*/ 10 h 60"/>
                  <a:gd name="T6" fmla="*/ 27 w 60"/>
                  <a:gd name="T7" fmla="*/ 7 h 60"/>
                  <a:gd name="T8" fmla="*/ 26 w 60"/>
                  <a:gd name="T9" fmla="*/ 4 h 60"/>
                  <a:gd name="T10" fmla="*/ 23 w 60"/>
                  <a:gd name="T11" fmla="*/ 3 h 60"/>
                  <a:gd name="T12" fmla="*/ 21 w 60"/>
                  <a:gd name="T13" fmla="*/ 2 h 60"/>
                  <a:gd name="T14" fmla="*/ 18 w 60"/>
                  <a:gd name="T15" fmla="*/ 0 h 60"/>
                  <a:gd name="T16" fmla="*/ 15 w 60"/>
                  <a:gd name="T17" fmla="*/ 0 h 60"/>
                  <a:gd name="T18" fmla="*/ 9 w 60"/>
                  <a:gd name="T19" fmla="*/ 2 h 60"/>
                  <a:gd name="T20" fmla="*/ 5 w 60"/>
                  <a:gd name="T21" fmla="*/ 4 h 60"/>
                  <a:gd name="T22" fmla="*/ 1 w 60"/>
                  <a:gd name="T23" fmla="*/ 10 h 60"/>
                  <a:gd name="T24" fmla="*/ 0 w 60"/>
                  <a:gd name="T25" fmla="*/ 15 h 60"/>
                  <a:gd name="T26" fmla="*/ 1 w 60"/>
                  <a:gd name="T27" fmla="*/ 18 h 60"/>
                  <a:gd name="T28" fmla="*/ 1 w 60"/>
                  <a:gd name="T29" fmla="*/ 21 h 60"/>
                  <a:gd name="T30" fmla="*/ 3 w 60"/>
                  <a:gd name="T31" fmla="*/ 24 h 60"/>
                  <a:gd name="T32" fmla="*/ 5 w 60"/>
                  <a:gd name="T33" fmla="*/ 26 h 60"/>
                  <a:gd name="T34" fmla="*/ 7 w 60"/>
                  <a:gd name="T35" fmla="*/ 28 h 60"/>
                  <a:gd name="T36" fmla="*/ 9 w 60"/>
                  <a:gd name="T37" fmla="*/ 29 h 60"/>
                  <a:gd name="T38" fmla="*/ 12 w 60"/>
                  <a:gd name="T39" fmla="*/ 30 h 60"/>
                  <a:gd name="T40" fmla="*/ 15 w 60"/>
                  <a:gd name="T41" fmla="*/ 30 h 60"/>
                  <a:gd name="T42" fmla="*/ 18 w 60"/>
                  <a:gd name="T43" fmla="*/ 30 h 60"/>
                  <a:gd name="T44" fmla="*/ 21 w 60"/>
                  <a:gd name="T45" fmla="*/ 29 h 60"/>
                  <a:gd name="T46" fmla="*/ 23 w 60"/>
                  <a:gd name="T47" fmla="*/ 28 h 60"/>
                  <a:gd name="T48" fmla="*/ 26 w 60"/>
                  <a:gd name="T49" fmla="*/ 26 h 60"/>
                  <a:gd name="T50" fmla="*/ 27 w 60"/>
                  <a:gd name="T51" fmla="*/ 24 h 60"/>
                  <a:gd name="T52" fmla="*/ 29 w 60"/>
                  <a:gd name="T53" fmla="*/ 21 h 60"/>
                  <a:gd name="T54" fmla="*/ 30 w 60"/>
                  <a:gd name="T55" fmla="*/ 18 h 60"/>
                  <a:gd name="T56" fmla="*/ 30 w 60"/>
                  <a:gd name="T57" fmla="*/ 15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0" h="60">
                    <a:moveTo>
                      <a:pt x="60" y="30"/>
                    </a:moveTo>
                    <a:lnTo>
                      <a:pt x="59" y="25"/>
                    </a:lnTo>
                    <a:lnTo>
                      <a:pt x="58" y="19"/>
                    </a:lnTo>
                    <a:lnTo>
                      <a:pt x="54" y="13"/>
                    </a:lnTo>
                    <a:lnTo>
                      <a:pt x="51" y="8"/>
                    </a:lnTo>
                    <a:lnTo>
                      <a:pt x="46" y="5"/>
                    </a:lnTo>
                    <a:lnTo>
                      <a:pt x="41" y="3"/>
                    </a:lnTo>
                    <a:lnTo>
                      <a:pt x="36" y="0"/>
                    </a:lnTo>
                    <a:lnTo>
                      <a:pt x="30" y="0"/>
                    </a:lnTo>
                    <a:lnTo>
                      <a:pt x="18" y="3"/>
                    </a:lnTo>
                    <a:lnTo>
                      <a:pt x="9" y="8"/>
                    </a:lnTo>
                    <a:lnTo>
                      <a:pt x="2" y="19"/>
                    </a:lnTo>
                    <a:lnTo>
                      <a:pt x="0" y="30"/>
                    </a:lnTo>
                    <a:lnTo>
                      <a:pt x="1" y="36"/>
                    </a:lnTo>
                    <a:lnTo>
                      <a:pt x="2" y="42"/>
                    </a:lnTo>
                    <a:lnTo>
                      <a:pt x="6" y="47"/>
                    </a:lnTo>
                    <a:lnTo>
                      <a:pt x="9" y="51"/>
                    </a:lnTo>
                    <a:lnTo>
                      <a:pt x="14" y="55"/>
                    </a:lnTo>
                    <a:lnTo>
                      <a:pt x="18" y="58"/>
                    </a:lnTo>
                    <a:lnTo>
                      <a:pt x="24" y="59"/>
                    </a:lnTo>
                    <a:lnTo>
                      <a:pt x="30" y="60"/>
                    </a:lnTo>
                    <a:lnTo>
                      <a:pt x="36" y="59"/>
                    </a:lnTo>
                    <a:lnTo>
                      <a:pt x="41" y="58"/>
                    </a:lnTo>
                    <a:lnTo>
                      <a:pt x="46" y="55"/>
                    </a:lnTo>
                    <a:lnTo>
                      <a:pt x="51" y="51"/>
                    </a:lnTo>
                    <a:lnTo>
                      <a:pt x="54" y="47"/>
                    </a:lnTo>
                    <a:lnTo>
                      <a:pt x="58" y="42"/>
                    </a:lnTo>
                    <a:lnTo>
                      <a:pt x="59" y="36"/>
                    </a:lnTo>
                    <a:lnTo>
                      <a:pt x="60" y="30"/>
                    </a:lnTo>
                    <a:close/>
                  </a:path>
                </a:pathLst>
              </a:custGeom>
              <a:solidFill>
                <a:srgbClr val="590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345"/>
              <p:cNvSpPr>
                <a:spLocks/>
              </p:cNvSpPr>
              <p:nvPr/>
            </p:nvSpPr>
            <p:spPr bwMode="auto">
              <a:xfrm>
                <a:off x="2954" y="2244"/>
                <a:ext cx="15" cy="15"/>
              </a:xfrm>
              <a:custGeom>
                <a:avLst/>
                <a:gdLst>
                  <a:gd name="T0" fmla="*/ 8 w 30"/>
                  <a:gd name="T1" fmla="*/ 15 h 30"/>
                  <a:gd name="T2" fmla="*/ 7 w 30"/>
                  <a:gd name="T3" fmla="*/ 15 h 30"/>
                  <a:gd name="T4" fmla="*/ 5 w 30"/>
                  <a:gd name="T5" fmla="*/ 15 h 30"/>
                  <a:gd name="T6" fmla="*/ 4 w 30"/>
                  <a:gd name="T7" fmla="*/ 14 h 30"/>
                  <a:gd name="T8" fmla="*/ 3 w 30"/>
                  <a:gd name="T9" fmla="*/ 13 h 30"/>
                  <a:gd name="T10" fmla="*/ 2 w 30"/>
                  <a:gd name="T11" fmla="*/ 12 h 30"/>
                  <a:gd name="T12" fmla="*/ 1 w 30"/>
                  <a:gd name="T13" fmla="*/ 10 h 30"/>
                  <a:gd name="T14" fmla="*/ 0 w 30"/>
                  <a:gd name="T15" fmla="*/ 9 h 30"/>
                  <a:gd name="T16" fmla="*/ 0 w 30"/>
                  <a:gd name="T17" fmla="*/ 8 h 30"/>
                  <a:gd name="T18" fmla="*/ 0 w 30"/>
                  <a:gd name="T19" fmla="*/ 6 h 30"/>
                  <a:gd name="T20" fmla="*/ 1 w 30"/>
                  <a:gd name="T21" fmla="*/ 5 h 30"/>
                  <a:gd name="T22" fmla="*/ 2 w 30"/>
                  <a:gd name="T23" fmla="*/ 4 h 30"/>
                  <a:gd name="T24" fmla="*/ 3 w 30"/>
                  <a:gd name="T25" fmla="*/ 3 h 30"/>
                  <a:gd name="T26" fmla="*/ 4 w 30"/>
                  <a:gd name="T27" fmla="*/ 2 h 30"/>
                  <a:gd name="T28" fmla="*/ 5 w 30"/>
                  <a:gd name="T29" fmla="*/ 1 h 30"/>
                  <a:gd name="T30" fmla="*/ 7 w 30"/>
                  <a:gd name="T31" fmla="*/ 0 h 30"/>
                  <a:gd name="T32" fmla="*/ 8 w 30"/>
                  <a:gd name="T33" fmla="*/ 0 h 30"/>
                  <a:gd name="T34" fmla="*/ 9 w 30"/>
                  <a:gd name="T35" fmla="*/ 0 h 30"/>
                  <a:gd name="T36" fmla="*/ 11 w 30"/>
                  <a:gd name="T37" fmla="*/ 1 h 30"/>
                  <a:gd name="T38" fmla="*/ 12 w 30"/>
                  <a:gd name="T39" fmla="*/ 2 h 30"/>
                  <a:gd name="T40" fmla="*/ 13 w 30"/>
                  <a:gd name="T41" fmla="*/ 3 h 30"/>
                  <a:gd name="T42" fmla="*/ 14 w 30"/>
                  <a:gd name="T43" fmla="*/ 4 h 30"/>
                  <a:gd name="T44" fmla="*/ 15 w 30"/>
                  <a:gd name="T45" fmla="*/ 5 h 30"/>
                  <a:gd name="T46" fmla="*/ 15 w 30"/>
                  <a:gd name="T47" fmla="*/ 6 h 30"/>
                  <a:gd name="T48" fmla="*/ 15 w 30"/>
                  <a:gd name="T49" fmla="*/ 8 h 30"/>
                  <a:gd name="T50" fmla="*/ 15 w 30"/>
                  <a:gd name="T51" fmla="*/ 11 h 30"/>
                  <a:gd name="T52" fmla="*/ 13 w 30"/>
                  <a:gd name="T53" fmla="*/ 13 h 30"/>
                  <a:gd name="T54" fmla="*/ 11 w 30"/>
                  <a:gd name="T55" fmla="*/ 15 h 30"/>
                  <a:gd name="T56" fmla="*/ 8 w 30"/>
                  <a:gd name="T57" fmla="*/ 15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30">
                    <a:moveTo>
                      <a:pt x="15" y="30"/>
                    </a:moveTo>
                    <a:lnTo>
                      <a:pt x="13" y="30"/>
                    </a:lnTo>
                    <a:lnTo>
                      <a:pt x="10" y="29"/>
                    </a:lnTo>
                    <a:lnTo>
                      <a:pt x="7" y="27"/>
                    </a:lnTo>
                    <a:lnTo>
                      <a:pt x="5" y="26"/>
                    </a:lnTo>
                    <a:lnTo>
                      <a:pt x="3" y="23"/>
                    </a:lnTo>
                    <a:lnTo>
                      <a:pt x="1" y="20"/>
                    </a:lnTo>
                    <a:lnTo>
                      <a:pt x="0" y="18"/>
                    </a:lnTo>
                    <a:lnTo>
                      <a:pt x="0" y="15"/>
                    </a:lnTo>
                    <a:lnTo>
                      <a:pt x="0" y="12"/>
                    </a:lnTo>
                    <a:lnTo>
                      <a:pt x="1" y="10"/>
                    </a:lnTo>
                    <a:lnTo>
                      <a:pt x="3" y="7"/>
                    </a:lnTo>
                    <a:lnTo>
                      <a:pt x="5" y="5"/>
                    </a:lnTo>
                    <a:lnTo>
                      <a:pt x="7" y="3"/>
                    </a:lnTo>
                    <a:lnTo>
                      <a:pt x="10" y="2"/>
                    </a:lnTo>
                    <a:lnTo>
                      <a:pt x="13" y="0"/>
                    </a:lnTo>
                    <a:lnTo>
                      <a:pt x="15" y="0"/>
                    </a:lnTo>
                    <a:lnTo>
                      <a:pt x="18" y="0"/>
                    </a:lnTo>
                    <a:lnTo>
                      <a:pt x="21" y="2"/>
                    </a:lnTo>
                    <a:lnTo>
                      <a:pt x="23" y="3"/>
                    </a:lnTo>
                    <a:lnTo>
                      <a:pt x="25" y="5"/>
                    </a:lnTo>
                    <a:lnTo>
                      <a:pt x="28" y="7"/>
                    </a:lnTo>
                    <a:lnTo>
                      <a:pt x="29" y="10"/>
                    </a:lnTo>
                    <a:lnTo>
                      <a:pt x="30" y="12"/>
                    </a:lnTo>
                    <a:lnTo>
                      <a:pt x="30" y="15"/>
                    </a:lnTo>
                    <a:lnTo>
                      <a:pt x="29" y="21"/>
                    </a:lnTo>
                    <a:lnTo>
                      <a:pt x="25" y="26"/>
                    </a:lnTo>
                    <a:lnTo>
                      <a:pt x="21" y="29"/>
                    </a:lnTo>
                    <a:lnTo>
                      <a:pt x="15" y="30"/>
                    </a:lnTo>
                    <a:close/>
                  </a:path>
                </a:pathLst>
              </a:custGeom>
              <a:solidFill>
                <a:srgbClr val="FFFF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96" name="Rectangle 2"/>
          <p:cNvSpPr>
            <a:spLocks noGrp="1" noChangeArrowheads="1"/>
          </p:cNvSpPr>
          <p:nvPr>
            <p:ph type="title"/>
          </p:nvPr>
        </p:nvSpPr>
        <p:spPr>
          <a:xfrm>
            <a:off x="0" y="23813"/>
            <a:ext cx="9144000" cy="868362"/>
          </a:xfrm>
        </p:spPr>
        <p:txBody>
          <a:bodyPr/>
          <a:lstStyle/>
          <a:p>
            <a:pPr algn="l"/>
            <a:r>
              <a:rPr lang="en-US" sz="3200" b="1" dirty="0" smtClean="0">
                <a:solidFill>
                  <a:srgbClr val="FF0000"/>
                </a:solidFill>
                <a:latin typeface="Times New Roman" pitchFamily="18" charset="0"/>
                <a:cs typeface="Times New Roman" pitchFamily="18" charset="0"/>
              </a:rPr>
              <a:t>b) </a:t>
            </a:r>
            <a:r>
              <a:rPr lang="en-US" sz="3200" b="1" dirty="0" err="1" smtClean="0">
                <a:solidFill>
                  <a:srgbClr val="FF0000"/>
                </a:solidFill>
                <a:latin typeface="Times New Roman" pitchFamily="18" charset="0"/>
                <a:cs typeface="Times New Roman" pitchFamily="18" charset="0"/>
              </a:rPr>
              <a:t>Phép</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cộng</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phép</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trừ</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hai</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phân</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số</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khác</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mẫu</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số</a:t>
            </a:r>
            <a:r>
              <a:rPr lang="en-US" sz="3200" b="1" dirty="0" smtClean="0">
                <a:solidFill>
                  <a:srgbClr val="FF0000"/>
                </a:solidFill>
                <a:latin typeface="Times New Roman" pitchFamily="18" charset="0"/>
                <a:cs typeface="Times New Roman" pitchFamily="18" charset="0"/>
              </a:rPr>
              <a:t>.</a:t>
            </a:r>
          </a:p>
        </p:txBody>
      </p:sp>
      <p:sp>
        <p:nvSpPr>
          <p:cNvPr id="297" name="Text Box 71"/>
          <p:cNvSpPr txBox="1">
            <a:spLocks noChangeArrowheads="1"/>
          </p:cNvSpPr>
          <p:nvPr/>
        </p:nvSpPr>
        <p:spPr>
          <a:xfrm>
            <a:off x="-29626" y="2962563"/>
            <a:ext cx="1585913" cy="612775"/>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fontScale="925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2800" b="1" dirty="0" smtClean="0">
                <a:latin typeface="Times New Roman" pitchFamily="18" charset="0"/>
                <a:cs typeface="Times New Roman" pitchFamily="18" charset="0"/>
              </a:rPr>
              <a:t>* </a:t>
            </a:r>
            <a:r>
              <a:rPr lang="en-US" altLang="en-US" sz="2800" b="1" dirty="0" err="1" smtClean="0">
                <a:latin typeface="Times New Roman" pitchFamily="18" charset="0"/>
                <a:cs typeface="Times New Roman" pitchFamily="18" charset="0"/>
              </a:rPr>
              <a:t>Ví</a:t>
            </a:r>
            <a:r>
              <a:rPr lang="en-US" altLang="en-US" sz="2800" b="1" dirty="0" smtClean="0">
                <a:latin typeface="Times New Roman" pitchFamily="18" charset="0"/>
                <a:cs typeface="Times New Roman" pitchFamily="18" charset="0"/>
              </a:rPr>
              <a:t> </a:t>
            </a:r>
            <a:r>
              <a:rPr lang="en-US" altLang="en-US" sz="2800" b="1" dirty="0" err="1" smtClean="0">
                <a:latin typeface="Times New Roman" pitchFamily="18" charset="0"/>
                <a:cs typeface="Times New Roman" pitchFamily="18" charset="0"/>
              </a:rPr>
              <a:t>dụ</a:t>
            </a:r>
            <a:r>
              <a:rPr lang="en-US" altLang="en-US" sz="2800" b="1" dirty="0" smtClean="0">
                <a:latin typeface="Times New Roman" pitchFamily="18" charset="0"/>
                <a:cs typeface="Times New Roman" pitchFamily="18" charset="0"/>
              </a:rPr>
              <a:t> 1:</a:t>
            </a:r>
          </a:p>
        </p:txBody>
      </p:sp>
      <p:sp>
        <p:nvSpPr>
          <p:cNvPr id="298" name="Text Box 76"/>
          <p:cNvSpPr txBox="1">
            <a:spLocks noChangeArrowheads="1"/>
          </p:cNvSpPr>
          <p:nvPr/>
        </p:nvSpPr>
        <p:spPr bwMode="auto">
          <a:xfrm>
            <a:off x="27709" y="4504337"/>
            <a:ext cx="18058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en-US" altLang="en-US" sz="2800" b="1" dirty="0">
                <a:solidFill>
                  <a:srgbClr val="0000FF"/>
                </a:solidFill>
                <a:latin typeface="Times New Roman" pitchFamily="18" charset="0"/>
                <a:cs typeface="Times New Roman" pitchFamily="18" charset="0"/>
              </a:rPr>
              <a:t>* </a:t>
            </a:r>
            <a:r>
              <a:rPr lang="en-US" altLang="en-US" sz="2800" b="1" dirty="0" err="1">
                <a:solidFill>
                  <a:srgbClr val="0000FF"/>
                </a:solidFill>
                <a:latin typeface="Times New Roman" pitchFamily="18" charset="0"/>
                <a:cs typeface="Times New Roman" pitchFamily="18" charset="0"/>
              </a:rPr>
              <a:t>Ví</a:t>
            </a:r>
            <a:r>
              <a:rPr lang="en-US" altLang="en-US" sz="2800" b="1" dirty="0">
                <a:solidFill>
                  <a:srgbClr val="0000FF"/>
                </a:solidFill>
                <a:latin typeface="Times New Roman" pitchFamily="18" charset="0"/>
                <a:cs typeface="Times New Roman" pitchFamily="18" charset="0"/>
              </a:rPr>
              <a:t> </a:t>
            </a:r>
            <a:r>
              <a:rPr lang="en-US" altLang="en-US" sz="2800" b="1" dirty="0" err="1">
                <a:solidFill>
                  <a:srgbClr val="0000FF"/>
                </a:solidFill>
                <a:latin typeface="Times New Roman" pitchFamily="18" charset="0"/>
                <a:cs typeface="Times New Roman" pitchFamily="18" charset="0"/>
              </a:rPr>
              <a:t>dụ</a:t>
            </a:r>
            <a:r>
              <a:rPr lang="en-US" altLang="en-US" sz="2800" b="1" dirty="0">
                <a:solidFill>
                  <a:srgbClr val="0000FF"/>
                </a:solidFill>
                <a:latin typeface="Times New Roman" pitchFamily="18" charset="0"/>
                <a:cs typeface="Times New Roman" pitchFamily="18" charset="0"/>
              </a:rPr>
              <a:t> 2:</a:t>
            </a:r>
          </a:p>
        </p:txBody>
      </p:sp>
      <p:sp>
        <p:nvSpPr>
          <p:cNvPr id="299" name="Text Box 70"/>
          <p:cNvSpPr txBox="1">
            <a:spLocks noChangeArrowheads="1"/>
          </p:cNvSpPr>
          <p:nvPr/>
        </p:nvSpPr>
        <p:spPr bwMode="auto">
          <a:xfrm>
            <a:off x="27709" y="957124"/>
            <a:ext cx="91440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just"/>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Muốn</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cộng</a:t>
            </a:r>
            <a:r>
              <a:rPr lang="en-US" altLang="en-US" sz="3200" b="1" dirty="0">
                <a:solidFill>
                  <a:srgbClr val="0000FF"/>
                </a:solidFill>
                <a:latin typeface="Times New Roman" pitchFamily="18" charset="0"/>
                <a:cs typeface="Times New Roman" pitchFamily="18" charset="0"/>
              </a:rPr>
              <a:t> </a:t>
            </a:r>
            <a:r>
              <a:rPr lang="en-US" altLang="en-US" sz="3200" b="1" dirty="0">
                <a:solidFill>
                  <a:srgbClr val="FF0000"/>
                </a:solidFill>
                <a:latin typeface="Times New Roman" pitchFamily="18" charset="0"/>
                <a:cs typeface="Times New Roman" pitchFamily="18" charset="0"/>
              </a:rPr>
              <a:t>(</a:t>
            </a:r>
            <a:r>
              <a:rPr lang="en-US" altLang="en-US" sz="3200" b="1" dirty="0" err="1">
                <a:solidFill>
                  <a:srgbClr val="FF0000"/>
                </a:solidFill>
                <a:latin typeface="Times New Roman" pitchFamily="18" charset="0"/>
                <a:cs typeface="Times New Roman" pitchFamily="18" charset="0"/>
              </a:rPr>
              <a:t>hoặc</a:t>
            </a:r>
            <a:r>
              <a:rPr lang="en-US" altLang="en-US" sz="3200" b="1" dirty="0">
                <a:solidFill>
                  <a:srgbClr val="FF0000"/>
                </a:solidFill>
                <a:latin typeface="Times New Roman" pitchFamily="18" charset="0"/>
                <a:cs typeface="Times New Roman" pitchFamily="18" charset="0"/>
              </a:rPr>
              <a:t> </a:t>
            </a:r>
            <a:r>
              <a:rPr lang="en-US" altLang="en-US" sz="3200" b="1" dirty="0" err="1">
                <a:solidFill>
                  <a:srgbClr val="FF0000"/>
                </a:solidFill>
                <a:latin typeface="Times New Roman" pitchFamily="18" charset="0"/>
                <a:cs typeface="Times New Roman" pitchFamily="18" charset="0"/>
              </a:rPr>
              <a:t>trừ</a:t>
            </a:r>
            <a:r>
              <a:rPr lang="en-US" altLang="en-US" sz="3200" b="1" dirty="0">
                <a:solidFill>
                  <a:srgbClr val="FF0000"/>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hai</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phân</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số</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khác</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mẫu</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số</a:t>
            </a:r>
            <a:r>
              <a:rPr lang="en-US" altLang="en-US" sz="3200" b="1" dirty="0">
                <a:solidFill>
                  <a:srgbClr val="0000FF"/>
                </a:solidFill>
                <a:latin typeface="Times New Roman" pitchFamily="18" charset="0"/>
                <a:cs typeface="Times New Roman" pitchFamily="18" charset="0"/>
              </a:rPr>
              <a:t> ta </a:t>
            </a:r>
            <a:r>
              <a:rPr lang="en-US" altLang="en-US" sz="3200" b="1" dirty="0" err="1">
                <a:solidFill>
                  <a:srgbClr val="0000FF"/>
                </a:solidFill>
                <a:latin typeface="Times New Roman" pitchFamily="18" charset="0"/>
                <a:cs typeface="Times New Roman" pitchFamily="18" charset="0"/>
              </a:rPr>
              <a:t>quy</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đồng</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mẫu</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số</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rồi</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cộng</a:t>
            </a:r>
            <a:r>
              <a:rPr lang="en-US" altLang="en-US" sz="3200" b="1" dirty="0">
                <a:solidFill>
                  <a:srgbClr val="0000FF"/>
                </a:solidFill>
                <a:latin typeface="Times New Roman" pitchFamily="18" charset="0"/>
                <a:cs typeface="Times New Roman" pitchFamily="18" charset="0"/>
              </a:rPr>
              <a:t> </a:t>
            </a:r>
            <a:r>
              <a:rPr lang="en-US" altLang="en-US" sz="3200" b="1" dirty="0">
                <a:solidFill>
                  <a:srgbClr val="FF0000"/>
                </a:solidFill>
                <a:latin typeface="Times New Roman" pitchFamily="18" charset="0"/>
                <a:cs typeface="Times New Roman" pitchFamily="18" charset="0"/>
              </a:rPr>
              <a:t>(</a:t>
            </a:r>
            <a:r>
              <a:rPr lang="en-US" altLang="en-US" sz="3200" b="1" dirty="0" err="1">
                <a:solidFill>
                  <a:srgbClr val="FF0000"/>
                </a:solidFill>
                <a:latin typeface="Times New Roman" pitchFamily="18" charset="0"/>
                <a:cs typeface="Times New Roman" pitchFamily="18" charset="0"/>
              </a:rPr>
              <a:t>hoặc</a:t>
            </a:r>
            <a:r>
              <a:rPr lang="en-US" altLang="en-US" sz="3200" b="1" dirty="0">
                <a:solidFill>
                  <a:srgbClr val="FF0000"/>
                </a:solidFill>
                <a:latin typeface="Times New Roman" pitchFamily="18" charset="0"/>
                <a:cs typeface="Times New Roman" pitchFamily="18" charset="0"/>
              </a:rPr>
              <a:t> </a:t>
            </a:r>
            <a:r>
              <a:rPr lang="en-US" altLang="en-US" sz="3200" b="1" dirty="0" err="1">
                <a:solidFill>
                  <a:srgbClr val="FF0000"/>
                </a:solidFill>
                <a:latin typeface="Times New Roman" pitchFamily="18" charset="0"/>
                <a:cs typeface="Times New Roman" pitchFamily="18" charset="0"/>
              </a:rPr>
              <a:t>trừ</a:t>
            </a:r>
            <a:r>
              <a:rPr lang="en-US" altLang="en-US" sz="3200" b="1" dirty="0">
                <a:solidFill>
                  <a:srgbClr val="FF0000"/>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hai</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phân</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số</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đã</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được</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quy</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đồng</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mẫu</a:t>
            </a:r>
            <a:r>
              <a:rPr lang="en-US" altLang="en-US" sz="3200" b="1" dirty="0">
                <a:solidFill>
                  <a:srgbClr val="0000FF"/>
                </a:solidFill>
                <a:latin typeface="Times New Roman" pitchFamily="18" charset="0"/>
                <a:cs typeface="Times New Roman" pitchFamily="18" charset="0"/>
              </a:rPr>
              <a:t> </a:t>
            </a:r>
            <a:r>
              <a:rPr lang="en-US" altLang="en-US" sz="3200" b="1" dirty="0" err="1">
                <a:solidFill>
                  <a:srgbClr val="0000FF"/>
                </a:solidFill>
                <a:latin typeface="Times New Roman" pitchFamily="18" charset="0"/>
                <a:cs typeface="Times New Roman" pitchFamily="18" charset="0"/>
              </a:rPr>
              <a:t>số</a:t>
            </a:r>
            <a:r>
              <a:rPr lang="en-US" altLang="en-US" sz="3200" b="1" dirty="0">
                <a:solidFill>
                  <a:srgbClr val="0000FF"/>
                </a:solidFill>
                <a:latin typeface="Times New Roman" pitchFamily="18" charset="0"/>
                <a:cs typeface="Times New Roman" pitchFamily="18" charset="0"/>
              </a:rPr>
              <a:t>.</a:t>
            </a:r>
          </a:p>
        </p:txBody>
      </p:sp>
      <mc:AlternateContent xmlns:mc="http://schemas.openxmlformats.org/markup-compatibility/2006" xmlns:a14="http://schemas.microsoft.com/office/drawing/2010/main">
        <mc:Choice Requires="a14">
          <p:sp>
            <p:nvSpPr>
              <p:cNvPr id="307" name="Text Box 8"/>
              <p:cNvSpPr txBox="1">
                <a:spLocks noChangeArrowheads="1"/>
              </p:cNvSpPr>
              <p:nvPr/>
            </p:nvSpPr>
            <p:spPr>
              <a:xfrm>
                <a:off x="1458161" y="2735550"/>
                <a:ext cx="1341436"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𝟕</m:t>
                          </m:r>
                        </m:num>
                        <m:den>
                          <m:r>
                            <a:rPr lang="en-US" altLang="en-US" sz="3000" b="1" i="0" smtClean="0">
                              <a:latin typeface="Cambria Math"/>
                              <a:cs typeface="Times New Roman" pitchFamily="18" charset="0"/>
                            </a:rPr>
                            <m:t>𝟗</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𝟑</m:t>
                          </m:r>
                        </m:num>
                        <m:den>
                          <m:r>
                            <a:rPr lang="en-US" altLang="en-US" sz="3000" b="1" i="0" smtClean="0">
                              <a:latin typeface="Cambria Math"/>
                              <a:cs typeface="Times New Roman" pitchFamily="18" charset="0"/>
                            </a:rPr>
                            <m:t>𝟏𝟎</m:t>
                          </m:r>
                        </m:den>
                      </m:f>
                    </m:oMath>
                  </m:oMathPara>
                </a14:m>
                <a:endParaRPr lang="en-US" altLang="en-US" sz="3000" b="1" dirty="0" smtClean="0">
                  <a:latin typeface="Times New Roman" pitchFamily="18" charset="0"/>
                  <a:cs typeface="Times New Roman" pitchFamily="18" charset="0"/>
                </a:endParaRPr>
              </a:p>
            </p:txBody>
          </p:sp>
        </mc:Choice>
        <mc:Fallback xmlns="">
          <p:sp>
            <p:nvSpPr>
              <p:cNvPr id="307" name="Text Box 8"/>
              <p:cNvSpPr txBox="1">
                <a:spLocks noRot="1" noChangeAspect="1" noMove="1" noResize="1" noEditPoints="1" noAdjustHandles="1" noChangeArrowheads="1" noChangeShapeType="1" noTextEdit="1"/>
              </p:cNvSpPr>
              <p:nvPr/>
            </p:nvSpPr>
            <p:spPr>
              <a:xfrm>
                <a:off x="1458161" y="2735550"/>
                <a:ext cx="1341436" cy="1066800"/>
              </a:xfrm>
              <a:prstGeom prst="rect">
                <a:avLst/>
              </a:prstGeom>
              <a:blipFill rotWithShape="1">
                <a:blip r:embed="rId4"/>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08" name="Text Box 8"/>
          <p:cNvSpPr txBox="1">
            <a:spLocks noChangeArrowheads="1"/>
          </p:cNvSpPr>
          <p:nvPr/>
        </p:nvSpPr>
        <p:spPr>
          <a:xfrm>
            <a:off x="2755549" y="2962563"/>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311" name="Text Box 8"/>
              <p:cNvSpPr txBox="1">
                <a:spLocks noChangeArrowheads="1"/>
              </p:cNvSpPr>
              <p:nvPr/>
            </p:nvSpPr>
            <p:spPr>
              <a:xfrm>
                <a:off x="4988118" y="2720548"/>
                <a:ext cx="670718"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𝟗𝟕</m:t>
                          </m:r>
                        </m:num>
                        <m:den>
                          <m:r>
                            <a:rPr lang="en-US" altLang="en-US" sz="3000" b="1" i="0" smtClean="0">
                              <a:latin typeface="Cambria Math"/>
                              <a:cs typeface="Times New Roman" pitchFamily="18" charset="0"/>
                            </a:rPr>
                            <m:t>𝟗𝟎</m:t>
                          </m:r>
                        </m:den>
                      </m:f>
                    </m:oMath>
                  </m:oMathPara>
                </a14:m>
                <a:endParaRPr lang="en-US" altLang="en-US" sz="3000" b="1" dirty="0" smtClean="0">
                  <a:latin typeface="Times New Roman" pitchFamily="18" charset="0"/>
                  <a:cs typeface="Times New Roman" pitchFamily="18" charset="0"/>
                </a:endParaRPr>
              </a:p>
            </p:txBody>
          </p:sp>
        </mc:Choice>
        <mc:Fallback xmlns="">
          <p:sp>
            <p:nvSpPr>
              <p:cNvPr id="311" name="Text Box 8"/>
              <p:cNvSpPr txBox="1">
                <a:spLocks noRot="1" noChangeAspect="1" noMove="1" noResize="1" noEditPoints="1" noAdjustHandles="1" noChangeArrowheads="1" noChangeShapeType="1" noTextEdit="1"/>
              </p:cNvSpPr>
              <p:nvPr/>
            </p:nvSpPr>
            <p:spPr>
              <a:xfrm>
                <a:off x="4988118" y="2720548"/>
                <a:ext cx="670718" cy="1066800"/>
              </a:xfrm>
              <a:prstGeom prst="rect">
                <a:avLst/>
              </a:prstGeom>
              <a:blipFill rotWithShape="1">
                <a:blip r:embed="rId7"/>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2" name="Text Box 8"/>
              <p:cNvSpPr txBox="1">
                <a:spLocks noChangeArrowheads="1"/>
              </p:cNvSpPr>
              <p:nvPr/>
            </p:nvSpPr>
            <p:spPr>
              <a:xfrm>
                <a:off x="1612519" y="4321452"/>
                <a:ext cx="1166296"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𝟕</m:t>
                          </m:r>
                        </m:num>
                        <m:den>
                          <m:r>
                            <a:rPr lang="en-US" altLang="en-US" sz="3000" b="1" i="0" smtClean="0">
                              <a:latin typeface="Cambria Math"/>
                              <a:cs typeface="Times New Roman" pitchFamily="18" charset="0"/>
                            </a:rPr>
                            <m:t>𝟖</m:t>
                          </m:r>
                        </m:den>
                      </m:f>
                      <m:r>
                        <a:rPr lang="en-US" altLang="en-US" sz="3000" b="1" i="0" smtClean="0">
                          <a:latin typeface="Cambria Math"/>
                          <a:cs typeface="Times New Roman" pitchFamily="18" charset="0"/>
                        </a:rPr>
                        <m:t>−</m:t>
                      </m:r>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𝟕</m:t>
                          </m:r>
                        </m:num>
                        <m:den>
                          <m:r>
                            <a:rPr lang="en-US" altLang="en-US" sz="3000" b="1" i="0" smtClean="0">
                              <a:latin typeface="Cambria Math"/>
                              <a:cs typeface="Times New Roman" pitchFamily="18" charset="0"/>
                            </a:rPr>
                            <m:t>𝟗</m:t>
                          </m:r>
                        </m:den>
                      </m:f>
                    </m:oMath>
                  </m:oMathPara>
                </a14:m>
                <a:endParaRPr lang="en-US" altLang="en-US" sz="3000" b="1" dirty="0" smtClean="0">
                  <a:latin typeface="Times New Roman" pitchFamily="18" charset="0"/>
                  <a:cs typeface="Times New Roman" pitchFamily="18" charset="0"/>
                </a:endParaRPr>
              </a:p>
            </p:txBody>
          </p:sp>
        </mc:Choice>
        <mc:Fallback xmlns="">
          <p:sp>
            <p:nvSpPr>
              <p:cNvPr id="312" name="Text Box 8"/>
              <p:cNvSpPr txBox="1">
                <a:spLocks noRot="1" noChangeAspect="1" noMove="1" noResize="1" noEditPoints="1" noAdjustHandles="1" noChangeArrowheads="1" noChangeShapeType="1" noTextEdit="1"/>
              </p:cNvSpPr>
              <p:nvPr/>
            </p:nvSpPr>
            <p:spPr>
              <a:xfrm>
                <a:off x="1612519" y="4321452"/>
                <a:ext cx="1166296" cy="1066800"/>
              </a:xfrm>
              <a:prstGeom prst="rect">
                <a:avLst/>
              </a:prstGeom>
              <a:blipFill rotWithShape="1">
                <a:blip r:embed="rId8"/>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3" name="Text Box 8"/>
              <p:cNvSpPr txBox="1">
                <a:spLocks noChangeArrowheads="1"/>
              </p:cNvSpPr>
              <p:nvPr/>
            </p:nvSpPr>
            <p:spPr>
              <a:xfrm>
                <a:off x="4991100" y="4318263"/>
                <a:ext cx="670718" cy="106680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14:m>
                  <m:oMathPara xmlns:m="http://schemas.openxmlformats.org/officeDocument/2006/math">
                    <m:oMathParaPr>
                      <m:jc m:val="centerGroup"/>
                    </m:oMathParaPr>
                    <m:oMath xmlns:m="http://schemas.openxmlformats.org/officeDocument/2006/math">
                      <m:f>
                        <m:fPr>
                          <m:ctrlPr>
                            <a:rPr lang="en-US" altLang="en-US" sz="3000" b="1" i="1" smtClean="0">
                              <a:latin typeface="Cambria Math" panose="02040503050406030204" pitchFamily="18" charset="0"/>
                              <a:cs typeface="Times New Roman" pitchFamily="18" charset="0"/>
                            </a:rPr>
                          </m:ctrlPr>
                        </m:fPr>
                        <m:num>
                          <m:r>
                            <a:rPr lang="en-US" altLang="en-US" sz="3000" b="1" i="0" smtClean="0">
                              <a:latin typeface="Cambria Math"/>
                              <a:cs typeface="Times New Roman" pitchFamily="18" charset="0"/>
                            </a:rPr>
                            <m:t>𝟕</m:t>
                          </m:r>
                        </m:num>
                        <m:den>
                          <m:r>
                            <a:rPr lang="en-US" altLang="en-US" sz="3000" b="1" i="0" smtClean="0">
                              <a:latin typeface="Cambria Math"/>
                              <a:cs typeface="Times New Roman" pitchFamily="18" charset="0"/>
                            </a:rPr>
                            <m:t>𝟕𝟐</m:t>
                          </m:r>
                        </m:den>
                      </m:f>
                    </m:oMath>
                  </m:oMathPara>
                </a14:m>
                <a:endParaRPr lang="en-US" altLang="en-US" sz="3000" b="1" dirty="0" smtClean="0">
                  <a:latin typeface="Times New Roman" pitchFamily="18" charset="0"/>
                  <a:cs typeface="Times New Roman" pitchFamily="18" charset="0"/>
                </a:endParaRPr>
              </a:p>
            </p:txBody>
          </p:sp>
        </mc:Choice>
        <mc:Fallback xmlns="">
          <p:sp>
            <p:nvSpPr>
              <p:cNvPr id="313" name="Text Box 8"/>
              <p:cNvSpPr txBox="1">
                <a:spLocks noRot="1" noChangeAspect="1" noMove="1" noResize="1" noEditPoints="1" noAdjustHandles="1" noChangeArrowheads="1" noChangeShapeType="1" noTextEdit="1"/>
              </p:cNvSpPr>
              <p:nvPr/>
            </p:nvSpPr>
            <p:spPr>
              <a:xfrm>
                <a:off x="4991100" y="4318263"/>
                <a:ext cx="670718" cy="1066800"/>
              </a:xfrm>
              <a:prstGeom prst="rect">
                <a:avLst/>
              </a:prstGeom>
              <a:blipFill rotWithShape="1">
                <a:blip r:embed="rId9"/>
                <a:stretch>
                  <a:fillRect/>
                </a:stretch>
              </a:blip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en-US">
                    <a:noFill/>
                  </a:rPr>
                  <a:t> </a:t>
                </a:r>
              </a:p>
            </p:txBody>
          </p:sp>
        </mc:Fallback>
      </mc:AlternateContent>
      <p:sp>
        <p:nvSpPr>
          <p:cNvPr id="315" name="Text Box 8"/>
          <p:cNvSpPr txBox="1">
            <a:spLocks noChangeArrowheads="1"/>
          </p:cNvSpPr>
          <p:nvPr/>
        </p:nvSpPr>
        <p:spPr>
          <a:xfrm>
            <a:off x="4610100" y="2962563"/>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16" name="Text Box 8"/>
          <p:cNvSpPr txBox="1">
            <a:spLocks noChangeArrowheads="1"/>
          </p:cNvSpPr>
          <p:nvPr/>
        </p:nvSpPr>
        <p:spPr>
          <a:xfrm>
            <a:off x="4610100" y="4606985"/>
            <a:ext cx="381000" cy="538195"/>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17" name="Text Box 8"/>
          <p:cNvSpPr txBox="1">
            <a:spLocks noChangeArrowheads="1"/>
          </p:cNvSpPr>
          <p:nvPr/>
        </p:nvSpPr>
        <p:spPr>
          <a:xfrm>
            <a:off x="2195667" y="3271703"/>
            <a:ext cx="607556" cy="515645"/>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10</a:t>
            </a:r>
          </a:p>
        </p:txBody>
      </p:sp>
      <p:sp>
        <p:nvSpPr>
          <p:cNvPr id="318" name="Text Box 8"/>
          <p:cNvSpPr txBox="1">
            <a:spLocks noChangeArrowheads="1"/>
          </p:cNvSpPr>
          <p:nvPr/>
        </p:nvSpPr>
        <p:spPr>
          <a:xfrm>
            <a:off x="2733262" y="4536637"/>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latin typeface="Times New Roman" pitchFamily="18" charset="0"/>
                <a:cs typeface="Times New Roman" pitchFamily="18" charset="0"/>
              </a:rPr>
              <a:t>=</a:t>
            </a:r>
            <a:endParaRPr lang="en-US" altLang="en-US" sz="3000" b="1" dirty="0" smtClean="0">
              <a:latin typeface="Times New Roman" pitchFamily="18" charset="0"/>
              <a:cs typeface="Times New Roman" pitchFamily="18" charset="0"/>
            </a:endParaRPr>
          </a:p>
        </p:txBody>
      </p:sp>
      <p:sp>
        <p:nvSpPr>
          <p:cNvPr id="319" name="Text Box 8"/>
          <p:cNvSpPr txBox="1">
            <a:spLocks noChangeArrowheads="1"/>
          </p:cNvSpPr>
          <p:nvPr/>
        </p:nvSpPr>
        <p:spPr>
          <a:xfrm>
            <a:off x="3593888" y="2962563"/>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latin typeface="Times New Roman" pitchFamily="18" charset="0"/>
                <a:cs typeface="Times New Roman" pitchFamily="18" charset="0"/>
              </a:rPr>
              <a:t>+</a:t>
            </a:r>
          </a:p>
        </p:txBody>
      </p:sp>
      <p:sp>
        <p:nvSpPr>
          <p:cNvPr id="303" name="Text Box 8"/>
          <p:cNvSpPr txBox="1">
            <a:spLocks noChangeArrowheads="1"/>
          </p:cNvSpPr>
          <p:nvPr/>
        </p:nvSpPr>
        <p:spPr>
          <a:xfrm>
            <a:off x="1486437" y="3237744"/>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9</a:t>
            </a:r>
          </a:p>
        </p:txBody>
      </p:sp>
      <p:sp>
        <p:nvSpPr>
          <p:cNvPr id="304" name="Text Box 8"/>
          <p:cNvSpPr txBox="1">
            <a:spLocks noChangeArrowheads="1"/>
          </p:cNvSpPr>
          <p:nvPr/>
        </p:nvSpPr>
        <p:spPr>
          <a:xfrm>
            <a:off x="3091488" y="3223024"/>
            <a:ext cx="595679" cy="57239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90</a:t>
            </a:r>
          </a:p>
        </p:txBody>
      </p:sp>
      <p:sp>
        <p:nvSpPr>
          <p:cNvPr id="305" name="Text Box 8"/>
          <p:cNvSpPr txBox="1">
            <a:spLocks noChangeArrowheads="1"/>
          </p:cNvSpPr>
          <p:nvPr/>
        </p:nvSpPr>
        <p:spPr>
          <a:xfrm>
            <a:off x="1486437" y="2660367"/>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7030A0"/>
                </a:solidFill>
                <a:latin typeface="Times New Roman" pitchFamily="18" charset="0"/>
                <a:cs typeface="Times New Roman" pitchFamily="18" charset="0"/>
              </a:rPr>
              <a:t>7</a:t>
            </a:r>
          </a:p>
        </p:txBody>
      </p:sp>
      <p:sp>
        <p:nvSpPr>
          <p:cNvPr id="306" name="Text Box 8"/>
          <p:cNvSpPr txBox="1">
            <a:spLocks noChangeArrowheads="1"/>
          </p:cNvSpPr>
          <p:nvPr/>
        </p:nvSpPr>
        <p:spPr>
          <a:xfrm>
            <a:off x="4062641" y="3223024"/>
            <a:ext cx="547459" cy="532283"/>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fontScale="925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90</a:t>
            </a:r>
          </a:p>
        </p:txBody>
      </p:sp>
      <p:cxnSp>
        <p:nvCxnSpPr>
          <p:cNvPr id="3" name="Straight Connector 2"/>
          <p:cNvCxnSpPr/>
          <p:nvPr/>
        </p:nvCxnSpPr>
        <p:spPr>
          <a:xfrm>
            <a:off x="3184769" y="3265761"/>
            <a:ext cx="40911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p:cNvCxnSpPr/>
          <p:nvPr/>
        </p:nvCxnSpPr>
        <p:spPr>
          <a:xfrm>
            <a:off x="3114540" y="4854852"/>
            <a:ext cx="40911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p:cNvCxnSpPr/>
          <p:nvPr/>
        </p:nvCxnSpPr>
        <p:spPr>
          <a:xfrm>
            <a:off x="4062641" y="4851663"/>
            <a:ext cx="40911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a:off x="4162881" y="3265761"/>
            <a:ext cx="40911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3" name="Text Box 8"/>
          <p:cNvSpPr txBox="1">
            <a:spLocks noChangeArrowheads="1"/>
          </p:cNvSpPr>
          <p:nvPr/>
        </p:nvSpPr>
        <p:spPr>
          <a:xfrm>
            <a:off x="2203720" y="3262901"/>
            <a:ext cx="637470" cy="50411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7030A0"/>
                </a:solidFill>
                <a:latin typeface="Times New Roman" pitchFamily="18" charset="0"/>
                <a:cs typeface="Times New Roman" pitchFamily="18" charset="0"/>
              </a:rPr>
              <a:t>10</a:t>
            </a:r>
          </a:p>
        </p:txBody>
      </p:sp>
      <p:sp>
        <p:nvSpPr>
          <p:cNvPr id="324" name="Text Box 8"/>
          <p:cNvSpPr txBox="1">
            <a:spLocks noChangeArrowheads="1"/>
          </p:cNvSpPr>
          <p:nvPr/>
        </p:nvSpPr>
        <p:spPr>
          <a:xfrm>
            <a:off x="3114540" y="2718238"/>
            <a:ext cx="685800" cy="52068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7030A0"/>
                </a:solidFill>
                <a:latin typeface="Times New Roman" pitchFamily="18" charset="0"/>
                <a:cs typeface="Times New Roman" pitchFamily="18" charset="0"/>
              </a:rPr>
              <a:t>70</a:t>
            </a:r>
          </a:p>
        </p:txBody>
      </p:sp>
      <p:sp>
        <p:nvSpPr>
          <p:cNvPr id="325" name="Text Box 8"/>
          <p:cNvSpPr txBox="1">
            <a:spLocks noChangeArrowheads="1"/>
          </p:cNvSpPr>
          <p:nvPr/>
        </p:nvSpPr>
        <p:spPr>
          <a:xfrm>
            <a:off x="1486437" y="3265761"/>
            <a:ext cx="381000" cy="5115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00B050"/>
                </a:solidFill>
                <a:latin typeface="Times New Roman" pitchFamily="18" charset="0"/>
                <a:cs typeface="Times New Roman" pitchFamily="18" charset="0"/>
              </a:rPr>
              <a:t>9</a:t>
            </a:r>
          </a:p>
        </p:txBody>
      </p:sp>
      <p:sp>
        <p:nvSpPr>
          <p:cNvPr id="326" name="Text Box 8"/>
          <p:cNvSpPr txBox="1">
            <a:spLocks noChangeArrowheads="1"/>
          </p:cNvSpPr>
          <p:nvPr/>
        </p:nvSpPr>
        <p:spPr>
          <a:xfrm>
            <a:off x="2285867" y="2709443"/>
            <a:ext cx="421614" cy="507927"/>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solidFill>
                  <a:srgbClr val="00B050"/>
                </a:solidFill>
                <a:latin typeface="Times New Roman" pitchFamily="18" charset="0"/>
                <a:cs typeface="Times New Roman" pitchFamily="18" charset="0"/>
              </a:rPr>
              <a:t>3</a:t>
            </a:r>
            <a:endParaRPr lang="en-US" altLang="en-US" sz="3000" b="1" dirty="0" smtClean="0">
              <a:solidFill>
                <a:srgbClr val="00B050"/>
              </a:solidFill>
              <a:latin typeface="Times New Roman" pitchFamily="18" charset="0"/>
              <a:cs typeface="Times New Roman" pitchFamily="18" charset="0"/>
            </a:endParaRPr>
          </a:p>
        </p:txBody>
      </p:sp>
      <p:sp>
        <p:nvSpPr>
          <p:cNvPr id="327" name="Text Box 8"/>
          <p:cNvSpPr txBox="1">
            <a:spLocks noChangeArrowheads="1"/>
          </p:cNvSpPr>
          <p:nvPr/>
        </p:nvSpPr>
        <p:spPr>
          <a:xfrm>
            <a:off x="4018972" y="2751401"/>
            <a:ext cx="634796" cy="529377"/>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00B050"/>
                </a:solidFill>
                <a:latin typeface="Times New Roman" pitchFamily="18" charset="0"/>
                <a:cs typeface="Times New Roman" pitchFamily="18" charset="0"/>
              </a:rPr>
              <a:t>27</a:t>
            </a:r>
          </a:p>
        </p:txBody>
      </p:sp>
      <p:sp>
        <p:nvSpPr>
          <p:cNvPr id="328" name="Text Box 8"/>
          <p:cNvSpPr txBox="1">
            <a:spLocks noChangeArrowheads="1"/>
          </p:cNvSpPr>
          <p:nvPr/>
        </p:nvSpPr>
        <p:spPr>
          <a:xfrm>
            <a:off x="3944038" y="4876082"/>
            <a:ext cx="627962" cy="5227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72</a:t>
            </a:r>
          </a:p>
        </p:txBody>
      </p:sp>
      <p:sp>
        <p:nvSpPr>
          <p:cNvPr id="329" name="Text Box 8"/>
          <p:cNvSpPr txBox="1">
            <a:spLocks noChangeArrowheads="1"/>
          </p:cNvSpPr>
          <p:nvPr/>
        </p:nvSpPr>
        <p:spPr>
          <a:xfrm>
            <a:off x="2324440" y="4289060"/>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solidFill>
                  <a:srgbClr val="0000FF"/>
                </a:solidFill>
                <a:latin typeface="Times New Roman" pitchFamily="18" charset="0"/>
                <a:cs typeface="Times New Roman" pitchFamily="18" charset="0"/>
              </a:rPr>
              <a:t>7</a:t>
            </a:r>
            <a:endParaRPr lang="en-US" altLang="en-US" sz="3000" b="1" dirty="0" smtClean="0">
              <a:solidFill>
                <a:srgbClr val="0000FF"/>
              </a:solidFill>
              <a:latin typeface="Times New Roman" pitchFamily="18" charset="0"/>
              <a:cs typeface="Times New Roman" pitchFamily="18" charset="0"/>
            </a:endParaRPr>
          </a:p>
        </p:txBody>
      </p:sp>
      <p:cxnSp>
        <p:nvCxnSpPr>
          <p:cNvPr id="330" name="Straight Connector 329"/>
          <p:cNvCxnSpPr/>
          <p:nvPr/>
        </p:nvCxnSpPr>
        <p:spPr>
          <a:xfrm>
            <a:off x="3671980" y="4851663"/>
            <a:ext cx="256719" cy="188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31" name="Text Box 8"/>
          <p:cNvSpPr txBox="1">
            <a:spLocks noChangeArrowheads="1"/>
          </p:cNvSpPr>
          <p:nvPr/>
        </p:nvSpPr>
        <p:spPr>
          <a:xfrm>
            <a:off x="3013543" y="4843312"/>
            <a:ext cx="673624" cy="57684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72</a:t>
            </a:r>
          </a:p>
        </p:txBody>
      </p:sp>
      <p:sp>
        <p:nvSpPr>
          <p:cNvPr id="332" name="Text Box 8"/>
          <p:cNvSpPr txBox="1">
            <a:spLocks noChangeArrowheads="1"/>
          </p:cNvSpPr>
          <p:nvPr/>
        </p:nvSpPr>
        <p:spPr>
          <a:xfrm>
            <a:off x="2354868" y="4796306"/>
            <a:ext cx="399175" cy="57684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9</a:t>
            </a:r>
          </a:p>
        </p:txBody>
      </p:sp>
      <p:sp>
        <p:nvSpPr>
          <p:cNvPr id="333" name="Text Box 8"/>
          <p:cNvSpPr txBox="1">
            <a:spLocks noChangeArrowheads="1"/>
          </p:cNvSpPr>
          <p:nvPr/>
        </p:nvSpPr>
        <p:spPr>
          <a:xfrm>
            <a:off x="1667032" y="4807407"/>
            <a:ext cx="400810" cy="57684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0000"/>
                </a:solidFill>
                <a:latin typeface="Times New Roman" pitchFamily="18" charset="0"/>
                <a:cs typeface="Times New Roman" pitchFamily="18" charset="0"/>
              </a:rPr>
              <a:t>8</a:t>
            </a:r>
          </a:p>
        </p:txBody>
      </p:sp>
      <p:sp>
        <p:nvSpPr>
          <p:cNvPr id="334" name="Text Box 8"/>
          <p:cNvSpPr txBox="1">
            <a:spLocks noChangeArrowheads="1"/>
          </p:cNvSpPr>
          <p:nvPr/>
        </p:nvSpPr>
        <p:spPr>
          <a:xfrm>
            <a:off x="1643021" y="4259851"/>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solidFill>
                  <a:srgbClr val="FF3399"/>
                </a:solidFill>
                <a:latin typeface="Times New Roman" pitchFamily="18" charset="0"/>
                <a:cs typeface="Times New Roman" pitchFamily="18" charset="0"/>
              </a:rPr>
              <a:t>7</a:t>
            </a:r>
            <a:endParaRPr lang="en-US" altLang="en-US" sz="3000" b="1" dirty="0" smtClean="0">
              <a:solidFill>
                <a:srgbClr val="FF3399"/>
              </a:solidFill>
              <a:latin typeface="Times New Roman" pitchFamily="18" charset="0"/>
              <a:cs typeface="Times New Roman" pitchFamily="18" charset="0"/>
            </a:endParaRPr>
          </a:p>
        </p:txBody>
      </p:sp>
      <p:sp>
        <p:nvSpPr>
          <p:cNvPr id="335" name="Text Box 8"/>
          <p:cNvSpPr txBox="1">
            <a:spLocks noChangeArrowheads="1"/>
          </p:cNvSpPr>
          <p:nvPr/>
        </p:nvSpPr>
        <p:spPr>
          <a:xfrm>
            <a:off x="1652908" y="4767294"/>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0000FF"/>
                </a:solidFill>
                <a:latin typeface="Times New Roman" pitchFamily="18" charset="0"/>
                <a:cs typeface="Times New Roman" pitchFamily="18" charset="0"/>
              </a:rPr>
              <a:t>8</a:t>
            </a:r>
          </a:p>
        </p:txBody>
      </p:sp>
      <p:sp>
        <p:nvSpPr>
          <p:cNvPr id="336" name="Text Box 8"/>
          <p:cNvSpPr txBox="1">
            <a:spLocks noChangeArrowheads="1"/>
          </p:cNvSpPr>
          <p:nvPr/>
        </p:nvSpPr>
        <p:spPr>
          <a:xfrm>
            <a:off x="2363955" y="4781337"/>
            <a:ext cx="381000"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a:solidFill>
                  <a:srgbClr val="FF3399"/>
                </a:solidFill>
                <a:latin typeface="Times New Roman" pitchFamily="18" charset="0"/>
                <a:cs typeface="Times New Roman" pitchFamily="18" charset="0"/>
              </a:rPr>
              <a:t>9</a:t>
            </a:r>
            <a:endParaRPr lang="en-US" altLang="en-US" sz="3000" b="1" dirty="0" smtClean="0">
              <a:solidFill>
                <a:srgbClr val="FF3399"/>
              </a:solidFill>
              <a:latin typeface="Times New Roman" pitchFamily="18" charset="0"/>
              <a:cs typeface="Times New Roman" pitchFamily="18" charset="0"/>
            </a:endParaRPr>
          </a:p>
        </p:txBody>
      </p:sp>
      <p:sp>
        <p:nvSpPr>
          <p:cNvPr id="337" name="Text Box 8"/>
          <p:cNvSpPr txBox="1">
            <a:spLocks noChangeArrowheads="1"/>
          </p:cNvSpPr>
          <p:nvPr/>
        </p:nvSpPr>
        <p:spPr>
          <a:xfrm>
            <a:off x="3046471" y="4339829"/>
            <a:ext cx="685713"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FF3399"/>
                </a:solidFill>
                <a:latin typeface="Times New Roman" pitchFamily="18" charset="0"/>
                <a:cs typeface="Times New Roman" pitchFamily="18" charset="0"/>
              </a:rPr>
              <a:t>63</a:t>
            </a:r>
          </a:p>
        </p:txBody>
      </p:sp>
      <p:sp>
        <p:nvSpPr>
          <p:cNvPr id="338" name="Text Box 8"/>
          <p:cNvSpPr txBox="1">
            <a:spLocks noChangeArrowheads="1"/>
          </p:cNvSpPr>
          <p:nvPr/>
        </p:nvSpPr>
        <p:spPr>
          <a:xfrm>
            <a:off x="3987581" y="4339829"/>
            <a:ext cx="736192" cy="6364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FontTx/>
              <a:buNone/>
            </a:pPr>
            <a:r>
              <a:rPr lang="en-US" altLang="en-US" sz="3000" b="1" dirty="0" smtClean="0">
                <a:solidFill>
                  <a:srgbClr val="0000FF"/>
                </a:solidFill>
                <a:latin typeface="Times New Roman" pitchFamily="18" charset="0"/>
                <a:cs typeface="Times New Roman" pitchFamily="18" charset="0"/>
              </a:rPr>
              <a:t>56</a:t>
            </a:r>
          </a:p>
        </p:txBody>
      </p:sp>
    </p:spTree>
    <p:extLst>
      <p:ext uri="{BB962C8B-B14F-4D97-AF65-F5344CB8AC3E}">
        <p14:creationId xmlns:p14="http://schemas.microsoft.com/office/powerpoint/2010/main" val="16152869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99"/>
                                        </p:tgtEl>
                                        <p:attrNameLst>
                                          <p:attrName>style.visibility</p:attrName>
                                        </p:attrNameLst>
                                      </p:cBhvr>
                                      <p:to>
                                        <p:strVal val="visible"/>
                                      </p:to>
                                    </p:set>
                                    <p:animEffect transition="in" filter="circle(in)">
                                      <p:cBhvr>
                                        <p:cTn id="7" dur="2000"/>
                                        <p:tgtEl>
                                          <p:spTgt spid="29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97"/>
                                        </p:tgtEl>
                                        <p:attrNameLst>
                                          <p:attrName>style.visibility</p:attrName>
                                        </p:attrNameLst>
                                      </p:cBhvr>
                                      <p:to>
                                        <p:strVal val="visible"/>
                                      </p:to>
                                    </p:set>
                                    <p:animEffect transition="in" filter="barn(inVertical)">
                                      <p:cBhvr>
                                        <p:cTn id="12" dur="500"/>
                                        <p:tgtEl>
                                          <p:spTgt spid="29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07"/>
                                        </p:tgtEl>
                                        <p:attrNameLst>
                                          <p:attrName>style.visibility</p:attrName>
                                        </p:attrNameLst>
                                      </p:cBhvr>
                                      <p:to>
                                        <p:strVal val="visible"/>
                                      </p:to>
                                    </p:set>
                                    <p:animEffect transition="in" filter="barn(inVertical)">
                                      <p:cBhvr>
                                        <p:cTn id="17" dur="500"/>
                                        <p:tgtEl>
                                          <p:spTgt spid="30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08"/>
                                        </p:tgtEl>
                                        <p:attrNameLst>
                                          <p:attrName>style.visibility</p:attrName>
                                        </p:attrNameLst>
                                      </p:cBhvr>
                                      <p:to>
                                        <p:strVal val="visible"/>
                                      </p:to>
                                    </p:set>
                                    <p:animEffect transition="in" filter="wipe(down)">
                                      <p:cBhvr>
                                        <p:cTn id="22" dur="500"/>
                                        <p:tgtEl>
                                          <p:spTgt spid="308"/>
                                        </p:tgtEl>
                                      </p:cBhvr>
                                    </p:animEffect>
                                  </p:childTnLst>
                                </p:cTn>
                              </p:par>
                              <p:par>
                                <p:cTn id="23" presetID="22" presetClass="entr" presetSubtype="4"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00"/>
                                        <p:tgtEl>
                                          <p:spTgt spid="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319"/>
                                        </p:tgtEl>
                                        <p:attrNameLst>
                                          <p:attrName>style.visibility</p:attrName>
                                        </p:attrNameLst>
                                      </p:cBhvr>
                                      <p:to>
                                        <p:strVal val="visible"/>
                                      </p:to>
                                    </p:set>
                                    <p:animEffect transition="in" filter="wipe(down)">
                                      <p:cBhvr>
                                        <p:cTn id="28" dur="500"/>
                                        <p:tgtEl>
                                          <p:spTgt spid="319"/>
                                        </p:tgtEl>
                                      </p:cBhvr>
                                    </p:animEffect>
                                  </p:childTnLst>
                                </p:cTn>
                              </p:par>
                              <p:par>
                                <p:cTn id="29" presetID="22" presetClass="entr" presetSubtype="4" fill="hold" nodeType="withEffect">
                                  <p:stCondLst>
                                    <p:cond delay="0"/>
                                  </p:stCondLst>
                                  <p:childTnLst>
                                    <p:set>
                                      <p:cBhvr>
                                        <p:cTn id="30" dur="1" fill="hold">
                                          <p:stCondLst>
                                            <p:cond delay="0"/>
                                          </p:stCondLst>
                                        </p:cTn>
                                        <p:tgtEl>
                                          <p:spTgt spid="322"/>
                                        </p:tgtEl>
                                        <p:attrNameLst>
                                          <p:attrName>style.visibility</p:attrName>
                                        </p:attrNameLst>
                                      </p:cBhvr>
                                      <p:to>
                                        <p:strVal val="visible"/>
                                      </p:to>
                                    </p:set>
                                    <p:animEffect transition="in" filter="wipe(down)">
                                      <p:cBhvr>
                                        <p:cTn id="31" dur="500"/>
                                        <p:tgtEl>
                                          <p:spTgt spid="32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303"/>
                                        </p:tgtEl>
                                        <p:attrNameLst>
                                          <p:attrName>style.visibility</p:attrName>
                                        </p:attrNameLst>
                                      </p:cBhvr>
                                      <p:to>
                                        <p:strVal val="visible"/>
                                      </p:to>
                                    </p:set>
                                    <p:animEffect transition="in" filter="wipe(down)">
                                      <p:cBhvr>
                                        <p:cTn id="36" dur="500"/>
                                        <p:tgtEl>
                                          <p:spTgt spid="303"/>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317"/>
                                        </p:tgtEl>
                                        <p:attrNameLst>
                                          <p:attrName>style.visibility</p:attrName>
                                        </p:attrNameLst>
                                      </p:cBhvr>
                                      <p:to>
                                        <p:strVal val="visible"/>
                                      </p:to>
                                    </p:set>
                                    <p:animEffect transition="in" filter="wipe(down)">
                                      <p:cBhvr>
                                        <p:cTn id="39" dur="500"/>
                                        <p:tgtEl>
                                          <p:spTgt spid="31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304"/>
                                        </p:tgtEl>
                                        <p:attrNameLst>
                                          <p:attrName>style.visibility</p:attrName>
                                        </p:attrNameLst>
                                      </p:cBhvr>
                                      <p:to>
                                        <p:strVal val="visible"/>
                                      </p:to>
                                    </p:set>
                                    <p:animEffect transition="in" filter="wipe(down)">
                                      <p:cBhvr>
                                        <p:cTn id="44" dur="500"/>
                                        <p:tgtEl>
                                          <p:spTgt spid="30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06"/>
                                        </p:tgtEl>
                                        <p:attrNameLst>
                                          <p:attrName>style.visibility</p:attrName>
                                        </p:attrNameLst>
                                      </p:cBhvr>
                                      <p:to>
                                        <p:strVal val="visible"/>
                                      </p:to>
                                    </p:set>
                                    <p:animEffect transition="in" filter="wipe(down)">
                                      <p:cBhvr>
                                        <p:cTn id="47" dur="500"/>
                                        <p:tgtEl>
                                          <p:spTgt spid="306"/>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xit" presetSubtype="4" fill="hold" grpId="1" nodeType="clickEffect">
                                  <p:stCondLst>
                                    <p:cond delay="0"/>
                                  </p:stCondLst>
                                  <p:childTnLst>
                                    <p:anim calcmode="lin" valueType="num">
                                      <p:cBhvr additive="base">
                                        <p:cTn id="51" dur="500"/>
                                        <p:tgtEl>
                                          <p:spTgt spid="303"/>
                                        </p:tgtEl>
                                        <p:attrNameLst>
                                          <p:attrName>ppt_x</p:attrName>
                                        </p:attrNameLst>
                                      </p:cBhvr>
                                      <p:tavLst>
                                        <p:tav tm="0">
                                          <p:val>
                                            <p:strVal val="ppt_x"/>
                                          </p:val>
                                        </p:tav>
                                        <p:tav tm="100000">
                                          <p:val>
                                            <p:strVal val="ppt_x"/>
                                          </p:val>
                                        </p:tav>
                                      </p:tavLst>
                                    </p:anim>
                                    <p:anim calcmode="lin" valueType="num">
                                      <p:cBhvr additive="base">
                                        <p:cTn id="52" dur="500"/>
                                        <p:tgtEl>
                                          <p:spTgt spid="303"/>
                                        </p:tgtEl>
                                        <p:attrNameLst>
                                          <p:attrName>ppt_y</p:attrName>
                                        </p:attrNameLst>
                                      </p:cBhvr>
                                      <p:tavLst>
                                        <p:tav tm="0">
                                          <p:val>
                                            <p:strVal val="ppt_y"/>
                                          </p:val>
                                        </p:tav>
                                        <p:tav tm="100000">
                                          <p:val>
                                            <p:strVal val="1+ppt_h/2"/>
                                          </p:val>
                                        </p:tav>
                                      </p:tavLst>
                                    </p:anim>
                                    <p:set>
                                      <p:cBhvr>
                                        <p:cTn id="53" dur="1" fill="hold">
                                          <p:stCondLst>
                                            <p:cond delay="499"/>
                                          </p:stCondLst>
                                        </p:cTn>
                                        <p:tgtEl>
                                          <p:spTgt spid="303"/>
                                        </p:tgtEl>
                                        <p:attrNameLst>
                                          <p:attrName>style.visibility</p:attrName>
                                        </p:attrNameLst>
                                      </p:cBhvr>
                                      <p:to>
                                        <p:strVal val="hidden"/>
                                      </p:to>
                                    </p:set>
                                  </p:childTnLst>
                                </p:cTn>
                              </p:par>
                              <p:par>
                                <p:cTn id="54" presetID="2" presetClass="exit" presetSubtype="4" fill="hold" grpId="1" nodeType="withEffect">
                                  <p:stCondLst>
                                    <p:cond delay="0"/>
                                  </p:stCondLst>
                                  <p:childTnLst>
                                    <p:anim calcmode="lin" valueType="num">
                                      <p:cBhvr additive="base">
                                        <p:cTn id="55" dur="500"/>
                                        <p:tgtEl>
                                          <p:spTgt spid="317"/>
                                        </p:tgtEl>
                                        <p:attrNameLst>
                                          <p:attrName>ppt_x</p:attrName>
                                        </p:attrNameLst>
                                      </p:cBhvr>
                                      <p:tavLst>
                                        <p:tav tm="0">
                                          <p:val>
                                            <p:strVal val="ppt_x"/>
                                          </p:val>
                                        </p:tav>
                                        <p:tav tm="100000">
                                          <p:val>
                                            <p:strVal val="ppt_x"/>
                                          </p:val>
                                        </p:tav>
                                      </p:tavLst>
                                    </p:anim>
                                    <p:anim calcmode="lin" valueType="num">
                                      <p:cBhvr additive="base">
                                        <p:cTn id="56" dur="500"/>
                                        <p:tgtEl>
                                          <p:spTgt spid="317"/>
                                        </p:tgtEl>
                                        <p:attrNameLst>
                                          <p:attrName>ppt_y</p:attrName>
                                        </p:attrNameLst>
                                      </p:cBhvr>
                                      <p:tavLst>
                                        <p:tav tm="0">
                                          <p:val>
                                            <p:strVal val="ppt_y"/>
                                          </p:val>
                                        </p:tav>
                                        <p:tav tm="100000">
                                          <p:val>
                                            <p:strVal val="1+ppt_h/2"/>
                                          </p:val>
                                        </p:tav>
                                      </p:tavLst>
                                    </p:anim>
                                    <p:set>
                                      <p:cBhvr>
                                        <p:cTn id="57" dur="1" fill="hold">
                                          <p:stCondLst>
                                            <p:cond delay="499"/>
                                          </p:stCondLst>
                                        </p:cTn>
                                        <p:tgtEl>
                                          <p:spTgt spid="317"/>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6" presetClass="entr" presetSubtype="16" fill="hold" grpId="0" nodeType="clickEffect">
                                  <p:stCondLst>
                                    <p:cond delay="0"/>
                                  </p:stCondLst>
                                  <p:childTnLst>
                                    <p:set>
                                      <p:cBhvr>
                                        <p:cTn id="61" dur="1" fill="hold">
                                          <p:stCondLst>
                                            <p:cond delay="0"/>
                                          </p:stCondLst>
                                        </p:cTn>
                                        <p:tgtEl>
                                          <p:spTgt spid="305"/>
                                        </p:tgtEl>
                                        <p:attrNameLst>
                                          <p:attrName>style.visibility</p:attrName>
                                        </p:attrNameLst>
                                      </p:cBhvr>
                                      <p:to>
                                        <p:strVal val="visible"/>
                                      </p:to>
                                    </p:set>
                                    <p:animEffect transition="in" filter="circle(in)">
                                      <p:cBhvr>
                                        <p:cTn id="62" dur="2000"/>
                                        <p:tgtEl>
                                          <p:spTgt spid="305"/>
                                        </p:tgtEl>
                                      </p:cBhvr>
                                    </p:animEffect>
                                  </p:childTnLst>
                                </p:cTn>
                              </p:par>
                              <p:par>
                                <p:cTn id="63" presetID="6" presetClass="entr" presetSubtype="16" fill="hold" grpId="0" nodeType="withEffect">
                                  <p:stCondLst>
                                    <p:cond delay="0"/>
                                  </p:stCondLst>
                                  <p:childTnLst>
                                    <p:set>
                                      <p:cBhvr>
                                        <p:cTn id="64" dur="1" fill="hold">
                                          <p:stCondLst>
                                            <p:cond delay="0"/>
                                          </p:stCondLst>
                                        </p:cTn>
                                        <p:tgtEl>
                                          <p:spTgt spid="323"/>
                                        </p:tgtEl>
                                        <p:attrNameLst>
                                          <p:attrName>style.visibility</p:attrName>
                                        </p:attrNameLst>
                                      </p:cBhvr>
                                      <p:to>
                                        <p:strVal val="visible"/>
                                      </p:to>
                                    </p:set>
                                    <p:animEffect transition="in" filter="circle(in)">
                                      <p:cBhvr>
                                        <p:cTn id="65" dur="2000"/>
                                        <p:tgtEl>
                                          <p:spTgt spid="323"/>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324"/>
                                        </p:tgtEl>
                                        <p:attrNameLst>
                                          <p:attrName>style.visibility</p:attrName>
                                        </p:attrNameLst>
                                      </p:cBhvr>
                                      <p:to>
                                        <p:strVal val="visible"/>
                                      </p:to>
                                    </p:set>
                                    <p:animEffect transition="in" filter="wipe(down)">
                                      <p:cBhvr>
                                        <p:cTn id="70" dur="500"/>
                                        <p:tgtEl>
                                          <p:spTgt spid="324"/>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0" nodeType="clickEffect">
                                  <p:stCondLst>
                                    <p:cond delay="0"/>
                                  </p:stCondLst>
                                  <p:childTnLst>
                                    <p:set>
                                      <p:cBhvr>
                                        <p:cTn id="74" dur="1" fill="hold">
                                          <p:stCondLst>
                                            <p:cond delay="0"/>
                                          </p:stCondLst>
                                        </p:cTn>
                                        <p:tgtEl>
                                          <p:spTgt spid="326"/>
                                        </p:tgtEl>
                                        <p:attrNameLst>
                                          <p:attrName>style.visibility</p:attrName>
                                        </p:attrNameLst>
                                      </p:cBhvr>
                                      <p:to>
                                        <p:strVal val="visible"/>
                                      </p:to>
                                    </p:set>
                                    <p:animEffect transition="in" filter="barn(inVertical)">
                                      <p:cBhvr>
                                        <p:cTn id="75" dur="500"/>
                                        <p:tgtEl>
                                          <p:spTgt spid="326"/>
                                        </p:tgtEl>
                                      </p:cBhvr>
                                    </p:animEffect>
                                  </p:childTnLst>
                                </p:cTn>
                              </p:par>
                              <p:par>
                                <p:cTn id="76" presetID="16" presetClass="entr" presetSubtype="21" fill="hold" grpId="0" nodeType="withEffect">
                                  <p:stCondLst>
                                    <p:cond delay="0"/>
                                  </p:stCondLst>
                                  <p:childTnLst>
                                    <p:set>
                                      <p:cBhvr>
                                        <p:cTn id="77" dur="1" fill="hold">
                                          <p:stCondLst>
                                            <p:cond delay="0"/>
                                          </p:stCondLst>
                                        </p:cTn>
                                        <p:tgtEl>
                                          <p:spTgt spid="325"/>
                                        </p:tgtEl>
                                        <p:attrNameLst>
                                          <p:attrName>style.visibility</p:attrName>
                                        </p:attrNameLst>
                                      </p:cBhvr>
                                      <p:to>
                                        <p:strVal val="visible"/>
                                      </p:to>
                                    </p:set>
                                    <p:animEffect transition="in" filter="barn(inVertical)">
                                      <p:cBhvr>
                                        <p:cTn id="78" dur="500"/>
                                        <p:tgtEl>
                                          <p:spTgt spid="325"/>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327"/>
                                        </p:tgtEl>
                                        <p:attrNameLst>
                                          <p:attrName>style.visibility</p:attrName>
                                        </p:attrNameLst>
                                      </p:cBhvr>
                                      <p:to>
                                        <p:strVal val="visible"/>
                                      </p:to>
                                    </p:set>
                                    <p:animEffect transition="in" filter="wipe(down)">
                                      <p:cBhvr>
                                        <p:cTn id="83" dur="500"/>
                                        <p:tgtEl>
                                          <p:spTgt spid="327"/>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4" fill="hold" grpId="0" nodeType="clickEffect">
                                  <p:stCondLst>
                                    <p:cond delay="0"/>
                                  </p:stCondLst>
                                  <p:childTnLst>
                                    <p:set>
                                      <p:cBhvr>
                                        <p:cTn id="87" dur="1" fill="hold">
                                          <p:stCondLst>
                                            <p:cond delay="0"/>
                                          </p:stCondLst>
                                        </p:cTn>
                                        <p:tgtEl>
                                          <p:spTgt spid="315"/>
                                        </p:tgtEl>
                                        <p:attrNameLst>
                                          <p:attrName>style.visibility</p:attrName>
                                        </p:attrNameLst>
                                      </p:cBhvr>
                                      <p:to>
                                        <p:strVal val="visible"/>
                                      </p:to>
                                    </p:set>
                                    <p:animEffect transition="in" filter="wipe(down)">
                                      <p:cBhvr>
                                        <p:cTn id="88" dur="500"/>
                                        <p:tgtEl>
                                          <p:spTgt spid="315"/>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311"/>
                                        </p:tgtEl>
                                        <p:attrNameLst>
                                          <p:attrName>style.visibility</p:attrName>
                                        </p:attrNameLst>
                                      </p:cBhvr>
                                      <p:to>
                                        <p:strVal val="visible"/>
                                      </p:to>
                                    </p:set>
                                    <p:animEffect transition="in" filter="wipe(down)">
                                      <p:cBhvr>
                                        <p:cTn id="91" dur="500"/>
                                        <p:tgtEl>
                                          <p:spTgt spid="311"/>
                                        </p:tgtEl>
                                      </p:cBhvr>
                                    </p:animEffect>
                                  </p:childTnLst>
                                </p:cTn>
                              </p:par>
                            </p:childTnLst>
                          </p:cTn>
                        </p:par>
                      </p:childTnLst>
                    </p:cTn>
                  </p:par>
                  <p:par>
                    <p:cTn id="92" fill="hold">
                      <p:stCondLst>
                        <p:cond delay="indefinite"/>
                      </p:stCondLst>
                      <p:childTnLst>
                        <p:par>
                          <p:cTn id="93" fill="hold">
                            <p:stCondLst>
                              <p:cond delay="0"/>
                            </p:stCondLst>
                            <p:childTnLst>
                              <p:par>
                                <p:cTn id="94" presetID="16" presetClass="entr" presetSubtype="21" fill="hold" grpId="0" nodeType="clickEffect">
                                  <p:stCondLst>
                                    <p:cond delay="0"/>
                                  </p:stCondLst>
                                  <p:childTnLst>
                                    <p:set>
                                      <p:cBhvr>
                                        <p:cTn id="95" dur="1" fill="hold">
                                          <p:stCondLst>
                                            <p:cond delay="0"/>
                                          </p:stCondLst>
                                        </p:cTn>
                                        <p:tgtEl>
                                          <p:spTgt spid="298"/>
                                        </p:tgtEl>
                                        <p:attrNameLst>
                                          <p:attrName>style.visibility</p:attrName>
                                        </p:attrNameLst>
                                      </p:cBhvr>
                                      <p:to>
                                        <p:strVal val="visible"/>
                                      </p:to>
                                    </p:set>
                                    <p:animEffect transition="in" filter="barn(inVertical)">
                                      <p:cBhvr>
                                        <p:cTn id="96" dur="500"/>
                                        <p:tgtEl>
                                          <p:spTgt spid="298"/>
                                        </p:tgtEl>
                                      </p:cBhvr>
                                    </p:animEffect>
                                  </p:childTnLst>
                                </p:cTn>
                              </p:par>
                            </p:childTnLst>
                          </p:cTn>
                        </p:par>
                      </p:childTnLst>
                    </p:cTn>
                  </p:par>
                  <p:par>
                    <p:cTn id="97" fill="hold">
                      <p:stCondLst>
                        <p:cond delay="indefinite"/>
                      </p:stCondLst>
                      <p:childTnLst>
                        <p:par>
                          <p:cTn id="98" fill="hold">
                            <p:stCondLst>
                              <p:cond delay="0"/>
                            </p:stCondLst>
                            <p:childTnLst>
                              <p:par>
                                <p:cTn id="99" presetID="16" presetClass="entr" presetSubtype="21" fill="hold" grpId="0" nodeType="clickEffect">
                                  <p:stCondLst>
                                    <p:cond delay="0"/>
                                  </p:stCondLst>
                                  <p:childTnLst>
                                    <p:set>
                                      <p:cBhvr>
                                        <p:cTn id="100" dur="1" fill="hold">
                                          <p:stCondLst>
                                            <p:cond delay="0"/>
                                          </p:stCondLst>
                                        </p:cTn>
                                        <p:tgtEl>
                                          <p:spTgt spid="312"/>
                                        </p:tgtEl>
                                        <p:attrNameLst>
                                          <p:attrName>style.visibility</p:attrName>
                                        </p:attrNameLst>
                                      </p:cBhvr>
                                      <p:to>
                                        <p:strVal val="visible"/>
                                      </p:to>
                                    </p:set>
                                    <p:animEffect transition="in" filter="barn(inVertical)">
                                      <p:cBhvr>
                                        <p:cTn id="101" dur="500"/>
                                        <p:tgtEl>
                                          <p:spTgt spid="312"/>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4" fill="hold" grpId="0" nodeType="clickEffect">
                                  <p:stCondLst>
                                    <p:cond delay="0"/>
                                  </p:stCondLst>
                                  <p:childTnLst>
                                    <p:set>
                                      <p:cBhvr>
                                        <p:cTn id="105" dur="1" fill="hold">
                                          <p:stCondLst>
                                            <p:cond delay="0"/>
                                          </p:stCondLst>
                                        </p:cTn>
                                        <p:tgtEl>
                                          <p:spTgt spid="318"/>
                                        </p:tgtEl>
                                        <p:attrNameLst>
                                          <p:attrName>style.visibility</p:attrName>
                                        </p:attrNameLst>
                                      </p:cBhvr>
                                      <p:to>
                                        <p:strVal val="visible"/>
                                      </p:to>
                                    </p:set>
                                    <p:animEffect transition="in" filter="wipe(down)">
                                      <p:cBhvr>
                                        <p:cTn id="106" dur="500"/>
                                        <p:tgtEl>
                                          <p:spTgt spid="318"/>
                                        </p:tgtEl>
                                      </p:cBhvr>
                                    </p:animEffect>
                                  </p:childTnLst>
                                </p:cTn>
                              </p:par>
                              <p:par>
                                <p:cTn id="107" presetID="22" presetClass="entr" presetSubtype="4" fill="hold" nodeType="withEffect">
                                  <p:stCondLst>
                                    <p:cond delay="0"/>
                                  </p:stCondLst>
                                  <p:childTnLst>
                                    <p:set>
                                      <p:cBhvr>
                                        <p:cTn id="108" dur="1" fill="hold">
                                          <p:stCondLst>
                                            <p:cond delay="0"/>
                                          </p:stCondLst>
                                        </p:cTn>
                                        <p:tgtEl>
                                          <p:spTgt spid="320"/>
                                        </p:tgtEl>
                                        <p:attrNameLst>
                                          <p:attrName>style.visibility</p:attrName>
                                        </p:attrNameLst>
                                      </p:cBhvr>
                                      <p:to>
                                        <p:strVal val="visible"/>
                                      </p:to>
                                    </p:set>
                                    <p:animEffect transition="in" filter="wipe(down)">
                                      <p:cBhvr>
                                        <p:cTn id="109" dur="500"/>
                                        <p:tgtEl>
                                          <p:spTgt spid="320"/>
                                        </p:tgtEl>
                                      </p:cBhvr>
                                    </p:animEffect>
                                  </p:childTnLst>
                                </p:cTn>
                              </p:par>
                              <p:par>
                                <p:cTn id="110" presetID="22" presetClass="entr" presetSubtype="4" fill="hold" nodeType="withEffect">
                                  <p:stCondLst>
                                    <p:cond delay="0"/>
                                  </p:stCondLst>
                                  <p:childTnLst>
                                    <p:set>
                                      <p:cBhvr>
                                        <p:cTn id="111" dur="1" fill="hold">
                                          <p:stCondLst>
                                            <p:cond delay="0"/>
                                          </p:stCondLst>
                                        </p:cTn>
                                        <p:tgtEl>
                                          <p:spTgt spid="330"/>
                                        </p:tgtEl>
                                        <p:attrNameLst>
                                          <p:attrName>style.visibility</p:attrName>
                                        </p:attrNameLst>
                                      </p:cBhvr>
                                      <p:to>
                                        <p:strVal val="visible"/>
                                      </p:to>
                                    </p:set>
                                    <p:animEffect transition="in" filter="wipe(down)">
                                      <p:cBhvr>
                                        <p:cTn id="112" dur="500"/>
                                        <p:tgtEl>
                                          <p:spTgt spid="330"/>
                                        </p:tgtEl>
                                      </p:cBhvr>
                                    </p:animEffect>
                                  </p:childTnLst>
                                </p:cTn>
                              </p:par>
                              <p:par>
                                <p:cTn id="113" presetID="22" presetClass="entr" presetSubtype="4" fill="hold" nodeType="withEffect">
                                  <p:stCondLst>
                                    <p:cond delay="0"/>
                                  </p:stCondLst>
                                  <p:childTnLst>
                                    <p:set>
                                      <p:cBhvr>
                                        <p:cTn id="114" dur="1" fill="hold">
                                          <p:stCondLst>
                                            <p:cond delay="0"/>
                                          </p:stCondLst>
                                        </p:cTn>
                                        <p:tgtEl>
                                          <p:spTgt spid="321"/>
                                        </p:tgtEl>
                                        <p:attrNameLst>
                                          <p:attrName>style.visibility</p:attrName>
                                        </p:attrNameLst>
                                      </p:cBhvr>
                                      <p:to>
                                        <p:strVal val="visible"/>
                                      </p:to>
                                    </p:set>
                                    <p:animEffect transition="in" filter="wipe(down)">
                                      <p:cBhvr>
                                        <p:cTn id="115" dur="500"/>
                                        <p:tgtEl>
                                          <p:spTgt spid="321"/>
                                        </p:tgtEl>
                                      </p:cBhvr>
                                    </p:animEffect>
                                  </p:childTnLst>
                                </p:cTn>
                              </p:par>
                            </p:childTnLst>
                          </p:cTn>
                        </p:par>
                      </p:childTnLst>
                    </p:cTn>
                  </p:par>
                  <p:par>
                    <p:cTn id="116" fill="hold">
                      <p:stCondLst>
                        <p:cond delay="indefinite"/>
                      </p:stCondLst>
                      <p:childTnLst>
                        <p:par>
                          <p:cTn id="117" fill="hold">
                            <p:stCondLst>
                              <p:cond delay="0"/>
                            </p:stCondLst>
                            <p:childTnLst>
                              <p:par>
                                <p:cTn id="118" presetID="42" presetClass="entr" presetSubtype="0" fill="hold" grpId="0" nodeType="clickEffect">
                                  <p:stCondLst>
                                    <p:cond delay="0"/>
                                  </p:stCondLst>
                                  <p:childTnLst>
                                    <p:set>
                                      <p:cBhvr>
                                        <p:cTn id="119" dur="1" fill="hold">
                                          <p:stCondLst>
                                            <p:cond delay="0"/>
                                          </p:stCondLst>
                                        </p:cTn>
                                        <p:tgtEl>
                                          <p:spTgt spid="333"/>
                                        </p:tgtEl>
                                        <p:attrNameLst>
                                          <p:attrName>style.visibility</p:attrName>
                                        </p:attrNameLst>
                                      </p:cBhvr>
                                      <p:to>
                                        <p:strVal val="visible"/>
                                      </p:to>
                                    </p:set>
                                    <p:animEffect transition="in" filter="fade">
                                      <p:cBhvr>
                                        <p:cTn id="120" dur="1000"/>
                                        <p:tgtEl>
                                          <p:spTgt spid="333"/>
                                        </p:tgtEl>
                                      </p:cBhvr>
                                    </p:animEffect>
                                    <p:anim calcmode="lin" valueType="num">
                                      <p:cBhvr>
                                        <p:cTn id="121" dur="1000" fill="hold"/>
                                        <p:tgtEl>
                                          <p:spTgt spid="333"/>
                                        </p:tgtEl>
                                        <p:attrNameLst>
                                          <p:attrName>ppt_x</p:attrName>
                                        </p:attrNameLst>
                                      </p:cBhvr>
                                      <p:tavLst>
                                        <p:tav tm="0">
                                          <p:val>
                                            <p:strVal val="#ppt_x"/>
                                          </p:val>
                                        </p:tav>
                                        <p:tav tm="100000">
                                          <p:val>
                                            <p:strVal val="#ppt_x"/>
                                          </p:val>
                                        </p:tav>
                                      </p:tavLst>
                                    </p:anim>
                                    <p:anim calcmode="lin" valueType="num">
                                      <p:cBhvr>
                                        <p:cTn id="122" dur="1000" fill="hold"/>
                                        <p:tgtEl>
                                          <p:spTgt spid="333"/>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332"/>
                                        </p:tgtEl>
                                        <p:attrNameLst>
                                          <p:attrName>style.visibility</p:attrName>
                                        </p:attrNameLst>
                                      </p:cBhvr>
                                      <p:to>
                                        <p:strVal val="visible"/>
                                      </p:to>
                                    </p:set>
                                    <p:animEffect transition="in" filter="fade">
                                      <p:cBhvr>
                                        <p:cTn id="125" dur="1000"/>
                                        <p:tgtEl>
                                          <p:spTgt spid="332"/>
                                        </p:tgtEl>
                                      </p:cBhvr>
                                    </p:animEffect>
                                    <p:anim calcmode="lin" valueType="num">
                                      <p:cBhvr>
                                        <p:cTn id="126" dur="1000" fill="hold"/>
                                        <p:tgtEl>
                                          <p:spTgt spid="332"/>
                                        </p:tgtEl>
                                        <p:attrNameLst>
                                          <p:attrName>ppt_x</p:attrName>
                                        </p:attrNameLst>
                                      </p:cBhvr>
                                      <p:tavLst>
                                        <p:tav tm="0">
                                          <p:val>
                                            <p:strVal val="#ppt_x"/>
                                          </p:val>
                                        </p:tav>
                                        <p:tav tm="100000">
                                          <p:val>
                                            <p:strVal val="#ppt_x"/>
                                          </p:val>
                                        </p:tav>
                                      </p:tavLst>
                                    </p:anim>
                                    <p:anim calcmode="lin" valueType="num">
                                      <p:cBhvr>
                                        <p:cTn id="127" dur="1000" fill="hold"/>
                                        <p:tgtEl>
                                          <p:spTgt spid="332"/>
                                        </p:tgtEl>
                                        <p:attrNameLst>
                                          <p:attrName>ppt_y</p:attrName>
                                        </p:attrNameLst>
                                      </p:cBhvr>
                                      <p:tavLst>
                                        <p:tav tm="0">
                                          <p:val>
                                            <p:strVal val="#ppt_y+.1"/>
                                          </p:val>
                                        </p:tav>
                                        <p:tav tm="100000">
                                          <p:val>
                                            <p:strVal val="#ppt_y"/>
                                          </p:val>
                                        </p:tav>
                                      </p:tavLst>
                                    </p:anim>
                                  </p:childTnLst>
                                </p:cTn>
                              </p:par>
                            </p:childTnLst>
                          </p:cTn>
                        </p:par>
                      </p:childTnLst>
                    </p:cTn>
                  </p:par>
                  <p:par>
                    <p:cTn id="128" fill="hold">
                      <p:stCondLst>
                        <p:cond delay="indefinite"/>
                      </p:stCondLst>
                      <p:childTnLst>
                        <p:par>
                          <p:cTn id="129" fill="hold">
                            <p:stCondLst>
                              <p:cond delay="0"/>
                            </p:stCondLst>
                            <p:childTnLst>
                              <p:par>
                                <p:cTn id="130" presetID="16" presetClass="entr" presetSubtype="21" fill="hold" grpId="0" nodeType="clickEffect">
                                  <p:stCondLst>
                                    <p:cond delay="0"/>
                                  </p:stCondLst>
                                  <p:childTnLst>
                                    <p:set>
                                      <p:cBhvr>
                                        <p:cTn id="131" dur="1" fill="hold">
                                          <p:stCondLst>
                                            <p:cond delay="0"/>
                                          </p:stCondLst>
                                        </p:cTn>
                                        <p:tgtEl>
                                          <p:spTgt spid="331"/>
                                        </p:tgtEl>
                                        <p:attrNameLst>
                                          <p:attrName>style.visibility</p:attrName>
                                        </p:attrNameLst>
                                      </p:cBhvr>
                                      <p:to>
                                        <p:strVal val="visible"/>
                                      </p:to>
                                    </p:set>
                                    <p:animEffect transition="in" filter="barn(inVertical)">
                                      <p:cBhvr>
                                        <p:cTn id="132" dur="500"/>
                                        <p:tgtEl>
                                          <p:spTgt spid="331"/>
                                        </p:tgtEl>
                                      </p:cBhvr>
                                    </p:animEffect>
                                  </p:childTnLst>
                                </p:cTn>
                              </p:par>
                              <p:par>
                                <p:cTn id="133" presetID="16" presetClass="entr" presetSubtype="21" fill="hold" grpId="0" nodeType="withEffect">
                                  <p:stCondLst>
                                    <p:cond delay="0"/>
                                  </p:stCondLst>
                                  <p:childTnLst>
                                    <p:set>
                                      <p:cBhvr>
                                        <p:cTn id="134" dur="1" fill="hold">
                                          <p:stCondLst>
                                            <p:cond delay="0"/>
                                          </p:stCondLst>
                                        </p:cTn>
                                        <p:tgtEl>
                                          <p:spTgt spid="328"/>
                                        </p:tgtEl>
                                        <p:attrNameLst>
                                          <p:attrName>style.visibility</p:attrName>
                                        </p:attrNameLst>
                                      </p:cBhvr>
                                      <p:to>
                                        <p:strVal val="visible"/>
                                      </p:to>
                                    </p:set>
                                    <p:animEffect transition="in" filter="barn(inVertical)">
                                      <p:cBhvr>
                                        <p:cTn id="135" dur="500"/>
                                        <p:tgtEl>
                                          <p:spTgt spid="328"/>
                                        </p:tgtEl>
                                      </p:cBhvr>
                                    </p:animEffect>
                                  </p:childTnLst>
                                </p:cTn>
                              </p:par>
                            </p:childTnLst>
                          </p:cTn>
                        </p:par>
                      </p:childTnLst>
                    </p:cTn>
                  </p:par>
                  <p:par>
                    <p:cTn id="136" fill="hold">
                      <p:stCondLst>
                        <p:cond delay="indefinite"/>
                      </p:stCondLst>
                      <p:childTnLst>
                        <p:par>
                          <p:cTn id="137" fill="hold">
                            <p:stCondLst>
                              <p:cond delay="0"/>
                            </p:stCondLst>
                            <p:childTnLst>
                              <p:par>
                                <p:cTn id="138" presetID="42" presetClass="exit" presetSubtype="0" fill="hold" grpId="1" nodeType="clickEffect">
                                  <p:stCondLst>
                                    <p:cond delay="0"/>
                                  </p:stCondLst>
                                  <p:childTnLst>
                                    <p:animEffect transition="out" filter="fade">
                                      <p:cBhvr>
                                        <p:cTn id="139" dur="1000"/>
                                        <p:tgtEl>
                                          <p:spTgt spid="333"/>
                                        </p:tgtEl>
                                      </p:cBhvr>
                                    </p:animEffect>
                                    <p:anim calcmode="lin" valueType="num">
                                      <p:cBhvr>
                                        <p:cTn id="140" dur="1000"/>
                                        <p:tgtEl>
                                          <p:spTgt spid="333"/>
                                        </p:tgtEl>
                                        <p:attrNameLst>
                                          <p:attrName>ppt_x</p:attrName>
                                        </p:attrNameLst>
                                      </p:cBhvr>
                                      <p:tavLst>
                                        <p:tav tm="0">
                                          <p:val>
                                            <p:strVal val="ppt_x"/>
                                          </p:val>
                                        </p:tav>
                                        <p:tav tm="100000">
                                          <p:val>
                                            <p:strVal val="ppt_x"/>
                                          </p:val>
                                        </p:tav>
                                      </p:tavLst>
                                    </p:anim>
                                    <p:anim calcmode="lin" valueType="num">
                                      <p:cBhvr>
                                        <p:cTn id="141" dur="1000"/>
                                        <p:tgtEl>
                                          <p:spTgt spid="333"/>
                                        </p:tgtEl>
                                        <p:attrNameLst>
                                          <p:attrName>ppt_y</p:attrName>
                                        </p:attrNameLst>
                                      </p:cBhvr>
                                      <p:tavLst>
                                        <p:tav tm="0">
                                          <p:val>
                                            <p:strVal val="ppt_y"/>
                                          </p:val>
                                        </p:tav>
                                        <p:tav tm="100000">
                                          <p:val>
                                            <p:strVal val="ppt_y+.1"/>
                                          </p:val>
                                        </p:tav>
                                      </p:tavLst>
                                    </p:anim>
                                    <p:set>
                                      <p:cBhvr>
                                        <p:cTn id="142" dur="1" fill="hold">
                                          <p:stCondLst>
                                            <p:cond delay="999"/>
                                          </p:stCondLst>
                                        </p:cTn>
                                        <p:tgtEl>
                                          <p:spTgt spid="333"/>
                                        </p:tgtEl>
                                        <p:attrNameLst>
                                          <p:attrName>style.visibility</p:attrName>
                                        </p:attrNameLst>
                                      </p:cBhvr>
                                      <p:to>
                                        <p:strVal val="hidden"/>
                                      </p:to>
                                    </p:set>
                                  </p:childTnLst>
                                </p:cTn>
                              </p:par>
                              <p:par>
                                <p:cTn id="143" presetID="42" presetClass="exit" presetSubtype="0" fill="hold" grpId="1" nodeType="withEffect">
                                  <p:stCondLst>
                                    <p:cond delay="0"/>
                                  </p:stCondLst>
                                  <p:childTnLst>
                                    <p:animEffect transition="out" filter="fade">
                                      <p:cBhvr>
                                        <p:cTn id="144" dur="1000"/>
                                        <p:tgtEl>
                                          <p:spTgt spid="332"/>
                                        </p:tgtEl>
                                      </p:cBhvr>
                                    </p:animEffect>
                                    <p:anim calcmode="lin" valueType="num">
                                      <p:cBhvr>
                                        <p:cTn id="145" dur="1000"/>
                                        <p:tgtEl>
                                          <p:spTgt spid="332"/>
                                        </p:tgtEl>
                                        <p:attrNameLst>
                                          <p:attrName>ppt_x</p:attrName>
                                        </p:attrNameLst>
                                      </p:cBhvr>
                                      <p:tavLst>
                                        <p:tav tm="0">
                                          <p:val>
                                            <p:strVal val="ppt_x"/>
                                          </p:val>
                                        </p:tav>
                                        <p:tav tm="100000">
                                          <p:val>
                                            <p:strVal val="ppt_x"/>
                                          </p:val>
                                        </p:tav>
                                      </p:tavLst>
                                    </p:anim>
                                    <p:anim calcmode="lin" valueType="num">
                                      <p:cBhvr>
                                        <p:cTn id="146" dur="1000"/>
                                        <p:tgtEl>
                                          <p:spTgt spid="332"/>
                                        </p:tgtEl>
                                        <p:attrNameLst>
                                          <p:attrName>ppt_y</p:attrName>
                                        </p:attrNameLst>
                                      </p:cBhvr>
                                      <p:tavLst>
                                        <p:tav tm="0">
                                          <p:val>
                                            <p:strVal val="ppt_y"/>
                                          </p:val>
                                        </p:tav>
                                        <p:tav tm="100000">
                                          <p:val>
                                            <p:strVal val="ppt_y+.1"/>
                                          </p:val>
                                        </p:tav>
                                      </p:tavLst>
                                    </p:anim>
                                    <p:set>
                                      <p:cBhvr>
                                        <p:cTn id="147" dur="1" fill="hold">
                                          <p:stCondLst>
                                            <p:cond delay="999"/>
                                          </p:stCondLst>
                                        </p:cTn>
                                        <p:tgtEl>
                                          <p:spTgt spid="33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6" presetClass="entr" presetSubtype="21" fill="hold" grpId="0" nodeType="clickEffect">
                                  <p:stCondLst>
                                    <p:cond delay="0"/>
                                  </p:stCondLst>
                                  <p:childTnLst>
                                    <p:set>
                                      <p:cBhvr>
                                        <p:cTn id="151" dur="1" fill="hold">
                                          <p:stCondLst>
                                            <p:cond delay="0"/>
                                          </p:stCondLst>
                                        </p:cTn>
                                        <p:tgtEl>
                                          <p:spTgt spid="334"/>
                                        </p:tgtEl>
                                        <p:attrNameLst>
                                          <p:attrName>style.visibility</p:attrName>
                                        </p:attrNameLst>
                                      </p:cBhvr>
                                      <p:to>
                                        <p:strVal val="visible"/>
                                      </p:to>
                                    </p:set>
                                    <p:animEffect transition="in" filter="barn(inVertical)">
                                      <p:cBhvr>
                                        <p:cTn id="152" dur="500"/>
                                        <p:tgtEl>
                                          <p:spTgt spid="334"/>
                                        </p:tgtEl>
                                      </p:cBhvr>
                                    </p:animEffect>
                                  </p:childTnLst>
                                </p:cTn>
                              </p:par>
                              <p:par>
                                <p:cTn id="153" presetID="16" presetClass="entr" presetSubtype="21" fill="hold" grpId="0" nodeType="withEffect">
                                  <p:stCondLst>
                                    <p:cond delay="0"/>
                                  </p:stCondLst>
                                  <p:childTnLst>
                                    <p:set>
                                      <p:cBhvr>
                                        <p:cTn id="154" dur="1" fill="hold">
                                          <p:stCondLst>
                                            <p:cond delay="0"/>
                                          </p:stCondLst>
                                        </p:cTn>
                                        <p:tgtEl>
                                          <p:spTgt spid="336"/>
                                        </p:tgtEl>
                                        <p:attrNameLst>
                                          <p:attrName>style.visibility</p:attrName>
                                        </p:attrNameLst>
                                      </p:cBhvr>
                                      <p:to>
                                        <p:strVal val="visible"/>
                                      </p:to>
                                    </p:set>
                                    <p:animEffect transition="in" filter="barn(inVertical)">
                                      <p:cBhvr>
                                        <p:cTn id="155" dur="500"/>
                                        <p:tgtEl>
                                          <p:spTgt spid="336"/>
                                        </p:tgtEl>
                                      </p:cBhvr>
                                    </p:animEffect>
                                  </p:childTnLst>
                                </p:cTn>
                              </p:par>
                            </p:childTnLst>
                          </p:cTn>
                        </p:par>
                      </p:childTnLst>
                    </p:cTn>
                  </p:par>
                  <p:par>
                    <p:cTn id="156" fill="hold">
                      <p:stCondLst>
                        <p:cond delay="indefinite"/>
                      </p:stCondLst>
                      <p:childTnLst>
                        <p:par>
                          <p:cTn id="157" fill="hold">
                            <p:stCondLst>
                              <p:cond delay="0"/>
                            </p:stCondLst>
                            <p:childTnLst>
                              <p:par>
                                <p:cTn id="158" presetID="6" presetClass="entr" presetSubtype="16" fill="hold" grpId="0" nodeType="clickEffect">
                                  <p:stCondLst>
                                    <p:cond delay="0"/>
                                  </p:stCondLst>
                                  <p:childTnLst>
                                    <p:set>
                                      <p:cBhvr>
                                        <p:cTn id="159" dur="1" fill="hold">
                                          <p:stCondLst>
                                            <p:cond delay="0"/>
                                          </p:stCondLst>
                                        </p:cTn>
                                        <p:tgtEl>
                                          <p:spTgt spid="337"/>
                                        </p:tgtEl>
                                        <p:attrNameLst>
                                          <p:attrName>style.visibility</p:attrName>
                                        </p:attrNameLst>
                                      </p:cBhvr>
                                      <p:to>
                                        <p:strVal val="visible"/>
                                      </p:to>
                                    </p:set>
                                    <p:animEffect transition="in" filter="circle(in)">
                                      <p:cBhvr>
                                        <p:cTn id="160" dur="2000"/>
                                        <p:tgtEl>
                                          <p:spTgt spid="337"/>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4" fill="hold" grpId="0" nodeType="clickEffect">
                                  <p:stCondLst>
                                    <p:cond delay="0"/>
                                  </p:stCondLst>
                                  <p:childTnLst>
                                    <p:set>
                                      <p:cBhvr>
                                        <p:cTn id="164" dur="1" fill="hold">
                                          <p:stCondLst>
                                            <p:cond delay="0"/>
                                          </p:stCondLst>
                                        </p:cTn>
                                        <p:tgtEl>
                                          <p:spTgt spid="329"/>
                                        </p:tgtEl>
                                        <p:attrNameLst>
                                          <p:attrName>style.visibility</p:attrName>
                                        </p:attrNameLst>
                                      </p:cBhvr>
                                      <p:to>
                                        <p:strVal val="visible"/>
                                      </p:to>
                                    </p:set>
                                    <p:animEffect transition="in" filter="wipe(down)">
                                      <p:cBhvr>
                                        <p:cTn id="165" dur="500"/>
                                        <p:tgtEl>
                                          <p:spTgt spid="329"/>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335"/>
                                        </p:tgtEl>
                                        <p:attrNameLst>
                                          <p:attrName>style.visibility</p:attrName>
                                        </p:attrNameLst>
                                      </p:cBhvr>
                                      <p:to>
                                        <p:strVal val="visible"/>
                                      </p:to>
                                    </p:set>
                                    <p:animEffect transition="in" filter="wipe(down)">
                                      <p:cBhvr>
                                        <p:cTn id="168" dur="500"/>
                                        <p:tgtEl>
                                          <p:spTgt spid="335"/>
                                        </p:tgtEl>
                                      </p:cBhvr>
                                    </p:animEffect>
                                  </p:childTnLst>
                                </p:cTn>
                              </p:par>
                            </p:childTnLst>
                          </p:cTn>
                        </p:par>
                      </p:childTnLst>
                    </p:cTn>
                  </p:par>
                  <p:par>
                    <p:cTn id="169" fill="hold">
                      <p:stCondLst>
                        <p:cond delay="indefinite"/>
                      </p:stCondLst>
                      <p:childTnLst>
                        <p:par>
                          <p:cTn id="170" fill="hold">
                            <p:stCondLst>
                              <p:cond delay="0"/>
                            </p:stCondLst>
                            <p:childTnLst>
                              <p:par>
                                <p:cTn id="171" presetID="22" presetClass="entr" presetSubtype="4" fill="hold" grpId="0" nodeType="clickEffect">
                                  <p:stCondLst>
                                    <p:cond delay="0"/>
                                  </p:stCondLst>
                                  <p:childTnLst>
                                    <p:set>
                                      <p:cBhvr>
                                        <p:cTn id="172" dur="1" fill="hold">
                                          <p:stCondLst>
                                            <p:cond delay="0"/>
                                          </p:stCondLst>
                                        </p:cTn>
                                        <p:tgtEl>
                                          <p:spTgt spid="338"/>
                                        </p:tgtEl>
                                        <p:attrNameLst>
                                          <p:attrName>style.visibility</p:attrName>
                                        </p:attrNameLst>
                                      </p:cBhvr>
                                      <p:to>
                                        <p:strVal val="visible"/>
                                      </p:to>
                                    </p:set>
                                    <p:animEffect transition="in" filter="wipe(down)">
                                      <p:cBhvr>
                                        <p:cTn id="173" dur="500"/>
                                        <p:tgtEl>
                                          <p:spTgt spid="338"/>
                                        </p:tgtEl>
                                      </p:cBhvr>
                                    </p:animEffect>
                                  </p:childTnLst>
                                </p:cTn>
                              </p:par>
                            </p:childTnLst>
                          </p:cTn>
                        </p:par>
                      </p:childTnLst>
                    </p:cTn>
                  </p:par>
                  <p:par>
                    <p:cTn id="174" fill="hold">
                      <p:stCondLst>
                        <p:cond delay="indefinite"/>
                      </p:stCondLst>
                      <p:childTnLst>
                        <p:par>
                          <p:cTn id="175" fill="hold">
                            <p:stCondLst>
                              <p:cond delay="0"/>
                            </p:stCondLst>
                            <p:childTnLst>
                              <p:par>
                                <p:cTn id="176" presetID="6" presetClass="entr" presetSubtype="16" fill="hold" grpId="0" nodeType="clickEffect">
                                  <p:stCondLst>
                                    <p:cond delay="0"/>
                                  </p:stCondLst>
                                  <p:childTnLst>
                                    <p:set>
                                      <p:cBhvr>
                                        <p:cTn id="177" dur="1" fill="hold">
                                          <p:stCondLst>
                                            <p:cond delay="0"/>
                                          </p:stCondLst>
                                        </p:cTn>
                                        <p:tgtEl>
                                          <p:spTgt spid="316"/>
                                        </p:tgtEl>
                                        <p:attrNameLst>
                                          <p:attrName>style.visibility</p:attrName>
                                        </p:attrNameLst>
                                      </p:cBhvr>
                                      <p:to>
                                        <p:strVal val="visible"/>
                                      </p:to>
                                    </p:set>
                                    <p:animEffect transition="in" filter="circle(in)">
                                      <p:cBhvr>
                                        <p:cTn id="178" dur="2000"/>
                                        <p:tgtEl>
                                          <p:spTgt spid="316"/>
                                        </p:tgtEl>
                                      </p:cBhvr>
                                    </p:animEffect>
                                  </p:childTnLst>
                                </p:cTn>
                              </p:par>
                              <p:par>
                                <p:cTn id="179" presetID="6" presetClass="entr" presetSubtype="16" fill="hold" grpId="0" nodeType="withEffect">
                                  <p:stCondLst>
                                    <p:cond delay="0"/>
                                  </p:stCondLst>
                                  <p:childTnLst>
                                    <p:set>
                                      <p:cBhvr>
                                        <p:cTn id="180" dur="1" fill="hold">
                                          <p:stCondLst>
                                            <p:cond delay="0"/>
                                          </p:stCondLst>
                                        </p:cTn>
                                        <p:tgtEl>
                                          <p:spTgt spid="313"/>
                                        </p:tgtEl>
                                        <p:attrNameLst>
                                          <p:attrName>style.visibility</p:attrName>
                                        </p:attrNameLst>
                                      </p:cBhvr>
                                      <p:to>
                                        <p:strVal val="visible"/>
                                      </p:to>
                                    </p:set>
                                    <p:animEffect transition="in" filter="circle(in)">
                                      <p:cBhvr>
                                        <p:cTn id="181" dur="2000"/>
                                        <p:tgtEl>
                                          <p:spTgt spid="3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 grpId="0"/>
      <p:bldP spid="298" grpId="0"/>
      <p:bldP spid="299" grpId="0"/>
      <p:bldP spid="307" grpId="0"/>
      <p:bldP spid="308" grpId="0"/>
      <p:bldP spid="311" grpId="0"/>
      <p:bldP spid="312" grpId="0"/>
      <p:bldP spid="313" grpId="0"/>
      <p:bldP spid="315" grpId="0"/>
      <p:bldP spid="316" grpId="0"/>
      <p:bldP spid="317" grpId="0"/>
      <p:bldP spid="317" grpId="1"/>
      <p:bldP spid="318" grpId="0"/>
      <p:bldP spid="319" grpId="0"/>
      <p:bldP spid="303" grpId="0"/>
      <p:bldP spid="303" grpId="1"/>
      <p:bldP spid="304" grpId="0"/>
      <p:bldP spid="305" grpId="0"/>
      <p:bldP spid="306" grpId="0"/>
      <p:bldP spid="323" grpId="0"/>
      <p:bldP spid="324" grpId="0"/>
      <p:bldP spid="325" grpId="0"/>
      <p:bldP spid="326" grpId="0"/>
      <p:bldP spid="327" grpId="0"/>
      <p:bldP spid="328" grpId="0"/>
      <p:bldP spid="329" grpId="0"/>
      <p:bldP spid="331" grpId="0"/>
      <p:bldP spid="332" grpId="0"/>
      <p:bldP spid="332" grpId="1"/>
      <p:bldP spid="333" grpId="0"/>
      <p:bldP spid="333" grpId="1"/>
      <p:bldP spid="334" grpId="0"/>
      <p:bldP spid="335" grpId="0"/>
      <p:bldP spid="336" grpId="0"/>
      <p:bldP spid="337" grpId="0"/>
      <p:bldP spid="33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6" descr="4"/>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p:cNvSpPr>
            <a:spLocks noGrp="1" noChangeArrowheads="1"/>
          </p:cNvSpPr>
          <p:nvPr>
            <p:ph type="title"/>
          </p:nvPr>
        </p:nvSpPr>
        <p:spPr>
          <a:xfrm>
            <a:off x="381000" y="31750"/>
            <a:ext cx="8229600" cy="1035050"/>
          </a:xfrm>
        </p:spPr>
        <p:txBody>
          <a:bodyPr/>
          <a:lstStyle/>
          <a:p>
            <a:r>
              <a:rPr lang="en-US" b="1" dirty="0" smtClean="0">
                <a:latin typeface="Times New Roman" pitchFamily="18" charset="0"/>
                <a:cs typeface="Times New Roman" pitchFamily="18" charset="0"/>
              </a:rPr>
              <a:t>* </a:t>
            </a:r>
            <a:r>
              <a:rPr lang="en-US" b="1" u="sng" dirty="0" err="1" smtClean="0">
                <a:latin typeface="Times New Roman" pitchFamily="18" charset="0"/>
                <a:cs typeface="Times New Roman" pitchFamily="18" charset="0"/>
              </a:rPr>
              <a:t>Ghi</a:t>
            </a:r>
            <a:r>
              <a:rPr lang="en-US" b="1" u="sng" dirty="0" smtClean="0">
                <a:latin typeface="Times New Roman" pitchFamily="18" charset="0"/>
                <a:cs typeface="Times New Roman" pitchFamily="18" charset="0"/>
              </a:rPr>
              <a:t> </a:t>
            </a:r>
            <a:r>
              <a:rPr lang="en-US" b="1" u="sng" dirty="0" err="1" smtClean="0">
                <a:latin typeface="Times New Roman" pitchFamily="18" charset="0"/>
                <a:cs typeface="Times New Roman" pitchFamily="18" charset="0"/>
              </a:rPr>
              <a:t>nhớ</a:t>
            </a:r>
            <a:r>
              <a:rPr lang="en-US" b="1" dirty="0" smtClean="0">
                <a:latin typeface="Times New Roman" pitchFamily="18" charset="0"/>
                <a:cs typeface="Times New Roman" pitchFamily="18" charset="0"/>
              </a:rPr>
              <a:t>:</a:t>
            </a:r>
          </a:p>
        </p:txBody>
      </p:sp>
      <p:sp>
        <p:nvSpPr>
          <p:cNvPr id="8" name="Text Box 7"/>
          <p:cNvSpPr txBox="1">
            <a:spLocks noChangeArrowheads="1"/>
          </p:cNvSpPr>
          <p:nvPr/>
        </p:nvSpPr>
        <p:spPr bwMode="auto">
          <a:xfrm>
            <a:off x="20782" y="1447800"/>
            <a:ext cx="8915400" cy="2133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a:lstStyle>
          <a:p>
            <a:pPr>
              <a:spcBef>
                <a:spcPct val="0"/>
              </a:spcBef>
              <a:buFontTx/>
              <a:buNone/>
            </a:pPr>
            <a:r>
              <a:rPr lang="en-US" altLang="en-US" sz="4000" b="1" dirty="0" smtClean="0">
                <a:solidFill>
                  <a:srgbClr val="0000FF"/>
                </a:solidFill>
                <a:latin typeface="Times New Roman" pitchFamily="18" charset="0"/>
                <a:cs typeface="Times New Roman" pitchFamily="18" charset="0"/>
              </a:rPr>
              <a:t>a. </a:t>
            </a:r>
            <a:r>
              <a:rPr lang="en-US" altLang="en-US" sz="4000" b="1" dirty="0" err="1" smtClean="0">
                <a:solidFill>
                  <a:srgbClr val="0000FF"/>
                </a:solidFill>
                <a:latin typeface="Times New Roman" pitchFamily="18" charset="0"/>
                <a:cs typeface="Times New Roman" pitchFamily="18" charset="0"/>
              </a:rPr>
              <a:t>Muốn</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cộng</a:t>
            </a:r>
            <a:r>
              <a:rPr lang="en-US" altLang="en-US" sz="4000" b="1" dirty="0" smtClean="0">
                <a:solidFill>
                  <a:srgbClr val="0000FF"/>
                </a:solidFill>
                <a:latin typeface="Times New Roman" pitchFamily="18" charset="0"/>
                <a:cs typeface="Times New Roman" pitchFamily="18" charset="0"/>
              </a:rPr>
              <a:t> </a:t>
            </a:r>
            <a:r>
              <a:rPr lang="en-US" altLang="en-US" sz="4000" b="1" dirty="0" smtClean="0">
                <a:solidFill>
                  <a:srgbClr val="FF0000"/>
                </a:solidFill>
                <a:latin typeface="Times New Roman" pitchFamily="18" charset="0"/>
                <a:cs typeface="Times New Roman" pitchFamily="18" charset="0"/>
              </a:rPr>
              <a:t>(</a:t>
            </a:r>
            <a:r>
              <a:rPr lang="en-US" altLang="en-US" sz="4000" b="1" dirty="0" err="1" smtClean="0">
                <a:solidFill>
                  <a:srgbClr val="FF0000"/>
                </a:solidFill>
                <a:latin typeface="Times New Roman" pitchFamily="18" charset="0"/>
                <a:cs typeface="Times New Roman" pitchFamily="18" charset="0"/>
              </a:rPr>
              <a:t>hoặc</a:t>
            </a:r>
            <a:r>
              <a:rPr lang="en-US" altLang="en-US" sz="4000" b="1" dirty="0" smtClean="0">
                <a:solidFill>
                  <a:srgbClr val="FF0000"/>
                </a:solidFill>
                <a:latin typeface="Times New Roman" pitchFamily="18" charset="0"/>
                <a:cs typeface="Times New Roman" pitchFamily="18" charset="0"/>
              </a:rPr>
              <a:t> </a:t>
            </a:r>
            <a:r>
              <a:rPr lang="en-US" altLang="en-US" sz="4000" b="1" dirty="0" err="1" smtClean="0">
                <a:solidFill>
                  <a:srgbClr val="FF0000"/>
                </a:solidFill>
                <a:latin typeface="Times New Roman" pitchFamily="18" charset="0"/>
                <a:cs typeface="Times New Roman" pitchFamily="18" charset="0"/>
              </a:rPr>
              <a:t>trừ</a:t>
            </a:r>
            <a:r>
              <a:rPr lang="en-US" altLang="en-US" sz="4000" b="1" dirty="0" smtClean="0">
                <a:solidFill>
                  <a:srgbClr val="FF0000"/>
                </a:solidFill>
                <a:latin typeface="Times New Roman" pitchFamily="18" charset="0"/>
                <a:cs typeface="Times New Roman" pitchFamily="18" charset="0"/>
              </a:rPr>
              <a:t>)</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hai</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phân</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số</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cùng</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mẫu</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số</a:t>
            </a:r>
            <a:r>
              <a:rPr lang="en-US" altLang="en-US" sz="4000" b="1" dirty="0" smtClean="0">
                <a:solidFill>
                  <a:srgbClr val="0000FF"/>
                </a:solidFill>
                <a:latin typeface="Times New Roman" pitchFamily="18" charset="0"/>
                <a:cs typeface="Times New Roman" pitchFamily="18" charset="0"/>
              </a:rPr>
              <a:t> ta </a:t>
            </a:r>
            <a:r>
              <a:rPr lang="en-US" altLang="en-US" sz="4000" b="1" dirty="0" err="1" smtClean="0">
                <a:solidFill>
                  <a:srgbClr val="0000FF"/>
                </a:solidFill>
                <a:latin typeface="Times New Roman" pitchFamily="18" charset="0"/>
                <a:cs typeface="Times New Roman" pitchFamily="18" charset="0"/>
              </a:rPr>
              <a:t>cộng</a:t>
            </a:r>
            <a:r>
              <a:rPr lang="en-US" altLang="en-US" sz="4000" b="1" dirty="0" smtClean="0">
                <a:solidFill>
                  <a:srgbClr val="0000FF"/>
                </a:solidFill>
                <a:latin typeface="Times New Roman" pitchFamily="18" charset="0"/>
                <a:cs typeface="Times New Roman" pitchFamily="18" charset="0"/>
              </a:rPr>
              <a:t> </a:t>
            </a:r>
            <a:r>
              <a:rPr lang="en-US" altLang="en-US" sz="4000" b="1" dirty="0" smtClean="0">
                <a:solidFill>
                  <a:srgbClr val="FF0000"/>
                </a:solidFill>
                <a:latin typeface="Times New Roman" pitchFamily="18" charset="0"/>
                <a:cs typeface="Times New Roman" pitchFamily="18" charset="0"/>
              </a:rPr>
              <a:t>(</a:t>
            </a:r>
            <a:r>
              <a:rPr lang="en-US" altLang="en-US" sz="4000" b="1" dirty="0" err="1" smtClean="0">
                <a:solidFill>
                  <a:srgbClr val="FF0000"/>
                </a:solidFill>
                <a:latin typeface="Times New Roman" pitchFamily="18" charset="0"/>
                <a:cs typeface="Times New Roman" pitchFamily="18" charset="0"/>
              </a:rPr>
              <a:t>hoặc</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FF0000"/>
                </a:solidFill>
                <a:latin typeface="Times New Roman" pitchFamily="18" charset="0"/>
                <a:cs typeface="Times New Roman" pitchFamily="18" charset="0"/>
              </a:rPr>
              <a:t>trừ</a:t>
            </a:r>
            <a:r>
              <a:rPr lang="en-US" altLang="en-US" sz="4000" b="1" dirty="0" smtClean="0">
                <a:solidFill>
                  <a:srgbClr val="FF0000"/>
                </a:solidFill>
                <a:latin typeface="Times New Roman" pitchFamily="18" charset="0"/>
                <a:cs typeface="Times New Roman" pitchFamily="18" charset="0"/>
              </a:rPr>
              <a:t>)</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hai</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tử</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số</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với</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nhau</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và</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giữ</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nguyên</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mẫu</a:t>
            </a:r>
            <a:r>
              <a:rPr lang="en-US" altLang="en-US" sz="4000" b="1" dirty="0" smtClean="0">
                <a:solidFill>
                  <a:srgbClr val="0000FF"/>
                </a:solidFill>
                <a:latin typeface="Times New Roman" pitchFamily="18" charset="0"/>
                <a:cs typeface="Times New Roman" pitchFamily="18" charset="0"/>
              </a:rPr>
              <a:t> </a:t>
            </a:r>
            <a:r>
              <a:rPr lang="en-US" altLang="en-US" sz="4000" b="1" dirty="0" err="1" smtClean="0">
                <a:solidFill>
                  <a:srgbClr val="0000FF"/>
                </a:solidFill>
                <a:latin typeface="Times New Roman" pitchFamily="18" charset="0"/>
                <a:cs typeface="Times New Roman" pitchFamily="18" charset="0"/>
              </a:rPr>
              <a:t>số</a:t>
            </a:r>
            <a:r>
              <a:rPr lang="en-US" altLang="en-US" sz="4000" b="1" dirty="0" smtClean="0">
                <a:solidFill>
                  <a:srgbClr val="0000FF"/>
                </a:solidFill>
                <a:latin typeface="Times New Roman" pitchFamily="18" charset="0"/>
                <a:cs typeface="Times New Roman" pitchFamily="18" charset="0"/>
              </a:rPr>
              <a:t>.</a:t>
            </a:r>
          </a:p>
        </p:txBody>
      </p:sp>
      <p:sp>
        <p:nvSpPr>
          <p:cNvPr id="9" name="Text Box 70"/>
          <p:cNvSpPr txBox="1">
            <a:spLocks noChangeArrowheads="1"/>
          </p:cNvSpPr>
          <p:nvPr/>
        </p:nvSpPr>
        <p:spPr bwMode="auto">
          <a:xfrm>
            <a:off x="0" y="3352800"/>
            <a:ext cx="8991600" cy="253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just" eaLnBrk="0" fontAlgn="base" hangingPunct="0">
              <a:spcBef>
                <a:spcPct val="0"/>
              </a:spcBef>
              <a:spcAft>
                <a:spcPct val="0"/>
              </a:spcAft>
            </a:pPr>
            <a:r>
              <a:rPr lang="en-US" altLang="en-US" sz="4000" b="1" dirty="0" smtClean="0">
                <a:solidFill>
                  <a:srgbClr val="000000"/>
                </a:solidFill>
                <a:latin typeface="Times New Roman" pitchFamily="18" charset="0"/>
                <a:cs typeface="Times New Roman" pitchFamily="18" charset="0"/>
              </a:rPr>
              <a:t>b. </a:t>
            </a:r>
            <a:r>
              <a:rPr lang="en-US" altLang="en-US" sz="4000" b="1" dirty="0" err="1" smtClean="0">
                <a:solidFill>
                  <a:srgbClr val="000000"/>
                </a:solidFill>
                <a:latin typeface="Times New Roman" pitchFamily="18" charset="0"/>
                <a:cs typeface="Times New Roman" pitchFamily="18" charset="0"/>
              </a:rPr>
              <a:t>Muốn</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cộng</a:t>
            </a:r>
            <a:r>
              <a:rPr lang="en-US" altLang="en-US" sz="4000" b="1" dirty="0" smtClean="0">
                <a:solidFill>
                  <a:srgbClr val="000000"/>
                </a:solidFill>
                <a:latin typeface="Times New Roman" pitchFamily="18" charset="0"/>
                <a:cs typeface="Times New Roman" pitchFamily="18" charset="0"/>
              </a:rPr>
              <a:t> </a:t>
            </a:r>
            <a:r>
              <a:rPr lang="en-US" altLang="en-US" sz="4000" b="1" dirty="0" smtClean="0">
                <a:solidFill>
                  <a:srgbClr val="FF0000"/>
                </a:solidFill>
                <a:latin typeface="Times New Roman" pitchFamily="18" charset="0"/>
                <a:cs typeface="Times New Roman" pitchFamily="18" charset="0"/>
              </a:rPr>
              <a:t>(</a:t>
            </a:r>
            <a:r>
              <a:rPr lang="en-US" altLang="en-US" sz="4000" b="1" dirty="0" err="1" smtClean="0">
                <a:solidFill>
                  <a:srgbClr val="FF0000"/>
                </a:solidFill>
                <a:latin typeface="Times New Roman" pitchFamily="18" charset="0"/>
                <a:cs typeface="Times New Roman" pitchFamily="18" charset="0"/>
              </a:rPr>
              <a:t>hoặc</a:t>
            </a:r>
            <a:r>
              <a:rPr lang="en-US" altLang="en-US" sz="4000" b="1" dirty="0" smtClean="0">
                <a:solidFill>
                  <a:srgbClr val="FF0000"/>
                </a:solidFill>
                <a:latin typeface="Times New Roman" pitchFamily="18" charset="0"/>
                <a:cs typeface="Times New Roman" pitchFamily="18" charset="0"/>
              </a:rPr>
              <a:t> </a:t>
            </a:r>
            <a:r>
              <a:rPr lang="en-US" altLang="en-US" sz="4000" b="1" dirty="0" err="1" smtClean="0">
                <a:solidFill>
                  <a:srgbClr val="FF0000"/>
                </a:solidFill>
                <a:latin typeface="Times New Roman" pitchFamily="18" charset="0"/>
                <a:cs typeface="Times New Roman" pitchFamily="18" charset="0"/>
              </a:rPr>
              <a:t>trừ</a:t>
            </a:r>
            <a:r>
              <a:rPr lang="en-US" altLang="en-US" sz="4000" b="1" dirty="0" smtClean="0">
                <a:solidFill>
                  <a:srgbClr val="FF0000"/>
                </a:solidFill>
                <a:latin typeface="Times New Roman" pitchFamily="18" charset="0"/>
                <a:cs typeface="Times New Roman" pitchFamily="18" charset="0"/>
              </a:rPr>
              <a:t>)</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hai</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phân</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số</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khác</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mẫu</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số</a:t>
            </a:r>
            <a:r>
              <a:rPr lang="en-US" altLang="en-US" sz="4000" b="1" dirty="0" smtClean="0">
                <a:solidFill>
                  <a:srgbClr val="000000"/>
                </a:solidFill>
                <a:latin typeface="Times New Roman" pitchFamily="18" charset="0"/>
                <a:cs typeface="Times New Roman" pitchFamily="18" charset="0"/>
              </a:rPr>
              <a:t> ta </a:t>
            </a:r>
            <a:r>
              <a:rPr lang="en-US" altLang="en-US" sz="4000" b="1" dirty="0" err="1" smtClean="0">
                <a:solidFill>
                  <a:srgbClr val="000000"/>
                </a:solidFill>
                <a:latin typeface="Times New Roman" pitchFamily="18" charset="0"/>
                <a:cs typeface="Times New Roman" pitchFamily="18" charset="0"/>
              </a:rPr>
              <a:t>quy</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đồng</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mẫu</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số</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rồi</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cộng</a:t>
            </a:r>
            <a:r>
              <a:rPr lang="en-US" altLang="en-US" sz="4000" b="1" dirty="0" smtClean="0">
                <a:solidFill>
                  <a:srgbClr val="000000"/>
                </a:solidFill>
                <a:latin typeface="Times New Roman" pitchFamily="18" charset="0"/>
                <a:cs typeface="Times New Roman" pitchFamily="18" charset="0"/>
              </a:rPr>
              <a:t> </a:t>
            </a:r>
            <a:r>
              <a:rPr lang="en-US" altLang="en-US" sz="4000" b="1" dirty="0" smtClean="0">
                <a:solidFill>
                  <a:srgbClr val="FF0000"/>
                </a:solidFill>
                <a:latin typeface="Times New Roman" pitchFamily="18" charset="0"/>
                <a:cs typeface="Times New Roman" pitchFamily="18" charset="0"/>
              </a:rPr>
              <a:t>(</a:t>
            </a:r>
            <a:r>
              <a:rPr lang="en-US" altLang="en-US" sz="4000" b="1" dirty="0" err="1" smtClean="0">
                <a:solidFill>
                  <a:srgbClr val="FF0000"/>
                </a:solidFill>
                <a:latin typeface="Times New Roman" pitchFamily="18" charset="0"/>
                <a:cs typeface="Times New Roman" pitchFamily="18" charset="0"/>
              </a:rPr>
              <a:t>hoặc</a:t>
            </a:r>
            <a:r>
              <a:rPr lang="en-US" altLang="en-US" sz="4000" b="1" dirty="0" smtClean="0">
                <a:solidFill>
                  <a:srgbClr val="FF0000"/>
                </a:solidFill>
                <a:latin typeface="Times New Roman" pitchFamily="18" charset="0"/>
                <a:cs typeface="Times New Roman" pitchFamily="18" charset="0"/>
              </a:rPr>
              <a:t> </a:t>
            </a:r>
            <a:r>
              <a:rPr lang="en-US" altLang="en-US" sz="4000" b="1" dirty="0" err="1" smtClean="0">
                <a:solidFill>
                  <a:srgbClr val="FF0000"/>
                </a:solidFill>
                <a:latin typeface="Times New Roman" pitchFamily="18" charset="0"/>
                <a:cs typeface="Times New Roman" pitchFamily="18" charset="0"/>
              </a:rPr>
              <a:t>trừ</a:t>
            </a:r>
            <a:r>
              <a:rPr lang="en-US" altLang="en-US" sz="4000" b="1" dirty="0" smtClean="0">
                <a:solidFill>
                  <a:srgbClr val="FF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hai</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phân</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số</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đã</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được</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quy</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đồng</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mẫu</a:t>
            </a:r>
            <a:r>
              <a:rPr lang="en-US" altLang="en-US" sz="4000" b="1" dirty="0" smtClean="0">
                <a:solidFill>
                  <a:srgbClr val="000000"/>
                </a:solidFill>
                <a:latin typeface="Times New Roman" pitchFamily="18" charset="0"/>
                <a:cs typeface="Times New Roman" pitchFamily="18" charset="0"/>
              </a:rPr>
              <a:t> </a:t>
            </a:r>
            <a:r>
              <a:rPr lang="en-US" altLang="en-US" sz="4000" b="1" dirty="0" err="1" smtClean="0">
                <a:solidFill>
                  <a:srgbClr val="000000"/>
                </a:solidFill>
                <a:latin typeface="Times New Roman" pitchFamily="18" charset="0"/>
                <a:cs typeface="Times New Roman" pitchFamily="18" charset="0"/>
              </a:rPr>
              <a:t>số</a:t>
            </a:r>
            <a:r>
              <a:rPr lang="en-US" altLang="en-US" sz="4000" b="1" dirty="0" smtClean="0">
                <a:solidFill>
                  <a:srgbClr val="000000"/>
                </a:solidFill>
                <a:latin typeface="Times New Roman" pitchFamily="18" charset="0"/>
                <a:cs typeface="Times New Roman" pitchFamily="18" charset="0"/>
              </a:rPr>
              <a:t>.</a:t>
            </a:r>
          </a:p>
        </p:txBody>
      </p:sp>
    </p:spTree>
    <p:extLst>
      <p:ext uri="{BB962C8B-B14F-4D97-AF65-F5344CB8AC3E}">
        <p14:creationId xmlns:p14="http://schemas.microsoft.com/office/powerpoint/2010/main" val="299325009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7" presetClass="entr" presetSubtype="0" fill="hold" grpId="0" nodeType="clickEffect">
                                  <p:stCondLst>
                                    <p:cond delay="0"/>
                                  </p:stCondLst>
                                  <p:iterate type="lt">
                                    <p:tmPct val="50000"/>
                                  </p:iterate>
                                  <p:childTnLst>
                                    <p:set>
                                      <p:cBhvr>
                                        <p:cTn id="11" dur="1" fill="hold">
                                          <p:stCondLst>
                                            <p:cond delay="0"/>
                                          </p:stCondLst>
                                        </p:cTn>
                                        <p:tgtEl>
                                          <p:spTgt spid="8"/>
                                        </p:tgtEl>
                                        <p:attrNameLst>
                                          <p:attrName>style.visibility</p:attrName>
                                        </p:attrNameLst>
                                      </p:cBhvr>
                                      <p:to>
                                        <p:strVal val="visible"/>
                                      </p:to>
                                    </p:set>
                                    <p:anim calcmode="discrete" valueType="clr">
                                      <p:cBhvr override="childStyle">
                                        <p:cTn id="12" dur="80"/>
                                        <p:tgtEl>
                                          <p:spTgt spid="8"/>
                                        </p:tgtEl>
                                        <p:attrNameLst>
                                          <p:attrName>style.color</p:attrName>
                                        </p:attrNameLst>
                                      </p:cBhvr>
                                      <p:tavLst>
                                        <p:tav tm="0">
                                          <p:val>
                                            <p:clrVal>
                                              <a:schemeClr val="accent2"/>
                                            </p:clrVal>
                                          </p:val>
                                        </p:tav>
                                        <p:tav tm="50000">
                                          <p:val>
                                            <p:clrVal>
                                              <a:schemeClr val="hlink"/>
                                            </p:clrVal>
                                          </p:val>
                                        </p:tav>
                                      </p:tavLst>
                                    </p:anim>
                                    <p:anim calcmode="discrete" valueType="clr">
                                      <p:cBhvr>
                                        <p:cTn id="13" dur="80"/>
                                        <p:tgtEl>
                                          <p:spTgt spid="8"/>
                                        </p:tgtEl>
                                        <p:attrNameLst>
                                          <p:attrName>fillcolor</p:attrName>
                                        </p:attrNameLst>
                                      </p:cBhvr>
                                      <p:tavLst>
                                        <p:tav tm="0">
                                          <p:val>
                                            <p:clrVal>
                                              <a:schemeClr val="accent2"/>
                                            </p:clrVal>
                                          </p:val>
                                        </p:tav>
                                        <p:tav tm="50000">
                                          <p:val>
                                            <p:clrVal>
                                              <a:schemeClr val="hlink"/>
                                            </p:clrVal>
                                          </p:val>
                                        </p:tav>
                                      </p:tavLst>
                                    </p:anim>
                                    <p:set>
                                      <p:cBhvr>
                                        <p:cTn id="14" dur="80"/>
                                        <p:tgtEl>
                                          <p:spTgt spid="8"/>
                                        </p:tgtEl>
                                        <p:attrNameLst>
                                          <p:attrName>fill.type</p:attrName>
                                        </p:attrNameLst>
                                      </p:cBhvr>
                                      <p:to>
                                        <p:strVal val="solid"/>
                                      </p:to>
                                    </p:set>
                                  </p:childTnLst>
                                </p:cTn>
                              </p:par>
                            </p:childTnLst>
                          </p:cTn>
                        </p:par>
                      </p:childTnLst>
                    </p:cTn>
                  </p:par>
                  <p:par>
                    <p:cTn id="15" fill="hold">
                      <p:stCondLst>
                        <p:cond delay="indefinite"/>
                      </p:stCondLst>
                      <p:childTnLst>
                        <p:par>
                          <p:cTn id="16" fill="hold">
                            <p:stCondLst>
                              <p:cond delay="0"/>
                            </p:stCondLst>
                            <p:childTnLst>
                              <p:par>
                                <p:cTn id="17" presetID="27" presetClass="entr" presetSubtype="0" fill="hold" grpId="0" nodeType="clickEffect">
                                  <p:stCondLst>
                                    <p:cond delay="0"/>
                                  </p:stCondLst>
                                  <p:iterate type="lt">
                                    <p:tmPct val="50000"/>
                                  </p:iterate>
                                  <p:childTnLst>
                                    <p:set>
                                      <p:cBhvr>
                                        <p:cTn id="18" dur="1" fill="hold">
                                          <p:stCondLst>
                                            <p:cond delay="0"/>
                                          </p:stCondLst>
                                        </p:cTn>
                                        <p:tgtEl>
                                          <p:spTgt spid="9"/>
                                        </p:tgtEl>
                                        <p:attrNameLst>
                                          <p:attrName>style.visibility</p:attrName>
                                        </p:attrNameLst>
                                      </p:cBhvr>
                                      <p:to>
                                        <p:strVal val="visible"/>
                                      </p:to>
                                    </p:set>
                                    <p:anim calcmode="discrete" valueType="clr">
                                      <p:cBhvr override="childStyle">
                                        <p:cTn id="19" dur="80"/>
                                        <p:tgtEl>
                                          <p:spTgt spid="9"/>
                                        </p:tgtEl>
                                        <p:attrNameLst>
                                          <p:attrName>style.color</p:attrName>
                                        </p:attrNameLst>
                                      </p:cBhvr>
                                      <p:tavLst>
                                        <p:tav tm="0">
                                          <p:val>
                                            <p:clrVal>
                                              <a:schemeClr val="accent2"/>
                                            </p:clrVal>
                                          </p:val>
                                        </p:tav>
                                        <p:tav tm="50000">
                                          <p:val>
                                            <p:clrVal>
                                              <a:schemeClr val="hlink"/>
                                            </p:clrVal>
                                          </p:val>
                                        </p:tav>
                                      </p:tavLst>
                                    </p:anim>
                                    <p:anim calcmode="discrete" valueType="clr">
                                      <p:cBhvr>
                                        <p:cTn id="20" dur="80"/>
                                        <p:tgtEl>
                                          <p:spTgt spid="9"/>
                                        </p:tgtEl>
                                        <p:attrNameLst>
                                          <p:attrName>fillcolor</p:attrName>
                                        </p:attrNameLst>
                                      </p:cBhvr>
                                      <p:tavLst>
                                        <p:tav tm="0">
                                          <p:val>
                                            <p:clrVal>
                                              <a:schemeClr val="accent2"/>
                                            </p:clrVal>
                                          </p:val>
                                        </p:tav>
                                        <p:tav tm="50000">
                                          <p:val>
                                            <p:clrVal>
                                              <a:schemeClr val="hlink"/>
                                            </p:clrVal>
                                          </p:val>
                                        </p:tav>
                                      </p:tavLst>
                                    </p:anim>
                                    <p:set>
                                      <p:cBhvr>
                                        <p:cTn id="21" dur="80"/>
                                        <p:tgtEl>
                                          <p:spTgt spid="9"/>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596</TotalTime>
  <Words>701</Words>
  <Application>Microsoft Office PowerPoint</Application>
  <PresentationFormat>On-screen Show (4:3)</PresentationFormat>
  <Paragraphs>212</Paragraphs>
  <Slides>20</Slides>
  <Notes>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20</vt:i4>
      </vt:variant>
    </vt:vector>
  </HeadingPairs>
  <TitlesOfParts>
    <vt:vector size="26" baseType="lpstr">
      <vt:lpstr>Arial</vt:lpstr>
      <vt:lpstr>Calibri</vt:lpstr>
      <vt:lpstr>Cambria Math</vt:lpstr>
      <vt:lpstr>HP001 5Ha</vt:lpstr>
      <vt:lpstr>Times New Roman</vt:lpstr>
      <vt:lpstr>Office Theme</vt:lpstr>
      <vt:lpstr>PowerPoint Presentation</vt:lpstr>
      <vt:lpstr>PowerPoint Presentation</vt:lpstr>
      <vt:lpstr>PowerPoint Presentation</vt:lpstr>
      <vt:lpstr>PowerPoint Presentation</vt:lpstr>
      <vt:lpstr>PowerPoint Presentation</vt:lpstr>
      <vt:lpstr>PowerPoint Presentation</vt:lpstr>
      <vt:lpstr>a) Phép cộng, phép trừ hai phân số cùng mẫu số.</vt:lpstr>
      <vt:lpstr>b) Phép cộng, phép trừ hai phân số khác mẫu số.</vt:lpstr>
      <vt:lpstr>* Ghi nhớ:</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DELL</dc:creator>
  <cp:lastModifiedBy>Windows User</cp:lastModifiedBy>
  <cp:revision>43</cp:revision>
  <dcterms:created xsi:type="dcterms:W3CDTF">2006-08-16T00:00:00Z</dcterms:created>
  <dcterms:modified xsi:type="dcterms:W3CDTF">2021-10-28T07:46:58Z</dcterms:modified>
</cp:coreProperties>
</file>