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56" r:id="rId4"/>
    <p:sldId id="257" r:id="rId5"/>
    <p:sldId id="261" r:id="rId6"/>
    <p:sldId id="270" r:id="rId7"/>
    <p:sldId id="268" r:id="rId8"/>
    <p:sldId id="264" r:id="rId9"/>
    <p:sldId id="265" r:id="rId10"/>
    <p:sldId id="266" r:id="rId11"/>
    <p:sldId id="267" r:id="rId12"/>
    <p:sldId id="258" r:id="rId13"/>
    <p:sldId id="269" r:id="rId14"/>
    <p:sldId id="259" r:id="rId15"/>
    <p:sldId id="262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19.png"/><Relationship Id="rId7" Type="http://schemas.openxmlformats.org/officeDocument/2006/relationships/image" Target="../media/image24.emf"/><Relationship Id="rId12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17.png"/><Relationship Id="rId5" Type="http://schemas.openxmlformats.org/officeDocument/2006/relationships/image" Target="../media/image8.svg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24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25.emf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7.png"/><Relationship Id="rId7" Type="http://schemas.openxmlformats.org/officeDocument/2006/relationships/image" Target="../media/image24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5263528"/>
            <a:ext cx="92376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3600" spc="3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: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xmlns="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Little boy holding blank board - Download Free Vectors, Clip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359834"/>
            <a:ext cx="8108951" cy="589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4572000" y="3308351"/>
            <a:ext cx="3388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7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31021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longviet\Desktop\anh nen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52"/>
          <p:cNvSpPr txBox="1">
            <a:spLocks noChangeArrowheads="1"/>
          </p:cNvSpPr>
          <p:nvPr/>
        </p:nvSpPr>
        <p:spPr bwMode="auto">
          <a:xfrm>
            <a:off x="647700" y="1905001"/>
            <a:ext cx="1107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alt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06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3&quot;/&gt;&lt;property id=&quot;20307&quot; value=&quot;256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70&quot;/&gt;&lt;/object&gt;&lt;object type=&quot;3&quot; unique_id=&quot;10010&quot;&gt;&lt;property id=&quot;20148&quot; value=&quot;5&quot;/&gt;&lt;property id=&quot;20300&quot; value=&quot;Slide 7&quot;/&gt;&lt;property id=&quot;20307&quot; value=&quot;268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5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59&quot;/&gt;&lt;/object&gt;&lt;object type=&quot;3&quot; unique_id=&quot;10018&quot;&gt;&lt;property id=&quot;20148&quot; value=&quot;5&quot;/&gt;&lt;property id=&quot;20300&quot; value=&quot;Slide 15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83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hoa</cp:lastModifiedBy>
  <cp:revision>38</cp:revision>
  <dcterms:created xsi:type="dcterms:W3CDTF">2020-08-07T08:50:12Z</dcterms:created>
  <dcterms:modified xsi:type="dcterms:W3CDTF">2021-03-01T06:18:31Z</dcterms:modified>
</cp:coreProperties>
</file>