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6" r:id="rId4"/>
    <p:sldId id="290" r:id="rId5"/>
    <p:sldId id="287" r:id="rId6"/>
    <p:sldId id="288" r:id="rId7"/>
    <p:sldId id="275" r:id="rId8"/>
    <p:sldId id="289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55" autoAdjust="0"/>
  </p:normalViewPr>
  <p:slideViewPr>
    <p:cSldViewPr>
      <p:cViewPr varScale="1">
        <p:scale>
          <a:sx n="91" d="100"/>
          <a:sy n="91" d="100"/>
        </p:scale>
        <p:origin x="768" y="84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accent6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LỚN LÊN TỪNG NGÀY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8"/>
            <a:ext cx="6458415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NGÀY HÔM QUA ĐÂU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4 –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câu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75176"/>
            <a:ext cx="1632939" cy="176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9" y="3889498"/>
            <a:ext cx="932806" cy="9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683815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 smtClean="0">
                <a:solidFill>
                  <a:srgbClr val="92D05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92D050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FC000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61805" y="35989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7898C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7898C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787141"/>
            <a:ext cx="911736" cy="6951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2415540" y="1848203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861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0" y="953224"/>
            <a:ext cx="927367" cy="78319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0668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121324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1885950"/>
            <a:ext cx="7391400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,...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95357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581400" y="1733550"/>
            <a:ext cx="15240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1931756" cy="529942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15000" y="1295400"/>
            <a:ext cx="3124200" cy="895350"/>
          </a:xfrm>
          <a:prstGeom prst="wedgeRoundRectCallout">
            <a:avLst>
              <a:gd name="adj1" fmla="val -3047"/>
              <a:gd name="adj2" fmla="val 7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 luận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013267"/>
            <a:ext cx="381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0" y="176045"/>
            <a:ext cx="9151883" cy="48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8360" y="133350"/>
            <a:ext cx="6487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spc="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1885950"/>
            <a:ext cx="8839200" cy="30931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5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Nhiệm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vụ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nhìn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ngữ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Lần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lượt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thúc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trò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nhanh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hơn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giành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chiến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thắng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2" y="346257"/>
            <a:ext cx="1242640" cy="902018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39139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6" y="285771"/>
            <a:ext cx="823892" cy="1338169"/>
          </a:xfrm>
          <a:prstGeom prst="rect">
            <a:avLst/>
          </a:prstGeom>
        </p:spPr>
      </p:pic>
      <p:pic>
        <p:nvPicPr>
          <p:cNvPr id="43" name="PA_图片 6">
            <a:extLst>
              <a:ext uri="{FF2B5EF4-FFF2-40B4-BE49-F238E27FC236}">
                <a16:creationId xmlns=""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>
            <a:extLst>
              <a:ext uri="{FF2B5EF4-FFF2-40B4-BE49-F238E27FC236}">
                <a16:creationId xmlns=""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799" y="268024"/>
            <a:ext cx="8496063" cy="4742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60253"/>
              </p:ext>
            </p:extLst>
          </p:nvPr>
        </p:nvGraphicFramePr>
        <p:xfrm>
          <a:off x="838201" y="2038350"/>
          <a:ext cx="7391399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4609"/>
                <a:gridCol w="2526758"/>
                <a:gridCol w="2630032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8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, 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chải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600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cột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Bạn Hà"/>
          <p:cNvSpPr/>
          <p:nvPr/>
        </p:nvSpPr>
        <p:spPr>
          <a:xfrm>
            <a:off x="762000" y="2266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Bố em"/>
          <p:cNvSpPr/>
          <p:nvPr/>
        </p:nvSpPr>
        <p:spPr>
          <a:xfrm>
            <a:off x="788484" y="3028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762000" y="38671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84085" y="2219092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84085" y="3867151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2A.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41038" y="3028950"/>
            <a:ext cx="4905767" cy="594956"/>
            <a:chOff x="3641038" y="3028950"/>
            <a:chExt cx="4905767" cy="594956"/>
          </a:xfrm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905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Tiểu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Quý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2838450" y="2533651"/>
            <a:ext cx="845635" cy="16002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2864934" y="2485792"/>
            <a:ext cx="819151" cy="8098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  <a:endCxn id="3" idx="1"/>
          </p:cNvCxnSpPr>
          <p:nvPr/>
        </p:nvCxnSpPr>
        <p:spPr>
          <a:xfrm flipV="1">
            <a:off x="2838450" y="3362296"/>
            <a:ext cx="802588" cy="7715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4284" y="15811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370" y="158115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8797" y="1013276"/>
            <a:ext cx="1081003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985152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62997" y="1048851"/>
            <a:ext cx="54864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0" y="1047750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7399" y="1438726"/>
            <a:ext cx="118872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97802"/>
            <a:ext cx="3039261" cy="47933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134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4512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lang="en-US" sz="24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19200" y="907545"/>
            <a:ext cx="2705100" cy="5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0414" y="1059418"/>
            <a:ext cx="3475130" cy="978932"/>
            <a:chOff x="5150414" y="1059418"/>
            <a:chExt cx="3475130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5150414" y="1059418"/>
              <a:ext cx="3307786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268651"/>
              <a:ext cx="347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sinh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</a:t>
              </a:r>
              <a:endParaRPr lang="en-US" sz="28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5257800" cy="5264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3302000" y="1054100"/>
            <a:ext cx="1896930" cy="1495038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4757160" y="2286355"/>
            <a:ext cx="721876" cy="867394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3991168" y="2888994"/>
            <a:ext cx="1000350" cy="978156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2181"/>
            <a:ext cx="60960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16.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294</Words>
  <Application>Microsoft Office PowerPoint</Application>
  <PresentationFormat>On-screen Show (16:9)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PC</cp:lastModifiedBy>
  <cp:revision>293</cp:revision>
  <dcterms:created xsi:type="dcterms:W3CDTF">2020-12-08T15:48:47Z</dcterms:created>
  <dcterms:modified xsi:type="dcterms:W3CDTF">2021-09-03T11:12:17Z</dcterms:modified>
</cp:coreProperties>
</file>