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24" r:id="rId3"/>
    <p:sldId id="325" r:id="rId4"/>
    <p:sldId id="330" r:id="rId5"/>
    <p:sldId id="306" r:id="rId6"/>
    <p:sldId id="307" r:id="rId7"/>
    <p:sldId id="309" r:id="rId8"/>
    <p:sldId id="308" r:id="rId9"/>
    <p:sldId id="333" r:id="rId10"/>
    <p:sldId id="312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45F"/>
    <a:srgbClr val="F0C9BF"/>
    <a:srgbClr val="ACD868"/>
    <a:srgbClr val="59C030"/>
    <a:srgbClr val="F6B843"/>
    <a:srgbClr val="66E5B9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48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648C866-82C3-4273-947D-91EF692AEC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01102" y="3182126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advTm="244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ữ a">
            <a:hlinkClick r:id="" action="ppaction://media"/>
            <a:extLst>
              <a:ext uri="{FF2B5EF4-FFF2-40B4-BE49-F238E27FC236}">
                <a16:creationId xmlns:a16="http://schemas.microsoft.com/office/drawing/2014/main" id="{25E110A9-F484-474C-8662-DA8AF00FE2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7658" y="1569799"/>
            <a:ext cx="7434122" cy="4614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57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7416" objId="10"/>
        <p14:triggerEvt type="onClick" time="27416" objId="10"/>
        <p14:stopEvt time="44624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68771307-7343-4126-BCF6-33F7D57A6F60}"/>
              </a:ext>
            </a:extLst>
          </p:cNvPr>
          <p:cNvSpPr txBox="1">
            <a:spLocks/>
          </p:cNvSpPr>
          <p:nvPr/>
        </p:nvSpPr>
        <p:spPr>
          <a:xfrm>
            <a:off x="3697434" y="2427623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79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47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596A221-21DB-4D12-958A-EE65A05F306C}"/>
              </a:ext>
            </a:extLst>
          </p:cNvPr>
          <p:cNvSpPr txBox="1">
            <a:spLocks/>
          </p:cNvSpPr>
          <p:nvPr/>
        </p:nvSpPr>
        <p:spPr>
          <a:xfrm>
            <a:off x="3921300" y="2154534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1: </a:t>
            </a:r>
            <a:r>
              <a:rPr lang="en-GB" sz="7200" b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GB" sz="7200" b="1" smtClean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  <a:p>
            <a:pPr algn="ctr"/>
            <a:r>
              <a:rPr lang="en-GB" sz="7200" b="1" smtClean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GB" sz="7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</a:t>
            </a:r>
            <a:r>
              <a:rPr lang="en-GB" sz="7200" b="1" smtClean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93451"/>
      </p:ext>
    </p:extLst>
  </p:cSld>
  <p:clrMapOvr>
    <a:masterClrMapping/>
  </p:clrMapOvr>
  <p:transition advTm="244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B7D14-C7C8-4203-9B98-0E574530BBA0}"/>
              </a:ext>
            </a:extLst>
          </p:cNvPr>
          <p:cNvGrpSpPr/>
          <p:nvPr/>
        </p:nvGrpSpPr>
        <p:grpSpPr>
          <a:xfrm>
            <a:off x="2610550" y="1056602"/>
            <a:ext cx="5928139" cy="4347177"/>
            <a:chOff x="2267648" y="203384"/>
            <a:chExt cx="5927316" cy="4736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3B1EF3-8643-4C82-AED8-3166D6CE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C702E1-41B2-49AA-B700-58A5D26A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68F8D9-10F5-4083-94A0-5474AD86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B1483-9DD9-495F-A4ED-A543A722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404B07-0191-4565-BD55-22B44CF2DD42}"/>
              </a:ext>
            </a:extLst>
          </p:cNvPr>
          <p:cNvSpPr txBox="1"/>
          <p:nvPr/>
        </p:nvSpPr>
        <p:spPr>
          <a:xfrm>
            <a:off x="2630631" y="536333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Nam vµ Hµ ca h¸t.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404B07-0191-4565-BD55-22B44CF2DD42}"/>
              </a:ext>
            </a:extLst>
          </p:cNvPr>
          <p:cNvSpPr txBox="1"/>
          <p:nvPr/>
        </p:nvSpPr>
        <p:spPr>
          <a:xfrm>
            <a:off x="2630631" y="536333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a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m v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µ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µ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c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a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¸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t.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7A9E899-F9FB-45FE-8ED1-800051257E9E}"/>
              </a:ext>
            </a:extLst>
          </p:cNvPr>
          <p:cNvGrpSpPr/>
          <p:nvPr/>
        </p:nvGrpSpPr>
        <p:grpSpPr>
          <a:xfrm>
            <a:off x="3198975" y="1844667"/>
            <a:ext cx="5157233" cy="3585463"/>
            <a:chOff x="2420257" y="1139290"/>
            <a:chExt cx="4303486" cy="2864920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6E6E9D6C-86E2-4482-B418-3203813CEBAF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39BB32-821B-4C19-9A6F-337F25455478}"/>
                </a:ext>
              </a:extLst>
            </p:cNvPr>
            <p:cNvSpPr txBox="1"/>
            <p:nvPr/>
          </p:nvSpPr>
          <p:spPr>
            <a:xfrm>
              <a:off x="4075224" y="1431465"/>
              <a:ext cx="1182914" cy="191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5000" smtClean="0">
                  <a:solidFill>
                    <a:srgbClr val="E52D56"/>
                  </a:solidFill>
                  <a:latin typeface=".VnAvant" panose="020B7200000000000000" pitchFamily="34" charset="0"/>
                  <a:cs typeface="Arial-SGK-TV" pitchFamily="2" charset="0"/>
                </a:rPr>
                <a:t>a</a:t>
              </a:r>
              <a:endParaRPr lang="en-GB" sz="15000" dirty="0">
                <a:solidFill>
                  <a:srgbClr val="E52D56"/>
                </a:solidFill>
                <a:latin typeface=".VnAvant" panose="020B72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596A221-21DB-4D12-958A-EE65A05F306C}"/>
              </a:ext>
            </a:extLst>
          </p:cNvPr>
          <p:cNvSpPr txBox="1">
            <a:spLocks/>
          </p:cNvSpPr>
          <p:nvPr/>
        </p:nvSpPr>
        <p:spPr>
          <a:xfrm>
            <a:off x="3111403" y="3251815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smtClean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bảng 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08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29</Words>
  <Application>Microsoft Office PowerPoint</Application>
  <PresentationFormat>Widescreen</PresentationFormat>
  <Paragraphs>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Arial</vt:lpstr>
      <vt:lpstr>Arial-Rounded</vt:lpstr>
      <vt:lpstr>Arial-SGK-TV</vt:lpstr>
      <vt:lpstr>Calibri</vt:lpstr>
      <vt:lpstr>r0c0i Linotte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MyPC</cp:lastModifiedBy>
  <cp:revision>297</cp:revision>
  <dcterms:created xsi:type="dcterms:W3CDTF">2021-06-02T01:34:28Z</dcterms:created>
  <dcterms:modified xsi:type="dcterms:W3CDTF">2021-10-28T11:59:46Z</dcterms:modified>
  <cp:category>9Slide.vn</cp:category>
</cp:coreProperties>
</file>