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758" r:id="rId3"/>
    <p:sldMasterId id="2147483770" r:id="rId4"/>
    <p:sldMasterId id="2147483783" r:id="rId5"/>
    <p:sldMasterId id="2147483807" r:id="rId6"/>
    <p:sldMasterId id="2147483819" r:id="rId7"/>
  </p:sldMasterIdLst>
  <p:notesMasterIdLst>
    <p:notesMasterId r:id="rId27"/>
  </p:notesMasterIdLst>
  <p:sldIdLst>
    <p:sldId id="258" r:id="rId8"/>
    <p:sldId id="303" r:id="rId9"/>
    <p:sldId id="260" r:id="rId10"/>
    <p:sldId id="261" r:id="rId11"/>
    <p:sldId id="301" r:id="rId12"/>
    <p:sldId id="292" r:id="rId13"/>
    <p:sldId id="308" r:id="rId14"/>
    <p:sldId id="305" r:id="rId15"/>
    <p:sldId id="310" r:id="rId16"/>
    <p:sldId id="311" r:id="rId17"/>
    <p:sldId id="312" r:id="rId18"/>
    <p:sldId id="293" r:id="rId19"/>
    <p:sldId id="295" r:id="rId20"/>
    <p:sldId id="297" r:id="rId21"/>
    <p:sldId id="313" r:id="rId22"/>
    <p:sldId id="315" r:id="rId23"/>
    <p:sldId id="299" r:id="rId24"/>
    <p:sldId id="316" r:id="rId25"/>
    <p:sldId id="302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0A3C9-010D-449C-968B-FDC5D55F5D01}" type="datetimeFigureOut">
              <a:rPr lang="vi-VN" smtClean="0"/>
              <a:pPr/>
              <a:t>06/09/2021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5BCA4-9955-47A5-BE2B-75DFA53480E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9625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4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05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6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0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31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0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4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60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09550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3" name="Google Shape;1913;p34"/>
          <p:cNvGrpSpPr/>
          <p:nvPr/>
        </p:nvGrpSpPr>
        <p:grpSpPr>
          <a:xfrm>
            <a:off x="-158800" y="-22124"/>
            <a:ext cx="12509600" cy="7001171"/>
            <a:chOff x="-119100" y="-64178"/>
            <a:chExt cx="9382200" cy="5250878"/>
          </a:xfrm>
        </p:grpSpPr>
        <p:grpSp>
          <p:nvGrpSpPr>
            <p:cNvPr id="1914" name="Google Shape;1914;p34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915" name="Google Shape;1915;p34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34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34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34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34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34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34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2" name="Google Shape;1922;p34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3" name="Google Shape;1923;p34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34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34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34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7" name="Google Shape;1927;p34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8" name="Google Shape;1928;p34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929" name="Google Shape;1929;p34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3" name="Google Shape;1943;p34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4" name="Google Shape;1944;p34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5" name="Google Shape;1945;p34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6" name="Google Shape;1946;p34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7" name="Google Shape;1947;p34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8" name="Google Shape;1948;p34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949" name="Google Shape;1949;p34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0" name="Google Shape;1950;p34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51" name="Google Shape;1951;p34"/>
          <p:cNvSpPr txBox="1">
            <a:spLocks noGrp="1"/>
          </p:cNvSpPr>
          <p:nvPr>
            <p:ph type="title"/>
          </p:nvPr>
        </p:nvSpPr>
        <p:spPr>
          <a:xfrm>
            <a:off x="1093100" y="504003"/>
            <a:ext cx="6732400" cy="9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4"/>
          <p:cNvSpPr txBox="1">
            <a:spLocks noGrp="1"/>
          </p:cNvSpPr>
          <p:nvPr>
            <p:ph type="body" idx="1"/>
          </p:nvPr>
        </p:nvSpPr>
        <p:spPr>
          <a:xfrm>
            <a:off x="1119951" y="1535667"/>
            <a:ext cx="4839600" cy="4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8" lvl="1" indent="-330192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2" lvl="5" indent="-33019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953" name="Google Shape;1953;p34"/>
          <p:cNvGrpSpPr/>
          <p:nvPr/>
        </p:nvGrpSpPr>
        <p:grpSpPr>
          <a:xfrm>
            <a:off x="11290900" y="238087"/>
            <a:ext cx="454381" cy="761112"/>
            <a:chOff x="2002900" y="3914700"/>
            <a:chExt cx="259350" cy="434425"/>
          </a:xfrm>
        </p:grpSpPr>
        <p:sp>
          <p:nvSpPr>
            <p:cNvPr id="1954" name="Google Shape;1954;p34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56" name="Google Shape;1956;p34"/>
          <p:cNvGrpSpPr/>
          <p:nvPr/>
        </p:nvGrpSpPr>
        <p:grpSpPr>
          <a:xfrm>
            <a:off x="11483520" y="1149545"/>
            <a:ext cx="472515" cy="771361"/>
            <a:chOff x="2254100" y="3662800"/>
            <a:chExt cx="269700" cy="440275"/>
          </a:xfrm>
        </p:grpSpPr>
        <p:sp>
          <p:nvSpPr>
            <p:cNvPr id="1957" name="Google Shape;1957;p34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59" name="Google Shape;1959;p34"/>
          <p:cNvSpPr txBox="1">
            <a:spLocks noGrp="1"/>
          </p:cNvSpPr>
          <p:nvPr>
            <p:ph type="body" idx="2"/>
          </p:nvPr>
        </p:nvSpPr>
        <p:spPr>
          <a:xfrm>
            <a:off x="6232451" y="1535667"/>
            <a:ext cx="4839600" cy="4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378" lvl="1" indent="-330192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566" lvl="2" indent="-33019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754" lvl="3" indent="-330192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5943" lvl="4" indent="-330192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132" lvl="5" indent="-33019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320" lvl="6" indent="-330192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509" lvl="7" indent="-330192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697" lvl="8" indent="-330192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79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title"/>
          </p:nvPr>
        </p:nvSpPr>
        <p:spPr>
          <a:xfrm>
            <a:off x="960400" y="719328"/>
            <a:ext cx="72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4"/>
          <p:cNvSpPr/>
          <p:nvPr/>
        </p:nvSpPr>
        <p:spPr>
          <a:xfrm rot="2110842">
            <a:off x="10635517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34"/>
          <p:cNvSpPr/>
          <p:nvPr/>
        </p:nvSpPr>
        <p:spPr>
          <a:xfrm rot="-2902325">
            <a:off x="11614300" y="863528"/>
            <a:ext cx="287669" cy="222853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34"/>
          <p:cNvSpPr/>
          <p:nvPr/>
        </p:nvSpPr>
        <p:spPr>
          <a:xfrm>
            <a:off x="200067" y="6038801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34"/>
          <p:cNvSpPr/>
          <p:nvPr/>
        </p:nvSpPr>
        <p:spPr>
          <a:xfrm>
            <a:off x="119500" y="6651270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34"/>
          <p:cNvSpPr/>
          <p:nvPr/>
        </p:nvSpPr>
        <p:spPr>
          <a:xfrm>
            <a:off x="677101" y="6651270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34"/>
          <p:cNvSpPr/>
          <p:nvPr/>
        </p:nvSpPr>
        <p:spPr>
          <a:xfrm rot="2027983">
            <a:off x="247788" y="-621362"/>
            <a:ext cx="2635240" cy="2231468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06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 rot="3731686" flipH="1">
            <a:off x="10293190" y="4244874"/>
            <a:ext cx="450497" cy="1179215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15" name="Shape 115"/>
          <p:cNvSpPr/>
          <p:nvPr/>
        </p:nvSpPr>
        <p:spPr>
          <a:xfrm rot="3048944">
            <a:off x="10181210" y="3502476"/>
            <a:ext cx="436895" cy="900915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16" name="Shape 116"/>
          <p:cNvSpPr/>
          <p:nvPr/>
        </p:nvSpPr>
        <p:spPr>
          <a:xfrm rot="4552656" flipH="1">
            <a:off x="10308225" y="4603404"/>
            <a:ext cx="744751" cy="1455435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9884034" y="4001067"/>
            <a:ext cx="1780671" cy="470085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11084233" y="3718038"/>
            <a:ext cx="511720" cy="537431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19" name="Shape 119"/>
          <p:cNvSpPr/>
          <p:nvPr/>
        </p:nvSpPr>
        <p:spPr>
          <a:xfrm rot="2077429">
            <a:off x="11427775" y="5400819"/>
            <a:ext cx="465347" cy="45343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10720700" y="2924115"/>
            <a:ext cx="424331" cy="44152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1" name="Shape 121"/>
          <p:cNvSpPr/>
          <p:nvPr/>
        </p:nvSpPr>
        <p:spPr>
          <a:xfrm rot="-7484905">
            <a:off x="1616493" y="1486041"/>
            <a:ext cx="370383" cy="132736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2" name="Shape 122"/>
          <p:cNvSpPr/>
          <p:nvPr/>
        </p:nvSpPr>
        <p:spPr>
          <a:xfrm rot="-5563591" flipH="1">
            <a:off x="1499553" y="1076388"/>
            <a:ext cx="604173" cy="1581475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3" name="Shape 123"/>
          <p:cNvSpPr/>
          <p:nvPr/>
        </p:nvSpPr>
        <p:spPr>
          <a:xfrm rot="-4571370">
            <a:off x="1338693" y="2278259"/>
            <a:ext cx="600561" cy="1173653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4" name="Shape 124"/>
          <p:cNvSpPr/>
          <p:nvPr/>
        </p:nvSpPr>
        <p:spPr>
          <a:xfrm flipH="1">
            <a:off x="556168" y="1229001"/>
            <a:ext cx="1667633" cy="490500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5" name="Shape 125"/>
          <p:cNvSpPr/>
          <p:nvPr/>
        </p:nvSpPr>
        <p:spPr>
          <a:xfrm rot="956724">
            <a:off x="1123479" y="742379"/>
            <a:ext cx="710821" cy="701247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1979634" y="308470"/>
            <a:ext cx="435101" cy="432497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44360" y="2114830"/>
            <a:ext cx="372433" cy="362903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2026634" y="1164801"/>
            <a:ext cx="8138799" cy="45283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2179746" y="1326001"/>
            <a:ext cx="7832399" cy="42059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476950" y="1419558"/>
            <a:ext cx="7237999" cy="603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335000" y="1919933"/>
            <a:ext cx="2396800" cy="309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4854748" y="1919933"/>
            <a:ext cx="2396800" cy="309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3"/>
          </p:nvPr>
        </p:nvSpPr>
        <p:spPr>
          <a:xfrm>
            <a:off x="7374497" y="1919933"/>
            <a:ext cx="2396800" cy="309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03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71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5C9C82-8B66-40CE-A291-7F44C8C21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1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6D02AA-90D9-4BA5-8B4E-7185DA81B9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8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82A89-B392-4AA4-8B74-E70C330F6F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88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0A789-3B2A-4EF5-9AF2-F3D07173CE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96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FD5B1-B0E0-49C3-A118-B7A78B641C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86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F72E2-DA9A-4D66-B2A0-70D86720CA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17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664CA-3EF4-49CD-955A-E8153E1BD5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48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1E109-76B0-45B5-846F-6713993E24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35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AB509-F029-4E41-A168-BDC8197AE0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66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3BAB8-0336-4C43-A49D-A0462ED173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95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407A1-92FB-4268-B544-DB8E0D6A35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52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49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35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1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31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14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4860816"/>
            <a:ext cx="12192001" cy="19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0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37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66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47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18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77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10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27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7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98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5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569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4860816"/>
            <a:ext cx="12192001" cy="19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29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01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86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86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28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1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DB825-599B-4733-BDA2-E8C429634B1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2E555-CF6F-4AFE-B171-35F45E31D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6350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8CFCB-A732-41DC-9EFE-6C3828A6685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C9349-2EC8-4649-86CD-F406F08CCA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313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B81FA-30B8-48FF-B398-CE669F55C0D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AC337-8386-4A1B-A009-7EA694B5ED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323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270EB-9E9A-420D-BF04-A390EB9E622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487E6-CF43-49BA-B255-C9256DF11C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33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98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4746B-E265-4A0F-A180-1921576FEC1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57FB-EC65-44C6-BB67-BA6499B234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402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2AAC5-88DD-4056-AC7F-EF7E2EE70BE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098AF-11B7-40E3-8F72-F6BD0B029E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406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97252-3D60-47A6-B0D3-9EC4B9783EC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4A516-5FB7-446B-9240-5DA2968E3A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004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2A480-E69D-431B-8682-06A5D30103E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5B4-D74C-479A-965B-17FAD1D0E2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150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6E27A-EA52-4CE0-8973-D3B7BC03832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108C2-7720-441A-BB3B-B64A11A03E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194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7CD84-74A9-42EF-A6A6-40F9531B030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1BA5C-6426-4D47-871E-311A7AD9AE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9067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8DAF2-6F6A-4634-8200-F27E1C65B8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D469-7E8B-481D-8ED9-916D0189C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144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15478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684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8182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501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4734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34591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0500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5235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07034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03296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09707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22886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9433300" y="1268"/>
            <a:ext cx="2792400" cy="50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0125036" y="-962365"/>
            <a:ext cx="2410931" cy="21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0257600" y="5282000"/>
            <a:ext cx="1934400" cy="157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-280967"/>
            <a:ext cx="1934400" cy="157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6348667"/>
            <a:ext cx="2792400" cy="50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-632799" y="-866594"/>
            <a:ext cx="3502868" cy="393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4">
            <a:off x="9567202" y="3878772"/>
            <a:ext cx="3502865" cy="39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67" y="5672501"/>
            <a:ext cx="2410931" cy="21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052800" y="1905400"/>
            <a:ext cx="6086400" cy="2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4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054000" y="4201800"/>
            <a:ext cx="60840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871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90867" y="2913167"/>
            <a:ext cx="4071200" cy="12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890867" y="1444033"/>
            <a:ext cx="1660000" cy="12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890867" y="4273300"/>
            <a:ext cx="4395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42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01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11626100" y="0"/>
            <a:ext cx="566000" cy="212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00302" y="-841865"/>
            <a:ext cx="2196665" cy="2733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8061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2101951" y="3130029"/>
            <a:ext cx="29056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4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2"/>
          </p:nvPr>
        </p:nvSpPr>
        <p:spPr>
          <a:xfrm>
            <a:off x="7184451" y="3129629"/>
            <a:ext cx="2905600" cy="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4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1802751" y="3889533"/>
            <a:ext cx="3504000" cy="1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6885251" y="3889533"/>
            <a:ext cx="3504000" cy="1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961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6348667"/>
            <a:ext cx="2792400" cy="50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67" y="5672501"/>
            <a:ext cx="2410931" cy="21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>
            <a:off x="11626100" y="959867"/>
            <a:ext cx="667200" cy="229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702833" y="959868"/>
            <a:ext cx="2410931" cy="214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13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0815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4718000" cy="2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960000" y="2953667"/>
            <a:ext cx="3876800" cy="2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2493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850800" y="2409400"/>
            <a:ext cx="8490400" cy="20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45" name="Google Shape;4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55923" y="4448585"/>
            <a:ext cx="3132300" cy="439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583467" y="-1864503"/>
            <a:ext cx="2894432" cy="4058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129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999000" y="1782867"/>
            <a:ext cx="406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351000" y="2982133"/>
            <a:ext cx="5361600" cy="1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⃞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9819033" y="4762400"/>
            <a:ext cx="2372800" cy="2095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9"/>
          <p:cNvSpPr/>
          <p:nvPr/>
        </p:nvSpPr>
        <p:spPr>
          <a:xfrm>
            <a:off x="0" y="4762400"/>
            <a:ext cx="2372800" cy="209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68355">
            <a:off x="9302689" y="2440352"/>
            <a:ext cx="3132297" cy="439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8355" flipH="1">
            <a:off x="-248446" y="2440352"/>
            <a:ext cx="3132297" cy="439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35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168500" y="720000"/>
            <a:ext cx="30636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5894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10257600" y="5282000"/>
            <a:ext cx="1934400" cy="157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11"/>
          <p:cNvSpPr/>
          <p:nvPr/>
        </p:nvSpPr>
        <p:spPr>
          <a:xfrm>
            <a:off x="0" y="-280967"/>
            <a:ext cx="1934400" cy="157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01734" y="3484968"/>
            <a:ext cx="3538332" cy="397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1000" y="-708433"/>
            <a:ext cx="3801735" cy="338943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2459400" y="2077967"/>
            <a:ext cx="72732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>
            <a:off x="3044200" y="4092833"/>
            <a:ext cx="6103600" cy="6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2797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9856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/>
          <p:nvPr/>
        </p:nvSpPr>
        <p:spPr>
          <a:xfrm rot="5400000">
            <a:off x="765633" y="5543333"/>
            <a:ext cx="529200" cy="21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960000" y="3523800"/>
            <a:ext cx="3034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2291400"/>
            <a:ext cx="12040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960000" y="4102633"/>
            <a:ext cx="3034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4"/>
          </p:nvPr>
        </p:nvSpPr>
        <p:spPr>
          <a:xfrm>
            <a:off x="4550247" y="3523800"/>
            <a:ext cx="3034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5" hasCustomPrompt="1"/>
          </p:nvPr>
        </p:nvSpPr>
        <p:spPr>
          <a:xfrm>
            <a:off x="4550247" y="2291400"/>
            <a:ext cx="12040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6"/>
          </p:nvPr>
        </p:nvSpPr>
        <p:spPr>
          <a:xfrm>
            <a:off x="4550247" y="4102633"/>
            <a:ext cx="3034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7"/>
          </p:nvPr>
        </p:nvSpPr>
        <p:spPr>
          <a:xfrm>
            <a:off x="8106460" y="3523800"/>
            <a:ext cx="3034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8" hasCustomPrompt="1"/>
          </p:nvPr>
        </p:nvSpPr>
        <p:spPr>
          <a:xfrm>
            <a:off x="8106460" y="2291400"/>
            <a:ext cx="12040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9"/>
          </p:nvPr>
        </p:nvSpPr>
        <p:spPr>
          <a:xfrm>
            <a:off x="8106460" y="4102633"/>
            <a:ext cx="3034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/>
          <p:nvPr/>
        </p:nvSpPr>
        <p:spPr>
          <a:xfrm>
            <a:off x="11591135" y="523733"/>
            <a:ext cx="600800" cy="31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699987" flipH="1">
            <a:off x="10638931" y="850197"/>
            <a:ext cx="2866347" cy="220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626435" y="4999568"/>
            <a:ext cx="2765236" cy="3312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29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43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053400" y="41318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1"/>
          </p:nvPr>
        </p:nvSpPr>
        <p:spPr>
          <a:xfrm>
            <a:off x="2549400" y="2037233"/>
            <a:ext cx="7093200" cy="21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7620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2"/>
          </p:nvPr>
        </p:nvSpPr>
        <p:spPr>
          <a:xfrm>
            <a:off x="1522000" y="3428984"/>
            <a:ext cx="19912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960000" y="4013147"/>
            <a:ext cx="3115200" cy="1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3"/>
          </p:nvPr>
        </p:nvSpPr>
        <p:spPr>
          <a:xfrm>
            <a:off x="5100000" y="3428984"/>
            <a:ext cx="1992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4"/>
          </p:nvPr>
        </p:nvSpPr>
        <p:spPr>
          <a:xfrm>
            <a:off x="4538400" y="4013147"/>
            <a:ext cx="3115200" cy="1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5"/>
          </p:nvPr>
        </p:nvSpPr>
        <p:spPr>
          <a:xfrm>
            <a:off x="8678400" y="3428984"/>
            <a:ext cx="1992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6"/>
          </p:nvPr>
        </p:nvSpPr>
        <p:spPr>
          <a:xfrm>
            <a:off x="8116800" y="4013147"/>
            <a:ext cx="3115200" cy="1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9399600" y="6305400"/>
            <a:ext cx="2792400" cy="70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638766" y="5277917"/>
            <a:ext cx="2134969" cy="24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>
            <a:off x="0" y="1716333"/>
            <a:ext cx="562000" cy="229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981604" flipH="1">
            <a:off x="-479154" y="1919408"/>
            <a:ext cx="1348435" cy="1531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481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2108100" y="2348867"/>
            <a:ext cx="156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2108100" y="3025833"/>
            <a:ext cx="2630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3"/>
          </p:nvPr>
        </p:nvSpPr>
        <p:spPr>
          <a:xfrm>
            <a:off x="7244100" y="2348867"/>
            <a:ext cx="156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4"/>
          </p:nvPr>
        </p:nvSpPr>
        <p:spPr>
          <a:xfrm>
            <a:off x="7244100" y="3025833"/>
            <a:ext cx="2795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5"/>
          </p:nvPr>
        </p:nvSpPr>
        <p:spPr>
          <a:xfrm>
            <a:off x="2108100" y="4260067"/>
            <a:ext cx="156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6"/>
          </p:nvPr>
        </p:nvSpPr>
        <p:spPr>
          <a:xfrm>
            <a:off x="2108100" y="4937033"/>
            <a:ext cx="2795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7"/>
          </p:nvPr>
        </p:nvSpPr>
        <p:spPr>
          <a:xfrm>
            <a:off x="7244100" y="4260067"/>
            <a:ext cx="156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8"/>
          </p:nvPr>
        </p:nvSpPr>
        <p:spPr>
          <a:xfrm>
            <a:off x="7244100" y="4937033"/>
            <a:ext cx="2795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/>
          <p:nvPr/>
        </p:nvSpPr>
        <p:spPr>
          <a:xfrm>
            <a:off x="11626101" y="2718233"/>
            <a:ext cx="566000" cy="31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019595" flipH="1">
            <a:off x="9902069" y="2047431"/>
            <a:ext cx="3822803" cy="2935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3357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91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 idx="2"/>
          </p:nvPr>
        </p:nvSpPr>
        <p:spPr>
          <a:xfrm>
            <a:off x="960000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960000" y="2822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3"/>
          </p:nvPr>
        </p:nvSpPr>
        <p:spPr>
          <a:xfrm>
            <a:off x="4559025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4"/>
          </p:nvPr>
        </p:nvSpPr>
        <p:spPr>
          <a:xfrm>
            <a:off x="4559025" y="2822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5"/>
          </p:nvPr>
        </p:nvSpPr>
        <p:spPr>
          <a:xfrm>
            <a:off x="960000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6"/>
          </p:nvPr>
        </p:nvSpPr>
        <p:spPr>
          <a:xfrm>
            <a:off x="960000" y="4733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7"/>
          </p:nvPr>
        </p:nvSpPr>
        <p:spPr>
          <a:xfrm>
            <a:off x="4559025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8"/>
          </p:nvPr>
        </p:nvSpPr>
        <p:spPr>
          <a:xfrm>
            <a:off x="4559025" y="4733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title" idx="9"/>
          </p:nvPr>
        </p:nvSpPr>
        <p:spPr>
          <a:xfrm>
            <a:off x="8158060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13"/>
          </p:nvPr>
        </p:nvSpPr>
        <p:spPr>
          <a:xfrm>
            <a:off x="8158060" y="2822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title" idx="14"/>
          </p:nvPr>
        </p:nvSpPr>
        <p:spPr>
          <a:xfrm>
            <a:off x="8158060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15"/>
          </p:nvPr>
        </p:nvSpPr>
        <p:spPr>
          <a:xfrm>
            <a:off x="8158060" y="4733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10520000" y="0"/>
            <a:ext cx="1672000" cy="143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85500" y="-264560"/>
            <a:ext cx="3074000" cy="242992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>
            <a:off x="0" y="6063433"/>
            <a:ext cx="1599600" cy="8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07279" y="6063449"/>
            <a:ext cx="1814164" cy="1434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0831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/>
          <p:nvPr/>
        </p:nvSpPr>
        <p:spPr>
          <a:xfrm>
            <a:off x="10546067" y="0"/>
            <a:ext cx="1883600" cy="182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327634" flipH="1">
            <a:off x="9760316" y="-1546565"/>
            <a:ext cx="3318299" cy="491751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/>
          <p:nvPr/>
        </p:nvSpPr>
        <p:spPr>
          <a:xfrm>
            <a:off x="0" y="4793433"/>
            <a:ext cx="1474000" cy="209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37517" y="3463502"/>
            <a:ext cx="3208964" cy="475547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title" hasCustomPrompt="1"/>
          </p:nvPr>
        </p:nvSpPr>
        <p:spPr>
          <a:xfrm>
            <a:off x="2696851" y="719984"/>
            <a:ext cx="6949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1"/>
          </p:nvPr>
        </p:nvSpPr>
        <p:spPr>
          <a:xfrm>
            <a:off x="3428451" y="1813984"/>
            <a:ext cx="5486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 idx="2" hasCustomPrompt="1"/>
          </p:nvPr>
        </p:nvSpPr>
        <p:spPr>
          <a:xfrm>
            <a:off x="2696851" y="2529467"/>
            <a:ext cx="6949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3"/>
          </p:nvPr>
        </p:nvSpPr>
        <p:spPr>
          <a:xfrm>
            <a:off x="3428451" y="3633867"/>
            <a:ext cx="5486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 idx="4" hasCustomPrompt="1"/>
          </p:nvPr>
        </p:nvSpPr>
        <p:spPr>
          <a:xfrm>
            <a:off x="2696851" y="4349317"/>
            <a:ext cx="6949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5"/>
          </p:nvPr>
        </p:nvSpPr>
        <p:spPr>
          <a:xfrm>
            <a:off x="3428451" y="5453717"/>
            <a:ext cx="5486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7810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ctrTitle"/>
          </p:nvPr>
        </p:nvSpPr>
        <p:spPr>
          <a:xfrm>
            <a:off x="960000" y="290533"/>
            <a:ext cx="5055600" cy="18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1"/>
          </p:nvPr>
        </p:nvSpPr>
        <p:spPr>
          <a:xfrm>
            <a:off x="960000" y="2890967"/>
            <a:ext cx="4072000" cy="12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/>
          <p:nvPr/>
        </p:nvSpPr>
        <p:spPr>
          <a:xfrm>
            <a:off x="960000" y="4328833"/>
            <a:ext cx="4668000" cy="9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" sz="1200" kern="0">
                <a:solidFill>
                  <a:srgbClr val="783F04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Slidesgo, including icons by Flaticon, and infographics &amp; images by Freepik</a:t>
            </a:r>
            <a:endParaRPr sz="1200" kern="0">
              <a:solidFill>
                <a:srgbClr val="783F0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31263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98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2414200" y="979900"/>
            <a:ext cx="7363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1"/>
          </p:nvPr>
        </p:nvSpPr>
        <p:spPr>
          <a:xfrm>
            <a:off x="2987600" y="3696667"/>
            <a:ext cx="62168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3" name="Google Shape;143;p21"/>
          <p:cNvPicPr preferRelativeResize="0"/>
          <p:nvPr/>
        </p:nvPicPr>
        <p:blipFill rotWithShape="1">
          <a:blip r:embed="rId2">
            <a:alphaModFix/>
          </a:blip>
          <a:srcRect b="-6224"/>
          <a:stretch/>
        </p:blipFill>
        <p:spPr>
          <a:xfrm>
            <a:off x="4056533" y="4942202"/>
            <a:ext cx="4078939" cy="2376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7074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/>
          <p:nvPr/>
        </p:nvSpPr>
        <p:spPr>
          <a:xfrm>
            <a:off x="9567400" y="0"/>
            <a:ext cx="2620800" cy="52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263542">
            <a:off x="9570880" y="-1479263"/>
            <a:ext cx="2613843" cy="2329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2768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6789600" y="2810913"/>
            <a:ext cx="4071200" cy="1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6789600" y="1444033"/>
            <a:ext cx="1660000" cy="12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1"/>
          </p:nvPr>
        </p:nvSpPr>
        <p:spPr>
          <a:xfrm>
            <a:off x="6789600" y="4289089"/>
            <a:ext cx="43952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6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530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2"/>
          </p:nvPr>
        </p:nvSpPr>
        <p:spPr>
          <a:xfrm>
            <a:off x="1300967" y="42220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1"/>
          </p:nvPr>
        </p:nvSpPr>
        <p:spPr>
          <a:xfrm>
            <a:off x="1300967" y="4850833"/>
            <a:ext cx="29004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 idx="3"/>
          </p:nvPr>
        </p:nvSpPr>
        <p:spPr>
          <a:xfrm>
            <a:off x="4645799" y="42220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4"/>
          </p:nvPr>
        </p:nvSpPr>
        <p:spPr>
          <a:xfrm>
            <a:off x="4645801" y="4849233"/>
            <a:ext cx="29004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5"/>
          </p:nvPr>
        </p:nvSpPr>
        <p:spPr>
          <a:xfrm>
            <a:off x="7990628" y="42220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6"/>
          </p:nvPr>
        </p:nvSpPr>
        <p:spPr>
          <a:xfrm>
            <a:off x="7990632" y="4849233"/>
            <a:ext cx="29004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737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412462">
            <a:off x="10267325" y="3991580"/>
            <a:ext cx="3089153" cy="3700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8893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8530800" y="1549800"/>
            <a:ext cx="22920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1"/>
          </p:nvPr>
        </p:nvSpPr>
        <p:spPr>
          <a:xfrm>
            <a:off x="6243200" y="2953400"/>
            <a:ext cx="4579600" cy="16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835151" flipH="1">
            <a:off x="-1666497" y="-653382"/>
            <a:ext cx="4457005" cy="244496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/>
          <p:nvPr/>
        </p:nvSpPr>
        <p:spPr>
          <a:xfrm>
            <a:off x="9399600" y="6348667"/>
            <a:ext cx="2792400" cy="9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68" name="Google Shape;16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349678" flipH="1">
            <a:off x="8917141" y="5617190"/>
            <a:ext cx="4174631" cy="2290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0145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960000" y="1842867"/>
            <a:ext cx="22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1"/>
          </p:nvPr>
        </p:nvSpPr>
        <p:spPr>
          <a:xfrm>
            <a:off x="960000" y="2953400"/>
            <a:ext cx="4579600" cy="16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7"/>
          <p:cNvSpPr/>
          <p:nvPr/>
        </p:nvSpPr>
        <p:spPr>
          <a:xfrm>
            <a:off x="0" y="6348667"/>
            <a:ext cx="2792400" cy="76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857263" flipH="1">
            <a:off x="-1211317" y="5918492"/>
            <a:ext cx="4174639" cy="229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261325" flipH="1">
            <a:off x="9745952" y="-505883"/>
            <a:ext cx="4339137" cy="2380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5660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 ">
  <p:cSld name="Title and Text 3 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960000" y="1386867"/>
            <a:ext cx="2292000" cy="15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ubTitle" idx="1"/>
          </p:nvPr>
        </p:nvSpPr>
        <p:spPr>
          <a:xfrm>
            <a:off x="960000" y="2953400"/>
            <a:ext cx="4579600" cy="16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8"/>
          <p:cNvSpPr/>
          <p:nvPr/>
        </p:nvSpPr>
        <p:spPr>
          <a:xfrm rot="-5400000">
            <a:off x="-1084333" y="5260133"/>
            <a:ext cx="2010800" cy="126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457263" flipH="1">
            <a:off x="-1610384" y="4876492"/>
            <a:ext cx="4174639" cy="229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10198802" y="1637302"/>
            <a:ext cx="4352937" cy="2387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5776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960000" y="452333"/>
            <a:ext cx="596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1"/>
          </p:nvPr>
        </p:nvSpPr>
        <p:spPr>
          <a:xfrm>
            <a:off x="993700" y="1916467"/>
            <a:ext cx="5361600" cy="3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3897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>
            <a:off x="894867" y="5928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 idx="2" hasCustomPrompt="1"/>
          </p:nvPr>
        </p:nvSpPr>
        <p:spPr>
          <a:xfrm>
            <a:off x="1546367" y="2661533"/>
            <a:ext cx="200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87" name="Google Shape;187;p30"/>
          <p:cNvSpPr txBox="1">
            <a:spLocks noGrp="1"/>
          </p:cNvSpPr>
          <p:nvPr>
            <p:ph type="subTitle" idx="1"/>
          </p:nvPr>
        </p:nvSpPr>
        <p:spPr>
          <a:xfrm>
            <a:off x="7970633" y="3897600"/>
            <a:ext cx="31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title" idx="3" hasCustomPrompt="1"/>
          </p:nvPr>
        </p:nvSpPr>
        <p:spPr>
          <a:xfrm>
            <a:off x="4994000" y="2661533"/>
            <a:ext cx="220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89" name="Google Shape;189;p30"/>
          <p:cNvSpPr txBox="1">
            <a:spLocks noGrp="1"/>
          </p:cNvSpPr>
          <p:nvPr>
            <p:ph type="subTitle" idx="4"/>
          </p:nvPr>
        </p:nvSpPr>
        <p:spPr>
          <a:xfrm>
            <a:off x="4466200" y="3897600"/>
            <a:ext cx="32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title" idx="5" hasCustomPrompt="1"/>
          </p:nvPr>
        </p:nvSpPr>
        <p:spPr>
          <a:xfrm>
            <a:off x="8470233" y="2661533"/>
            <a:ext cx="2160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1" name="Google Shape;191;p30"/>
          <p:cNvSpPr txBox="1">
            <a:spLocks noGrp="1"/>
          </p:cNvSpPr>
          <p:nvPr>
            <p:ph type="subTitle" idx="6"/>
          </p:nvPr>
        </p:nvSpPr>
        <p:spPr>
          <a:xfrm>
            <a:off x="1061767" y="3897600"/>
            <a:ext cx="2977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0"/>
          <p:cNvSpPr/>
          <p:nvPr/>
        </p:nvSpPr>
        <p:spPr>
          <a:xfrm>
            <a:off x="-1" y="5071033"/>
            <a:ext cx="566000" cy="209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837095">
            <a:off x="-439975" y="5435407"/>
            <a:ext cx="1608408" cy="182652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/>
          <p:nvPr/>
        </p:nvSpPr>
        <p:spPr>
          <a:xfrm>
            <a:off x="11626100" y="524800"/>
            <a:ext cx="566000" cy="188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627367" flipH="1">
            <a:off x="10407625" y="-1238435"/>
            <a:ext cx="2652163" cy="3930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9636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/>
          <p:nvPr/>
        </p:nvSpPr>
        <p:spPr>
          <a:xfrm>
            <a:off x="0" y="4396400"/>
            <a:ext cx="562000" cy="246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960000" y="452333"/>
            <a:ext cx="596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subTitle" idx="1"/>
          </p:nvPr>
        </p:nvSpPr>
        <p:spPr>
          <a:xfrm>
            <a:off x="960000" y="1916467"/>
            <a:ext cx="5361600" cy="3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411813" flipH="1">
            <a:off x="-1257963" y="5185695"/>
            <a:ext cx="3383461" cy="1856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436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3999000" y="1782867"/>
            <a:ext cx="406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subTitle" idx="1"/>
          </p:nvPr>
        </p:nvSpPr>
        <p:spPr>
          <a:xfrm>
            <a:off x="3351000" y="2982133"/>
            <a:ext cx="5361600" cy="1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⃞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5497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>
            <a:spLocks noGrp="1"/>
          </p:cNvSpPr>
          <p:nvPr>
            <p:ph type="subTitle" idx="1"/>
          </p:nvPr>
        </p:nvSpPr>
        <p:spPr>
          <a:xfrm>
            <a:off x="2280833" y="3349267"/>
            <a:ext cx="2905600" cy="7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subTitle" idx="2"/>
          </p:nvPr>
        </p:nvSpPr>
        <p:spPr>
          <a:xfrm>
            <a:off x="6998000" y="3349267"/>
            <a:ext cx="2905600" cy="7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subTitle" idx="3"/>
          </p:nvPr>
        </p:nvSpPr>
        <p:spPr>
          <a:xfrm>
            <a:off x="1981633" y="3906217"/>
            <a:ext cx="35040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3"/>
          <p:cNvSpPr txBox="1">
            <a:spLocks noGrp="1"/>
          </p:cNvSpPr>
          <p:nvPr>
            <p:ph type="subTitle" idx="4"/>
          </p:nvPr>
        </p:nvSpPr>
        <p:spPr>
          <a:xfrm>
            <a:off x="6698800" y="3903217"/>
            <a:ext cx="3504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50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B33F4C-986E-42EC-8ECD-636B8C27B27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8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9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3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A4E59D-9AEF-47CD-A261-40C3A8B03ED4}" type="datetime1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D013A1-54A2-4E31-AD95-3715E96EC1E8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2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E852-089E-4520-95AC-6D4E0584DA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51BAC-3293-464A-84B6-4263D9411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A0">
            <a:alpha val="1899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000"/>
              <a:buFont typeface="Abril Fatface"/>
              <a:buNone/>
              <a:defRPr sz="3000">
                <a:solidFill>
                  <a:srgbClr val="783F04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800"/>
              <a:buFont typeface="Open Sans"/>
              <a:buChar char="●"/>
              <a:defRPr sz="1800">
                <a:solidFill>
                  <a:srgbClr val="783F0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naheim"/>
              <a:buChar char="○"/>
              <a:defRPr>
                <a:solidFill>
                  <a:srgbClr val="783F04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naheim"/>
              <a:buChar char="■"/>
              <a:defRPr>
                <a:solidFill>
                  <a:srgbClr val="783F04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naheim"/>
              <a:buChar char="●"/>
              <a:defRPr>
                <a:solidFill>
                  <a:srgbClr val="783F04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naheim"/>
              <a:buChar char="○"/>
              <a:defRPr>
                <a:solidFill>
                  <a:srgbClr val="783F04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naheim"/>
              <a:buChar char="■"/>
              <a:defRPr>
                <a:solidFill>
                  <a:srgbClr val="783F04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naheim"/>
              <a:buChar char="●"/>
              <a:defRPr>
                <a:solidFill>
                  <a:srgbClr val="783F04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naheim"/>
              <a:buChar char="○"/>
              <a:defRPr>
                <a:solidFill>
                  <a:srgbClr val="783F04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83F04"/>
              </a:buClr>
              <a:buSzPts val="1400"/>
              <a:buFont typeface="Anaheim"/>
              <a:buChar char="■"/>
              <a:defRPr>
                <a:solidFill>
                  <a:srgbClr val="783F04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323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  <p:sldLayoutId id="2147483852" r:id="rId33"/>
    <p:sldLayoutId id="2147483853" r:id="rId34"/>
    <p:sldLayoutId id="2147483854" r:id="rId35"/>
    <p:sldLayoutId id="2147483855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gif"/><Relationship Id="rId7" Type="http://schemas.openxmlformats.org/officeDocument/2006/relationships/image" Target="../media/image49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45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gif"/><Relationship Id="rId7" Type="http://schemas.openxmlformats.org/officeDocument/2006/relationships/image" Target="../media/image26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0804" y="1295400"/>
            <a:ext cx="73913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 ĐỌC</a:t>
            </a:r>
          </a:p>
        </p:txBody>
      </p:sp>
    </p:spTree>
    <p:extLst>
      <p:ext uri="{BB962C8B-B14F-4D97-AF65-F5344CB8AC3E}">
        <p14:creationId xmlns:p14="http://schemas.microsoft.com/office/powerpoint/2010/main" val="3194630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0921" y="2610516"/>
            <a:ext cx="2755100" cy="4260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847" y="3491461"/>
            <a:ext cx="3254714" cy="3254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76192" y="295413"/>
            <a:ext cx="2239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Chú thích</a:t>
            </a:r>
            <a:endParaRPr lang="vi-VN" sz="40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5843" y="1615710"/>
            <a:ext cx="6480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Om sòm</a:t>
            </a:r>
          </a:p>
          <a:p>
            <a:pPr algn="ctr"/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Ầm ĩ, gây náo động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6704" y="3377563"/>
            <a:ext cx="6480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Trọng thưởng</a:t>
            </a:r>
          </a:p>
          <a:p>
            <a:pPr algn="ctr"/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Tặng cho phần thưởng lớn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42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676400" y="117476"/>
            <a:ext cx="88392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Cậu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bé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thông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minh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1. 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Ngày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xưa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ông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muốn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tìm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tài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ra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giúp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hạ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lệnh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cho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mỗi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vùng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nọ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nộp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con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gà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trống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đẻ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trứng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nếu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thì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cả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làng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phải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chịu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tội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lệnh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cả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vùng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lo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sợ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mó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cậu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bé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bình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tĩnh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thưa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với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cha: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- Cha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đưa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con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lên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kinh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đô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gặp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Đức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con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sẽ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lo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này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cha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lấy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làm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lạ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nói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làm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đành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cấp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tiền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cho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hai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cha con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lên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đường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2. 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trước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cung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cậu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bé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kêu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khóc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om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sòm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cho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gọi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vào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hỏi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- Cậu bé kia, sao dám đến đây làm ầm ĩ?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- Muôn tâu Đức Vua – cậu bé đáp – bố con mới đẻ em bé, bắt con đi xin sữa cho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em. Con không xin được, liền bị đuổi đi.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Vua quát: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- Thằng bé này láo, dám đùa với trẫm ! Bố ngươi là đàn ông thì đẻ sao được !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Cậu bé bèn đáp 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- Muôn tâu, Vậy sao Đức Vua lại ra lệnh cho làng con phải nộp gà trống biết đẻ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trứng ạ 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Vua bật cười, thầm khen cậu bé, nhưng vẫn muốn thử tài cậu bé lần nữa.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3.  Hôm sau, nhà vua cho người đem đến một con chim sẻ nhỏ, bảo cậu bé làm ba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mâm cỗ. Cậu bé đưa cho sứ giả một chiếc kim khâu, nói: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- Xin ông về tâu Đức Vua rèn cho tôi chiếc kim này thành một con dao thật sắc để xẻ thịt chim.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- Vua biết là đã tìm được người giỏi, bèn trọng thưởng cho cậu bé và gửi cậu bé vào trường học để luyện thành tài.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1524000" y="0"/>
            <a:ext cx="9164638" cy="6916738"/>
            <a:chOff x="0" y="-24"/>
            <a:chExt cx="5773" cy="4357"/>
          </a:xfrm>
        </p:grpSpPr>
        <p:pic>
          <p:nvPicPr>
            <p:cNvPr id="13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49110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03200" y="-208147"/>
            <a:ext cx="11785600" cy="144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lnSpc>
                <a:spcPct val="150000"/>
              </a:lnSpc>
            </a:pPr>
            <a:r>
              <a:rPr lang="en-US" sz="58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C0508FB7-C6C7-41A3-B743-5AE75B5CC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1021288"/>
            <a:ext cx="11785600" cy="17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defTabSz="1276319">
              <a:lnSpc>
                <a:spcPct val="114000"/>
              </a:lnSpc>
              <a:defRPr/>
            </a:pP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vua đã nghĩ ra kế gì để tìm người tài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E37635E-CE5D-44EB-9CE1-FCF381A91361}"/>
              </a:ext>
            </a:extLst>
          </p:cNvPr>
          <p:cNvSpPr/>
          <p:nvPr/>
        </p:nvSpPr>
        <p:spPr>
          <a:xfrm>
            <a:off x="88076" y="2797800"/>
            <a:ext cx="11900724" cy="1776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4000"/>
              </a:lnSpc>
            </a:pP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en-US" alt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lời: </a:t>
            </a:r>
            <a:r>
              <a:rPr lang="en-US" alt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lệnh cho mỗi vùng phải nộp một con gà trống biết đẻ trứng.</a:t>
            </a:r>
          </a:p>
        </p:txBody>
      </p:sp>
      <p:pic>
        <p:nvPicPr>
          <p:cNvPr id="6" name="Picture 2" descr="C:\Users\NEC 01\Documents\hình nền p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539" y="3801199"/>
            <a:ext cx="4130261" cy="286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067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0932C554-3F67-4F42-B372-EB781478A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1043067"/>
            <a:ext cx="11785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defTabSz="1276319">
              <a:defRPr/>
            </a:pP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dân làng lo sợ khi nghe lệnh của nhà vua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0793A5-3359-4224-8481-5E401E4410D5}"/>
              </a:ext>
            </a:extLst>
          </p:cNvPr>
          <p:cNvSpPr/>
          <p:nvPr/>
        </p:nvSpPr>
        <p:spPr>
          <a:xfrm>
            <a:off x="145638" y="3317589"/>
            <a:ext cx="11900724" cy="934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4000"/>
              </a:lnSpc>
            </a:pP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9059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EF2B95-FADB-43F3-ACCB-2F9078098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724"/>
            <a:ext cx="11785600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defTabSz="1276319">
              <a:defRPr/>
            </a:pPr>
            <a:r>
              <a:rPr lang="en-US" sz="4267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267" b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67" b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67" b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24EA9E-748A-483A-A3BC-1D09479CD766}"/>
              </a:ext>
            </a:extLst>
          </p:cNvPr>
          <p:cNvSpPr/>
          <p:nvPr/>
        </p:nvSpPr>
        <p:spPr>
          <a:xfrm>
            <a:off x="344285" y="1789043"/>
            <a:ext cx="7620272" cy="4513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4000"/>
              </a:lnSpc>
            </a:pPr>
            <a:endParaRPr lang="en-US" altLang="en-US" sz="3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377">
              <a:lnSpc>
                <a:spcPct val="114000"/>
              </a:lnSpc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-Màn đối đáp của cậu bé và nhà vua:</a:t>
            </a:r>
          </a:p>
          <a:p>
            <a:pPr marL="571500" indent="-571500" algn="just" defTabSz="914377">
              <a:lnSpc>
                <a:spcPct val="114000"/>
              </a:lnSpc>
              <a:buFontTx/>
              <a:buChar char="-"/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</a:t>
            </a:r>
          </a:p>
          <a:p>
            <a:pPr algn="just" defTabSz="914377">
              <a:lnSpc>
                <a:spcPct val="114000"/>
              </a:lnSpc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Kêu khóc om sòm.</a:t>
            </a:r>
          </a:p>
          <a:p>
            <a:pPr algn="just" defTabSz="914377">
              <a:lnSpc>
                <a:spcPct val="114000"/>
              </a:lnSpc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 Bố con mới đẻ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emm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bé, bắt con đi xin sữa cho em. Con không xin được, liền bị đuổi đi”.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NEC 01\Documents\hình nền pp\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890" y="1789043"/>
            <a:ext cx="3774110" cy="506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107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EC 01\Documents\hình nền pp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696" y="116114"/>
            <a:ext cx="4793704" cy="66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924EA9E-748A-483A-A3BC-1D09479CD766}"/>
              </a:ext>
            </a:extLst>
          </p:cNvPr>
          <p:cNvSpPr/>
          <p:nvPr/>
        </p:nvSpPr>
        <p:spPr>
          <a:xfrm>
            <a:off x="116114" y="704206"/>
            <a:ext cx="7068457" cy="4513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4000"/>
              </a:lnSpc>
            </a:pPr>
            <a:endParaRPr lang="en-US" altLang="en-US" sz="3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 defTabSz="914377">
              <a:lnSpc>
                <a:spcPct val="114000"/>
              </a:lnSpc>
              <a:buFontTx/>
              <a:buChar char="-"/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vua:</a:t>
            </a:r>
          </a:p>
          <a:p>
            <a:pPr algn="just" defTabSz="914377">
              <a:lnSpc>
                <a:spcPct val="114000"/>
              </a:lnSpc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Quát: “ Thằng bé này láo, dám đùa với trẫm! Bố người là đàn ông thì đẻ sao được”.</a:t>
            </a:r>
          </a:p>
          <a:p>
            <a:pPr algn="just" defTabSz="914377">
              <a:lnSpc>
                <a:spcPct val="114000"/>
              </a:lnSpc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&gt; Nhà vua khẳng định việc bố không thể đẻ.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1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EC 01\Documents\hình nền pp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696" y="116114"/>
            <a:ext cx="4793704" cy="66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924EA9E-748A-483A-A3BC-1D09479CD766}"/>
              </a:ext>
            </a:extLst>
          </p:cNvPr>
          <p:cNvSpPr/>
          <p:nvPr/>
        </p:nvSpPr>
        <p:spPr>
          <a:xfrm>
            <a:off x="0" y="747749"/>
            <a:ext cx="7068457" cy="514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4000"/>
              </a:lnSpc>
            </a:pPr>
            <a:endParaRPr lang="en-US" altLang="en-US" sz="3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 defTabSz="914377">
              <a:lnSpc>
                <a:spcPct val="114000"/>
              </a:lnSpc>
              <a:buFontTx/>
              <a:buChar char="-"/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bé:</a:t>
            </a:r>
          </a:p>
          <a:p>
            <a:pPr algn="just" defTabSz="914377">
              <a:lnSpc>
                <a:spcPct val="114000"/>
              </a:lnSpc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Hỏi lại: Sao lại bắt làng phải nộp gà trống biết đẻ trứng?</a:t>
            </a:r>
          </a:p>
          <a:p>
            <a:pPr algn="just" defTabSz="914377">
              <a:lnSpc>
                <a:spcPct val="114000"/>
              </a:lnSpc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&gt; Vì </a:t>
            </a:r>
            <a:r>
              <a:rPr lang="en-US" altLang="en-US" sz="36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không thể đẻ 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</a:t>
            </a:r>
            <a:r>
              <a:rPr lang="en-US" altLang="en-US" sz="36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 cũng không thể đẻ trứng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377">
              <a:lnSpc>
                <a:spcPct val="114000"/>
              </a:lnSpc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&gt; Nhà vua bật cười.</a:t>
            </a:r>
          </a:p>
          <a:p>
            <a:pPr algn="just" defTabSz="914377">
              <a:lnSpc>
                <a:spcPct val="114000"/>
              </a:lnSpc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&gt; Cậu bé vô cùng thông minh.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24EA9E-748A-483A-A3BC-1D09479CD766}"/>
              </a:ext>
            </a:extLst>
          </p:cNvPr>
          <p:cNvSpPr/>
          <p:nvPr/>
        </p:nvSpPr>
        <p:spPr>
          <a:xfrm>
            <a:off x="145638" y="3381967"/>
            <a:ext cx="11900724" cy="261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4000"/>
              </a:lnSpc>
            </a:pP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6FE51B-A83C-4B72-A4A9-825358660737}"/>
              </a:ext>
            </a:extLst>
          </p:cNvPr>
          <p:cNvSpPr txBox="1"/>
          <p:nvPr/>
        </p:nvSpPr>
        <p:spPr>
          <a:xfrm>
            <a:off x="145638" y="268837"/>
            <a:ext cx="1178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76319">
              <a:defRPr/>
            </a:pP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9314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26"/>
            <a:ext cx="12182933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-50426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" y="320361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9152" y="554545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82058" y="655550"/>
            <a:ext cx="995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có cảm nghĩ gì về Đức </a:t>
            </a:r>
            <a:r>
              <a:rPr lang="vi-VN" alt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Vua trong </a:t>
            </a:r>
            <a:r>
              <a:rPr lang="vi-VN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truyện</a:t>
            </a:r>
            <a:r>
              <a:rPr lang="af-ZA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775542" y="2643348"/>
            <a:ext cx="109437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 Vua trong câu chuyện là một ông vua tốt, biết trọng dụng người tài </a:t>
            </a:r>
            <a:endParaRPr lang="af-ZA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8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2" y="0"/>
            <a:ext cx="12094318" cy="35929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58" y="2170443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0" y="3972175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xmlns="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3700" y="301630"/>
            <a:ext cx="11272683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Ý nghĩa câu chuyện: </a:t>
            </a:r>
          </a:p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ngợi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sự thông minh,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tài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trí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cậu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bé.</a:t>
            </a:r>
          </a:p>
        </p:txBody>
      </p:sp>
    </p:spTree>
    <p:extLst>
      <p:ext uri="{BB962C8B-B14F-4D97-AF65-F5344CB8AC3E}">
        <p14:creationId xmlns:p14="http://schemas.microsoft.com/office/powerpoint/2010/main" val="3132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inh n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trang 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47688"/>
            <a:ext cx="43561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15"/>
          <p:cNvSpPr txBox="1">
            <a:spLocks noChangeArrowheads="1"/>
          </p:cNvSpPr>
          <p:nvPr/>
        </p:nvSpPr>
        <p:spPr bwMode="auto">
          <a:xfrm>
            <a:off x="2057400" y="42863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vi-VN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Giới thiệu chương trình môn tiếng việt lớp 3 học kì I</a:t>
            </a:r>
            <a:endParaRPr lang="en-US" altLang="en-US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8 -3.01874E-6 L -0.19652 -3.0187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31"/>
          <p:cNvGrpSpPr>
            <a:grpSpLocks/>
          </p:cNvGrpSpPr>
          <p:nvPr/>
        </p:nvGrpSpPr>
        <p:grpSpPr bwMode="auto">
          <a:xfrm>
            <a:off x="1524000" y="0"/>
            <a:ext cx="9164638" cy="6916738"/>
            <a:chOff x="0" y="-24"/>
            <a:chExt cx="5773" cy="4357"/>
          </a:xfrm>
        </p:grpSpPr>
        <p:pic>
          <p:nvPicPr>
            <p:cNvPr id="6164" name="Picture 3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33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3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3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7" name="Picture 13" descr="flower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6" y="5715001"/>
            <a:ext cx="9175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4" descr="flower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715001"/>
            <a:ext cx="9906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5" descr="flower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6" y="5715001"/>
            <a:ext cx="9937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6" descr="flower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5715001"/>
            <a:ext cx="966788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8" descr="flower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5715001"/>
            <a:ext cx="9906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9" descr="flower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715001"/>
            <a:ext cx="1052512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0" descr="flower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715001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 descr="flower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5715001"/>
            <a:ext cx="928688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6" descr="flower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9" y="5715001"/>
            <a:ext cx="8524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17" descr="cộng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57200"/>
            <a:ext cx="2133600" cy="24384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18" descr="Quê h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971800"/>
            <a:ext cx="2112963" cy="28194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5" name="Picture 19" descr="TV3 - trang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7200"/>
            <a:ext cx="2057400" cy="24384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TV3 - trang1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2971801"/>
            <a:ext cx="2133600" cy="2828925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7" name="Picture 21" descr="TV3 - trang1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971800"/>
            <a:ext cx="2133600" cy="28194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2" descr="TV3 - trang9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71800"/>
            <a:ext cx="2070100" cy="28194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9" name="Picture 23" descr="Chu diem mang n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2133600" cy="24384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4" descr="TV3 - trang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6" y="457200"/>
            <a:ext cx="2124075" cy="24384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95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8" y="18401"/>
            <a:ext cx="7010399" cy="676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7620000" y="1828800"/>
            <a:ext cx="2971800" cy="4724400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hiểu như thế nào về ‘‘Măng non’’?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Vertical Scroll 3"/>
          <p:cNvSpPr/>
          <p:nvPr/>
        </p:nvSpPr>
        <p:spPr>
          <a:xfrm>
            <a:off x="7669924" y="1828800"/>
            <a:ext cx="2971800" cy="4724400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 có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nghĩa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nhú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dùng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nói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lứa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thiếu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còn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gọi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217043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6852" cy="5576553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603562" y="5449558"/>
            <a:ext cx="3553097" cy="10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lnSpc>
                <a:spcPct val="150000"/>
              </a:lnSpc>
            </a:pP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 gà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93" y="5576553"/>
            <a:ext cx="3580266" cy="1311183"/>
          </a:xfrm>
          <a:prstGeom prst="rect">
            <a:avLst/>
          </a:prstGeom>
        </p:spPr>
      </p:pic>
      <p:pic>
        <p:nvPicPr>
          <p:cNvPr id="1026" name="Picture 2" descr="Ăn trứng gà bao nhiêu quả/tuần là đủ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24" y="-1"/>
            <a:ext cx="5623775" cy="557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9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98696" y="-143690"/>
            <a:ext cx="11785600" cy="26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lnSpc>
                <a:spcPct val="150000"/>
              </a:lnSpc>
            </a:pPr>
            <a:r>
              <a:rPr lang="en-US" sz="6000" u="sng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u="sng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6000" u="sng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 eaLnBrk="1" hangingPunct="1">
              <a:lnSpc>
                <a:spcPct val="150000"/>
              </a:lnSpc>
            </a:pP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thông minh</a:t>
            </a:r>
          </a:p>
        </p:txBody>
      </p:sp>
      <p:pic>
        <p:nvPicPr>
          <p:cNvPr id="3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-1" y="2664822"/>
            <a:ext cx="12192001" cy="4193177"/>
          </a:xfrm>
          <a:prstGeom prst="rect">
            <a:avLst/>
          </a:prstGeom>
        </p:spPr>
      </p:pic>
      <p:pic>
        <p:nvPicPr>
          <p:cNvPr id="4" name="Picture 3" descr="C:\Users\NEC 01\Documents\hình nền pp\hq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5" y="2521131"/>
            <a:ext cx="7071360" cy="448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ở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7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676400" y="117476"/>
            <a:ext cx="88392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Cậu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bé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thông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minh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1. 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Ngày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xưa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ông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muốn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tìm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tài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ra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giúp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hạ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lệnh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cho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mỗi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vùng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nọ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nộp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con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gà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trống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đẻ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trứng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nếu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thì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cả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làng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phải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chịu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tội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lệnh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cả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vùng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lo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sợ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mó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cậu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bé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bình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tĩnh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thưa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với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cha: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- Cha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đưa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con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lên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kinh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đô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gặp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Đức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con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sẽ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lo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này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cha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lấy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làm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lạ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nói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làm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đành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cấp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tiền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cho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hai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cha con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lên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đường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2. 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trước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cung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cậu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bé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kêu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khóc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om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sòm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Vua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cho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gọi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vào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hỏi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- Cậu bé kia, sao dám đến đây làm ầm ĩ?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- Muôn tâu Đức Vua – cậu bé đáp – bố con mới đẻ em bé, bắt con đi xin sữa cho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em. Con không xin được, liền bị đuổi đi.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Vua quát: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- Thằng bé này láo, dám đùa với trẫm ! Bố ngươi là đàn ông thì đẻ sao được !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Cậu bé bèn đáp 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- Muôn tâu, Vậy sao Đức Vua lại ra lệnh cho làng con phải nộp gà trống biết đẻ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trứng ạ 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Vua bật cười, thầm khen cậu bé, nhưng vẫn muốn thử tài cậu bé lần nữa.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3.  Hôm sau, nhà vua cho người đem đến một con chim sẻ nhỏ, bảo cậu bé làm ba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mâm cỗ. Cậu bé đưa cho sứ giả một chiếc kim khâu, nói: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- Xin ông về tâu Đức Vua rèn cho tôi chiếc kim này thành một con dao thật sắc để xẻ thịt chim.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- Vua biết là đã tìm được người giỏi, bèn trọng thưởng cho cậu bé và gửi cậu bé vào trường học để luyện thành tài.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1524000" y="0"/>
            <a:ext cx="9164638" cy="6916738"/>
            <a:chOff x="0" y="-24"/>
            <a:chExt cx="5773" cy="4357"/>
          </a:xfrm>
        </p:grpSpPr>
        <p:pic>
          <p:nvPicPr>
            <p:cNvPr id="13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7718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0921" y="2610516"/>
            <a:ext cx="2755100" cy="4260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847" y="3491461"/>
            <a:ext cx="3254714" cy="3254714"/>
          </a:xfrm>
          <a:prstGeom prst="rect">
            <a:avLst/>
          </a:prstGeom>
        </p:spPr>
      </p:pic>
      <p:pic>
        <p:nvPicPr>
          <p:cNvPr id="13" name="Picture 4" descr="hue2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973" y="993913"/>
            <a:ext cx="6162261" cy="392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9322" y="272979"/>
            <a:ext cx="2239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Chú thích</a:t>
            </a:r>
            <a:endParaRPr lang="vi-VN" sz="4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88974" y="4928754"/>
            <a:ext cx="6480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latin typeface="+mj-lt"/>
              </a:rPr>
              <a:t>Kinh đô</a:t>
            </a:r>
          </a:p>
          <a:p>
            <a:pPr algn="ctr"/>
            <a:r>
              <a:rPr lang="vi-VN" sz="4000" dirty="0" smtClean="0">
                <a:latin typeface="+mj-lt"/>
              </a:rPr>
              <a:t>Nơi vua và triều đình đóng</a:t>
            </a:r>
            <a:endParaRPr lang="vi-V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1616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unflower Inspirational by Slidesgo">
  <a:themeElements>
    <a:clrScheme name="Simple Light">
      <a:dk1>
        <a:srgbClr val="783F04"/>
      </a:dk1>
      <a:lt1>
        <a:srgbClr val="F4994E"/>
      </a:lt1>
      <a:dk2>
        <a:srgbClr val="658C68"/>
      </a:dk2>
      <a:lt2>
        <a:srgbClr val="C5D8BC"/>
      </a:lt2>
      <a:accent1>
        <a:srgbClr val="FDDAA0"/>
      </a:accent1>
      <a:accent2>
        <a:srgbClr val="783F04"/>
      </a:accent2>
      <a:accent3>
        <a:srgbClr val="F4994E"/>
      </a:accent3>
      <a:accent4>
        <a:srgbClr val="C5D8BC"/>
      </a:accent4>
      <a:accent5>
        <a:srgbClr val="658C68"/>
      </a:accent5>
      <a:accent6>
        <a:srgbClr val="FFF8ED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1143</Words>
  <Application>Microsoft Office PowerPoint</Application>
  <PresentationFormat>Widescreen</PresentationFormat>
  <Paragraphs>93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宋体</vt:lpstr>
      <vt:lpstr>Abril Fatface</vt:lpstr>
      <vt:lpstr>Anaheim</vt:lpstr>
      <vt:lpstr>Arial</vt:lpstr>
      <vt:lpstr>Bebas Neue</vt:lpstr>
      <vt:lpstr>Calibri</vt:lpstr>
      <vt:lpstr>Calibri Light</vt:lpstr>
      <vt:lpstr>DFPOP1-W9</vt:lpstr>
      <vt:lpstr>Open Sans</vt:lpstr>
      <vt:lpstr>Times New Roman</vt:lpstr>
      <vt:lpstr>华康少女文字W5</vt:lpstr>
      <vt:lpstr>1_Office Theme</vt:lpstr>
      <vt:lpstr>Default Design</vt:lpstr>
      <vt:lpstr>Office 主题</vt:lpstr>
      <vt:lpstr>1_Office 主题</vt:lpstr>
      <vt:lpstr>Office Theme</vt:lpstr>
      <vt:lpstr>5_Office Theme</vt:lpstr>
      <vt:lpstr>Sunflower Inspirational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NQC2019</dc:creator>
  <cp:lastModifiedBy>MyPC</cp:lastModifiedBy>
  <cp:revision>30</cp:revision>
  <dcterms:created xsi:type="dcterms:W3CDTF">2021-08-24T09:30:04Z</dcterms:created>
  <dcterms:modified xsi:type="dcterms:W3CDTF">2021-09-06T01:23:54Z</dcterms:modified>
</cp:coreProperties>
</file>