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61" r:id="rId3"/>
  </p:sldMasterIdLst>
  <p:notesMasterIdLst>
    <p:notesMasterId r:id="rId13"/>
  </p:notesMasterIdLst>
  <p:sldIdLst>
    <p:sldId id="334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80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62" autoAdjust="0"/>
  </p:normalViewPr>
  <p:slideViewPr>
    <p:cSldViewPr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507D9-BEB3-4472-8979-64715D6A807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D713-EE33-4D8F-A53C-623AD6D85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6837353-30EB-4A48-80EB-173D804AEFBD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08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85F2-B1A8-4623-A743-01C283BF2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CA95B-E0CC-4F94-BBEA-22D1AB85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8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3FCF-7CD9-4553-A4C9-4E3F98D79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0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8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36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2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F5D7-5D69-4309-8FA7-CE116CCAC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8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1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8907-122B-4F74-B999-2EF621170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BFD2F-6FAA-4A2D-90E3-D79E01F7EC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36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4" y="195487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1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2" y="3723879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2916832" y="5884118"/>
            <a:ext cx="10147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altLang="zh-CN" sz="1350" kern="1200" dirty="0" err="1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Contents_N</a:t>
            </a:r>
            <a:endParaRPr lang="zh-CN" altLang="en-US" sz="1350" kern="1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180527" y="-1185078"/>
            <a:ext cx="4356278" cy="2165477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zh-CN" altLang="en-US" sz="135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79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8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0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0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8E8A-1832-47C6-BF73-3E8EB00C2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48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2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0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3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7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4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F9FB-DEA0-4857-BD37-DD7C6D4FF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F9A9-FEBD-4145-ABBC-06D67FCBF6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08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E0125CD-D016-4F87-BDB3-ED14F9D7E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8"/>
          <a:stretch/>
        </p:blipFill>
        <p:spPr>
          <a:xfrm>
            <a:off x="0" y="137160"/>
            <a:ext cx="9144000" cy="50063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1708CEF-19A1-4E9B-871F-98207F0F2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 t="11242" r="10227" b="54380"/>
          <a:stretch/>
        </p:blipFill>
        <p:spPr>
          <a:xfrm>
            <a:off x="831273" y="410441"/>
            <a:ext cx="7502236" cy="4322619"/>
          </a:xfrm>
          <a:prstGeom prst="rect">
            <a:avLst/>
          </a:prstGeom>
        </p:spPr>
      </p:pic>
      <p:pic>
        <p:nvPicPr>
          <p:cNvPr id="12" name="图片 11" descr="图片包含 矢量图形&#10;&#10;描述已自动生成">
            <a:extLst>
              <a:ext uri="{FF2B5EF4-FFF2-40B4-BE49-F238E27FC236}">
                <a16:creationId xmlns:a16="http://schemas.microsoft.com/office/drawing/2014/main" id="{7C9AAD7B-634C-44C4-B820-7787B3527C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5" y="137161"/>
            <a:ext cx="1705775" cy="1504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DC35F7-6701-4EA1-ACF1-128E3FCBAC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117274"/>
            <a:ext cx="2113488" cy="25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7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94386-893E-4A50-B2D8-D3A62A7B5F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F2D325-A1E0-4266-A16E-E09744B0DF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75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1B73D-6771-401B-99AC-7F9A300434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0535D0-97E1-4403-B5D9-F20B7F465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8547-56ED-45DC-B73B-6EB13432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12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96178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CEE8-091B-42C4-A426-8AF172BA2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2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8964-974F-433A-9D2F-CB400A61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6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E4E9-7F4D-4CD5-8959-86DCAC21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63D7-5530-4319-84A8-FD29F3E46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6F3F-B55D-401B-9F43-07DADDE62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B64FE-060E-4DF5-97EE-FF1BBC1A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528907-122B-4F74-B999-2EF62117012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82BFD2F-6FAA-4A2D-90E3-D79E01F7EC5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5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30F9FB-DEA0-4857-BD37-DD7C6D4FF3B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10/28/2021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6731F9A9-FEBD-4145-ABBC-06D67FCBF6B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4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86" r:id="rId8"/>
    <p:sldLayoutId id="2147483887" r:id="rId9"/>
    <p:sldLayoutId id="2147483888" r:id="rId10"/>
    <p:sldLayoutId id="2147483889" r:id="rId11"/>
    <p:sldLayoutId id="2147483892" r:id="rId12"/>
    <p:sldLayoutId id="2147483893" r:id="rId13"/>
    <p:sldLayoutId id="2147483899" r:id="rId14"/>
    <p:sldLayoutId id="2147483910" r:id="rId15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437564" y="275264"/>
            <a:ext cx="6426601" cy="3251708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402682" y="102521"/>
            <a:ext cx="8192733" cy="1885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7317871" y="320348"/>
            <a:ext cx="1092587" cy="988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3346506" y="2852059"/>
            <a:ext cx="1352600" cy="1300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7188763" y="2344890"/>
            <a:ext cx="856849" cy="868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CB85A2-5389-42FA-BE0D-A02A671E4E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6" y="399311"/>
            <a:ext cx="6797382" cy="2328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F76D78-3F97-4C47-ABB4-1072B14A339D}"/>
              </a:ext>
            </a:extLst>
          </p:cNvPr>
          <p:cNvSpPr txBox="1"/>
          <p:nvPr/>
        </p:nvSpPr>
        <p:spPr>
          <a:xfrm>
            <a:off x="923557" y="580744"/>
            <a:ext cx="66964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A9C88E0-05C7-46AE-943F-5C2E487587D3}"/>
              </a:ext>
            </a:extLst>
          </p:cNvPr>
          <p:cNvSpPr txBox="1">
            <a:spLocks noChangeArrowheads="1"/>
          </p:cNvSpPr>
          <p:nvPr/>
        </p:nvSpPr>
        <p:spPr>
          <a:xfrm>
            <a:off x="460375" y="133350"/>
            <a:ext cx="8683625" cy="1450975"/>
          </a:xfrm>
          <a:prstGeom prst="rect">
            <a:avLst/>
          </a:prstGeom>
        </p:spPr>
        <p:txBody>
          <a:bodyPr/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Bài tập 3: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hãy nêu một vài biểu hiện cụ thể của năm điều Bác Hồ dạy thiếu niên, nhi đồng: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F97B5B-B3A9-4243-B38A-9383CBEEE25C}"/>
              </a:ext>
            </a:extLst>
          </p:cNvPr>
          <p:cNvSpPr txBox="1">
            <a:spLocks noChangeArrowheads="1"/>
          </p:cNvSpPr>
          <p:nvPr/>
        </p:nvSpPr>
        <p:spPr>
          <a:xfrm>
            <a:off x="228599" y="1698624"/>
            <a:ext cx="8610600" cy="3143250"/>
          </a:xfrm>
          <a:prstGeom prst="rect">
            <a:avLst/>
          </a:prstGeom>
        </p:spPr>
        <p:txBody>
          <a:bodyPr/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2" indent="-457200" fontAlgn="auto">
              <a:spcAft>
                <a:spcPts val="0"/>
              </a:spcAft>
              <a:buFontTx/>
              <a:buAutoNum type="arabicPeriod"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 Tổ quốc, yêu đồng bào.</a:t>
            </a:r>
          </a:p>
          <a:p>
            <a:pPr marL="1371600" lvl="2" indent="-457200" fontAlgn="auto">
              <a:spcAft>
                <a:spcPts val="0"/>
              </a:spcAft>
              <a:buFontTx/>
              <a:buAutoNum type="arabicPeriod"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tập tốt, lao động tốt.</a:t>
            </a:r>
          </a:p>
          <a:p>
            <a:pPr marL="1371600" lvl="2" indent="-457200" fontAlgn="auto">
              <a:spcAft>
                <a:spcPts val="0"/>
              </a:spcAft>
              <a:buFontTx/>
              <a:buAutoNum type="arabicPeriod"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 kết tốt, kỉ luật tốt.</a:t>
            </a:r>
          </a:p>
          <a:p>
            <a:pPr marL="1371600" lvl="2" indent="-457200" fontAlgn="auto">
              <a:spcAft>
                <a:spcPts val="0"/>
              </a:spcAft>
              <a:buFontTx/>
              <a:buAutoNum type="arabicPeriod"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 gìn vệ sinh thật tốt.</a:t>
            </a:r>
          </a:p>
          <a:p>
            <a:pPr marL="1371600" lvl="2" indent="-457200" fontAlgn="auto">
              <a:spcAft>
                <a:spcPts val="0"/>
              </a:spcAft>
              <a:buFontTx/>
              <a:buAutoNum type="arabicPeriod"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Khiêm tốn, thật thà, dũng cảm.</a:t>
            </a:r>
          </a:p>
        </p:txBody>
      </p:sp>
    </p:spTree>
    <p:extLst>
      <p:ext uri="{BB962C8B-B14F-4D97-AF65-F5344CB8AC3E}">
        <p14:creationId xmlns:p14="http://schemas.microsoft.com/office/powerpoint/2010/main" val="18129030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1185D7-86EC-4313-9227-FB0EF9C2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30" y="819150"/>
            <a:ext cx="695613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83570"/>
      </p:ext>
    </p:extLst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336855CC-54F2-4FDE-9266-40328CB6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3554B7BA-10CA-4C0D-8289-BA82FCC4C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889" y="1934633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617360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F6226988-2727-49E4-82FB-EE47410F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5750"/>
            <a:ext cx="685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53C59E-3185-4ABE-AA4F-902C8AB63496}"/>
              </a:ext>
            </a:extLst>
          </p:cNvPr>
          <p:cNvSpPr/>
          <p:nvPr/>
        </p:nvSpPr>
        <p:spPr>
          <a:xfrm>
            <a:off x="2057400" y="2114550"/>
            <a:ext cx="4895461" cy="163353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tự học nhờ sự hỗ trợ, giúp đỡ của cha mẹ</a:t>
            </a:r>
          </a:p>
        </p:txBody>
      </p:sp>
    </p:spTree>
    <p:extLst>
      <p:ext uri="{BB962C8B-B14F-4D97-AF65-F5344CB8AC3E}">
        <p14:creationId xmlns:p14="http://schemas.microsoft.com/office/powerpoint/2010/main" val="7367136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6BB70130-B389-42DA-B562-8D7E76B1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"/>
            <a:ext cx="9198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6:Trò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lòng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D6E45F-1DDE-4608-8EFD-3AABF09F841F}"/>
              </a:ext>
            </a:extLst>
          </p:cNvPr>
          <p:cNvSpPr/>
          <p:nvPr/>
        </p:nvSpPr>
        <p:spPr>
          <a:xfrm>
            <a:off x="4876800" y="1123950"/>
            <a:ext cx="3962400" cy="1633538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tự học nhờ sự hỗ trợ, giúp đỡ của cha mẹ</a:t>
            </a:r>
          </a:p>
        </p:txBody>
      </p:sp>
    </p:spTree>
    <p:extLst>
      <p:ext uri="{BB962C8B-B14F-4D97-AF65-F5344CB8AC3E}">
        <p14:creationId xmlns:p14="http://schemas.microsoft.com/office/powerpoint/2010/main" val="49540745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45F52A0C-8695-479A-BB16-5602AD9BE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44" y="43815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19/5/1890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02/09/1969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275F4A6-E1D8-44A6-A5B4-AD0FD3B9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44" y="142875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Minh,...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0C3D1E72-310C-435F-8D63-9CE053227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44" y="280035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02/09/1945.</a:t>
            </a:r>
          </a:p>
        </p:txBody>
      </p:sp>
    </p:spTree>
    <p:extLst>
      <p:ext uri="{BB962C8B-B14F-4D97-AF65-F5344CB8AC3E}">
        <p14:creationId xmlns:p14="http://schemas.microsoft.com/office/powerpoint/2010/main" val="13388922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9769CD8-34A5-4064-9883-94EB9A842CE6}"/>
              </a:ext>
            </a:extLst>
          </p:cNvPr>
          <p:cNvSpPr/>
          <p:nvPr/>
        </p:nvSpPr>
        <p:spPr>
          <a:xfrm>
            <a:off x="-624473" y="1133085"/>
            <a:ext cx="2560638" cy="25598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algn="ctr" defTabSz="685783">
              <a:defRPr/>
            </a:pPr>
            <a:r>
              <a:rPr 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Dặn dò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AB6A420-F224-4398-8A23-891FA4999D83}"/>
              </a:ext>
            </a:extLst>
          </p:cNvPr>
          <p:cNvSpPr/>
          <p:nvPr/>
        </p:nvSpPr>
        <p:spPr>
          <a:xfrm>
            <a:off x="2133600" y="438150"/>
            <a:ext cx="6770688" cy="812006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3719" tIns="53324" rIns="53324" bIns="53324" spcCol="953" anchor="ctr"/>
          <a:lstStyle/>
          <a:p>
            <a:pPr defTabSz="93316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Xem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761F5D-48D3-48AF-91AF-D80F8DA793B7}"/>
              </a:ext>
            </a:extLst>
          </p:cNvPr>
          <p:cNvSpPr/>
          <p:nvPr/>
        </p:nvSpPr>
        <p:spPr>
          <a:xfrm>
            <a:off x="1625600" y="335756"/>
            <a:ext cx="1016000" cy="10167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59" tIns="34280" rIns="68559" bIns="34280"/>
          <a:lstStyle/>
          <a:p>
            <a:pPr algn="ctr" defTabSz="685783">
              <a:spcBef>
                <a:spcPts val="449"/>
              </a:spcBef>
              <a:defRPr/>
            </a:pPr>
            <a:r>
              <a:rPr lang="en-US" sz="3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2AA430E0-0E55-4946-B86A-585B2DF3C161}"/>
              </a:ext>
            </a:extLst>
          </p:cNvPr>
          <p:cNvSpPr/>
          <p:nvPr/>
        </p:nvSpPr>
        <p:spPr>
          <a:xfrm>
            <a:off x="2294940" y="1796262"/>
            <a:ext cx="6637339" cy="1015606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3719" tIns="53324" rIns="53324" bIns="53324" spcCol="953" anchor="ctr"/>
          <a:lstStyle/>
          <a:p>
            <a:pPr defTabSz="93316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tuần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AA934-0291-4DD7-82C4-50EC7CCEC31A}"/>
              </a:ext>
            </a:extLst>
          </p:cNvPr>
          <p:cNvSpPr/>
          <p:nvPr/>
        </p:nvSpPr>
        <p:spPr>
          <a:xfrm>
            <a:off x="1786940" y="1567662"/>
            <a:ext cx="1016000" cy="1016794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59" tIns="34280" rIns="68559" bIns="34280"/>
          <a:lstStyle/>
          <a:p>
            <a:pPr algn="ctr" defTabSz="685783">
              <a:defRPr/>
            </a:pPr>
            <a:r>
              <a:rPr lang="en-US" sz="3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015EDFF-2D23-4F54-83E5-DD8FF1A2803A}"/>
              </a:ext>
            </a:extLst>
          </p:cNvPr>
          <p:cNvSpPr/>
          <p:nvPr/>
        </p:nvSpPr>
        <p:spPr>
          <a:xfrm>
            <a:off x="2161590" y="3219062"/>
            <a:ext cx="6770688" cy="1091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83719" tIns="53324" rIns="53324" bIns="53324" spcCol="953" anchor="ctr"/>
          <a:lstStyle/>
          <a:p>
            <a:pPr defTabSz="93316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5, 6 (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4728D3-9D82-49A1-A105-CB429FA50AA4}"/>
              </a:ext>
            </a:extLst>
          </p:cNvPr>
          <p:cNvSpPr/>
          <p:nvPr/>
        </p:nvSpPr>
        <p:spPr>
          <a:xfrm>
            <a:off x="1653592" y="3116669"/>
            <a:ext cx="1016000" cy="1016794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68559" tIns="34280" rIns="68559" bIns="34280"/>
          <a:lstStyle/>
          <a:p>
            <a:pPr algn="ctr" defTabSz="685783">
              <a:defRPr/>
            </a:pPr>
            <a:r>
              <a:rPr lang="en-US" sz="27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63304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2" y="0"/>
            <a:ext cx="1771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57150"/>
            <a:ext cx="1628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-114300"/>
            <a:ext cx="68008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6629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861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147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290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1600202" y="542925"/>
            <a:ext cx="5943599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pic>
        <p:nvPicPr>
          <p:cNvPr id="31754" name="Picture 10" descr="blumen-pflanzen08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600450"/>
            <a:ext cx="21717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9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426</Words>
  <Application>Microsoft Office PowerPoint</Application>
  <PresentationFormat>On-screen Show (16:9)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Cuonglc</dc:creator>
  <cp:lastModifiedBy>Nguyen Thang</cp:lastModifiedBy>
  <cp:revision>123</cp:revision>
  <dcterms:created xsi:type="dcterms:W3CDTF">2011-08-14T16:48:00Z</dcterms:created>
  <dcterms:modified xsi:type="dcterms:W3CDTF">2021-10-28T08:43:32Z</dcterms:modified>
</cp:coreProperties>
</file>