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 id="2147484147" r:id="rId2"/>
  </p:sldMasterIdLst>
  <p:notesMasterIdLst>
    <p:notesMasterId r:id="rId22"/>
  </p:notesMasterIdLst>
  <p:sldIdLst>
    <p:sldId id="324" r:id="rId3"/>
    <p:sldId id="316" r:id="rId4"/>
    <p:sldId id="284" r:id="rId5"/>
    <p:sldId id="321" r:id="rId6"/>
    <p:sldId id="273" r:id="rId7"/>
    <p:sldId id="318" r:id="rId8"/>
    <p:sldId id="302" r:id="rId9"/>
    <p:sldId id="290" r:id="rId10"/>
    <p:sldId id="322" r:id="rId11"/>
    <p:sldId id="319" r:id="rId12"/>
    <p:sldId id="325" r:id="rId13"/>
    <p:sldId id="326" r:id="rId14"/>
    <p:sldId id="327" r:id="rId15"/>
    <p:sldId id="320" r:id="rId16"/>
    <p:sldId id="329" r:id="rId17"/>
    <p:sldId id="300" r:id="rId18"/>
    <p:sldId id="331" r:id="rId19"/>
    <p:sldId id="311" r:id="rId20"/>
    <p:sldId id="323" r:id="rId21"/>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721"/>
    <a:srgbClr val="000099"/>
    <a:srgbClr val="FF0000"/>
    <a:srgbClr val="FF9900"/>
    <a:srgbClr val="0000FF"/>
    <a:srgbClr val="FFCCFF"/>
    <a:srgbClr val="9999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180" autoAdjust="0"/>
  </p:normalViewPr>
  <p:slideViewPr>
    <p:cSldViewPr>
      <p:cViewPr varScale="1">
        <p:scale>
          <a:sx n="68" d="100"/>
          <a:sy n="68" d="100"/>
        </p:scale>
        <p:origin x="76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4DAD7-F50B-4705-A3C7-7ED96C52974C}" type="datetimeFigureOut">
              <a:rPr lang="en-US" smtClean="0"/>
              <a:t>10/28/2021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3991D-67E0-49D1-B130-A6F75BAAF4D4}" type="slidenum">
              <a:rPr lang="en-US" smtClean="0"/>
              <a:t>‹#›</a:t>
            </a:fld>
            <a:endParaRPr lang="en-US"/>
          </a:p>
        </p:txBody>
      </p:sp>
    </p:spTree>
    <p:extLst>
      <p:ext uri="{BB962C8B-B14F-4D97-AF65-F5344CB8AC3E}">
        <p14:creationId xmlns:p14="http://schemas.microsoft.com/office/powerpoint/2010/main" val="336757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9636" name="Slide Number Placeholder 3"/>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BDAE23-F0E2-48EC-9267-7E64A59BD99A}" type="slidenum">
              <a:rPr lang="en-US" smtClean="0">
                <a:latin typeface="Calibri" pitchFamily="34" charset="0"/>
              </a:rPr>
              <a:pPr/>
              <a:t>1</a:t>
            </a:fld>
            <a:endParaRPr lang="en-US">
              <a:latin typeface="Calibri" pitchFamily="34" charset="0"/>
            </a:endParaRPr>
          </a:p>
        </p:txBody>
      </p:sp>
    </p:spTree>
    <p:extLst>
      <p:ext uri="{BB962C8B-B14F-4D97-AF65-F5344CB8AC3E}">
        <p14:creationId xmlns:p14="http://schemas.microsoft.com/office/powerpoint/2010/main" val="195792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09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67A6D1-33E9-4F74-9054-EACAF2CDFC5E}" type="slidenum">
              <a:rPr lang="en-US" altLang="en-US"/>
              <a:pPr>
                <a:defRPr/>
              </a:pPr>
              <a:t>‹#›</a:t>
            </a:fld>
            <a:endParaRPr lang="en-US" altLang="en-US"/>
          </a:p>
        </p:txBody>
      </p:sp>
    </p:spTree>
    <p:extLst>
      <p:ext uri="{BB962C8B-B14F-4D97-AF65-F5344CB8AC3E}">
        <p14:creationId xmlns:p14="http://schemas.microsoft.com/office/powerpoint/2010/main" val="13875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73BD3C9-5253-4765-8ED7-717D86CF86F5}" type="slidenum">
              <a:rPr lang="en-US" altLang="en-US"/>
              <a:pPr>
                <a:defRPr/>
              </a:pPr>
              <a:t>‹#›</a:t>
            </a:fld>
            <a:endParaRPr lang="en-US" altLang="en-US"/>
          </a:p>
        </p:txBody>
      </p:sp>
    </p:spTree>
    <p:extLst>
      <p:ext uri="{BB962C8B-B14F-4D97-AF65-F5344CB8AC3E}">
        <p14:creationId xmlns:p14="http://schemas.microsoft.com/office/powerpoint/2010/main" val="22523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7EE099-87C1-4053-A19D-3CC69C769859}" type="slidenum">
              <a:rPr lang="en-US" altLang="en-US"/>
              <a:pPr>
                <a:defRPr/>
              </a:pPr>
              <a:t>‹#›</a:t>
            </a:fld>
            <a:endParaRPr lang="en-US" altLang="en-US"/>
          </a:p>
        </p:txBody>
      </p:sp>
    </p:spTree>
    <p:extLst>
      <p:ext uri="{BB962C8B-B14F-4D97-AF65-F5344CB8AC3E}">
        <p14:creationId xmlns:p14="http://schemas.microsoft.com/office/powerpoint/2010/main" val="305569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744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0FD5872F-62EB-4A8D-9E2D-1AFF06ED50CF}"/>
              </a:ext>
            </a:extLst>
          </p:cNvPr>
          <p:cNvSpPr>
            <a:spLocks noChangeShapeType="1"/>
          </p:cNvSpPr>
          <p:nvPr/>
        </p:nvSpPr>
        <p:spPr bwMode="auto">
          <a:xfrm>
            <a:off x="9753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a:extLst>
              <a:ext uri="{FF2B5EF4-FFF2-40B4-BE49-F238E27FC236}">
                <a16:creationId xmlns:a16="http://schemas.microsoft.com/office/drawing/2014/main" id="{A3D21E12-61A4-489D-8D92-CAA5D00CB7A3}"/>
              </a:ext>
            </a:extLst>
          </p:cNvPr>
          <p:cNvGrpSpPr>
            <a:grpSpLocks/>
          </p:cNvGrpSpPr>
          <p:nvPr/>
        </p:nvGrpSpPr>
        <p:grpSpPr bwMode="auto">
          <a:xfrm>
            <a:off x="9990667" y="2992438"/>
            <a:ext cx="1784351" cy="2189162"/>
            <a:chOff x="4704" y="1885"/>
            <a:chExt cx="843" cy="1379"/>
          </a:xfrm>
        </p:grpSpPr>
        <p:sp>
          <p:nvSpPr>
            <p:cNvPr id="6" name="Oval 9">
              <a:extLst>
                <a:ext uri="{FF2B5EF4-FFF2-40B4-BE49-F238E27FC236}">
                  <a16:creationId xmlns:a16="http://schemas.microsoft.com/office/drawing/2014/main" id="{5446C70E-1FF9-4493-9AE6-3004608E32E4}"/>
                </a:ext>
              </a:extLst>
            </p:cNvPr>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7" name="Oval 10">
              <a:extLst>
                <a:ext uri="{FF2B5EF4-FFF2-40B4-BE49-F238E27FC236}">
                  <a16:creationId xmlns:a16="http://schemas.microsoft.com/office/drawing/2014/main" id="{B2AA81F5-DE11-4EED-A6C8-0C8334654E39}"/>
                </a:ext>
              </a:extLst>
            </p:cNvPr>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8" name="Oval 11">
              <a:extLst>
                <a:ext uri="{FF2B5EF4-FFF2-40B4-BE49-F238E27FC236}">
                  <a16:creationId xmlns:a16="http://schemas.microsoft.com/office/drawing/2014/main" id="{FA42DC82-8E6F-45C7-9F50-A4B31B7616D9}"/>
                </a:ext>
              </a:extLst>
            </p:cNvPr>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9" name="Oval 12">
              <a:extLst>
                <a:ext uri="{FF2B5EF4-FFF2-40B4-BE49-F238E27FC236}">
                  <a16:creationId xmlns:a16="http://schemas.microsoft.com/office/drawing/2014/main" id="{C3B43F2E-4CA6-4545-B639-3F354B832002}"/>
                </a:ext>
              </a:extLst>
            </p:cNvPr>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 name="Oval 13">
              <a:extLst>
                <a:ext uri="{FF2B5EF4-FFF2-40B4-BE49-F238E27FC236}">
                  <a16:creationId xmlns:a16="http://schemas.microsoft.com/office/drawing/2014/main" id="{C2BFDEB1-1BA5-4A27-BC38-F6D7484DB09C}"/>
                </a:ext>
              </a:extLst>
            </p:cNvPr>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1" name="Oval 14">
              <a:extLst>
                <a:ext uri="{FF2B5EF4-FFF2-40B4-BE49-F238E27FC236}">
                  <a16:creationId xmlns:a16="http://schemas.microsoft.com/office/drawing/2014/main" id="{1CF36820-6C92-47BC-BFBD-98FC47D40FCA}"/>
                </a:ext>
              </a:extLst>
            </p:cNvPr>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2" name="Oval 15">
              <a:extLst>
                <a:ext uri="{FF2B5EF4-FFF2-40B4-BE49-F238E27FC236}">
                  <a16:creationId xmlns:a16="http://schemas.microsoft.com/office/drawing/2014/main" id="{43016D92-434E-4CFC-BEC2-990E3EA17B8F}"/>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3" name="Oval 16">
              <a:extLst>
                <a:ext uri="{FF2B5EF4-FFF2-40B4-BE49-F238E27FC236}">
                  <a16:creationId xmlns:a16="http://schemas.microsoft.com/office/drawing/2014/main" id="{98AFDDE5-AF6E-42C1-BCB7-D485578179B6}"/>
                </a:ext>
              </a:extLst>
            </p:cNvPr>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4" name="Oval 17">
              <a:extLst>
                <a:ext uri="{FF2B5EF4-FFF2-40B4-BE49-F238E27FC236}">
                  <a16:creationId xmlns:a16="http://schemas.microsoft.com/office/drawing/2014/main" id="{99525FB7-F319-46A4-A358-B5CF8ACB5BC8}"/>
                </a:ext>
              </a:extLst>
            </p:cNvPr>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5" name="Oval 18">
              <a:extLst>
                <a:ext uri="{FF2B5EF4-FFF2-40B4-BE49-F238E27FC236}">
                  <a16:creationId xmlns:a16="http://schemas.microsoft.com/office/drawing/2014/main" id="{FF9ECD49-8B47-4A32-A092-6BC1254ACF26}"/>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6" name="Oval 19">
              <a:extLst>
                <a:ext uri="{FF2B5EF4-FFF2-40B4-BE49-F238E27FC236}">
                  <a16:creationId xmlns:a16="http://schemas.microsoft.com/office/drawing/2014/main" id="{65251B6D-85C6-4EBC-A294-466B596921CC}"/>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7" name="Oval 20">
              <a:extLst>
                <a:ext uri="{FF2B5EF4-FFF2-40B4-BE49-F238E27FC236}">
                  <a16:creationId xmlns:a16="http://schemas.microsoft.com/office/drawing/2014/main" id="{1D7BFED6-87DB-4B7B-A008-9CAE9B591476}"/>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8" name="Oval 21">
              <a:extLst>
                <a:ext uri="{FF2B5EF4-FFF2-40B4-BE49-F238E27FC236}">
                  <a16:creationId xmlns:a16="http://schemas.microsoft.com/office/drawing/2014/main" id="{D5D7D907-3BE4-4104-B621-C79E30C0AF10}"/>
                </a:ext>
              </a:extLst>
            </p:cNvPr>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9" name="Oval 22">
              <a:extLst>
                <a:ext uri="{FF2B5EF4-FFF2-40B4-BE49-F238E27FC236}">
                  <a16:creationId xmlns:a16="http://schemas.microsoft.com/office/drawing/2014/main" id="{497944CE-36EA-48DF-9BDE-13A5B6A1A350}"/>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0" name="Oval 23">
              <a:extLst>
                <a:ext uri="{FF2B5EF4-FFF2-40B4-BE49-F238E27FC236}">
                  <a16:creationId xmlns:a16="http://schemas.microsoft.com/office/drawing/2014/main" id="{1E7CD232-6C8E-4F68-BA9E-75D8AFC9449C}"/>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1" name="Oval 24">
              <a:extLst>
                <a:ext uri="{FF2B5EF4-FFF2-40B4-BE49-F238E27FC236}">
                  <a16:creationId xmlns:a16="http://schemas.microsoft.com/office/drawing/2014/main" id="{A343CB5B-11BB-420F-8890-E373ECC79074}"/>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2" name="Oval 25">
              <a:extLst>
                <a:ext uri="{FF2B5EF4-FFF2-40B4-BE49-F238E27FC236}">
                  <a16:creationId xmlns:a16="http://schemas.microsoft.com/office/drawing/2014/main" id="{C4F7DE24-989A-418D-B849-637BA8C17944}"/>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3" name="Oval 26">
              <a:extLst>
                <a:ext uri="{FF2B5EF4-FFF2-40B4-BE49-F238E27FC236}">
                  <a16:creationId xmlns:a16="http://schemas.microsoft.com/office/drawing/2014/main" id="{ACB1E1E7-12F1-4084-831B-57C0015D0089}"/>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4" name="Oval 27">
              <a:extLst>
                <a:ext uri="{FF2B5EF4-FFF2-40B4-BE49-F238E27FC236}">
                  <a16:creationId xmlns:a16="http://schemas.microsoft.com/office/drawing/2014/main" id="{35365A62-C110-4288-98BD-ED7D03E5F370}"/>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5" name="Oval 28">
              <a:extLst>
                <a:ext uri="{FF2B5EF4-FFF2-40B4-BE49-F238E27FC236}">
                  <a16:creationId xmlns:a16="http://schemas.microsoft.com/office/drawing/2014/main" id="{37AE69D4-4711-480F-A532-470F59F25F4B}"/>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6" name="Oval 29">
              <a:extLst>
                <a:ext uri="{FF2B5EF4-FFF2-40B4-BE49-F238E27FC236}">
                  <a16:creationId xmlns:a16="http://schemas.microsoft.com/office/drawing/2014/main" id="{FD847EB0-FEA3-49CA-99FC-87D364120CC3}"/>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7" name="Oval 30">
              <a:extLst>
                <a:ext uri="{FF2B5EF4-FFF2-40B4-BE49-F238E27FC236}">
                  <a16:creationId xmlns:a16="http://schemas.microsoft.com/office/drawing/2014/main" id="{C3CAC834-F00C-4A3C-98A9-7193F0951D90}"/>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8" name="Oval 31">
              <a:extLst>
                <a:ext uri="{FF2B5EF4-FFF2-40B4-BE49-F238E27FC236}">
                  <a16:creationId xmlns:a16="http://schemas.microsoft.com/office/drawing/2014/main" id="{61C39C24-450E-4B93-83C9-439C087775B8}"/>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29" name="Oval 32">
              <a:extLst>
                <a:ext uri="{FF2B5EF4-FFF2-40B4-BE49-F238E27FC236}">
                  <a16:creationId xmlns:a16="http://schemas.microsoft.com/office/drawing/2014/main" id="{2828F116-5E22-428F-8AC1-F9651E186F46}"/>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0" name="Oval 33">
              <a:extLst>
                <a:ext uri="{FF2B5EF4-FFF2-40B4-BE49-F238E27FC236}">
                  <a16:creationId xmlns:a16="http://schemas.microsoft.com/office/drawing/2014/main" id="{F2B7B28D-697B-422A-B078-0E614BB9522D}"/>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1" name="Oval 34">
              <a:extLst>
                <a:ext uri="{FF2B5EF4-FFF2-40B4-BE49-F238E27FC236}">
                  <a16:creationId xmlns:a16="http://schemas.microsoft.com/office/drawing/2014/main" id="{ED231763-46F5-4CEE-9DFA-60CFEA010432}"/>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2" name="Oval 35">
              <a:extLst>
                <a:ext uri="{FF2B5EF4-FFF2-40B4-BE49-F238E27FC236}">
                  <a16:creationId xmlns:a16="http://schemas.microsoft.com/office/drawing/2014/main" id="{8B10EF0B-2E2B-46D2-AF44-CBB46ADF4616}"/>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3" name="Oval 36">
              <a:extLst>
                <a:ext uri="{FF2B5EF4-FFF2-40B4-BE49-F238E27FC236}">
                  <a16:creationId xmlns:a16="http://schemas.microsoft.com/office/drawing/2014/main" id="{75EAA235-F102-4244-A34E-D83F6069C58C}"/>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4" name="Oval 37">
              <a:extLst>
                <a:ext uri="{FF2B5EF4-FFF2-40B4-BE49-F238E27FC236}">
                  <a16:creationId xmlns:a16="http://schemas.microsoft.com/office/drawing/2014/main" id="{92FE5A61-62E0-493F-A284-FFD96652F90C}"/>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5" name="Oval 38">
              <a:extLst>
                <a:ext uri="{FF2B5EF4-FFF2-40B4-BE49-F238E27FC236}">
                  <a16:creationId xmlns:a16="http://schemas.microsoft.com/office/drawing/2014/main" id="{424CE1F2-3FEB-4E7A-AAB0-E5B0467573D6}"/>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36" name="Oval 39">
              <a:extLst>
                <a:ext uri="{FF2B5EF4-FFF2-40B4-BE49-F238E27FC236}">
                  <a16:creationId xmlns:a16="http://schemas.microsoft.com/office/drawing/2014/main" id="{CE9FC9AD-1006-4C54-8584-7DFCC2A6F9AE}"/>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grpSp>
      <p:sp>
        <p:nvSpPr>
          <p:cNvPr id="37" name="Line 40">
            <a:extLst>
              <a:ext uri="{FF2B5EF4-FFF2-40B4-BE49-F238E27FC236}">
                <a16:creationId xmlns:a16="http://schemas.microsoft.com/office/drawing/2014/main" id="{795C2F91-C290-4142-BE32-A051CC391EA4}"/>
              </a:ext>
            </a:extLst>
          </p:cNvPr>
          <p:cNvSpPr>
            <a:spLocks noChangeShapeType="1"/>
          </p:cNvSpPr>
          <p:nvPr/>
        </p:nvSpPr>
        <p:spPr bwMode="auto">
          <a:xfrm>
            <a:off x="406400" y="2819400"/>
            <a:ext cx="109728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7"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41988"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a:extLst>
              <a:ext uri="{FF2B5EF4-FFF2-40B4-BE49-F238E27FC236}">
                <a16:creationId xmlns:a16="http://schemas.microsoft.com/office/drawing/2014/main" id="{89B58B4B-02A7-41AC-88FB-A0B21B495394}"/>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2F56CFD8-ECA4-4226-9560-B2191177EDA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DBF67676-6B2D-4413-B58C-A55EEA90B017}"/>
              </a:ext>
            </a:extLst>
          </p:cNvPr>
          <p:cNvSpPr>
            <a:spLocks noGrp="1" noChangeArrowheads="1"/>
          </p:cNvSpPr>
          <p:nvPr>
            <p:ph type="sldNum" sz="quarter" idx="12"/>
          </p:nvPr>
        </p:nvSpPr>
        <p:spPr/>
        <p:txBody>
          <a:bodyPr/>
          <a:lstStyle>
            <a:lvl1pPr>
              <a:defRPr/>
            </a:lvl1pPr>
          </a:lstStyle>
          <a:p>
            <a:fld id="{B6DF4CBE-620C-4982-9BF7-4BC88D906827}" type="slidenum">
              <a:rPr lang="en-US" altLang="en-US"/>
              <a:pPr/>
              <a:t>‹#›</a:t>
            </a:fld>
            <a:endParaRPr lang="en-US" altLang="en-US"/>
          </a:p>
        </p:txBody>
      </p:sp>
    </p:spTree>
    <p:extLst>
      <p:ext uri="{BB962C8B-B14F-4D97-AF65-F5344CB8AC3E}">
        <p14:creationId xmlns:p14="http://schemas.microsoft.com/office/powerpoint/2010/main" val="170041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E265C4C-66E2-47B5-9A2D-A9AFE2C1E7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32450BC-2569-4FD4-BE8C-62C9F6B4C9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4CAFF79-E4CB-41A5-A7A1-94684B7439A8}"/>
              </a:ext>
            </a:extLst>
          </p:cNvPr>
          <p:cNvSpPr>
            <a:spLocks noGrp="1" noChangeArrowheads="1"/>
          </p:cNvSpPr>
          <p:nvPr>
            <p:ph type="sldNum" sz="quarter" idx="12"/>
          </p:nvPr>
        </p:nvSpPr>
        <p:spPr>
          <a:ln/>
        </p:spPr>
        <p:txBody>
          <a:bodyPr/>
          <a:lstStyle>
            <a:lvl1pPr>
              <a:defRPr/>
            </a:lvl1pPr>
          </a:lstStyle>
          <a:p>
            <a:fld id="{B5E85D9D-AC2E-4610-9619-827A52077600}" type="slidenum">
              <a:rPr lang="en-US" altLang="en-US"/>
              <a:pPr/>
              <a:t>‹#›</a:t>
            </a:fld>
            <a:endParaRPr lang="en-US" altLang="en-US"/>
          </a:p>
        </p:txBody>
      </p:sp>
    </p:spTree>
    <p:extLst>
      <p:ext uri="{BB962C8B-B14F-4D97-AF65-F5344CB8AC3E}">
        <p14:creationId xmlns:p14="http://schemas.microsoft.com/office/powerpoint/2010/main" val="185201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E7022E1-B1E4-47AF-866C-1742D11C1F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7BE96B-53AB-4F14-BED0-0B3C6BC355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B3394B5-244A-440C-8797-391CDEEAD392}"/>
              </a:ext>
            </a:extLst>
          </p:cNvPr>
          <p:cNvSpPr>
            <a:spLocks noGrp="1" noChangeArrowheads="1"/>
          </p:cNvSpPr>
          <p:nvPr>
            <p:ph type="sldNum" sz="quarter" idx="12"/>
          </p:nvPr>
        </p:nvSpPr>
        <p:spPr>
          <a:ln/>
        </p:spPr>
        <p:txBody>
          <a:bodyPr/>
          <a:lstStyle>
            <a:lvl1pPr>
              <a:defRPr/>
            </a:lvl1pPr>
          </a:lstStyle>
          <a:p>
            <a:fld id="{72BCD1BF-A1E9-4B1F-A70B-805C66D311A7}" type="slidenum">
              <a:rPr lang="en-US" altLang="en-US"/>
              <a:pPr/>
              <a:t>‹#›</a:t>
            </a:fld>
            <a:endParaRPr lang="en-US" altLang="en-US"/>
          </a:p>
        </p:txBody>
      </p:sp>
    </p:spTree>
    <p:extLst>
      <p:ext uri="{BB962C8B-B14F-4D97-AF65-F5344CB8AC3E}">
        <p14:creationId xmlns:p14="http://schemas.microsoft.com/office/powerpoint/2010/main" val="12955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8421659-3AB5-4B92-86AE-7F362D6B00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D88D9D-95E0-4169-832A-4B3C8132BA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9E81080-7F40-4D64-925D-38A7B38B1304}"/>
              </a:ext>
            </a:extLst>
          </p:cNvPr>
          <p:cNvSpPr>
            <a:spLocks noGrp="1" noChangeArrowheads="1"/>
          </p:cNvSpPr>
          <p:nvPr>
            <p:ph type="sldNum" sz="quarter" idx="12"/>
          </p:nvPr>
        </p:nvSpPr>
        <p:spPr>
          <a:ln/>
        </p:spPr>
        <p:txBody>
          <a:bodyPr/>
          <a:lstStyle>
            <a:lvl1pPr>
              <a:defRPr/>
            </a:lvl1pPr>
          </a:lstStyle>
          <a:p>
            <a:fld id="{8F06B4BF-4E41-4051-B9C9-FA3874EB38DE}" type="slidenum">
              <a:rPr lang="en-US" altLang="en-US"/>
              <a:pPr/>
              <a:t>‹#›</a:t>
            </a:fld>
            <a:endParaRPr lang="en-US" altLang="en-US"/>
          </a:p>
        </p:txBody>
      </p:sp>
    </p:spTree>
    <p:extLst>
      <p:ext uri="{BB962C8B-B14F-4D97-AF65-F5344CB8AC3E}">
        <p14:creationId xmlns:p14="http://schemas.microsoft.com/office/powerpoint/2010/main" val="87159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311FE4E-6FB2-47E3-8C2E-82F2A20DD9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3137C936-FBAD-4073-B113-7C3C4EC827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04E46C7A-7C41-4993-A981-0711A2AEC537}"/>
              </a:ext>
            </a:extLst>
          </p:cNvPr>
          <p:cNvSpPr>
            <a:spLocks noGrp="1" noChangeArrowheads="1"/>
          </p:cNvSpPr>
          <p:nvPr>
            <p:ph type="sldNum" sz="quarter" idx="12"/>
          </p:nvPr>
        </p:nvSpPr>
        <p:spPr>
          <a:ln/>
        </p:spPr>
        <p:txBody>
          <a:bodyPr/>
          <a:lstStyle>
            <a:lvl1pPr>
              <a:defRPr/>
            </a:lvl1pPr>
          </a:lstStyle>
          <a:p>
            <a:fld id="{8D4BE07A-BC68-4549-89A4-EAE132AEB771}" type="slidenum">
              <a:rPr lang="en-US" altLang="en-US"/>
              <a:pPr/>
              <a:t>‹#›</a:t>
            </a:fld>
            <a:endParaRPr lang="en-US" altLang="en-US"/>
          </a:p>
        </p:txBody>
      </p:sp>
    </p:spTree>
    <p:extLst>
      <p:ext uri="{BB962C8B-B14F-4D97-AF65-F5344CB8AC3E}">
        <p14:creationId xmlns:p14="http://schemas.microsoft.com/office/powerpoint/2010/main" val="310101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049B813-CBA2-4CFF-99BA-214BC15824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A4F23EA-57C8-44DE-A2AA-0AA3398A37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955D21E-707A-40D0-A469-35924239F196}"/>
              </a:ext>
            </a:extLst>
          </p:cNvPr>
          <p:cNvSpPr>
            <a:spLocks noGrp="1" noChangeArrowheads="1"/>
          </p:cNvSpPr>
          <p:nvPr>
            <p:ph type="sldNum" sz="quarter" idx="12"/>
          </p:nvPr>
        </p:nvSpPr>
        <p:spPr>
          <a:ln/>
        </p:spPr>
        <p:txBody>
          <a:bodyPr/>
          <a:lstStyle>
            <a:lvl1pPr>
              <a:defRPr/>
            </a:lvl1pPr>
          </a:lstStyle>
          <a:p>
            <a:fld id="{A1ED9704-CE57-4135-B755-B22ED86D4AAD}" type="slidenum">
              <a:rPr lang="en-US" altLang="en-US"/>
              <a:pPr/>
              <a:t>‹#›</a:t>
            </a:fld>
            <a:endParaRPr lang="en-US" altLang="en-US"/>
          </a:p>
        </p:txBody>
      </p:sp>
    </p:spTree>
    <p:extLst>
      <p:ext uri="{BB962C8B-B14F-4D97-AF65-F5344CB8AC3E}">
        <p14:creationId xmlns:p14="http://schemas.microsoft.com/office/powerpoint/2010/main" val="47636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5348A46-DEF2-4A89-8342-146C59B983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FBBBE5D3-532D-4F80-8331-51F45E6F65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62711AB6-233B-48C8-A58D-2B6466132762}"/>
              </a:ext>
            </a:extLst>
          </p:cNvPr>
          <p:cNvSpPr>
            <a:spLocks noGrp="1" noChangeArrowheads="1"/>
          </p:cNvSpPr>
          <p:nvPr>
            <p:ph type="sldNum" sz="quarter" idx="12"/>
          </p:nvPr>
        </p:nvSpPr>
        <p:spPr>
          <a:ln/>
        </p:spPr>
        <p:txBody>
          <a:bodyPr/>
          <a:lstStyle>
            <a:lvl1pPr>
              <a:defRPr/>
            </a:lvl1pPr>
          </a:lstStyle>
          <a:p>
            <a:fld id="{7AD75CCC-F5F3-45BD-97D0-19B956B4BE1A}" type="slidenum">
              <a:rPr lang="en-US" altLang="en-US"/>
              <a:pPr/>
              <a:t>‹#›</a:t>
            </a:fld>
            <a:endParaRPr lang="en-US" altLang="en-US"/>
          </a:p>
        </p:txBody>
      </p:sp>
    </p:spTree>
    <p:extLst>
      <p:ext uri="{BB962C8B-B14F-4D97-AF65-F5344CB8AC3E}">
        <p14:creationId xmlns:p14="http://schemas.microsoft.com/office/powerpoint/2010/main" val="326518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FB03345-319F-4D67-AC22-8034C86EE22B}" type="slidenum">
              <a:rPr lang="en-US" altLang="en-US"/>
              <a:pPr>
                <a:defRPr/>
              </a:pPr>
              <a:t>‹#›</a:t>
            </a:fld>
            <a:endParaRPr lang="en-US" altLang="en-US"/>
          </a:p>
        </p:txBody>
      </p:sp>
    </p:spTree>
    <p:extLst>
      <p:ext uri="{BB962C8B-B14F-4D97-AF65-F5344CB8AC3E}">
        <p14:creationId xmlns:p14="http://schemas.microsoft.com/office/powerpoint/2010/main" val="2288899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B48C3E4-E4FB-4CE7-80E9-5EE6F38B27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F3D13E-1AB3-4D1F-804D-C84988459A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3096479E-1CCF-4E36-A4F0-0466CB27DB64}"/>
              </a:ext>
            </a:extLst>
          </p:cNvPr>
          <p:cNvSpPr>
            <a:spLocks noGrp="1" noChangeArrowheads="1"/>
          </p:cNvSpPr>
          <p:nvPr>
            <p:ph type="sldNum" sz="quarter" idx="12"/>
          </p:nvPr>
        </p:nvSpPr>
        <p:spPr>
          <a:ln/>
        </p:spPr>
        <p:txBody>
          <a:bodyPr/>
          <a:lstStyle>
            <a:lvl1pPr>
              <a:defRPr/>
            </a:lvl1pPr>
          </a:lstStyle>
          <a:p>
            <a:fld id="{C2908B75-B67B-48B1-97A7-2AB0B60FE0BB}" type="slidenum">
              <a:rPr lang="en-US" altLang="en-US"/>
              <a:pPr/>
              <a:t>‹#›</a:t>
            </a:fld>
            <a:endParaRPr lang="en-US" altLang="en-US"/>
          </a:p>
        </p:txBody>
      </p:sp>
    </p:spTree>
    <p:extLst>
      <p:ext uri="{BB962C8B-B14F-4D97-AF65-F5344CB8AC3E}">
        <p14:creationId xmlns:p14="http://schemas.microsoft.com/office/powerpoint/2010/main" val="3692791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A94013A-BD56-4CE5-A8D1-302D086A80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64B4C23-C2E6-480A-ACF1-32C8B70B44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02977435-0610-4FBD-BB67-A576F1425478}"/>
              </a:ext>
            </a:extLst>
          </p:cNvPr>
          <p:cNvSpPr>
            <a:spLocks noGrp="1" noChangeArrowheads="1"/>
          </p:cNvSpPr>
          <p:nvPr>
            <p:ph type="sldNum" sz="quarter" idx="12"/>
          </p:nvPr>
        </p:nvSpPr>
        <p:spPr>
          <a:ln/>
        </p:spPr>
        <p:txBody>
          <a:bodyPr/>
          <a:lstStyle>
            <a:lvl1pPr>
              <a:defRPr/>
            </a:lvl1pPr>
          </a:lstStyle>
          <a:p>
            <a:fld id="{4A1AC8F7-DD99-4FC0-8E48-70E90A0757BB}" type="slidenum">
              <a:rPr lang="en-US" altLang="en-US"/>
              <a:pPr/>
              <a:t>‹#›</a:t>
            </a:fld>
            <a:endParaRPr lang="en-US" altLang="en-US"/>
          </a:p>
        </p:txBody>
      </p:sp>
    </p:spTree>
    <p:extLst>
      <p:ext uri="{BB962C8B-B14F-4D97-AF65-F5344CB8AC3E}">
        <p14:creationId xmlns:p14="http://schemas.microsoft.com/office/powerpoint/2010/main" val="4256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88C41A0-7F0C-4215-8B55-D5899D82EF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1F7DD3E-5BE2-4A98-B7F1-1A92494F18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9BB5164-CAB6-440F-8DB5-CE63ADC8F03A}"/>
              </a:ext>
            </a:extLst>
          </p:cNvPr>
          <p:cNvSpPr>
            <a:spLocks noGrp="1" noChangeArrowheads="1"/>
          </p:cNvSpPr>
          <p:nvPr>
            <p:ph type="sldNum" sz="quarter" idx="12"/>
          </p:nvPr>
        </p:nvSpPr>
        <p:spPr>
          <a:ln/>
        </p:spPr>
        <p:txBody>
          <a:bodyPr/>
          <a:lstStyle>
            <a:lvl1pPr>
              <a:defRPr/>
            </a:lvl1pPr>
          </a:lstStyle>
          <a:p>
            <a:fld id="{2382D708-122A-4D79-BD20-117E56421048}" type="slidenum">
              <a:rPr lang="en-US" altLang="en-US"/>
              <a:pPr/>
              <a:t>‹#›</a:t>
            </a:fld>
            <a:endParaRPr lang="en-US" altLang="en-US"/>
          </a:p>
        </p:txBody>
      </p:sp>
    </p:spTree>
    <p:extLst>
      <p:ext uri="{BB962C8B-B14F-4D97-AF65-F5344CB8AC3E}">
        <p14:creationId xmlns:p14="http://schemas.microsoft.com/office/powerpoint/2010/main" val="4247963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3411194-68FE-4717-AAFB-B9BDCF19A8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F32BB1F-13BD-4C53-B03E-718DB18BE2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352DE44-4D9A-4144-B4AA-5AA16D4C314F}"/>
              </a:ext>
            </a:extLst>
          </p:cNvPr>
          <p:cNvSpPr>
            <a:spLocks noGrp="1" noChangeArrowheads="1"/>
          </p:cNvSpPr>
          <p:nvPr>
            <p:ph type="sldNum" sz="quarter" idx="12"/>
          </p:nvPr>
        </p:nvSpPr>
        <p:spPr>
          <a:ln/>
        </p:spPr>
        <p:txBody>
          <a:bodyPr/>
          <a:lstStyle>
            <a:lvl1pPr>
              <a:defRPr/>
            </a:lvl1pPr>
          </a:lstStyle>
          <a:p>
            <a:fld id="{A629A87E-6242-438D-AEC4-2AA8D1F6AC27}" type="slidenum">
              <a:rPr lang="en-US" altLang="en-US"/>
              <a:pPr/>
              <a:t>‹#›</a:t>
            </a:fld>
            <a:endParaRPr lang="en-US" altLang="en-US"/>
          </a:p>
        </p:txBody>
      </p:sp>
    </p:spTree>
    <p:extLst>
      <p:ext uri="{BB962C8B-B14F-4D97-AF65-F5344CB8AC3E}">
        <p14:creationId xmlns:p14="http://schemas.microsoft.com/office/powerpoint/2010/main" val="245997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CB5C279-B8FB-4F8A-BCE2-2580103DD7C8}" type="slidenum">
              <a:rPr lang="en-US" altLang="en-US"/>
              <a:pPr>
                <a:defRPr/>
              </a:pPr>
              <a:t>‹#›</a:t>
            </a:fld>
            <a:endParaRPr lang="en-US" altLang="en-US"/>
          </a:p>
        </p:txBody>
      </p:sp>
    </p:spTree>
    <p:extLst>
      <p:ext uri="{BB962C8B-B14F-4D97-AF65-F5344CB8AC3E}">
        <p14:creationId xmlns:p14="http://schemas.microsoft.com/office/powerpoint/2010/main" val="429271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E47EC96-6A4C-4BF5-BE55-BA7669923E91}" type="slidenum">
              <a:rPr lang="en-US" altLang="en-US"/>
              <a:pPr>
                <a:defRPr/>
              </a:pPr>
              <a:t>‹#›</a:t>
            </a:fld>
            <a:endParaRPr lang="en-US" altLang="en-US"/>
          </a:p>
        </p:txBody>
      </p:sp>
    </p:spTree>
    <p:extLst>
      <p:ext uri="{BB962C8B-B14F-4D97-AF65-F5344CB8AC3E}">
        <p14:creationId xmlns:p14="http://schemas.microsoft.com/office/powerpoint/2010/main" val="247784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B7D6CFC-11B0-4ED0-AE10-776BEF8F9638}" type="slidenum">
              <a:rPr lang="en-US" altLang="en-US"/>
              <a:pPr>
                <a:defRPr/>
              </a:pPr>
              <a:t>‹#›</a:t>
            </a:fld>
            <a:endParaRPr lang="en-US" altLang="en-US"/>
          </a:p>
        </p:txBody>
      </p:sp>
    </p:spTree>
    <p:extLst>
      <p:ext uri="{BB962C8B-B14F-4D97-AF65-F5344CB8AC3E}">
        <p14:creationId xmlns:p14="http://schemas.microsoft.com/office/powerpoint/2010/main" val="303528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4996875-14C2-4053-AA43-550274802CD0}" type="slidenum">
              <a:rPr lang="en-US" altLang="en-US"/>
              <a:pPr>
                <a:defRPr/>
              </a:pPr>
              <a:t>‹#›</a:t>
            </a:fld>
            <a:endParaRPr lang="en-US" altLang="en-US"/>
          </a:p>
        </p:txBody>
      </p:sp>
    </p:spTree>
    <p:extLst>
      <p:ext uri="{BB962C8B-B14F-4D97-AF65-F5344CB8AC3E}">
        <p14:creationId xmlns:p14="http://schemas.microsoft.com/office/powerpoint/2010/main" val="184115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423DB19-5B5A-4272-A9A8-FA9AF45840CB}" type="slidenum">
              <a:rPr lang="en-US" altLang="en-US"/>
              <a:pPr>
                <a:defRPr/>
              </a:pPr>
              <a:t>‹#›</a:t>
            </a:fld>
            <a:endParaRPr lang="en-US" altLang="en-US"/>
          </a:p>
        </p:txBody>
      </p:sp>
    </p:spTree>
    <p:extLst>
      <p:ext uri="{BB962C8B-B14F-4D97-AF65-F5344CB8AC3E}">
        <p14:creationId xmlns:p14="http://schemas.microsoft.com/office/powerpoint/2010/main" val="291986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E335677-3B38-489B-9A92-4FCD2AC8BA34}" type="slidenum">
              <a:rPr lang="en-US" altLang="en-US"/>
              <a:pPr>
                <a:defRPr/>
              </a:pPr>
              <a:t>‹#›</a:t>
            </a:fld>
            <a:endParaRPr lang="en-US" altLang="en-US"/>
          </a:p>
        </p:txBody>
      </p:sp>
    </p:spTree>
    <p:extLst>
      <p:ext uri="{BB962C8B-B14F-4D97-AF65-F5344CB8AC3E}">
        <p14:creationId xmlns:p14="http://schemas.microsoft.com/office/powerpoint/2010/main" val="35080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B9EF126-582A-49C1-8F94-C3C4384BA44F}" type="slidenum">
              <a:rPr lang="en-US" altLang="en-US"/>
              <a:pPr>
                <a:defRPr/>
              </a:pPr>
              <a:t>‹#›</a:t>
            </a:fld>
            <a:endParaRPr lang="en-US" altLang="en-US"/>
          </a:p>
        </p:txBody>
      </p:sp>
    </p:spTree>
    <p:extLst>
      <p:ext uri="{BB962C8B-B14F-4D97-AF65-F5344CB8AC3E}">
        <p14:creationId xmlns:p14="http://schemas.microsoft.com/office/powerpoint/2010/main" val="49369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001BBB-1A3B-425B-A7E6-B59BE91D8C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150FDDFA-2BCA-4B59-A163-95D8EE64CC70}"/>
              </a:ext>
            </a:extLst>
          </p:cNvPr>
          <p:cNvSpPr>
            <a:spLocks noChangeShapeType="1"/>
          </p:cNvSpPr>
          <p:nvPr/>
        </p:nvSpPr>
        <p:spPr bwMode="auto">
          <a:xfrm>
            <a:off x="106172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a:extLst>
              <a:ext uri="{FF2B5EF4-FFF2-40B4-BE49-F238E27FC236}">
                <a16:creationId xmlns:a16="http://schemas.microsoft.com/office/drawing/2014/main" id="{9A9C0BA9-5E0D-4079-A0B6-A19A2A36382E}"/>
              </a:ext>
            </a:extLst>
          </p:cNvPr>
          <p:cNvSpPr>
            <a:spLocks noGrp="1" noChangeArrowheads="1"/>
          </p:cNvSpPr>
          <p:nvPr>
            <p:ph type="title"/>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742F6EA-1BEE-49F8-B6A8-A4A3CD053034}"/>
              </a:ext>
            </a:extLst>
          </p:cNvPr>
          <p:cNvSpPr>
            <a:spLocks noGrp="1" noChangeArrowheads="1"/>
          </p:cNvSpPr>
          <p:nvPr>
            <p:ph type="body" idx="1"/>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5" name="Rectangle 5">
            <a:extLst>
              <a:ext uri="{FF2B5EF4-FFF2-40B4-BE49-F238E27FC236}">
                <a16:creationId xmlns:a16="http://schemas.microsoft.com/office/drawing/2014/main" id="{64132F2C-D71C-4B79-9945-8363850406F9}"/>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mn-lt"/>
              </a:defRPr>
            </a:lvl1pPr>
          </a:lstStyle>
          <a:p>
            <a:pPr>
              <a:defRPr/>
            </a:pPr>
            <a:endParaRPr lang="en-US" altLang="en-US"/>
          </a:p>
        </p:txBody>
      </p:sp>
      <p:sp>
        <p:nvSpPr>
          <p:cNvPr id="40966" name="Rectangle 6">
            <a:extLst>
              <a:ext uri="{FF2B5EF4-FFF2-40B4-BE49-F238E27FC236}">
                <a16:creationId xmlns:a16="http://schemas.microsoft.com/office/drawing/2014/main" id="{30134D7C-94CC-4815-BAD1-8426447625B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mn-lt"/>
              </a:defRPr>
            </a:lvl1pPr>
          </a:lstStyle>
          <a:p>
            <a:pPr>
              <a:defRPr/>
            </a:pPr>
            <a:endParaRPr lang="en-US" altLang="en-US"/>
          </a:p>
        </p:txBody>
      </p:sp>
      <p:sp>
        <p:nvSpPr>
          <p:cNvPr id="40967" name="Rectangle 7">
            <a:extLst>
              <a:ext uri="{FF2B5EF4-FFF2-40B4-BE49-F238E27FC236}">
                <a16:creationId xmlns:a16="http://schemas.microsoft.com/office/drawing/2014/main" id="{D0EBAECC-A18B-4470-AD79-E9415C32170B}"/>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Arial" panose="020B0604020202020204" pitchFamily="34" charset="0"/>
              </a:defRPr>
            </a:lvl1pPr>
          </a:lstStyle>
          <a:p>
            <a:fld id="{C5D1A8A3-1B2D-4D82-B0E9-3B5243919B4F}" type="slidenum">
              <a:rPr lang="en-US" altLang="en-US"/>
              <a:pPr/>
              <a:t>‹#›</a:t>
            </a:fld>
            <a:endParaRPr lang="en-US" altLang="en-US"/>
          </a:p>
        </p:txBody>
      </p:sp>
      <p:grpSp>
        <p:nvGrpSpPr>
          <p:cNvPr id="1032" name="Group 8">
            <a:extLst>
              <a:ext uri="{FF2B5EF4-FFF2-40B4-BE49-F238E27FC236}">
                <a16:creationId xmlns:a16="http://schemas.microsoft.com/office/drawing/2014/main" id="{867969C0-67CE-4503-91D0-200A195F1BC8}"/>
              </a:ext>
            </a:extLst>
          </p:cNvPr>
          <p:cNvGrpSpPr>
            <a:grpSpLocks/>
          </p:cNvGrpSpPr>
          <p:nvPr/>
        </p:nvGrpSpPr>
        <p:grpSpPr bwMode="auto">
          <a:xfrm>
            <a:off x="10871201" y="152400"/>
            <a:ext cx="1056217" cy="1295400"/>
            <a:chOff x="5136" y="960"/>
            <a:chExt cx="528" cy="864"/>
          </a:xfrm>
        </p:grpSpPr>
        <p:sp>
          <p:nvSpPr>
            <p:cNvPr id="1033" name="Oval 9">
              <a:extLst>
                <a:ext uri="{FF2B5EF4-FFF2-40B4-BE49-F238E27FC236}">
                  <a16:creationId xmlns:a16="http://schemas.microsoft.com/office/drawing/2014/main" id="{E861EAB4-5FA9-4C08-BE53-02917CC484CF}"/>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4" name="Oval 10">
              <a:extLst>
                <a:ext uri="{FF2B5EF4-FFF2-40B4-BE49-F238E27FC236}">
                  <a16:creationId xmlns:a16="http://schemas.microsoft.com/office/drawing/2014/main" id="{856B459F-71C4-4735-8219-AFE73D7CE7E9}"/>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5" name="Oval 11">
              <a:extLst>
                <a:ext uri="{FF2B5EF4-FFF2-40B4-BE49-F238E27FC236}">
                  <a16:creationId xmlns:a16="http://schemas.microsoft.com/office/drawing/2014/main" id="{070B26A5-0D52-4EF4-9616-9D7555B554D2}"/>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6" name="Oval 12">
              <a:extLst>
                <a:ext uri="{FF2B5EF4-FFF2-40B4-BE49-F238E27FC236}">
                  <a16:creationId xmlns:a16="http://schemas.microsoft.com/office/drawing/2014/main" id="{2610B1E4-0AD5-4BC2-9051-3C4EFBA622FA}"/>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7" name="Oval 13">
              <a:extLst>
                <a:ext uri="{FF2B5EF4-FFF2-40B4-BE49-F238E27FC236}">
                  <a16:creationId xmlns:a16="http://schemas.microsoft.com/office/drawing/2014/main" id="{401D8417-CF5B-42D9-A0A8-56ED9C82DC19}"/>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8" name="Oval 14">
              <a:extLst>
                <a:ext uri="{FF2B5EF4-FFF2-40B4-BE49-F238E27FC236}">
                  <a16:creationId xmlns:a16="http://schemas.microsoft.com/office/drawing/2014/main" id="{0DEC8DCD-5791-4A71-AA6C-E599EDDC0BC2}"/>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39" name="Oval 15">
              <a:extLst>
                <a:ext uri="{FF2B5EF4-FFF2-40B4-BE49-F238E27FC236}">
                  <a16:creationId xmlns:a16="http://schemas.microsoft.com/office/drawing/2014/main" id="{6B225184-0C83-43BE-8762-A082B867C84D}"/>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0" name="Oval 16">
              <a:extLst>
                <a:ext uri="{FF2B5EF4-FFF2-40B4-BE49-F238E27FC236}">
                  <a16:creationId xmlns:a16="http://schemas.microsoft.com/office/drawing/2014/main" id="{24429528-301F-4361-897A-370F1B7D3950}"/>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1" name="Oval 17">
              <a:extLst>
                <a:ext uri="{FF2B5EF4-FFF2-40B4-BE49-F238E27FC236}">
                  <a16:creationId xmlns:a16="http://schemas.microsoft.com/office/drawing/2014/main" id="{B9FC9E77-0DF2-4369-A1C6-DA6AF4C54328}"/>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2" name="Oval 18">
              <a:extLst>
                <a:ext uri="{FF2B5EF4-FFF2-40B4-BE49-F238E27FC236}">
                  <a16:creationId xmlns:a16="http://schemas.microsoft.com/office/drawing/2014/main" id="{B23A1076-8057-4F88-9EC7-88AAD341A050}"/>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3" name="Oval 19">
              <a:extLst>
                <a:ext uri="{FF2B5EF4-FFF2-40B4-BE49-F238E27FC236}">
                  <a16:creationId xmlns:a16="http://schemas.microsoft.com/office/drawing/2014/main" id="{5FCE2022-372A-44BB-898C-4E072F01E62E}"/>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4" name="Oval 20">
              <a:extLst>
                <a:ext uri="{FF2B5EF4-FFF2-40B4-BE49-F238E27FC236}">
                  <a16:creationId xmlns:a16="http://schemas.microsoft.com/office/drawing/2014/main" id="{D9170B05-AD34-4CCA-A16F-3475CBB7EDA5}"/>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5" name="Oval 21">
              <a:extLst>
                <a:ext uri="{FF2B5EF4-FFF2-40B4-BE49-F238E27FC236}">
                  <a16:creationId xmlns:a16="http://schemas.microsoft.com/office/drawing/2014/main" id="{9B279FC3-C25F-4884-AAC8-E771023D2663}"/>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6" name="Oval 22">
              <a:extLst>
                <a:ext uri="{FF2B5EF4-FFF2-40B4-BE49-F238E27FC236}">
                  <a16:creationId xmlns:a16="http://schemas.microsoft.com/office/drawing/2014/main" id="{D0170DFF-9C7B-403A-9579-27787296F378}"/>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7" name="Oval 23">
              <a:extLst>
                <a:ext uri="{FF2B5EF4-FFF2-40B4-BE49-F238E27FC236}">
                  <a16:creationId xmlns:a16="http://schemas.microsoft.com/office/drawing/2014/main" id="{0FE575A2-113B-4E3A-B174-B3A1FFBC65DD}"/>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8" name="Oval 24">
              <a:extLst>
                <a:ext uri="{FF2B5EF4-FFF2-40B4-BE49-F238E27FC236}">
                  <a16:creationId xmlns:a16="http://schemas.microsoft.com/office/drawing/2014/main" id="{E59D1A14-DA7D-410D-8AC4-11F9962E1E80}"/>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49" name="Oval 25">
              <a:extLst>
                <a:ext uri="{FF2B5EF4-FFF2-40B4-BE49-F238E27FC236}">
                  <a16:creationId xmlns:a16="http://schemas.microsoft.com/office/drawing/2014/main" id="{9B192195-E9BE-4936-ADCC-622100527A17}"/>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0" name="Oval 26">
              <a:extLst>
                <a:ext uri="{FF2B5EF4-FFF2-40B4-BE49-F238E27FC236}">
                  <a16:creationId xmlns:a16="http://schemas.microsoft.com/office/drawing/2014/main" id="{85BA8E18-8832-4D31-93DB-9E93464BFC6D}"/>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1" name="Oval 27">
              <a:extLst>
                <a:ext uri="{FF2B5EF4-FFF2-40B4-BE49-F238E27FC236}">
                  <a16:creationId xmlns:a16="http://schemas.microsoft.com/office/drawing/2014/main" id="{F3A80C76-7D25-40B4-B202-82A0D9891E6C}"/>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2" name="Oval 28">
              <a:extLst>
                <a:ext uri="{FF2B5EF4-FFF2-40B4-BE49-F238E27FC236}">
                  <a16:creationId xmlns:a16="http://schemas.microsoft.com/office/drawing/2014/main" id="{4FE0F4AD-78D0-41DF-845B-FD8600E8B33E}"/>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3" name="Oval 29">
              <a:extLst>
                <a:ext uri="{FF2B5EF4-FFF2-40B4-BE49-F238E27FC236}">
                  <a16:creationId xmlns:a16="http://schemas.microsoft.com/office/drawing/2014/main" id="{77221E3D-8AFE-4BFE-B2FD-28DA6F6A62CB}"/>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4" name="Oval 30">
              <a:extLst>
                <a:ext uri="{FF2B5EF4-FFF2-40B4-BE49-F238E27FC236}">
                  <a16:creationId xmlns:a16="http://schemas.microsoft.com/office/drawing/2014/main" id="{C1719B3B-252B-4B2C-82EB-828E9E405842}"/>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5" name="Oval 31">
              <a:extLst>
                <a:ext uri="{FF2B5EF4-FFF2-40B4-BE49-F238E27FC236}">
                  <a16:creationId xmlns:a16="http://schemas.microsoft.com/office/drawing/2014/main" id="{0ECBFD9A-B068-42B9-AE63-32ECA4EEC529}"/>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6" name="Oval 32">
              <a:extLst>
                <a:ext uri="{FF2B5EF4-FFF2-40B4-BE49-F238E27FC236}">
                  <a16:creationId xmlns:a16="http://schemas.microsoft.com/office/drawing/2014/main" id="{44BFE508-90E1-4E5E-AC1F-6E50B7EF3224}"/>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7" name="Oval 33">
              <a:extLst>
                <a:ext uri="{FF2B5EF4-FFF2-40B4-BE49-F238E27FC236}">
                  <a16:creationId xmlns:a16="http://schemas.microsoft.com/office/drawing/2014/main" id="{6E0A7517-35AF-4BEB-B627-ACB80B4A14F6}"/>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8" name="Oval 34">
              <a:extLst>
                <a:ext uri="{FF2B5EF4-FFF2-40B4-BE49-F238E27FC236}">
                  <a16:creationId xmlns:a16="http://schemas.microsoft.com/office/drawing/2014/main" id="{0C334FA5-7C5D-40CE-A84D-2AB4C13C8329}"/>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59" name="Oval 35">
              <a:extLst>
                <a:ext uri="{FF2B5EF4-FFF2-40B4-BE49-F238E27FC236}">
                  <a16:creationId xmlns:a16="http://schemas.microsoft.com/office/drawing/2014/main" id="{7B2E8B3C-2FC5-420C-87C4-7A2A7821F8F6}"/>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60" name="Oval 36">
              <a:extLst>
                <a:ext uri="{FF2B5EF4-FFF2-40B4-BE49-F238E27FC236}">
                  <a16:creationId xmlns:a16="http://schemas.microsoft.com/office/drawing/2014/main" id="{0568F999-6AA5-4CEE-B503-31BDB6CAA92E}"/>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61" name="Oval 37">
              <a:extLst>
                <a:ext uri="{FF2B5EF4-FFF2-40B4-BE49-F238E27FC236}">
                  <a16:creationId xmlns:a16="http://schemas.microsoft.com/office/drawing/2014/main" id="{2E5929E5-4DA0-4182-B896-CAC31467F72C}"/>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62" name="Oval 38">
              <a:extLst>
                <a:ext uri="{FF2B5EF4-FFF2-40B4-BE49-F238E27FC236}">
                  <a16:creationId xmlns:a16="http://schemas.microsoft.com/office/drawing/2014/main" id="{4DCCFB40-7CF5-4015-9B71-D02252E72B35}"/>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sp>
          <p:nvSpPr>
            <p:cNvPr id="1063" name="Oval 39">
              <a:extLst>
                <a:ext uri="{FF2B5EF4-FFF2-40B4-BE49-F238E27FC236}">
                  <a16:creationId xmlns:a16="http://schemas.microsoft.com/office/drawing/2014/main" id="{A8491421-2D82-426A-BD9B-8CE38A35B75E}"/>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defRPr/>
              </a:pPr>
              <a:endParaRPr lang="en-US" altLang="en-US"/>
            </a:p>
          </p:txBody>
        </p:sp>
      </p:grpSp>
    </p:spTree>
    <p:extLst>
      <p:ext uri="{BB962C8B-B14F-4D97-AF65-F5344CB8AC3E}">
        <p14:creationId xmlns:p14="http://schemas.microsoft.com/office/powerpoint/2010/main" val="3790327509"/>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5"/>
          <p:cNvSpPr txBox="1"/>
          <p:nvPr/>
        </p:nvSpPr>
        <p:spPr>
          <a:xfrm>
            <a:off x="1032168" y="1970008"/>
            <a:ext cx="11769432" cy="1754324"/>
          </a:xfrm>
          <a:prstGeom prst="rect">
            <a:avLst/>
          </a:prstGeom>
          <a:noFill/>
          <a:ln w="9525">
            <a:noFill/>
          </a:ln>
        </p:spPr>
        <p:txBody>
          <a:bodyPr lIns="91438" tIns="45719" rIns="91438" bIns="45719">
            <a:spAutoFit/>
          </a:bodyPr>
          <a:lstStyle/>
          <a:p>
            <a:pPr algn="ctr" defTabSz="684848">
              <a:defRPr/>
            </a:pPr>
            <a:r>
              <a:rPr sz="5400" b="1" dirty="0">
                <a:solidFill>
                  <a:srgbClr val="FF0000"/>
                </a:solidFill>
                <a:effectLst>
                  <a:reflection blurRad="6350" stA="55000" endA="300" endPos="45500" dir="5400000" sy="-100000" algn="bl" rotWithShape="0"/>
                </a:effectLst>
                <a:latin typeface="UTM Avo" panose="02040603050506020204"/>
              </a:rPr>
              <a:t>Chào mừng các </a:t>
            </a:r>
            <a:r>
              <a:rPr lang="en-US" sz="5400" b="1">
                <a:solidFill>
                  <a:srgbClr val="FF0000"/>
                </a:solidFill>
                <a:effectLst>
                  <a:reflection blurRad="6350" stA="55000" endA="300" endPos="45500" dir="5400000" sy="-100000" algn="bl" rotWithShape="0"/>
                </a:effectLst>
                <a:latin typeface="UTM Avo" panose="02040603050506020204"/>
              </a:rPr>
              <a:t>em </a:t>
            </a:r>
            <a:r>
              <a:rPr lang="vi-VN" sz="5400" b="1">
                <a:solidFill>
                  <a:srgbClr val="FF0000"/>
                </a:solidFill>
                <a:effectLst>
                  <a:reflection blurRad="6350" stA="55000" endA="300" endPos="45500" dir="5400000" sy="-100000" algn="bl" rotWithShape="0"/>
                </a:effectLst>
                <a:latin typeface="UTM Avo" panose="02040603050506020204"/>
              </a:rPr>
              <a:t>đến với tiết học Online</a:t>
            </a:r>
            <a:endParaRPr lang="en-US" sz="5400" b="1" dirty="0">
              <a:solidFill>
                <a:srgbClr val="FF0000"/>
              </a:solidFill>
              <a:effectLst>
                <a:reflection blurRad="6350" stA="55000" endA="300" endPos="45500" dir="5400000" sy="-100000" algn="bl" rotWithShape="0"/>
              </a:effectLst>
              <a:latin typeface="UTM Avo" panose="02040603050506020204"/>
            </a:endParaRPr>
          </a:p>
        </p:txBody>
      </p:sp>
      <p:pic>
        <p:nvPicPr>
          <p:cNvPr id="12"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4551364"/>
            <a:ext cx="127762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9667" y="4137026"/>
            <a:ext cx="320463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685" y="3046414"/>
            <a:ext cx="3575049"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Party Love Sticker by Muchable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8534" y="762001"/>
            <a:ext cx="299296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 descr="Flying Blue Bird Sticker by McHone Cartoons for iOS &amp; Android | GIPH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01984" y="-881063"/>
            <a:ext cx="415713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68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1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6" descr="Hình ảnh Vẽ Tay Hoạt Hình Học Sinh Ngày Lớp Học Học Sinh Tiểu Học Ngày Học,  Trường Clipart, đáng Yêu, Học Hỏi miễn phí tải tập tin PNG PSDComment và  Vecto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t="9534" b="10316"/>
          <a:stretch>
            <a:fillRect/>
          </a:stretch>
        </p:blipFill>
        <p:spPr bwMode="auto">
          <a:xfrm>
            <a:off x="3505200" y="2057400"/>
            <a:ext cx="503713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p:cNvSpPr/>
          <p:nvPr/>
        </p:nvSpPr>
        <p:spPr>
          <a:xfrm>
            <a:off x="2514600" y="312003"/>
            <a:ext cx="7175362" cy="83099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800" dirty="0">
                <a:ln/>
                <a:solidFill>
                  <a:srgbClr val="00B0F0"/>
                </a:solidFill>
              </a:rPr>
              <a:t>Nhắc lại tư thế ngồi viết</a:t>
            </a:r>
            <a:endParaRPr lang="vi-VN" sz="4800" dirty="0">
              <a:ln/>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57200" y="266699"/>
            <a:ext cx="11328399" cy="6286500"/>
            <a:chOff x="1156661" y="-303108"/>
            <a:chExt cx="13168697" cy="5585777"/>
          </a:xfrm>
          <a:effectLst>
            <a:outerShdw blurRad="50800" dist="38100" dir="5400000" algn="t" rotWithShape="0">
              <a:prstClr val="black">
                <a:alpha val="40000"/>
              </a:prstClr>
            </a:outerShdw>
          </a:effectLst>
        </p:grpSpPr>
        <p:sp>
          <p:nvSpPr>
            <p:cNvPr id="23" name="圆角矩形 22"/>
            <p:cNvSpPr/>
            <p:nvPr/>
          </p:nvSpPr>
          <p:spPr>
            <a:xfrm flipV="1">
              <a:off x="1156661" y="-303108"/>
              <a:ext cx="13168697" cy="5585777"/>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a:cs typeface="+mn-ea"/>
                <a:sym typeface="字魂59号-创粗黑" panose="00000500000000000000" pitchFamily="2" charset="-122"/>
              </a:endParaRPr>
            </a:p>
          </p:txBody>
        </p:sp>
        <p:sp>
          <p:nvSpPr>
            <p:cNvPr id="26" name="圆角矩形 25"/>
            <p:cNvSpPr/>
            <p:nvPr/>
          </p:nvSpPr>
          <p:spPr>
            <a:xfrm flipV="1">
              <a:off x="1333818" y="-178982"/>
              <a:ext cx="12789900" cy="5406189"/>
            </a:xfrm>
            <a:prstGeom prst="roundRect">
              <a:avLst>
                <a:gd name="adj" fmla="val 8395"/>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字魂59号-创粗黑" panose="00000500000000000000" pitchFamily="2" charset="-122"/>
              </a:endParaRPr>
            </a:p>
          </p:txBody>
        </p:sp>
      </p:grpSp>
      <p:pic>
        <p:nvPicPr>
          <p:cNvPr id="16" name="图片 3">
            <a:extLst>
              <a:ext uri="{FF2B5EF4-FFF2-40B4-BE49-F238E27FC236}">
                <a16:creationId xmlns:a16="http://schemas.microsoft.com/office/drawing/2014/main" id="{27DCAB5C-0552-40CE-BEED-95187F5718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42" t="11308" r="25903" b="14093"/>
          <a:stretch/>
        </p:blipFill>
        <p:spPr>
          <a:xfrm>
            <a:off x="-276670" y="4892623"/>
            <a:ext cx="2156670" cy="2032512"/>
          </a:xfrm>
          <a:prstGeom prst="rect">
            <a:avLst/>
          </a:prstGeom>
        </p:spPr>
      </p:pic>
      <p:pic>
        <p:nvPicPr>
          <p:cNvPr id="6" name="Picture 5"/>
          <p:cNvPicPr>
            <a:picLocks noChangeAspect="1"/>
          </p:cNvPicPr>
          <p:nvPr/>
        </p:nvPicPr>
        <p:blipFill>
          <a:blip r:embed="rId4"/>
          <a:stretch>
            <a:fillRect/>
          </a:stretch>
        </p:blipFill>
        <p:spPr>
          <a:xfrm>
            <a:off x="2289316" y="510987"/>
            <a:ext cx="9322822" cy="5979793"/>
          </a:xfrm>
          <a:prstGeom prst="rect">
            <a:avLst/>
          </a:prstGeom>
        </p:spPr>
      </p:pic>
      <p:pic>
        <p:nvPicPr>
          <p:cNvPr id="22"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116" y="553159"/>
            <a:ext cx="2658717" cy="19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116" y="1864297"/>
            <a:ext cx="2833529" cy="29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4">
            <a:extLst>
              <a:ext uri="{FF2B5EF4-FFF2-40B4-BE49-F238E27FC236}">
                <a16:creationId xmlns:a16="http://schemas.microsoft.com/office/drawing/2014/main" id="{7A2060F1-955B-4EA4-BDE4-2B419FD19A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10899">
            <a:off x="10387961" y="-534636"/>
            <a:ext cx="2057182" cy="2091246"/>
          </a:xfrm>
          <a:prstGeom prst="rect">
            <a:avLst/>
          </a:prstGeom>
        </p:spPr>
      </p:pic>
      <p:sp>
        <p:nvSpPr>
          <p:cNvPr id="8" name="Flowchart: Terminator 7"/>
          <p:cNvSpPr/>
          <p:nvPr/>
        </p:nvSpPr>
        <p:spPr>
          <a:xfrm>
            <a:off x="2606418" y="642124"/>
            <a:ext cx="3504451" cy="777470"/>
          </a:xfrm>
          <a:prstGeom prst="flowChartTerminator">
            <a:avLst/>
          </a:prstGeom>
          <a:solidFill>
            <a:schemeClr val="accent6">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930207" y="728400"/>
            <a:ext cx="3005951" cy="584775"/>
          </a:xfrm>
          <a:prstGeom prst="rect">
            <a:avLst/>
          </a:prstGeom>
        </p:spPr>
        <p:txBody>
          <a:bodyPr wrap="none">
            <a:spAutoFit/>
          </a:bodyPr>
          <a:lstStyle/>
          <a:p>
            <a:pPr lvl="0" defTabSz="457200">
              <a:defRPr/>
            </a:pPr>
            <a:r>
              <a:rPr lang="en-US" sz="3200" b="1" i="1" dirty="0" err="1">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Tư</a:t>
            </a:r>
            <a:r>
              <a:rPr lang="en-US" sz="3200" b="1" i="1" dirty="0">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 </a:t>
            </a:r>
            <a:r>
              <a:rPr lang="en-US" sz="3200" b="1" i="1" dirty="0" err="1">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thế</a:t>
            </a:r>
            <a:r>
              <a:rPr lang="en-US" sz="3200" b="1" i="1" dirty="0">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 </a:t>
            </a:r>
            <a:r>
              <a:rPr lang="en-US" sz="3200" b="1" i="1" dirty="0" err="1">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ngồi</a:t>
            </a:r>
            <a:r>
              <a:rPr lang="en-US" sz="3200" b="1" i="1" dirty="0">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 </a:t>
            </a:r>
            <a:r>
              <a:rPr lang="en-US" sz="3200" b="1" i="1" dirty="0" err="1">
                <a:solidFill>
                  <a:prstClr val="black"/>
                </a:solidFill>
                <a:effectLst>
                  <a:outerShdw blurRad="38100" dist="38100" dir="2700000" algn="tl">
                    <a:srgbClr val="000000">
                      <a:alpha val="43137"/>
                    </a:srgbClr>
                  </a:outerShdw>
                </a:effectLst>
                <a:latin typeface="HP001 4 hàng" pitchFamily="34" charset="0"/>
                <a:cs typeface="Times New Roman" pitchFamily="18" charset="0"/>
              </a:rPr>
              <a:t>viết</a:t>
            </a:r>
            <a:endParaRPr lang="vi-VN" sz="3200" b="1" i="1" dirty="0">
              <a:solidFill>
                <a:prstClr val="black"/>
              </a:solidFill>
              <a:effectLst>
                <a:outerShdw blurRad="38100" dist="38100" dir="2700000" algn="tl">
                  <a:srgbClr val="000000">
                    <a:alpha val="43137"/>
                  </a:srgbClr>
                </a:outerShdw>
              </a:effectLst>
              <a:latin typeface="HP001 4 hàng" pitchFamily="34" charset="0"/>
              <a:cs typeface="Times New Roman" pitchFamily="18" charset="0"/>
            </a:endParaRPr>
          </a:p>
        </p:txBody>
      </p:sp>
    </p:spTree>
    <p:extLst>
      <p:ext uri="{BB962C8B-B14F-4D97-AF65-F5344CB8AC3E}">
        <p14:creationId xmlns:p14="http://schemas.microsoft.com/office/powerpoint/2010/main" val="82764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239F97-1E3E-4F93-BDA3-E9692D41F9C3}"/>
              </a:ext>
            </a:extLst>
          </p:cNvPr>
          <p:cNvPicPr>
            <a:picLocks noChangeAspect="1"/>
          </p:cNvPicPr>
          <p:nvPr/>
        </p:nvPicPr>
        <p:blipFill rotWithShape="1">
          <a:blip r:embed="rId2">
            <a:extLst>
              <a:ext uri="{28A0092B-C50C-407E-A947-70E740481C1C}">
                <a14:useLocalDpi xmlns:a14="http://schemas.microsoft.com/office/drawing/2010/main" val="0"/>
              </a:ext>
            </a:extLst>
          </a:blip>
          <a:srcRect l="14240" r="15949"/>
          <a:stretch/>
        </p:blipFill>
        <p:spPr>
          <a:xfrm>
            <a:off x="508703" y="0"/>
            <a:ext cx="10691446" cy="6063175"/>
          </a:xfrm>
          <a:prstGeom prst="rect">
            <a:avLst/>
          </a:prstGeom>
        </p:spPr>
      </p:pic>
      <p:pic>
        <p:nvPicPr>
          <p:cNvPr id="10" name="图片 7">
            <a:extLst>
              <a:ext uri="{FF2B5EF4-FFF2-40B4-BE49-F238E27FC236}">
                <a16:creationId xmlns:a16="http://schemas.microsoft.com/office/drawing/2014/main" id="{EB0D4AEA-8E37-4FF7-B35F-6A1267D483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15" t="3555" r="21450"/>
          <a:stretch/>
        </p:blipFill>
        <p:spPr>
          <a:xfrm flipH="1">
            <a:off x="8674716" y="2391508"/>
            <a:ext cx="4108336" cy="4768324"/>
          </a:xfrm>
          <a:prstGeom prst="rect">
            <a:avLst/>
          </a:prstGeom>
        </p:spPr>
      </p:pic>
      <p:sp>
        <p:nvSpPr>
          <p:cNvPr id="5" name="TextBox 1"/>
          <p:cNvSpPr txBox="1">
            <a:spLocks noChangeArrowheads="1"/>
          </p:cNvSpPr>
          <p:nvPr/>
        </p:nvSpPr>
        <p:spPr bwMode="auto">
          <a:xfrm>
            <a:off x="2800473" y="1037299"/>
            <a:ext cx="6107906" cy="94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61" tIns="57381" rIns="114761" bIns="57381">
            <a:spAutoFit/>
          </a:bodyPr>
          <a:lstStyle>
            <a:lvl1pPr>
              <a:defRPr sz="4400">
                <a:solidFill>
                  <a:schemeClr val="tx2"/>
                </a:solidFill>
                <a:latin typeface="VNI-Times" pitchFamily="2" charset="0"/>
              </a:defRPr>
            </a:lvl1pPr>
            <a:lvl2pPr marL="742950" indent="-285750">
              <a:defRPr sz="4400">
                <a:solidFill>
                  <a:schemeClr val="tx2"/>
                </a:solidFill>
                <a:latin typeface="VNI-Times" pitchFamily="2" charset="0"/>
              </a:defRPr>
            </a:lvl2pPr>
            <a:lvl3pPr marL="1143000" indent="-228600">
              <a:defRPr sz="4400">
                <a:solidFill>
                  <a:schemeClr val="tx2"/>
                </a:solidFill>
                <a:latin typeface="VNI-Times" pitchFamily="2" charset="0"/>
              </a:defRPr>
            </a:lvl3pPr>
            <a:lvl4pPr marL="1600200" indent="-228600">
              <a:defRPr sz="4400">
                <a:solidFill>
                  <a:schemeClr val="tx2"/>
                </a:solidFill>
                <a:latin typeface="VNI-Times" pitchFamily="2" charset="0"/>
              </a:defRPr>
            </a:lvl4pPr>
            <a:lvl5pPr marL="2057400" indent="-228600">
              <a:defRPr sz="4400">
                <a:solidFill>
                  <a:schemeClr val="tx2"/>
                </a:solidFill>
                <a:latin typeface="VNI-Times" pitchFamily="2" charset="0"/>
              </a:defRPr>
            </a:lvl5pPr>
            <a:lvl6pPr marL="2514600" indent="-228600" eaLnBrk="0" fontAlgn="base" hangingPunct="0">
              <a:spcBef>
                <a:spcPct val="0"/>
              </a:spcBef>
              <a:spcAft>
                <a:spcPct val="0"/>
              </a:spcAft>
              <a:defRPr sz="4400">
                <a:solidFill>
                  <a:schemeClr val="tx2"/>
                </a:solidFill>
                <a:latin typeface="VNI-Times" pitchFamily="2" charset="0"/>
              </a:defRPr>
            </a:lvl6pPr>
            <a:lvl7pPr marL="2971800" indent="-228600" eaLnBrk="0" fontAlgn="base" hangingPunct="0">
              <a:spcBef>
                <a:spcPct val="0"/>
              </a:spcBef>
              <a:spcAft>
                <a:spcPct val="0"/>
              </a:spcAft>
              <a:defRPr sz="4400">
                <a:solidFill>
                  <a:schemeClr val="tx2"/>
                </a:solidFill>
                <a:latin typeface="VNI-Times" pitchFamily="2" charset="0"/>
              </a:defRPr>
            </a:lvl7pPr>
            <a:lvl8pPr marL="3429000" indent="-228600" eaLnBrk="0" fontAlgn="base" hangingPunct="0">
              <a:spcBef>
                <a:spcPct val="0"/>
              </a:spcBef>
              <a:spcAft>
                <a:spcPct val="0"/>
              </a:spcAft>
              <a:defRPr sz="4400">
                <a:solidFill>
                  <a:schemeClr val="tx2"/>
                </a:solidFill>
                <a:latin typeface="VNI-Times" pitchFamily="2" charset="0"/>
              </a:defRPr>
            </a:lvl8pPr>
            <a:lvl9pPr marL="3886200" indent="-228600" eaLnBrk="0" fontAlgn="base" hangingPunct="0">
              <a:spcBef>
                <a:spcPct val="0"/>
              </a:spcBef>
              <a:spcAft>
                <a:spcPct val="0"/>
              </a:spcAft>
              <a:defRPr sz="4400">
                <a:solidFill>
                  <a:schemeClr val="tx2"/>
                </a:solidFill>
                <a:latin typeface="VNI-Times" pitchFamily="2"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itchFamily="34" charset="0"/>
                <a:cs typeface="Times New Roman" pitchFamily="18" charset="0"/>
              </a:rPr>
              <a:t>Tập</a:t>
            </a:r>
            <a:r>
              <a:rPr kumimoji="0" lang="en-US" altLang="en-US" sz="5400" b="1" i="0"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HP001 4 hàng" pitchFamily="34" charset="0"/>
                <a:cs typeface="Times New Roman" pitchFamily="18" charset="0"/>
              </a:rPr>
              <a:t> </a:t>
            </a:r>
            <a:r>
              <a:rPr kumimoji="0" lang="en-US" altLang="en-US" sz="5400" b="1" i="0" u="none" strike="noStrike" kern="1200" cap="none" spc="0" normalizeH="0" noProof="0" dirty="0" err="1">
                <a:ln>
                  <a:noFill/>
                </a:ln>
                <a:solidFill>
                  <a:srgbClr val="0000FF"/>
                </a:solidFill>
                <a:effectLst>
                  <a:outerShdw blurRad="38100" dist="38100" dir="2700000" algn="tl">
                    <a:srgbClr val="000000">
                      <a:alpha val="43137"/>
                    </a:srgbClr>
                  </a:outerShdw>
                </a:effectLst>
                <a:uLnTx/>
                <a:uFillTx/>
                <a:latin typeface="HP001 4 hàng" pitchFamily="34" charset="0"/>
                <a:cs typeface="Times New Roman" pitchFamily="18" charset="0"/>
              </a:rPr>
              <a:t>chép</a:t>
            </a:r>
            <a:endParaRPr kumimoji="0" lang="en-US" altLang="en-US" sz="5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520295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13463" y="3778306"/>
            <a:ext cx="5865223" cy="2139448"/>
          </a:xfrm>
          <a:prstGeom prst="roundRect">
            <a:avLst/>
          </a:prstGeom>
          <a:solidFill>
            <a:srgbClr val="FFC000">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extBox 1"/>
          <p:cNvSpPr txBox="1"/>
          <p:nvPr/>
        </p:nvSpPr>
        <p:spPr>
          <a:xfrm>
            <a:off x="3525856" y="4158741"/>
            <a:ext cx="5240435" cy="962295"/>
          </a:xfrm>
          <a:prstGeom prst="rect">
            <a:avLst/>
          </a:prstGeom>
          <a:noFill/>
        </p:spPr>
        <p:txBody>
          <a:bodyPr wrap="square" lIns="114789" tIns="57394" rIns="114789" bIns="5739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686" indent="-18254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546" indent="-36825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407" indent="-55397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267" indent="-739687"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5726" algn="l" defTabSz="91429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2871" algn="l" defTabSz="91429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017" algn="l" defTabSz="91429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162" algn="l" defTabSz="91429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55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HP001 4 hàng" pitchFamily="34" charset="0"/>
                <a:cs typeface="Times New Roman" pitchFamily="18" charset="0"/>
              </a:rPr>
              <a:t>Soát</a:t>
            </a:r>
            <a:r>
              <a:rPr kumimoji="0" lang="en-US" sz="5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P001 4 hàng" pitchFamily="34" charset="0"/>
                <a:cs typeface="Times New Roman" pitchFamily="18" charset="0"/>
              </a:rPr>
              <a:t> </a:t>
            </a:r>
            <a:r>
              <a:rPr kumimoji="0" lang="en-US" sz="55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HP001 4 hàng" pitchFamily="34" charset="0"/>
                <a:cs typeface="Times New Roman" pitchFamily="18" charset="0"/>
              </a:rPr>
              <a:t>lỗi</a:t>
            </a:r>
            <a:r>
              <a:rPr kumimoji="0" lang="en-US" sz="5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P001 4 hàng" pitchFamily="34" charset="0"/>
                <a:cs typeface="Times New Roman" pitchFamily="18" charset="0"/>
              </a:rPr>
              <a:t> chính tả</a:t>
            </a:r>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2357678"/>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52799" y="3276600"/>
            <a:ext cx="10325327" cy="221599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3800" cap="all" dirty="0">
                <a:ln w="0"/>
                <a:solidFill>
                  <a:schemeClr val="accent6">
                    <a:lumMod val="50000"/>
                  </a:schemeClr>
                </a:solidFill>
                <a:effectLst>
                  <a:reflection blurRad="12700" stA="50000" endPos="50000" dist="5000" dir="5400000" sy="-100000" rotWithShape="0"/>
                </a:effectLst>
                <a:latin typeface="Times New Roman" pitchFamily="18" charset="0"/>
                <a:cs typeface="Times New Roman" pitchFamily="18" charset="0"/>
              </a:rPr>
              <a:t>Luyện tập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971800" y="381000"/>
            <a:ext cx="9448800" cy="903288"/>
          </a:xfrm>
          <a:prstGeom prst="rect">
            <a:avLst/>
          </a:prstGeom>
          <a:noFill/>
          <a:ln w="9525">
            <a:noFill/>
            <a:miter lim="800000"/>
            <a:headEnd/>
            <a:tailEnd/>
          </a:ln>
        </p:spPr>
        <p:txBody>
          <a:bodyPr/>
          <a:lstStyle/>
          <a:p>
            <a:pPr marL="342900" indent="-342900" eaLnBrk="1" hangingPunct="1">
              <a:spcBef>
                <a:spcPct val="20000"/>
              </a:spcBef>
              <a:buClr>
                <a:srgbClr val="1F497D"/>
              </a:buClr>
              <a:buSzPct val="70000"/>
              <a:defRPr/>
            </a:pPr>
            <a:r>
              <a:rPr lang="en-US" sz="3600" kern="0" dirty="0" err="1">
                <a:solidFill>
                  <a:srgbClr val="002060"/>
                </a:solidFill>
                <a:effectLst>
                  <a:outerShdw blurRad="38100" dist="38100" dir="2700000" algn="tl">
                    <a:srgbClr val="000000">
                      <a:alpha val="43137"/>
                    </a:srgbClr>
                  </a:outerShdw>
                </a:effectLst>
                <a:latin typeface="Times New Roman" pitchFamily="18" charset="0"/>
              </a:rPr>
              <a:t>Bài</a:t>
            </a:r>
            <a:r>
              <a:rPr lang="en-US" sz="3600" kern="0" dirty="0">
                <a:solidFill>
                  <a:srgbClr val="002060"/>
                </a:solidFill>
                <a:effectLst>
                  <a:outerShdw blurRad="38100" dist="38100" dir="2700000" algn="tl">
                    <a:srgbClr val="000000">
                      <a:alpha val="43137"/>
                    </a:srgbClr>
                  </a:outerShdw>
                </a:effectLst>
                <a:latin typeface="Times New Roman" pitchFamily="18" charset="0"/>
              </a:rPr>
              <a:t> 2: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Điền</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vào</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chỗ</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trống</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i="1" kern="0" dirty="0" err="1">
                <a:solidFill>
                  <a:srgbClr val="002060"/>
                </a:solidFill>
                <a:effectLst>
                  <a:outerShdw blurRad="38100" dist="38100" dir="2700000" algn="tl">
                    <a:srgbClr val="000000">
                      <a:alpha val="43137"/>
                    </a:srgbClr>
                  </a:outerShdw>
                </a:effectLst>
                <a:latin typeface="Times New Roman" pitchFamily="18" charset="0"/>
              </a:rPr>
              <a:t>ăc</a:t>
            </a:r>
            <a:r>
              <a:rPr lang="en-US" sz="3600" kern="0" dirty="0">
                <a:solidFill>
                  <a:srgbClr val="002060"/>
                </a:solidFill>
                <a:effectLst>
                  <a:outerShdw blurRad="38100" dist="38100" dir="2700000" algn="tl">
                    <a:srgbClr val="000000">
                      <a:alpha val="43137"/>
                    </a:srgbClr>
                  </a:outerShdw>
                </a:effectLst>
                <a:latin typeface="Times New Roman" pitchFamily="18" charset="0"/>
              </a:rPr>
              <a:t> hay </a:t>
            </a:r>
            <a:r>
              <a:rPr lang="en-US" sz="3600" i="1" kern="0" dirty="0" err="1">
                <a:solidFill>
                  <a:srgbClr val="002060"/>
                </a:solidFill>
                <a:effectLst>
                  <a:outerShdw blurRad="38100" dist="38100" dir="2700000" algn="tl">
                    <a:srgbClr val="000000">
                      <a:alpha val="43137"/>
                    </a:srgbClr>
                  </a:outerShdw>
                </a:effectLst>
                <a:latin typeface="Times New Roman" pitchFamily="18" charset="0"/>
              </a:rPr>
              <a:t>oăc</a:t>
            </a:r>
            <a:r>
              <a:rPr lang="en-US" sz="3600" kern="0" dirty="0">
                <a:solidFill>
                  <a:srgbClr val="002060"/>
                </a:solidFill>
                <a:effectLst>
                  <a:outerShdw blurRad="38100" dist="38100" dir="2700000" algn="tl">
                    <a:srgbClr val="000000">
                      <a:alpha val="43137"/>
                    </a:srgbClr>
                  </a:outerShdw>
                </a:effectLst>
                <a:latin typeface="Times New Roman" pitchFamily="18" charset="0"/>
              </a:rPr>
              <a:t>:</a:t>
            </a:r>
          </a:p>
        </p:txBody>
      </p:sp>
      <p:sp>
        <p:nvSpPr>
          <p:cNvPr id="13315" name="Rectangle 5"/>
          <p:cNvSpPr>
            <a:spLocks noRot="1" noChangeArrowheads="1"/>
          </p:cNvSpPr>
          <p:nvPr/>
        </p:nvSpPr>
        <p:spPr bwMode="auto">
          <a:xfrm>
            <a:off x="-381000" y="2370138"/>
            <a:ext cx="4686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800" b="0">
                <a:solidFill>
                  <a:prstClr val="white"/>
                </a:solidFill>
                <a:latin typeface="Times New Roman" pitchFamily="18" charset="0"/>
              </a:rPr>
              <a:t>- </a:t>
            </a:r>
            <a:r>
              <a:rPr lang="en-US" altLang="en-US" sz="4800" b="0">
                <a:solidFill>
                  <a:srgbClr val="0000FF"/>
                </a:solidFill>
                <a:latin typeface="Times New Roman" pitchFamily="18" charset="0"/>
              </a:rPr>
              <a:t>đọc ng… ngứ ;</a:t>
            </a:r>
          </a:p>
        </p:txBody>
      </p:sp>
      <p:sp>
        <p:nvSpPr>
          <p:cNvPr id="13316" name="Rectangle 6"/>
          <p:cNvSpPr>
            <a:spLocks noChangeArrowheads="1"/>
          </p:cNvSpPr>
          <p:nvPr/>
        </p:nvSpPr>
        <p:spPr bwMode="auto">
          <a:xfrm>
            <a:off x="3581400" y="2370138"/>
            <a:ext cx="483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dirty="0">
                <a:solidFill>
                  <a:prstClr val="white"/>
                </a:solidFill>
                <a:latin typeface="Times New Roman" pitchFamily="18" charset="0"/>
                <a:cs typeface="Times New Roman" pitchFamily="18" charset="0"/>
              </a:rPr>
              <a:t>-</a:t>
            </a:r>
            <a:r>
              <a:rPr lang="en-US" altLang="en-US" sz="4800" b="0" dirty="0">
                <a:solidFill>
                  <a:srgbClr val="0000FF"/>
                </a:solidFill>
                <a:latin typeface="Times New Roman" pitchFamily="18" charset="0"/>
                <a:cs typeface="Times New Roman" pitchFamily="18" charset="0"/>
              </a:rPr>
              <a:t> ng …  </a:t>
            </a:r>
            <a:r>
              <a:rPr lang="en-US" altLang="en-US" sz="4800" b="0" dirty="0" err="1">
                <a:solidFill>
                  <a:srgbClr val="0000FF"/>
                </a:solidFill>
                <a:latin typeface="Times New Roman" pitchFamily="18" charset="0"/>
                <a:cs typeface="Times New Roman" pitchFamily="18" charset="0"/>
              </a:rPr>
              <a:t>tay</a:t>
            </a:r>
            <a:r>
              <a:rPr lang="en-US" altLang="en-US" sz="4800" b="0" dirty="0">
                <a:solidFill>
                  <a:srgbClr val="0000FF"/>
                </a:solidFill>
                <a:latin typeface="Times New Roman" pitchFamily="18" charset="0"/>
                <a:cs typeface="Times New Roman" pitchFamily="18" charset="0"/>
              </a:rPr>
              <a:t> </a:t>
            </a:r>
            <a:r>
              <a:rPr lang="en-US" altLang="en-US" sz="4800" b="0" dirty="0" err="1">
                <a:solidFill>
                  <a:srgbClr val="0000FF"/>
                </a:solidFill>
                <a:latin typeface="Times New Roman" pitchFamily="18" charset="0"/>
                <a:cs typeface="Times New Roman" pitchFamily="18" charset="0"/>
              </a:rPr>
              <a:t>nhau</a:t>
            </a:r>
            <a:r>
              <a:rPr lang="en-US" altLang="en-US" sz="4800" b="0" dirty="0">
                <a:solidFill>
                  <a:srgbClr val="0000FF"/>
                </a:solidFill>
                <a:latin typeface="Times New Roman" pitchFamily="18" charset="0"/>
                <a:cs typeface="Times New Roman" pitchFamily="18" charset="0"/>
              </a:rPr>
              <a:t> ;</a:t>
            </a:r>
          </a:p>
        </p:txBody>
      </p:sp>
      <p:sp>
        <p:nvSpPr>
          <p:cNvPr id="13317" name="TextBox 7"/>
          <p:cNvSpPr txBox="1">
            <a:spLocks noChangeArrowheads="1"/>
          </p:cNvSpPr>
          <p:nvPr/>
        </p:nvSpPr>
        <p:spPr bwMode="auto">
          <a:xfrm>
            <a:off x="8001000" y="2370138"/>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prstClr val="white"/>
                </a:solidFill>
                <a:latin typeface="Times New Roman" pitchFamily="18" charset="0"/>
                <a:cs typeface="Times New Roman" pitchFamily="18" charset="0"/>
              </a:rPr>
              <a:t>-</a:t>
            </a:r>
            <a:r>
              <a:rPr lang="en-US" altLang="en-US" sz="4800" b="0">
                <a:solidFill>
                  <a:srgbClr val="0000FF"/>
                </a:solidFill>
                <a:latin typeface="Times New Roman" pitchFamily="18" charset="0"/>
                <a:cs typeface="Times New Roman" pitchFamily="18" charset="0"/>
              </a:rPr>
              <a:t> dấu ng … đơn</a:t>
            </a:r>
          </a:p>
        </p:txBody>
      </p:sp>
      <p:sp>
        <p:nvSpPr>
          <p:cNvPr id="13321" name="TextBox 16"/>
          <p:cNvSpPr txBox="1">
            <a:spLocks noChangeArrowheads="1"/>
          </p:cNvSpPr>
          <p:nvPr/>
        </p:nvSpPr>
        <p:spPr bwMode="auto">
          <a:xfrm>
            <a:off x="10345738" y="273685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000" b="0">
                <a:solidFill>
                  <a:srgbClr val="FF0000"/>
                </a:solidFill>
                <a:latin typeface=".VnTime" pitchFamily="34" charset="0"/>
              </a:rPr>
              <a:t>.</a:t>
            </a:r>
          </a:p>
        </p:txBody>
      </p:sp>
      <p:cxnSp>
        <p:nvCxnSpPr>
          <p:cNvPr id="13322" name="Straight Connector 19"/>
          <p:cNvCxnSpPr>
            <a:cxnSpLocks noChangeShapeType="1"/>
          </p:cNvCxnSpPr>
          <p:nvPr/>
        </p:nvCxnSpPr>
        <p:spPr bwMode="auto">
          <a:xfrm rot="5400000">
            <a:off x="2103438" y="2387600"/>
            <a:ext cx="152400" cy="92075"/>
          </a:xfrm>
          <a:prstGeom prst="line">
            <a:avLst/>
          </a:prstGeom>
          <a:noFill/>
          <a:ln w="12700" cmpd="thickThin" algn="ctr">
            <a:solidFill>
              <a:srgbClr val="000099"/>
            </a:solidFill>
            <a:round/>
            <a:headEnd/>
            <a:tailEnd/>
          </a:ln>
          <a:extLst>
            <a:ext uri="{909E8E84-426E-40DD-AFC4-6F175D3DCCD1}">
              <a14:hiddenFill xmlns:a14="http://schemas.microsoft.com/office/drawing/2010/main">
                <a:noFill/>
              </a14:hiddenFill>
            </a:ext>
          </a:extLst>
        </p:spPr>
      </p:cxnSp>
      <p:cxnSp>
        <p:nvCxnSpPr>
          <p:cNvPr id="13323" name="Straight Connector 29"/>
          <p:cNvCxnSpPr>
            <a:cxnSpLocks noChangeShapeType="1"/>
          </p:cNvCxnSpPr>
          <p:nvPr/>
        </p:nvCxnSpPr>
        <p:spPr bwMode="auto">
          <a:xfrm flipV="1">
            <a:off x="5145088" y="2466975"/>
            <a:ext cx="112712" cy="92075"/>
          </a:xfrm>
          <a:prstGeom prst="line">
            <a:avLst/>
          </a:prstGeom>
          <a:noFill/>
          <a:ln w="12700" cmpd="thickThin" algn="ctr">
            <a:solidFill>
              <a:srgbClr val="FF0000"/>
            </a:solidFill>
            <a:round/>
            <a:headEnd/>
            <a:tailEnd/>
          </a:ln>
          <a:extLst>
            <a:ext uri="{909E8E84-426E-40DD-AFC4-6F175D3DCCD1}">
              <a14:hiddenFill xmlns:a14="http://schemas.microsoft.com/office/drawing/2010/main">
                <a:noFill/>
              </a14:hiddenFill>
            </a:ext>
          </a:extLst>
        </p:spPr>
      </p:cxnSp>
      <p:pic>
        <p:nvPicPr>
          <p:cNvPr id="13324" name="Picture 17" descr="Muốn học tiếng Nhật bắt đầu từ đâu?"/>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7385" t="17229" r="7368" b="11366"/>
          <a:stretch>
            <a:fillRect/>
          </a:stretch>
        </p:blipFill>
        <p:spPr bwMode="auto">
          <a:xfrm>
            <a:off x="9148763" y="4343400"/>
            <a:ext cx="30019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82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971800" y="381000"/>
            <a:ext cx="9448800" cy="903288"/>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3600" kern="0" dirty="0" err="1">
                <a:solidFill>
                  <a:srgbClr val="002060"/>
                </a:solidFill>
                <a:effectLst>
                  <a:outerShdw blurRad="38100" dist="38100" dir="2700000" algn="tl">
                    <a:srgbClr val="000000">
                      <a:alpha val="43137"/>
                    </a:srgbClr>
                  </a:outerShdw>
                </a:effectLst>
                <a:latin typeface="Times New Roman" pitchFamily="18" charset="0"/>
              </a:rPr>
              <a:t>Bài</a:t>
            </a:r>
            <a:r>
              <a:rPr lang="en-US" sz="3600" kern="0" dirty="0">
                <a:solidFill>
                  <a:srgbClr val="002060"/>
                </a:solidFill>
                <a:effectLst>
                  <a:outerShdw blurRad="38100" dist="38100" dir="2700000" algn="tl">
                    <a:srgbClr val="000000">
                      <a:alpha val="43137"/>
                    </a:srgbClr>
                  </a:outerShdw>
                </a:effectLst>
                <a:latin typeface="Times New Roman" pitchFamily="18" charset="0"/>
              </a:rPr>
              <a:t> 2: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Điền</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vào</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chỗ</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kern="0" dirty="0" err="1">
                <a:solidFill>
                  <a:srgbClr val="002060"/>
                </a:solidFill>
                <a:effectLst>
                  <a:outerShdw blurRad="38100" dist="38100" dir="2700000" algn="tl">
                    <a:srgbClr val="000000">
                      <a:alpha val="43137"/>
                    </a:srgbClr>
                  </a:outerShdw>
                </a:effectLst>
                <a:latin typeface="Times New Roman" pitchFamily="18" charset="0"/>
              </a:rPr>
              <a:t>trống</a:t>
            </a:r>
            <a:r>
              <a:rPr lang="en-US" sz="3600" kern="0" dirty="0">
                <a:solidFill>
                  <a:srgbClr val="002060"/>
                </a:solidFill>
                <a:effectLst>
                  <a:outerShdw blurRad="38100" dist="38100" dir="2700000" algn="tl">
                    <a:srgbClr val="000000">
                      <a:alpha val="43137"/>
                    </a:srgbClr>
                  </a:outerShdw>
                </a:effectLst>
                <a:latin typeface="Times New Roman" pitchFamily="18" charset="0"/>
              </a:rPr>
              <a:t> </a:t>
            </a:r>
            <a:r>
              <a:rPr lang="en-US" sz="3600" i="1" kern="0" dirty="0" err="1">
                <a:solidFill>
                  <a:srgbClr val="002060"/>
                </a:solidFill>
                <a:effectLst>
                  <a:outerShdw blurRad="38100" dist="38100" dir="2700000" algn="tl">
                    <a:srgbClr val="000000">
                      <a:alpha val="43137"/>
                    </a:srgbClr>
                  </a:outerShdw>
                </a:effectLst>
                <a:latin typeface="Times New Roman" pitchFamily="18" charset="0"/>
              </a:rPr>
              <a:t>ăc</a:t>
            </a:r>
            <a:r>
              <a:rPr lang="en-US" sz="3600" kern="0" dirty="0">
                <a:solidFill>
                  <a:srgbClr val="002060"/>
                </a:solidFill>
                <a:effectLst>
                  <a:outerShdw blurRad="38100" dist="38100" dir="2700000" algn="tl">
                    <a:srgbClr val="000000">
                      <a:alpha val="43137"/>
                    </a:srgbClr>
                  </a:outerShdw>
                </a:effectLst>
                <a:latin typeface="Times New Roman" pitchFamily="18" charset="0"/>
              </a:rPr>
              <a:t> hay </a:t>
            </a:r>
            <a:r>
              <a:rPr lang="en-US" sz="3600" i="1" kern="0" dirty="0" err="1">
                <a:solidFill>
                  <a:srgbClr val="002060"/>
                </a:solidFill>
                <a:effectLst>
                  <a:outerShdw blurRad="38100" dist="38100" dir="2700000" algn="tl">
                    <a:srgbClr val="000000">
                      <a:alpha val="43137"/>
                    </a:srgbClr>
                  </a:outerShdw>
                </a:effectLst>
                <a:latin typeface="Times New Roman" pitchFamily="18" charset="0"/>
              </a:rPr>
              <a:t>oăc</a:t>
            </a:r>
            <a:r>
              <a:rPr lang="en-US" sz="3600" kern="0" dirty="0">
                <a:solidFill>
                  <a:srgbClr val="002060"/>
                </a:solidFill>
                <a:effectLst>
                  <a:outerShdw blurRad="38100" dist="38100" dir="2700000" algn="tl">
                    <a:srgbClr val="000000">
                      <a:alpha val="43137"/>
                    </a:srgbClr>
                  </a:outerShdw>
                </a:effectLst>
                <a:latin typeface="Times New Roman" pitchFamily="18" charset="0"/>
              </a:rPr>
              <a:t>:</a:t>
            </a:r>
          </a:p>
        </p:txBody>
      </p:sp>
      <p:sp>
        <p:nvSpPr>
          <p:cNvPr id="13315" name="Rectangle 5"/>
          <p:cNvSpPr>
            <a:spLocks noRot="1" noChangeArrowheads="1"/>
          </p:cNvSpPr>
          <p:nvPr/>
        </p:nvSpPr>
        <p:spPr bwMode="auto">
          <a:xfrm>
            <a:off x="-381000" y="2370138"/>
            <a:ext cx="4686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800" b="0">
                <a:solidFill>
                  <a:schemeClr val="bg1"/>
                </a:solidFill>
                <a:latin typeface="Times New Roman" pitchFamily="18" charset="0"/>
              </a:rPr>
              <a:t>- </a:t>
            </a:r>
            <a:r>
              <a:rPr lang="en-US" altLang="en-US" sz="4800" b="0">
                <a:solidFill>
                  <a:srgbClr val="0000FF"/>
                </a:solidFill>
                <a:latin typeface="Times New Roman" pitchFamily="18" charset="0"/>
              </a:rPr>
              <a:t>đọc ng… ngứ ;</a:t>
            </a:r>
          </a:p>
        </p:txBody>
      </p:sp>
      <p:sp>
        <p:nvSpPr>
          <p:cNvPr id="13316" name="Rectangle 6"/>
          <p:cNvSpPr>
            <a:spLocks noChangeArrowheads="1"/>
          </p:cNvSpPr>
          <p:nvPr/>
        </p:nvSpPr>
        <p:spPr bwMode="auto">
          <a:xfrm>
            <a:off x="3581400" y="2370138"/>
            <a:ext cx="483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schemeClr val="bg1"/>
                </a:solidFill>
                <a:latin typeface="Times New Roman" pitchFamily="18" charset="0"/>
                <a:cs typeface="Times New Roman" pitchFamily="18" charset="0"/>
              </a:rPr>
              <a:t>-</a:t>
            </a:r>
            <a:r>
              <a:rPr lang="en-US" altLang="en-US" sz="4800" b="0">
                <a:solidFill>
                  <a:srgbClr val="0000FF"/>
                </a:solidFill>
                <a:latin typeface="Times New Roman" pitchFamily="18" charset="0"/>
                <a:cs typeface="Times New Roman" pitchFamily="18" charset="0"/>
              </a:rPr>
              <a:t> ng …  tay nhau ;</a:t>
            </a:r>
          </a:p>
        </p:txBody>
      </p:sp>
      <p:sp>
        <p:nvSpPr>
          <p:cNvPr id="13317" name="TextBox 7"/>
          <p:cNvSpPr txBox="1">
            <a:spLocks noChangeArrowheads="1"/>
          </p:cNvSpPr>
          <p:nvPr/>
        </p:nvSpPr>
        <p:spPr bwMode="auto">
          <a:xfrm>
            <a:off x="8001000" y="2370138"/>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schemeClr val="bg1"/>
                </a:solidFill>
                <a:latin typeface="Times New Roman" pitchFamily="18" charset="0"/>
                <a:cs typeface="Times New Roman" pitchFamily="18" charset="0"/>
              </a:rPr>
              <a:t>-</a:t>
            </a:r>
            <a:r>
              <a:rPr lang="en-US" altLang="en-US" sz="4800" b="0">
                <a:solidFill>
                  <a:srgbClr val="0000FF"/>
                </a:solidFill>
                <a:latin typeface="Times New Roman" pitchFamily="18" charset="0"/>
                <a:cs typeface="Times New Roman" pitchFamily="18" charset="0"/>
              </a:rPr>
              <a:t> dấu ng … đơn</a:t>
            </a:r>
          </a:p>
        </p:txBody>
      </p:sp>
      <p:sp>
        <p:nvSpPr>
          <p:cNvPr id="9" name="TextBox 8"/>
          <p:cNvSpPr txBox="1">
            <a:spLocks noChangeArrowheads="1"/>
          </p:cNvSpPr>
          <p:nvPr/>
        </p:nvSpPr>
        <p:spPr bwMode="auto">
          <a:xfrm>
            <a:off x="1676400" y="2286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srgbClr val="FF0000"/>
                </a:solidFill>
                <a:latin typeface="Times New Roman" pitchFamily="18" charset="0"/>
                <a:cs typeface="Times New Roman" pitchFamily="18" charset="0"/>
              </a:rPr>
              <a:t>ăc</a:t>
            </a:r>
          </a:p>
        </p:txBody>
      </p:sp>
      <p:sp>
        <p:nvSpPr>
          <p:cNvPr id="10" name="TextBox 9"/>
          <p:cNvSpPr txBox="1">
            <a:spLocks noChangeArrowheads="1"/>
          </p:cNvSpPr>
          <p:nvPr/>
        </p:nvSpPr>
        <p:spPr bwMode="auto">
          <a:xfrm>
            <a:off x="10021888" y="2370138"/>
            <a:ext cx="1255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srgbClr val="FF0000"/>
                </a:solidFill>
                <a:latin typeface="Times New Roman" pitchFamily="18" charset="0"/>
                <a:cs typeface="Times New Roman" pitchFamily="18" charset="0"/>
              </a:rPr>
              <a:t>oăc</a:t>
            </a:r>
          </a:p>
        </p:txBody>
      </p:sp>
      <p:sp>
        <p:nvSpPr>
          <p:cNvPr id="11" name="TextBox 10"/>
          <p:cNvSpPr txBox="1">
            <a:spLocks noChangeArrowheads="1"/>
          </p:cNvSpPr>
          <p:nvPr/>
        </p:nvSpPr>
        <p:spPr bwMode="auto">
          <a:xfrm>
            <a:off x="4608513" y="2370138"/>
            <a:ext cx="106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800" b="0">
                <a:solidFill>
                  <a:srgbClr val="FF0000"/>
                </a:solidFill>
                <a:latin typeface="Times New Roman" pitchFamily="18" charset="0"/>
                <a:cs typeface="Times New Roman" pitchFamily="18" charset="0"/>
              </a:rPr>
              <a:t>oăc</a:t>
            </a:r>
          </a:p>
        </p:txBody>
      </p:sp>
      <p:sp>
        <p:nvSpPr>
          <p:cNvPr id="13321" name="TextBox 16"/>
          <p:cNvSpPr txBox="1">
            <a:spLocks noChangeArrowheads="1"/>
          </p:cNvSpPr>
          <p:nvPr/>
        </p:nvSpPr>
        <p:spPr bwMode="auto">
          <a:xfrm>
            <a:off x="10345738" y="273685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000" b="0">
                <a:solidFill>
                  <a:srgbClr val="FF0000"/>
                </a:solidFill>
                <a:latin typeface=".VnTime" pitchFamily="34" charset="0"/>
              </a:rPr>
              <a:t>.</a:t>
            </a:r>
          </a:p>
        </p:txBody>
      </p:sp>
      <p:cxnSp>
        <p:nvCxnSpPr>
          <p:cNvPr id="13322" name="Straight Connector 19"/>
          <p:cNvCxnSpPr>
            <a:cxnSpLocks noChangeShapeType="1"/>
          </p:cNvCxnSpPr>
          <p:nvPr/>
        </p:nvCxnSpPr>
        <p:spPr bwMode="auto">
          <a:xfrm rot="5400000">
            <a:off x="2103438" y="2387600"/>
            <a:ext cx="152400" cy="92075"/>
          </a:xfrm>
          <a:prstGeom prst="line">
            <a:avLst/>
          </a:prstGeom>
          <a:noFill/>
          <a:ln w="12700" cmpd="thickThin" algn="ctr">
            <a:solidFill>
              <a:srgbClr val="000099"/>
            </a:solidFill>
            <a:round/>
            <a:headEnd/>
            <a:tailEnd/>
          </a:ln>
          <a:extLst>
            <a:ext uri="{909E8E84-426E-40DD-AFC4-6F175D3DCCD1}">
              <a14:hiddenFill xmlns:a14="http://schemas.microsoft.com/office/drawing/2010/main">
                <a:noFill/>
              </a14:hiddenFill>
            </a:ext>
          </a:extLst>
        </p:spPr>
      </p:cxnSp>
      <p:cxnSp>
        <p:nvCxnSpPr>
          <p:cNvPr id="13323" name="Straight Connector 29"/>
          <p:cNvCxnSpPr>
            <a:cxnSpLocks noChangeShapeType="1"/>
          </p:cNvCxnSpPr>
          <p:nvPr/>
        </p:nvCxnSpPr>
        <p:spPr bwMode="auto">
          <a:xfrm flipV="1">
            <a:off x="5145088" y="2466975"/>
            <a:ext cx="112712" cy="92075"/>
          </a:xfrm>
          <a:prstGeom prst="line">
            <a:avLst/>
          </a:prstGeom>
          <a:noFill/>
          <a:ln w="12700" cmpd="thickThin" algn="ctr">
            <a:solidFill>
              <a:srgbClr val="FF0000"/>
            </a:solidFill>
            <a:round/>
            <a:headEnd/>
            <a:tailEnd/>
          </a:ln>
          <a:extLst>
            <a:ext uri="{909E8E84-426E-40DD-AFC4-6F175D3DCCD1}">
              <a14:hiddenFill xmlns:a14="http://schemas.microsoft.com/office/drawing/2010/main">
                <a:noFill/>
              </a14:hiddenFill>
            </a:ext>
          </a:extLst>
        </p:spPr>
      </p:cxnSp>
      <p:pic>
        <p:nvPicPr>
          <p:cNvPr id="13324" name="Picture 17" descr="Muốn học tiếng Nhật bắt đầu từ đâu?"/>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7385" t="17229" r="7368" b="11366"/>
          <a:stretch>
            <a:fillRect/>
          </a:stretch>
        </p:blipFill>
        <p:spPr bwMode="auto">
          <a:xfrm>
            <a:off x="9148763" y="4343400"/>
            <a:ext cx="30019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971800" y="381000"/>
            <a:ext cx="9448800" cy="90328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1F497D"/>
              </a:buClr>
              <a:buSzPct val="70000"/>
              <a:buFontTx/>
              <a:buNone/>
              <a:tabLst/>
              <a:defRPr/>
            </a:pP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2: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Điền</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vào</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chỗ</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trống</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3600" b="1" i="1"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ăc</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 hay </a:t>
            </a:r>
            <a:r>
              <a:rPr kumimoji="0" lang="en-US" sz="3600" b="1" i="1"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oăc</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mn-cs"/>
              </a:rPr>
              <a:t>:</a:t>
            </a:r>
          </a:p>
        </p:txBody>
      </p:sp>
      <p:sp>
        <p:nvSpPr>
          <p:cNvPr id="13315" name="Rectangle 5"/>
          <p:cNvSpPr>
            <a:spLocks noRot="1" noChangeArrowheads="1"/>
          </p:cNvSpPr>
          <p:nvPr/>
        </p:nvSpPr>
        <p:spPr bwMode="auto">
          <a:xfrm>
            <a:off x="-381000" y="2370138"/>
            <a:ext cx="4686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prstClr val="white"/>
                </a:solidFill>
                <a:effectLst/>
                <a:uLnTx/>
                <a:uFillTx/>
                <a:latin typeface="Times New Roman" pitchFamily="18" charset="0"/>
                <a:ea typeface="+mn-ea"/>
                <a:cs typeface="+mn-cs"/>
              </a:rPr>
              <a:t>- </a:t>
            </a:r>
            <a:r>
              <a:rPr kumimoji="0" lang="en-US" altLang="en-US" sz="4800" b="0" i="0" u="none" strike="noStrike" kern="1200" cap="none" spc="0" normalizeH="0" baseline="0" noProof="0">
                <a:ln>
                  <a:noFill/>
                </a:ln>
                <a:solidFill>
                  <a:srgbClr val="0000FF"/>
                </a:solidFill>
                <a:effectLst/>
                <a:uLnTx/>
                <a:uFillTx/>
                <a:latin typeface="Times New Roman" pitchFamily="18" charset="0"/>
                <a:ea typeface="+mn-ea"/>
                <a:cs typeface="+mn-cs"/>
              </a:rPr>
              <a:t>đọc ng… ngứ ;</a:t>
            </a:r>
          </a:p>
        </p:txBody>
      </p:sp>
      <p:sp>
        <p:nvSpPr>
          <p:cNvPr id="13316" name="Rectangle 6"/>
          <p:cNvSpPr>
            <a:spLocks noChangeArrowheads="1"/>
          </p:cNvSpPr>
          <p:nvPr/>
        </p:nvSpPr>
        <p:spPr bwMode="auto">
          <a:xfrm>
            <a:off x="3581400" y="2370138"/>
            <a:ext cx="483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a:t>
            </a:r>
            <a:r>
              <a:rPr kumimoji="0" lang="en-US" altLang="en-US" sz="4800" b="0"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ng …  tay nhau ;</a:t>
            </a:r>
          </a:p>
        </p:txBody>
      </p:sp>
      <p:sp>
        <p:nvSpPr>
          <p:cNvPr id="13317" name="TextBox 7"/>
          <p:cNvSpPr txBox="1">
            <a:spLocks noChangeArrowheads="1"/>
          </p:cNvSpPr>
          <p:nvPr/>
        </p:nvSpPr>
        <p:spPr bwMode="auto">
          <a:xfrm>
            <a:off x="8001000" y="2370138"/>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a:t>
            </a:r>
            <a:r>
              <a:rPr kumimoji="0" lang="en-US" altLang="en-US" sz="4800" b="0"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dấu ng … đơn</a:t>
            </a:r>
          </a:p>
        </p:txBody>
      </p:sp>
      <p:sp>
        <p:nvSpPr>
          <p:cNvPr id="9" name="TextBox 8"/>
          <p:cNvSpPr txBox="1">
            <a:spLocks noChangeArrowheads="1"/>
          </p:cNvSpPr>
          <p:nvPr/>
        </p:nvSpPr>
        <p:spPr bwMode="auto">
          <a:xfrm>
            <a:off x="1676400" y="2286000"/>
            <a:ext cx="76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ăc</a:t>
            </a:r>
          </a:p>
        </p:txBody>
      </p:sp>
      <p:sp>
        <p:nvSpPr>
          <p:cNvPr id="10" name="TextBox 9"/>
          <p:cNvSpPr txBox="1">
            <a:spLocks noChangeArrowheads="1"/>
          </p:cNvSpPr>
          <p:nvPr/>
        </p:nvSpPr>
        <p:spPr bwMode="auto">
          <a:xfrm>
            <a:off x="10021888" y="2370138"/>
            <a:ext cx="1255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oăc</a:t>
            </a:r>
          </a:p>
        </p:txBody>
      </p:sp>
      <p:sp>
        <p:nvSpPr>
          <p:cNvPr id="11" name="TextBox 10"/>
          <p:cNvSpPr txBox="1">
            <a:spLocks noChangeArrowheads="1"/>
          </p:cNvSpPr>
          <p:nvPr/>
        </p:nvSpPr>
        <p:spPr bwMode="auto">
          <a:xfrm>
            <a:off x="4608513" y="2370138"/>
            <a:ext cx="106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oăc</a:t>
            </a:r>
          </a:p>
        </p:txBody>
      </p:sp>
      <p:sp>
        <p:nvSpPr>
          <p:cNvPr id="13321" name="TextBox 16"/>
          <p:cNvSpPr txBox="1">
            <a:spLocks noChangeArrowheads="1"/>
          </p:cNvSpPr>
          <p:nvPr/>
        </p:nvSpPr>
        <p:spPr bwMode="auto">
          <a:xfrm>
            <a:off x="10345738" y="273685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FF0000"/>
                </a:solidFill>
                <a:effectLst/>
                <a:uLnTx/>
                <a:uFillTx/>
                <a:latin typeface=".VnTime" pitchFamily="34" charset="0"/>
                <a:ea typeface="+mn-ea"/>
                <a:cs typeface="+mn-cs"/>
              </a:rPr>
              <a:t>.</a:t>
            </a:r>
          </a:p>
        </p:txBody>
      </p:sp>
      <p:cxnSp>
        <p:nvCxnSpPr>
          <p:cNvPr id="13322" name="Straight Connector 19"/>
          <p:cNvCxnSpPr>
            <a:cxnSpLocks noChangeShapeType="1"/>
          </p:cNvCxnSpPr>
          <p:nvPr/>
        </p:nvCxnSpPr>
        <p:spPr bwMode="auto">
          <a:xfrm rot="5400000">
            <a:off x="2103438" y="2387600"/>
            <a:ext cx="152400" cy="92075"/>
          </a:xfrm>
          <a:prstGeom prst="line">
            <a:avLst/>
          </a:prstGeom>
          <a:noFill/>
          <a:ln w="12700" cmpd="thickThin" algn="ctr">
            <a:solidFill>
              <a:srgbClr val="000099"/>
            </a:solidFill>
            <a:round/>
            <a:headEnd/>
            <a:tailEnd/>
          </a:ln>
          <a:extLst>
            <a:ext uri="{909E8E84-426E-40DD-AFC4-6F175D3DCCD1}">
              <a14:hiddenFill xmlns:a14="http://schemas.microsoft.com/office/drawing/2010/main">
                <a:noFill/>
              </a14:hiddenFill>
            </a:ext>
          </a:extLst>
        </p:spPr>
      </p:cxnSp>
      <p:cxnSp>
        <p:nvCxnSpPr>
          <p:cNvPr id="13323" name="Straight Connector 29"/>
          <p:cNvCxnSpPr>
            <a:cxnSpLocks noChangeShapeType="1"/>
          </p:cNvCxnSpPr>
          <p:nvPr/>
        </p:nvCxnSpPr>
        <p:spPr bwMode="auto">
          <a:xfrm flipV="1">
            <a:off x="5145088" y="2466975"/>
            <a:ext cx="112712" cy="92075"/>
          </a:xfrm>
          <a:prstGeom prst="line">
            <a:avLst/>
          </a:prstGeom>
          <a:noFill/>
          <a:ln w="12700" cmpd="thickThin" algn="ctr">
            <a:solidFill>
              <a:srgbClr val="FF0000"/>
            </a:solidFill>
            <a:round/>
            <a:headEnd/>
            <a:tailEnd/>
          </a:ln>
          <a:extLst>
            <a:ext uri="{909E8E84-426E-40DD-AFC4-6F175D3DCCD1}">
              <a14:hiddenFill xmlns:a14="http://schemas.microsoft.com/office/drawing/2010/main">
                <a:noFill/>
              </a14:hiddenFill>
            </a:ext>
          </a:extLst>
        </p:spPr>
      </p:cxnSp>
      <p:pic>
        <p:nvPicPr>
          <p:cNvPr id="13324" name="Picture 17" descr="Muốn học tiếng Nhật bắt đầu từ đâu?"/>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7385" t="17229" r="7368" b="11366"/>
          <a:stretch>
            <a:fillRect/>
          </a:stretch>
        </p:blipFill>
        <p:spPr bwMode="auto">
          <a:xfrm>
            <a:off x="9148763" y="4343400"/>
            <a:ext cx="30019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77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889000"/>
            <a:ext cx="9861550" cy="1371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u="sng" kern="0" dirty="0" err="1">
                <a:solidFill>
                  <a:srgbClr val="002060"/>
                </a:solidFill>
                <a:effectLst>
                  <a:outerShdw blurRad="38100" dist="38100" dir="2700000" algn="tl">
                    <a:srgbClr val="000000">
                      <a:alpha val="43137"/>
                    </a:srgbClr>
                  </a:outerShdw>
                </a:effectLst>
                <a:latin typeface="Times New Roman" pitchFamily="18" charset="0"/>
              </a:rPr>
              <a:t>Bài</a:t>
            </a:r>
            <a:r>
              <a:rPr lang="en-US" sz="4300" u="sng" kern="0" dirty="0">
                <a:solidFill>
                  <a:srgbClr val="002060"/>
                </a:solidFill>
                <a:effectLst>
                  <a:outerShdw blurRad="38100" dist="38100" dir="2700000" algn="tl">
                    <a:srgbClr val="000000">
                      <a:alpha val="43137"/>
                    </a:srgbClr>
                  </a:outerShdw>
                </a:effectLst>
                <a:latin typeface="Times New Roman" pitchFamily="18" charset="0"/>
              </a:rPr>
              <a:t> 3</a:t>
            </a:r>
            <a:r>
              <a:rPr lang="en-US" sz="4300" kern="0" dirty="0">
                <a:solidFill>
                  <a:srgbClr val="002060"/>
                </a:solidFill>
                <a:effectLst>
                  <a:outerShdw blurRad="38100" dist="38100" dir="2700000" algn="tl">
                    <a:srgbClr val="000000">
                      <a:alpha val="43137"/>
                    </a:srgbClr>
                  </a:outerShdw>
                </a:effectLst>
                <a:latin typeface="Times New Roman" pitchFamily="18" charset="0"/>
              </a:rPr>
              <a:t>: </a:t>
            </a:r>
            <a:r>
              <a:rPr lang="en-US" sz="4300" kern="0" dirty="0" err="1">
                <a:solidFill>
                  <a:srgbClr val="002060"/>
                </a:solidFill>
                <a:effectLst>
                  <a:outerShdw blurRad="38100" dist="38100" dir="2700000" algn="tl">
                    <a:srgbClr val="000000">
                      <a:alpha val="43137"/>
                    </a:srgbClr>
                  </a:outerShdw>
                </a:effectLst>
                <a:latin typeface="Times New Roman" pitchFamily="18" charset="0"/>
              </a:rPr>
              <a:t>Tìm</a:t>
            </a:r>
            <a:r>
              <a:rPr lang="en-US" sz="4300" kern="0" dirty="0">
                <a:solidFill>
                  <a:srgbClr val="002060"/>
                </a:solidFill>
                <a:effectLst>
                  <a:outerShdw blurRad="38100" dist="38100" dir="2700000" algn="tl">
                    <a:srgbClr val="000000">
                      <a:alpha val="43137"/>
                    </a:srgbClr>
                  </a:outerShdw>
                </a:effectLst>
                <a:latin typeface="Times New Roman" pitchFamily="18" charset="0"/>
              </a:rPr>
              <a:t> </a:t>
            </a:r>
            <a:r>
              <a:rPr lang="en-US" sz="4300" kern="0" dirty="0" err="1">
                <a:solidFill>
                  <a:srgbClr val="002060"/>
                </a:solidFill>
                <a:effectLst>
                  <a:outerShdw blurRad="38100" dist="38100" dir="2700000" algn="tl">
                    <a:srgbClr val="000000">
                      <a:alpha val="43137"/>
                    </a:srgbClr>
                  </a:outerShdw>
                </a:effectLst>
                <a:latin typeface="Times New Roman" pitchFamily="18" charset="0"/>
              </a:rPr>
              <a:t>các</a:t>
            </a:r>
            <a:r>
              <a:rPr lang="en-US" sz="4300" kern="0" dirty="0">
                <a:solidFill>
                  <a:srgbClr val="002060"/>
                </a:solidFill>
                <a:effectLst>
                  <a:outerShdw blurRad="38100" dist="38100" dir="2700000" algn="tl">
                    <a:srgbClr val="000000">
                      <a:alpha val="43137"/>
                    </a:srgbClr>
                  </a:outerShdw>
                </a:effectLst>
                <a:latin typeface="Times New Roman" pitchFamily="18" charset="0"/>
              </a:rPr>
              <a:t> </a:t>
            </a:r>
            <a:r>
              <a:rPr lang="en-US" sz="4300" kern="0" dirty="0" err="1">
                <a:solidFill>
                  <a:srgbClr val="002060"/>
                </a:solidFill>
                <a:effectLst>
                  <a:outerShdw blurRad="38100" dist="38100" dir="2700000" algn="tl">
                    <a:srgbClr val="000000">
                      <a:alpha val="43137"/>
                    </a:srgbClr>
                  </a:outerShdw>
                </a:effectLst>
                <a:latin typeface="Times New Roman" pitchFamily="18" charset="0"/>
              </a:rPr>
              <a:t>từ</a:t>
            </a:r>
            <a:r>
              <a:rPr lang="en-US" sz="4300" kern="0" dirty="0">
                <a:solidFill>
                  <a:srgbClr val="002060"/>
                </a:solidFill>
                <a:effectLst>
                  <a:outerShdw blurRad="38100" dist="38100" dir="2700000" algn="tl">
                    <a:srgbClr val="000000">
                      <a:alpha val="43137"/>
                    </a:srgbClr>
                  </a:outerShdw>
                </a:effectLst>
                <a:latin typeface="Times New Roman" pitchFamily="18" charset="0"/>
              </a:rPr>
              <a:t>:</a:t>
            </a:r>
          </a:p>
          <a:p>
            <a:pPr marL="342900" indent="-342900" eaLnBrk="1" hangingPunct="1">
              <a:spcBef>
                <a:spcPct val="20000"/>
              </a:spcBef>
              <a:buClr>
                <a:schemeClr val="tx2"/>
              </a:buClr>
              <a:buSzPct val="70000"/>
              <a:defRPr/>
            </a:pPr>
            <a:r>
              <a:rPr lang="en-US" sz="4300" b="0" kern="0" dirty="0">
                <a:solidFill>
                  <a:srgbClr val="002060"/>
                </a:solidFill>
                <a:effectLst>
                  <a:outerShdw blurRad="38100" dist="38100" dir="2700000" algn="tl">
                    <a:srgbClr val="000000">
                      <a:alpha val="43137"/>
                    </a:srgbClr>
                  </a:outerShdw>
                </a:effectLst>
                <a:latin typeface="Times New Roman" pitchFamily="18" charset="0"/>
              </a:rPr>
              <a:t>b. </a:t>
            </a:r>
            <a:r>
              <a:rPr lang="en-US" sz="4300" b="0" kern="0" dirty="0" err="1">
                <a:solidFill>
                  <a:srgbClr val="002060"/>
                </a:solidFill>
                <a:effectLst>
                  <a:outerShdw blurRad="38100" dist="38100" dir="2700000" algn="tl">
                    <a:srgbClr val="000000">
                      <a:alpha val="43137"/>
                    </a:srgbClr>
                  </a:outerShdw>
                </a:effectLst>
                <a:latin typeface="Times New Roman" pitchFamily="18" charset="0"/>
              </a:rPr>
              <a:t>Chứa</a:t>
            </a:r>
            <a:r>
              <a:rPr lang="en-US" sz="4300" b="0" kern="0" dirty="0">
                <a:solidFill>
                  <a:srgbClr val="002060"/>
                </a:solidFill>
                <a:effectLst>
                  <a:outerShdw blurRad="38100" dist="38100" dir="2700000" algn="tl">
                    <a:srgbClr val="000000">
                      <a:alpha val="43137"/>
                    </a:srgbClr>
                  </a:outerShdw>
                </a:effectLst>
                <a:latin typeface="Times New Roman" pitchFamily="18" charset="0"/>
              </a:rPr>
              <a:t> </a:t>
            </a:r>
            <a:r>
              <a:rPr lang="en-US" sz="4300" b="0" kern="0" err="1">
                <a:solidFill>
                  <a:srgbClr val="002060"/>
                </a:solidFill>
                <a:effectLst>
                  <a:outerShdw blurRad="38100" dist="38100" dir="2700000" algn="tl">
                    <a:srgbClr val="000000">
                      <a:alpha val="43137"/>
                    </a:srgbClr>
                  </a:outerShdw>
                </a:effectLst>
                <a:latin typeface="Times New Roman" pitchFamily="18" charset="0"/>
              </a:rPr>
              <a:t>tiếng</a:t>
            </a:r>
            <a:r>
              <a:rPr lang="en-US" sz="4300" b="0" kern="0">
                <a:solidFill>
                  <a:srgbClr val="002060"/>
                </a:solidFill>
                <a:effectLst>
                  <a:outerShdw blurRad="38100" dist="38100" dir="2700000" algn="tl">
                    <a:srgbClr val="000000">
                      <a:alpha val="43137"/>
                    </a:srgbClr>
                  </a:outerShdw>
                </a:effectLst>
                <a:latin typeface="Times New Roman" pitchFamily="18" charset="0"/>
              </a:rPr>
              <a:t> bắt đầu bằng tr hoặc ch, có nghĩa như sau:</a:t>
            </a:r>
            <a:endParaRPr lang="en-US" sz="4300" b="0" kern="0" dirty="0">
              <a:solidFill>
                <a:srgbClr val="002060"/>
              </a:solidFill>
              <a:effectLst>
                <a:outerShdw blurRad="38100" dist="38100" dir="2700000" algn="tl">
                  <a:srgbClr val="000000">
                    <a:alpha val="43137"/>
                  </a:srgbClr>
                </a:outerShdw>
              </a:effectLst>
              <a:latin typeface="Times New Roman" pitchFamily="18" charset="0"/>
            </a:endParaRPr>
          </a:p>
        </p:txBody>
      </p:sp>
      <p:sp>
        <p:nvSpPr>
          <p:cNvPr id="8" name="Rectangle 3"/>
          <p:cNvSpPr txBox="1">
            <a:spLocks noChangeArrowheads="1"/>
          </p:cNvSpPr>
          <p:nvPr/>
        </p:nvSpPr>
        <p:spPr bwMode="auto">
          <a:xfrm>
            <a:off x="1371600" y="3124200"/>
            <a:ext cx="6248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kern="0" dirty="0">
                <a:solidFill>
                  <a:srgbClr val="FF0000"/>
                </a:solidFill>
                <a:latin typeface="Times New Roman" pitchFamily="18" charset="0"/>
              </a:rPr>
              <a:t>- </a:t>
            </a:r>
            <a:r>
              <a:rPr lang="en-US" sz="4300" b="0" kern="0" dirty="0" err="1">
                <a:solidFill>
                  <a:srgbClr val="FF0000"/>
                </a:solidFill>
                <a:latin typeface="Times New Roman" pitchFamily="18" charset="0"/>
              </a:rPr>
              <a:t>Trái</a:t>
            </a:r>
            <a:r>
              <a:rPr lang="en-US" sz="4300" b="0" kern="0" dirty="0">
                <a:solidFill>
                  <a:srgbClr val="FF0000"/>
                </a:solidFill>
                <a:latin typeface="Times New Roman" pitchFamily="18" charset="0"/>
              </a:rPr>
              <a:t> </a:t>
            </a:r>
            <a:r>
              <a:rPr lang="en-US" sz="4300" b="0" kern="0" dirty="0" err="1">
                <a:solidFill>
                  <a:srgbClr val="FF0000"/>
                </a:solidFill>
                <a:latin typeface="Times New Roman" pitchFamily="18" charset="0"/>
              </a:rPr>
              <a:t>nghĩa</a:t>
            </a:r>
            <a:r>
              <a:rPr lang="en-US" sz="4300" b="0" kern="0" dirty="0">
                <a:solidFill>
                  <a:srgbClr val="FF0000"/>
                </a:solidFill>
                <a:latin typeface="Times New Roman" pitchFamily="18" charset="0"/>
              </a:rPr>
              <a:t> </a:t>
            </a:r>
            <a:r>
              <a:rPr lang="en-US" sz="4300" b="0" kern="0" err="1">
                <a:solidFill>
                  <a:srgbClr val="FF0000"/>
                </a:solidFill>
                <a:latin typeface="Times New Roman" pitchFamily="18" charset="0"/>
              </a:rPr>
              <a:t>với</a:t>
            </a:r>
            <a:r>
              <a:rPr lang="en-US" sz="4300" b="0" kern="0">
                <a:solidFill>
                  <a:srgbClr val="FF0000"/>
                </a:solidFill>
                <a:latin typeface="Times New Roman" pitchFamily="18" charset="0"/>
              </a:rPr>
              <a:t> </a:t>
            </a:r>
            <a:r>
              <a:rPr lang="en-US" sz="4300" b="0" i="1" u="sng" kern="0">
                <a:solidFill>
                  <a:srgbClr val="FF0000"/>
                </a:solidFill>
                <a:latin typeface="Times New Roman" pitchFamily="18" charset="0"/>
              </a:rPr>
              <a:t>riêng</a:t>
            </a:r>
            <a:r>
              <a:rPr lang="en-US" sz="4300" b="0" i="1" kern="0">
                <a:solidFill>
                  <a:srgbClr val="FF0000"/>
                </a:solidFill>
                <a:latin typeface="Times New Roman" pitchFamily="18" charset="0"/>
              </a:rPr>
              <a:t> </a:t>
            </a:r>
            <a:r>
              <a:rPr lang="en-US" sz="4300" b="0" i="1" kern="0" dirty="0" err="1">
                <a:solidFill>
                  <a:srgbClr val="FF0000"/>
                </a:solidFill>
                <a:latin typeface="Times New Roman" pitchFamily="18" charset="0"/>
              </a:rPr>
              <a:t>là</a:t>
            </a:r>
            <a:r>
              <a:rPr lang="en-US" sz="4300" b="0" i="1" kern="0" dirty="0">
                <a:solidFill>
                  <a:srgbClr val="FF0000"/>
                </a:solidFill>
                <a:latin typeface="Times New Roman" pitchFamily="18" charset="0"/>
              </a:rPr>
              <a:t>:…</a:t>
            </a:r>
          </a:p>
        </p:txBody>
      </p:sp>
      <p:sp>
        <p:nvSpPr>
          <p:cNvPr id="9" name="Rectangle 3"/>
          <p:cNvSpPr txBox="1">
            <a:spLocks noChangeArrowheads="1"/>
          </p:cNvSpPr>
          <p:nvPr/>
        </p:nvSpPr>
        <p:spPr bwMode="auto">
          <a:xfrm>
            <a:off x="1371600" y="3810000"/>
            <a:ext cx="6248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kern="0" dirty="0">
                <a:solidFill>
                  <a:srgbClr val="FF0000"/>
                </a:solidFill>
                <a:latin typeface="Times New Roman" pitchFamily="18" charset="0"/>
              </a:rPr>
              <a:t>- </a:t>
            </a:r>
            <a:r>
              <a:rPr lang="en-US" sz="4300" b="0" kern="0" dirty="0" err="1">
                <a:solidFill>
                  <a:srgbClr val="FF0000"/>
                </a:solidFill>
                <a:latin typeface="Times New Roman" pitchFamily="18" charset="0"/>
              </a:rPr>
              <a:t>Cùng</a:t>
            </a:r>
            <a:r>
              <a:rPr lang="en-US" sz="4300" b="0" kern="0" dirty="0">
                <a:solidFill>
                  <a:srgbClr val="FF0000"/>
                </a:solidFill>
                <a:latin typeface="Times New Roman" pitchFamily="18" charset="0"/>
              </a:rPr>
              <a:t> </a:t>
            </a:r>
            <a:r>
              <a:rPr lang="en-US" sz="4300" b="0" kern="0" dirty="0" err="1">
                <a:solidFill>
                  <a:srgbClr val="FF0000"/>
                </a:solidFill>
                <a:latin typeface="Times New Roman" pitchFamily="18" charset="0"/>
              </a:rPr>
              <a:t>nghĩa</a:t>
            </a:r>
            <a:r>
              <a:rPr lang="en-US" sz="4300" b="0" kern="0" dirty="0">
                <a:solidFill>
                  <a:srgbClr val="FF0000"/>
                </a:solidFill>
                <a:latin typeface="Times New Roman" pitchFamily="18" charset="0"/>
              </a:rPr>
              <a:t> </a:t>
            </a:r>
            <a:r>
              <a:rPr lang="en-US" sz="4300" b="0" kern="0" err="1">
                <a:solidFill>
                  <a:srgbClr val="FF0000"/>
                </a:solidFill>
                <a:latin typeface="Times New Roman" pitchFamily="18" charset="0"/>
              </a:rPr>
              <a:t>với</a:t>
            </a:r>
            <a:r>
              <a:rPr lang="en-US" sz="4300" b="0" kern="0">
                <a:solidFill>
                  <a:srgbClr val="FF0000"/>
                </a:solidFill>
                <a:latin typeface="Times New Roman" pitchFamily="18" charset="0"/>
              </a:rPr>
              <a:t> </a:t>
            </a:r>
            <a:r>
              <a:rPr lang="en-US" sz="4300" b="0" i="1" u="sng" kern="0">
                <a:solidFill>
                  <a:srgbClr val="FF0000"/>
                </a:solidFill>
                <a:latin typeface="Times New Roman" pitchFamily="18" charset="0"/>
              </a:rPr>
              <a:t>leo</a:t>
            </a:r>
            <a:r>
              <a:rPr lang="en-US" sz="4300" b="0" i="1" kern="0">
                <a:solidFill>
                  <a:srgbClr val="FF0000"/>
                </a:solidFill>
                <a:latin typeface="Times New Roman" pitchFamily="18" charset="0"/>
              </a:rPr>
              <a:t> </a:t>
            </a:r>
            <a:r>
              <a:rPr lang="en-US" sz="4300" b="0" i="1" kern="0" dirty="0" err="1">
                <a:solidFill>
                  <a:srgbClr val="FF0000"/>
                </a:solidFill>
                <a:latin typeface="Times New Roman" pitchFamily="18" charset="0"/>
              </a:rPr>
              <a:t>là</a:t>
            </a:r>
            <a:r>
              <a:rPr lang="en-US" sz="4300" b="0" i="1" kern="0" dirty="0">
                <a:solidFill>
                  <a:srgbClr val="FF0000"/>
                </a:solidFill>
                <a:latin typeface="Times New Roman" pitchFamily="18" charset="0"/>
              </a:rPr>
              <a:t>:…</a:t>
            </a:r>
          </a:p>
        </p:txBody>
      </p:sp>
      <p:sp>
        <p:nvSpPr>
          <p:cNvPr id="10" name="Rectangle 3"/>
          <p:cNvSpPr txBox="1">
            <a:spLocks noChangeArrowheads="1"/>
          </p:cNvSpPr>
          <p:nvPr/>
        </p:nvSpPr>
        <p:spPr bwMode="auto">
          <a:xfrm>
            <a:off x="1371600" y="4572000"/>
            <a:ext cx="9894888" cy="1676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kern="0">
                <a:solidFill>
                  <a:srgbClr val="FF0000"/>
                </a:solidFill>
                <a:latin typeface="Times New Roman" pitchFamily="18" charset="0"/>
              </a:rPr>
              <a:t>- Vật đựng nước để rửa mặt, rửa tay, rửa rau</a:t>
            </a:r>
            <a:r>
              <a:rPr lang="en-US" sz="4300" b="0" i="1" kern="0">
                <a:solidFill>
                  <a:srgbClr val="FF0000"/>
                </a:solidFill>
                <a:latin typeface="Times New Roman" pitchFamily="18" charset="0"/>
              </a:rPr>
              <a:t>:…</a:t>
            </a:r>
            <a:endParaRPr lang="en-US" sz="4300" b="0" i="1" kern="0" dirty="0">
              <a:solidFill>
                <a:srgbClr val="FF0000"/>
              </a:solidFill>
              <a:latin typeface="Times New Roman" pitchFamily="18" charset="0"/>
            </a:endParaRPr>
          </a:p>
        </p:txBody>
      </p:sp>
      <p:sp>
        <p:nvSpPr>
          <p:cNvPr id="11" name="Rectangle 3"/>
          <p:cNvSpPr txBox="1">
            <a:spLocks noChangeArrowheads="1"/>
          </p:cNvSpPr>
          <p:nvPr/>
        </p:nvSpPr>
        <p:spPr bwMode="auto">
          <a:xfrm>
            <a:off x="2667000" y="5257800"/>
            <a:ext cx="17526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i="1" kern="0">
                <a:solidFill>
                  <a:srgbClr val="00B050"/>
                </a:solidFill>
                <a:latin typeface="Times New Roman" pitchFamily="18" charset="0"/>
              </a:rPr>
              <a:t> chậu</a:t>
            </a:r>
            <a:endParaRPr lang="en-US" sz="4300" b="0" i="1" kern="0" dirty="0">
              <a:solidFill>
                <a:srgbClr val="00B050"/>
              </a:solidFill>
              <a:latin typeface="Times New Roman" pitchFamily="18" charset="0"/>
            </a:endParaRPr>
          </a:p>
        </p:txBody>
      </p:sp>
      <p:sp>
        <p:nvSpPr>
          <p:cNvPr id="12" name="Rectangle 3"/>
          <p:cNvSpPr txBox="1">
            <a:spLocks noChangeArrowheads="1"/>
          </p:cNvSpPr>
          <p:nvPr/>
        </p:nvSpPr>
        <p:spPr bwMode="auto">
          <a:xfrm>
            <a:off x="6667500" y="3810000"/>
            <a:ext cx="19050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i="1" kern="0">
                <a:solidFill>
                  <a:srgbClr val="00B050"/>
                </a:solidFill>
                <a:latin typeface="Times New Roman" pitchFamily="18" charset="0"/>
              </a:rPr>
              <a:t> trèo</a:t>
            </a:r>
            <a:endParaRPr lang="en-US" sz="4300" b="0" i="1" kern="0" dirty="0">
              <a:solidFill>
                <a:srgbClr val="00B050"/>
              </a:solidFill>
              <a:latin typeface="Times New Roman" pitchFamily="18" charset="0"/>
            </a:endParaRPr>
          </a:p>
        </p:txBody>
      </p:sp>
      <p:sp>
        <p:nvSpPr>
          <p:cNvPr id="13" name="Rectangle 3"/>
          <p:cNvSpPr txBox="1">
            <a:spLocks noChangeArrowheads="1"/>
          </p:cNvSpPr>
          <p:nvPr/>
        </p:nvSpPr>
        <p:spPr bwMode="auto">
          <a:xfrm>
            <a:off x="6705600" y="3121025"/>
            <a:ext cx="1676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i="1" kern="0">
                <a:solidFill>
                  <a:srgbClr val="00B050"/>
                </a:solidFill>
                <a:latin typeface="Times New Roman" pitchFamily="18" charset="0"/>
              </a:rPr>
              <a:t> chung</a:t>
            </a:r>
            <a:endParaRPr lang="en-US" sz="4300" b="0" i="1" kern="0" dirty="0">
              <a:solidFill>
                <a:srgbClr val="00B05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9905999" cy="1371600"/>
          </a:xfrm>
        </p:spPr>
        <p:txBody>
          <a:bodyPr/>
          <a:lstStyle/>
          <a:p>
            <a:pPr eaLnBrk="1" hangingPunct="1">
              <a:lnSpc>
                <a:spcPct val="150000"/>
              </a:lnSpc>
            </a:pPr>
            <a:br>
              <a:rPr lang="en-US" altLang="vi-VN" b="1">
                <a:latin typeface="Times New Roman" pitchFamily="18" charset="0"/>
                <a:cs typeface="Times New Roman" pitchFamily="18" charset="0"/>
              </a:rPr>
            </a:br>
            <a:r>
              <a:rPr lang="en-US" altLang="vi-VN" sz="6000" b="1">
                <a:solidFill>
                  <a:srgbClr val="FF0000"/>
                </a:solidFill>
                <a:latin typeface="Times New Roman" pitchFamily="18" charset="0"/>
                <a:cs typeface="Times New Roman" pitchFamily="18" charset="0"/>
              </a:rPr>
              <a:t>CHÍNH TẢ</a:t>
            </a:r>
            <a:br>
              <a:rPr lang="en-US" altLang="vi-VN" b="1">
                <a:latin typeface="Times New Roman" pitchFamily="18" charset="0"/>
                <a:cs typeface="Times New Roman" pitchFamily="18" charset="0"/>
              </a:rPr>
            </a:br>
            <a:r>
              <a:rPr lang="vi-VN" altLang="vi-VN" b="1">
                <a:latin typeface="Times New Roman" pitchFamily="18" charset="0"/>
                <a:cs typeface="Times New Roman" pitchFamily="18" charset="0"/>
              </a:rPr>
              <a:t> </a:t>
            </a:r>
            <a:endParaRPr lang="en-US" altLang="vi-VN" b="1" dirty="0">
              <a:solidFill>
                <a:srgbClr val="FF0000"/>
              </a:solidFill>
              <a:latin typeface="Times New Roman" pitchFamily="18" charset="0"/>
              <a:cs typeface="Times New Roman" pitchFamily="18" charset="0"/>
            </a:endParaRPr>
          </a:p>
        </p:txBody>
      </p:sp>
      <p:pic>
        <p:nvPicPr>
          <p:cNvPr id="4099" name="Picture 5" descr="Phòng Giáo Dục Và Đào Tạo quận Thanh X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3581400"/>
            <a:ext cx="26670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C472C34-B376-4EEA-8ACD-AABD2F7ED089}"/>
              </a:ext>
            </a:extLst>
          </p:cNvPr>
          <p:cNvSpPr txBox="1">
            <a:spLocks/>
          </p:cNvSpPr>
          <p:nvPr/>
        </p:nvSpPr>
        <p:spPr bwMode="auto">
          <a:xfrm>
            <a:off x="728663" y="1371600"/>
            <a:ext cx="99059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150000"/>
              </a:lnSpc>
            </a:pPr>
            <a:br>
              <a:rPr lang="en-US" altLang="vi-VN" b="1">
                <a:latin typeface="Times New Roman" pitchFamily="18" charset="0"/>
                <a:cs typeface="Times New Roman" pitchFamily="18" charset="0"/>
              </a:rPr>
            </a:br>
            <a:r>
              <a:rPr lang="en-US" altLang="vi-VN" sz="4000" b="1">
                <a:solidFill>
                  <a:srgbClr val="00B050"/>
                </a:solidFill>
                <a:latin typeface="Times New Roman" pitchFamily="18" charset="0"/>
                <a:cs typeface="Times New Roman" pitchFamily="18" charset="0"/>
              </a:rPr>
              <a:t>Tập chép : CHỊ EM</a:t>
            </a:r>
            <a:br>
              <a:rPr lang="en-US" altLang="vi-VN" b="1">
                <a:latin typeface="Times New Roman" pitchFamily="18" charset="0"/>
                <a:cs typeface="Times New Roman" pitchFamily="18" charset="0"/>
              </a:rPr>
            </a:br>
            <a:r>
              <a:rPr lang="vi-VN" altLang="vi-VN" b="1">
                <a:latin typeface="Times New Roman" pitchFamily="18" charset="0"/>
                <a:cs typeface="Times New Roman" pitchFamily="18" charset="0"/>
              </a:rPr>
              <a:t> </a:t>
            </a:r>
            <a:endParaRPr lang="en-US" altLang="vi-VN"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2"/>
          <p:cNvSpPr txBox="1">
            <a:spLocks noChangeArrowheads="1"/>
          </p:cNvSpPr>
          <p:nvPr/>
        </p:nvSpPr>
        <p:spPr bwMode="auto">
          <a:xfrm>
            <a:off x="1219200" y="1143000"/>
            <a:ext cx="10287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600">
                <a:solidFill>
                  <a:srgbClr val="002060"/>
                </a:solidFill>
                <a:latin typeface="Times New Roman" pitchFamily="18" charset="0"/>
                <a:cs typeface="Times New Roman" pitchFamily="18" charset="0"/>
              </a:rPr>
              <a:t>               Cái ngủ mày ngủ cho ngoan</a:t>
            </a:r>
          </a:p>
          <a:p>
            <a:pPr>
              <a:spcBef>
                <a:spcPct val="0"/>
              </a:spcBef>
              <a:buFontTx/>
              <a:buNone/>
            </a:pPr>
            <a:r>
              <a:rPr lang="en-US" altLang="en-US" sz="3600">
                <a:solidFill>
                  <a:srgbClr val="002060"/>
                </a:solidFill>
                <a:latin typeface="Times New Roman" pitchFamily="18" charset="0"/>
                <a:cs typeface="Times New Roman" pitchFamily="18" charset="0"/>
              </a:rPr>
              <a:t>         Để chị trải chiếu, buông màn cho em.</a:t>
            </a:r>
          </a:p>
          <a:p>
            <a:pPr>
              <a:spcBef>
                <a:spcPct val="0"/>
              </a:spcBef>
              <a:buFontTx/>
              <a:buNone/>
            </a:pPr>
            <a:r>
              <a:rPr lang="en-US" altLang="en-US" sz="3600">
                <a:solidFill>
                  <a:srgbClr val="002060"/>
                </a:solidFill>
                <a:latin typeface="Times New Roman" pitchFamily="18" charset="0"/>
                <a:cs typeface="Times New Roman" pitchFamily="18" charset="0"/>
              </a:rPr>
              <a:t>               Chổi ngoan mau quét sạch thềm,</a:t>
            </a:r>
          </a:p>
          <a:p>
            <a:pPr>
              <a:spcBef>
                <a:spcPct val="0"/>
              </a:spcBef>
              <a:buFontTx/>
              <a:buNone/>
            </a:pPr>
            <a:r>
              <a:rPr lang="en-US" altLang="en-US" sz="3600">
                <a:solidFill>
                  <a:srgbClr val="002060"/>
                </a:solidFill>
                <a:latin typeface="Times New Roman" pitchFamily="18" charset="0"/>
                <a:cs typeface="Times New Roman" pitchFamily="18" charset="0"/>
              </a:rPr>
              <a:t>         Hòn bi thức đợi lim dim chân tường.</a:t>
            </a:r>
          </a:p>
          <a:p>
            <a:pPr>
              <a:spcBef>
                <a:spcPct val="0"/>
              </a:spcBef>
              <a:buFontTx/>
              <a:buNone/>
            </a:pPr>
            <a:r>
              <a:rPr lang="en-US" altLang="en-US" sz="3600">
                <a:solidFill>
                  <a:srgbClr val="002060"/>
                </a:solidFill>
                <a:latin typeface="Times New Roman" pitchFamily="18" charset="0"/>
                <a:cs typeface="Times New Roman" pitchFamily="18" charset="0"/>
              </a:rPr>
              <a:t>                Đàn gà ngoan chớ ra vườn,</a:t>
            </a:r>
          </a:p>
          <a:p>
            <a:pPr>
              <a:spcBef>
                <a:spcPct val="0"/>
              </a:spcBef>
              <a:buFontTx/>
              <a:buNone/>
            </a:pPr>
            <a:r>
              <a:rPr lang="en-US" altLang="en-US" sz="3600">
                <a:solidFill>
                  <a:srgbClr val="002060"/>
                </a:solidFill>
                <a:latin typeface="Times New Roman" pitchFamily="18" charset="0"/>
                <a:cs typeface="Times New Roman" pitchFamily="18" charset="0"/>
              </a:rPr>
              <a:t>         Luống rau tay mẹ mới ươm đầu hồi.</a:t>
            </a:r>
          </a:p>
          <a:p>
            <a:pPr>
              <a:spcBef>
                <a:spcPct val="0"/>
              </a:spcBef>
              <a:buFontTx/>
              <a:buNone/>
            </a:pPr>
            <a:r>
              <a:rPr lang="en-US" altLang="en-US" sz="3600">
                <a:solidFill>
                  <a:srgbClr val="002060"/>
                </a:solidFill>
                <a:latin typeface="Times New Roman" pitchFamily="18" charset="0"/>
                <a:cs typeface="Times New Roman" pitchFamily="18" charset="0"/>
              </a:rPr>
              <a:t>                Mẹ về, trán ướt mồ hôi,</a:t>
            </a:r>
          </a:p>
          <a:p>
            <a:pPr>
              <a:spcBef>
                <a:spcPct val="0"/>
              </a:spcBef>
              <a:buFontTx/>
              <a:buNone/>
            </a:pPr>
            <a:r>
              <a:rPr lang="en-US" altLang="en-US" sz="3600">
                <a:solidFill>
                  <a:srgbClr val="002060"/>
                </a:solidFill>
                <a:latin typeface="Times New Roman" pitchFamily="18" charset="0"/>
                <a:cs typeface="Times New Roman" pitchFamily="18" charset="0"/>
              </a:rPr>
              <a:t>         Nhìn hai cái ngủ chung lời hát ru.</a:t>
            </a:r>
          </a:p>
          <a:p>
            <a:pPr>
              <a:spcBef>
                <a:spcPct val="0"/>
              </a:spcBef>
              <a:buFontTx/>
              <a:buNone/>
            </a:pPr>
            <a:r>
              <a:rPr lang="en-US" altLang="en-US" sz="3600">
                <a:solidFill>
                  <a:srgbClr val="002060"/>
                </a:solidFill>
                <a:latin typeface="Times New Roman" pitchFamily="18" charset="0"/>
                <a:cs typeface="Times New Roman" pitchFamily="18" charset="0"/>
              </a:rPr>
              <a:t>                                  </a:t>
            </a:r>
            <a:r>
              <a:rPr lang="en-US" altLang="en-US" sz="3600">
                <a:solidFill>
                  <a:srgbClr val="FF0000"/>
                </a:solidFill>
                <a:latin typeface="Times New Roman" pitchFamily="18" charset="0"/>
                <a:cs typeface="Times New Roman" pitchFamily="18" charset="0"/>
              </a:rPr>
              <a:t>Trần Đắc Trung</a:t>
            </a:r>
          </a:p>
          <a:p>
            <a:pPr>
              <a:spcBef>
                <a:spcPct val="0"/>
              </a:spcBef>
              <a:buFontTx/>
              <a:buNone/>
            </a:pPr>
            <a:endParaRPr lang="en-US" altLang="en-US" sz="2800">
              <a:solidFill>
                <a:srgbClr val="002060"/>
              </a:solidFill>
              <a:latin typeface="Times New Roman" pitchFamily="18" charset="0"/>
              <a:cs typeface="Times New Roman" pitchFamily="18" charset="0"/>
            </a:endParaRPr>
          </a:p>
        </p:txBody>
      </p:sp>
      <p:sp>
        <p:nvSpPr>
          <p:cNvPr id="5123" name="TextBox 11"/>
          <p:cNvSpPr txBox="1">
            <a:spLocks noChangeArrowheads="1"/>
          </p:cNvSpPr>
          <p:nvPr/>
        </p:nvSpPr>
        <p:spPr bwMode="auto">
          <a:xfrm>
            <a:off x="2795588" y="381000"/>
            <a:ext cx="6827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400">
                <a:solidFill>
                  <a:srgbClr val="FF0000"/>
                </a:solidFill>
                <a:latin typeface="Times New Roman" pitchFamily="18" charset="0"/>
                <a:cs typeface="Times New Roman" pitchFamily="18" charset="0"/>
              </a:rPr>
              <a:t>Chị em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1)">
                                      <p:cBhvr>
                                        <p:cTn id="7" dur="2000"/>
                                        <p:tgtEl>
                                          <p:spTgt spid="51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heel(1)">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AutoShape 3"/>
          <p:cNvSpPr>
            <a:spLocks noChangeArrowheads="1"/>
          </p:cNvSpPr>
          <p:nvPr/>
        </p:nvSpPr>
        <p:spPr bwMode="auto">
          <a:xfrm>
            <a:off x="2743200" y="762000"/>
            <a:ext cx="5638800" cy="2670175"/>
          </a:xfrm>
          <a:prstGeom prst="cloudCallout">
            <a:avLst>
              <a:gd name="adj1" fmla="val 65932"/>
              <a:gd name="adj2" fmla="val 80154"/>
            </a:avLst>
          </a:prstGeom>
          <a:ln>
            <a:headEnd/>
            <a:tailEnd/>
          </a:ln>
        </p:spPr>
        <p:style>
          <a:lnRef idx="1">
            <a:schemeClr val="accent3"/>
          </a:lnRef>
          <a:fillRef idx="2">
            <a:schemeClr val="accent3"/>
          </a:fillRef>
          <a:effectRef idx="1">
            <a:schemeClr val="accent3"/>
          </a:effectRef>
          <a:fontRef idx="minor">
            <a:schemeClr val="dk1"/>
          </a:fontRef>
        </p:style>
        <p:txBody>
          <a:bodyPr lIns="9144" rIns="9144">
            <a:spAutoFit/>
          </a:bodyPr>
          <a:lstStyle/>
          <a:p>
            <a:pPr algn="ctr" eaLnBrk="1" hangingPunct="1">
              <a:spcBef>
                <a:spcPct val="50000"/>
              </a:spcBef>
              <a:buClr>
                <a:srgbClr val="00CC99"/>
              </a:buClr>
              <a:buFont typeface="Wingdings" pitchFamily="2" charset="2"/>
              <a:buNone/>
              <a:defRPr/>
            </a:pPr>
            <a:r>
              <a:rPr lang="en-US" altLang="en-US" sz="3600" b="0" dirty="0">
                <a:solidFill>
                  <a:srgbClr val="0000CC"/>
                </a:solidFill>
                <a:latin typeface="Times New Roman" pitchFamily="18" charset="0"/>
                <a:cs typeface="Times New Roman" pitchFamily="18" charset="0"/>
              </a:rPr>
              <a:t> </a:t>
            </a:r>
            <a:r>
              <a:rPr lang="en-US" altLang="en-US" sz="3600" b="0" dirty="0">
                <a:solidFill>
                  <a:schemeClr val="accent5">
                    <a:lumMod val="75000"/>
                  </a:schemeClr>
                </a:solidFill>
                <a:latin typeface="Times New Roman" pitchFamily="18" charset="0"/>
                <a:cs typeface="Times New Roman" pitchFamily="18" charset="0"/>
              </a:rPr>
              <a:t>Người chị trong bài thơ làm những việc gì? </a:t>
            </a:r>
          </a:p>
        </p:txBody>
      </p:sp>
      <p:sp>
        <p:nvSpPr>
          <p:cNvPr id="3" name="Text Box 20"/>
          <p:cNvSpPr txBox="1">
            <a:spLocks noChangeArrowheads="1"/>
          </p:cNvSpPr>
          <p:nvPr/>
        </p:nvSpPr>
        <p:spPr bwMode="auto">
          <a:xfrm>
            <a:off x="2500313" y="1300163"/>
            <a:ext cx="6124575" cy="1593850"/>
          </a:xfrm>
          <a:prstGeom prst="horizontalScroll">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n-US" sz="3600" b="0" dirty="0">
                <a:solidFill>
                  <a:schemeClr val="tx1"/>
                </a:solidFill>
                <a:latin typeface="Times New Roman" pitchFamily="18" charset="0"/>
              </a:rPr>
              <a:t>Chị trải chiếu, buông màn, ru em ngủ, quét thềm, đuổi gà…</a:t>
            </a:r>
          </a:p>
        </p:txBody>
      </p:sp>
      <p:sp>
        <p:nvSpPr>
          <p:cNvPr id="4" name="AutoShape 3"/>
          <p:cNvSpPr>
            <a:spLocks noChangeArrowheads="1"/>
          </p:cNvSpPr>
          <p:nvPr/>
        </p:nvSpPr>
        <p:spPr bwMode="auto">
          <a:xfrm>
            <a:off x="2743200" y="762000"/>
            <a:ext cx="5638800" cy="2670175"/>
          </a:xfrm>
          <a:prstGeom prst="cloudCallout">
            <a:avLst>
              <a:gd name="adj1" fmla="val 65932"/>
              <a:gd name="adj2" fmla="val 80154"/>
            </a:avLst>
          </a:prstGeom>
          <a:ln>
            <a:headEnd/>
            <a:tailEnd/>
          </a:ln>
        </p:spPr>
        <p:style>
          <a:lnRef idx="1">
            <a:schemeClr val="accent5"/>
          </a:lnRef>
          <a:fillRef idx="2">
            <a:schemeClr val="accent5"/>
          </a:fillRef>
          <a:effectRef idx="1">
            <a:schemeClr val="accent5"/>
          </a:effectRef>
          <a:fontRef idx="minor">
            <a:schemeClr val="dk1"/>
          </a:fontRef>
        </p:style>
        <p:txBody>
          <a:bodyPr lIns="9144" rIns="9144">
            <a:spAutoFit/>
          </a:bodyPr>
          <a:lstStyle/>
          <a:p>
            <a:pPr algn="ctr" eaLnBrk="1" hangingPunct="1">
              <a:spcBef>
                <a:spcPct val="50000"/>
              </a:spcBef>
              <a:buClr>
                <a:srgbClr val="00CC99"/>
              </a:buClr>
              <a:buFont typeface="Wingdings" pitchFamily="2" charset="2"/>
              <a:buNone/>
              <a:defRPr/>
            </a:pPr>
            <a:r>
              <a:rPr lang="en-US" altLang="en-US" sz="3600" b="0" dirty="0">
                <a:solidFill>
                  <a:schemeClr val="tx1"/>
                </a:solidFill>
                <a:latin typeface="Times New Roman" pitchFamily="18" charset="0"/>
                <a:cs typeface="Times New Roman" pitchFamily="18" charset="0"/>
              </a:rPr>
              <a:t> Em có cảm nhận gì về bạn nhỏ trong bài thơ? </a:t>
            </a:r>
          </a:p>
        </p:txBody>
      </p:sp>
      <p:sp>
        <p:nvSpPr>
          <p:cNvPr id="5" name="Text Box 20"/>
          <p:cNvSpPr txBox="1">
            <a:spLocks noChangeArrowheads="1"/>
          </p:cNvSpPr>
          <p:nvPr/>
        </p:nvSpPr>
        <p:spPr bwMode="auto">
          <a:xfrm>
            <a:off x="2500313" y="990600"/>
            <a:ext cx="6124575" cy="2330450"/>
          </a:xfrm>
          <a:prstGeom prst="horizontalScroll">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en-US" sz="3600" b="0" dirty="0">
                <a:solidFill>
                  <a:schemeClr val="tx1"/>
                </a:solidFill>
                <a:latin typeface="Times New Roman" pitchFamily="18" charset="0"/>
              </a:rPr>
              <a:t>Bạn nhỏ rất yêu em mình, chăm làm việc nhà và thương bố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6172200" y="609600"/>
            <a:ext cx="5192713" cy="2014538"/>
          </a:xfrm>
          <a:prstGeom prst="cloudCallout">
            <a:avLst>
              <a:gd name="adj1" fmla="val 64093"/>
              <a:gd name="adj2" fmla="val 93097"/>
            </a:avLst>
          </a:pr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Clr>
                <a:srgbClr val="00CC99"/>
              </a:buClr>
              <a:buFont typeface="Wingdings" pitchFamily="2" charset="2"/>
              <a:buNone/>
            </a:pPr>
            <a:r>
              <a:rPr lang="en-US" altLang="en-US" sz="4000">
                <a:solidFill>
                  <a:srgbClr val="0000CC"/>
                </a:solidFill>
                <a:latin typeface="Times New Roman" pitchFamily="18" charset="0"/>
                <a:cs typeface="Times New Roman" pitchFamily="18" charset="0"/>
              </a:rPr>
              <a:t> Bài thơ viết theo thể thơ gì?</a:t>
            </a:r>
          </a:p>
        </p:txBody>
      </p:sp>
      <p:sp>
        <p:nvSpPr>
          <p:cNvPr id="7" name="Text Box 4"/>
          <p:cNvSpPr txBox="1">
            <a:spLocks noChangeArrowheads="1"/>
          </p:cNvSpPr>
          <p:nvPr/>
        </p:nvSpPr>
        <p:spPr bwMode="auto">
          <a:xfrm>
            <a:off x="6477000" y="3581400"/>
            <a:ext cx="5254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i="1">
                <a:solidFill>
                  <a:srgbClr val="FF0000"/>
                </a:solidFill>
                <a:latin typeface="Times New Roman" pitchFamily="18" charset="0"/>
                <a:cs typeface="Times New Roman" pitchFamily="18" charset="0"/>
              </a:rPr>
              <a:t>Thể thơ lục bát</a:t>
            </a:r>
          </a:p>
          <a:p>
            <a:pPr algn="ctr" eaLnBrk="1" hangingPunct="1">
              <a:spcBef>
                <a:spcPct val="50000"/>
              </a:spcBef>
              <a:buFontTx/>
              <a:buNone/>
            </a:pPr>
            <a:r>
              <a:rPr lang="en-US" altLang="en-US" sz="4400" i="1">
                <a:solidFill>
                  <a:srgbClr val="FF0000"/>
                </a:solidFill>
                <a:latin typeface="Times New Roman" pitchFamily="18" charset="0"/>
                <a:cs typeface="Times New Roman" pitchFamily="18" charset="0"/>
              </a:rPr>
              <a:t>(dòng trên 6 chữ, dòng dưới 8 chữ)</a:t>
            </a:r>
          </a:p>
        </p:txBody>
      </p:sp>
      <p:sp>
        <p:nvSpPr>
          <p:cNvPr id="2" name="Hình chữ nhật 1"/>
          <p:cNvSpPr/>
          <p:nvPr/>
        </p:nvSpPr>
        <p:spPr>
          <a:xfrm>
            <a:off x="9220200" y="6400800"/>
            <a:ext cx="2514600" cy="304800"/>
          </a:xfrm>
          <a:prstGeom prst="rect">
            <a:avLst/>
          </a:prstGeom>
          <a:solidFill>
            <a:srgbClr val="3B3721"/>
          </a:solidFill>
          <a:ln>
            <a:solidFill>
              <a:srgbClr val="3B37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4949825" y="922338"/>
            <a:ext cx="2730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800">
                <a:solidFill>
                  <a:srgbClr val="FFFF00"/>
                </a:solidFill>
                <a:latin typeface="HP001 4 hàng" pitchFamily="34" charset="-93"/>
              </a:rPr>
              <a:t>Từ khó</a:t>
            </a:r>
          </a:p>
        </p:txBody>
      </p:sp>
      <p:sp>
        <p:nvSpPr>
          <p:cNvPr id="3" name="Text Box 20"/>
          <p:cNvSpPr txBox="1">
            <a:spLocks noChangeArrowheads="1"/>
          </p:cNvSpPr>
          <p:nvPr/>
        </p:nvSpPr>
        <p:spPr bwMode="auto">
          <a:xfrm>
            <a:off x="2562225" y="1720057"/>
            <a:ext cx="380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800">
                <a:solidFill>
                  <a:schemeClr val="bg1"/>
                </a:solidFill>
                <a:latin typeface="HP001 4 hàng" pitchFamily="34" charset="-93"/>
              </a:rPr>
              <a:t>trải ch</a:t>
            </a:r>
            <a:r>
              <a:rPr lang="en-US" altLang="en-US" sz="4800">
                <a:solidFill>
                  <a:srgbClr val="00B0F0"/>
                </a:solidFill>
                <a:latin typeface="HP001 4 hàng" pitchFamily="34" charset="-93"/>
              </a:rPr>
              <a:t>iếu</a:t>
            </a:r>
          </a:p>
        </p:txBody>
      </p:sp>
      <p:sp>
        <p:nvSpPr>
          <p:cNvPr id="4" name="Text Box 20"/>
          <p:cNvSpPr txBox="1">
            <a:spLocks noChangeArrowheads="1"/>
          </p:cNvSpPr>
          <p:nvPr/>
        </p:nvSpPr>
        <p:spPr bwMode="auto">
          <a:xfrm>
            <a:off x="2512597" y="2685221"/>
            <a:ext cx="380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800">
                <a:solidFill>
                  <a:schemeClr val="bg1"/>
                </a:solidFill>
                <a:latin typeface="HP001 4 hàng" pitchFamily="34" charset="-93"/>
              </a:rPr>
              <a:t>b</a:t>
            </a:r>
            <a:r>
              <a:rPr lang="en-US" altLang="en-US" sz="4800">
                <a:solidFill>
                  <a:srgbClr val="00B0F0"/>
                </a:solidFill>
                <a:latin typeface="HP001 4 hàng" pitchFamily="34" charset="-93"/>
              </a:rPr>
              <a:t>uông</a:t>
            </a:r>
            <a:r>
              <a:rPr lang="en-US" altLang="en-US" sz="4800">
                <a:solidFill>
                  <a:schemeClr val="bg1"/>
                </a:solidFill>
                <a:latin typeface="HP001 4 hàng" pitchFamily="34" charset="-93"/>
              </a:rPr>
              <a:t> màn</a:t>
            </a:r>
          </a:p>
        </p:txBody>
      </p:sp>
      <p:sp>
        <p:nvSpPr>
          <p:cNvPr id="5" name="Text Box 20"/>
          <p:cNvSpPr txBox="1">
            <a:spLocks noChangeArrowheads="1"/>
          </p:cNvSpPr>
          <p:nvPr/>
        </p:nvSpPr>
        <p:spPr bwMode="auto">
          <a:xfrm>
            <a:off x="6629399" y="1720057"/>
            <a:ext cx="380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800">
                <a:solidFill>
                  <a:schemeClr val="bg1"/>
                </a:solidFill>
                <a:latin typeface="HP001 4 hàng" pitchFamily="34" charset="-93"/>
              </a:rPr>
              <a:t>l</a:t>
            </a:r>
            <a:r>
              <a:rPr lang="en-US" altLang="en-US" sz="4800">
                <a:solidFill>
                  <a:srgbClr val="00B0F0"/>
                </a:solidFill>
                <a:latin typeface="HP001 4 hàng" pitchFamily="34" charset="-93"/>
              </a:rPr>
              <a:t>im</a:t>
            </a:r>
            <a:r>
              <a:rPr lang="en-US" altLang="en-US" sz="4800">
                <a:solidFill>
                  <a:schemeClr val="bg1"/>
                </a:solidFill>
                <a:latin typeface="HP001 4 hàng" pitchFamily="34" charset="-93"/>
              </a:rPr>
              <a:t> d</a:t>
            </a:r>
            <a:r>
              <a:rPr lang="en-US" altLang="en-US" sz="4800">
                <a:solidFill>
                  <a:srgbClr val="00B0F0"/>
                </a:solidFill>
                <a:latin typeface="HP001 4 hàng" pitchFamily="34" charset="-93"/>
              </a:rPr>
              <a:t>im</a:t>
            </a:r>
          </a:p>
        </p:txBody>
      </p:sp>
      <p:sp>
        <p:nvSpPr>
          <p:cNvPr id="6" name="Text Box 20"/>
          <p:cNvSpPr txBox="1">
            <a:spLocks noChangeArrowheads="1"/>
          </p:cNvSpPr>
          <p:nvPr/>
        </p:nvSpPr>
        <p:spPr bwMode="auto">
          <a:xfrm>
            <a:off x="6611814" y="2685221"/>
            <a:ext cx="380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800">
                <a:solidFill>
                  <a:schemeClr val="bg1"/>
                </a:solidFill>
                <a:latin typeface="HP001 4 hàng" pitchFamily="34" charset="-93"/>
              </a:rPr>
              <a:t>l</a:t>
            </a:r>
            <a:r>
              <a:rPr lang="en-US" altLang="en-US" sz="4800">
                <a:solidFill>
                  <a:srgbClr val="00B0F0"/>
                </a:solidFill>
                <a:latin typeface="HP001 4 hàng" pitchFamily="34" charset="-93"/>
              </a:rPr>
              <a:t>uống</a:t>
            </a:r>
            <a:r>
              <a:rPr lang="en-US" altLang="en-US" sz="4800">
                <a:solidFill>
                  <a:schemeClr val="bg1"/>
                </a:solidFill>
                <a:latin typeface="HP001 4 hàng" pitchFamily="34" charset="-93"/>
              </a:rPr>
              <a:t> r</a:t>
            </a:r>
            <a:r>
              <a:rPr lang="en-US" altLang="en-US" sz="4800">
                <a:solidFill>
                  <a:srgbClr val="00B0F0"/>
                </a:solidFill>
                <a:latin typeface="HP001 4 hàng" pitchFamily="34" charset="-93"/>
              </a:rPr>
              <a:t>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2">
            <a:extLst>
              <a:ext uri="{FF2B5EF4-FFF2-40B4-BE49-F238E27FC236}">
                <a16:creationId xmlns:a16="http://schemas.microsoft.com/office/drawing/2014/main" id="{36DFE73A-3EC7-46EF-8B0B-EF1AAA0A6727}"/>
              </a:ext>
            </a:extLst>
          </p:cNvPr>
          <p:cNvSpPr txBox="1">
            <a:spLocks noChangeArrowheads="1"/>
          </p:cNvSpPr>
          <p:nvPr/>
        </p:nvSpPr>
        <p:spPr bwMode="auto">
          <a:xfrm>
            <a:off x="1552575" y="838200"/>
            <a:ext cx="883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r>
              <a:rPr lang="en-US" altLang="en-US" sz="3200">
                <a:solidFill>
                  <a:srgbClr val="FF0000"/>
                </a:solidFill>
                <a:latin typeface="Times New Roman" panose="02020603050405020304" pitchFamily="18" charset="0"/>
                <a:cs typeface="Times New Roman" panose="02020603050405020304" pitchFamily="18" charset="0"/>
              </a:rPr>
              <a:t>               Cái ngủ mày ngủ cho ngoan</a:t>
            </a:r>
          </a:p>
          <a:p>
            <a:r>
              <a:rPr lang="en-US" altLang="en-US" sz="3200">
                <a:solidFill>
                  <a:srgbClr val="FF0000"/>
                </a:solidFill>
                <a:latin typeface="Times New Roman" panose="02020603050405020304" pitchFamily="18" charset="0"/>
                <a:cs typeface="Times New Roman" panose="02020603050405020304" pitchFamily="18" charset="0"/>
              </a:rPr>
              <a:t>         Để chị </a:t>
            </a:r>
            <a:r>
              <a:rPr lang="en-US" altLang="en-US" sz="3200" u="sng">
                <a:solidFill>
                  <a:srgbClr val="0000FF"/>
                </a:solidFill>
                <a:latin typeface="Times New Roman" panose="02020603050405020304" pitchFamily="18" charset="0"/>
                <a:cs typeface="Times New Roman" panose="02020603050405020304" pitchFamily="18" charset="0"/>
              </a:rPr>
              <a:t>trải chiếu</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u="sng">
                <a:solidFill>
                  <a:srgbClr val="0000FF"/>
                </a:solidFill>
                <a:latin typeface="Times New Roman" panose="02020603050405020304" pitchFamily="18" charset="0"/>
                <a:cs typeface="Times New Roman" panose="02020603050405020304" pitchFamily="18" charset="0"/>
              </a:rPr>
              <a:t>buông màn </a:t>
            </a:r>
            <a:r>
              <a:rPr lang="en-US" altLang="en-US" sz="3200">
                <a:solidFill>
                  <a:srgbClr val="FF0000"/>
                </a:solidFill>
                <a:latin typeface="Times New Roman" panose="02020603050405020304" pitchFamily="18" charset="0"/>
                <a:cs typeface="Times New Roman" panose="02020603050405020304" pitchFamily="18" charset="0"/>
              </a:rPr>
              <a:t>cho em.</a:t>
            </a:r>
          </a:p>
          <a:p>
            <a:r>
              <a:rPr lang="en-US" altLang="en-US" sz="3200">
                <a:solidFill>
                  <a:srgbClr val="FF0000"/>
                </a:solidFill>
                <a:latin typeface="Times New Roman" panose="02020603050405020304" pitchFamily="18" charset="0"/>
                <a:cs typeface="Times New Roman" panose="02020603050405020304" pitchFamily="18" charset="0"/>
              </a:rPr>
              <a:t>               Chổi ngoan mau quét sạch thềm,</a:t>
            </a:r>
          </a:p>
          <a:p>
            <a:r>
              <a:rPr lang="en-US" altLang="en-US" sz="3200">
                <a:solidFill>
                  <a:srgbClr val="FF0000"/>
                </a:solidFill>
                <a:latin typeface="Times New Roman" panose="02020603050405020304" pitchFamily="18" charset="0"/>
                <a:cs typeface="Times New Roman" panose="02020603050405020304" pitchFamily="18" charset="0"/>
              </a:rPr>
              <a:t>         Hòn bi thức đợi </a:t>
            </a:r>
            <a:r>
              <a:rPr lang="en-US" altLang="en-US" sz="3200" u="sng">
                <a:solidFill>
                  <a:srgbClr val="0000FF"/>
                </a:solidFill>
                <a:latin typeface="Times New Roman" panose="02020603050405020304" pitchFamily="18" charset="0"/>
                <a:cs typeface="Times New Roman" panose="02020603050405020304" pitchFamily="18" charset="0"/>
              </a:rPr>
              <a:t>lim dim </a:t>
            </a:r>
            <a:r>
              <a:rPr lang="en-US" altLang="en-US" sz="3200">
                <a:solidFill>
                  <a:srgbClr val="FF0000"/>
                </a:solidFill>
                <a:latin typeface="Times New Roman" panose="02020603050405020304" pitchFamily="18" charset="0"/>
                <a:cs typeface="Times New Roman" panose="02020603050405020304" pitchFamily="18" charset="0"/>
              </a:rPr>
              <a:t>chân tường.</a:t>
            </a:r>
          </a:p>
          <a:p>
            <a:r>
              <a:rPr lang="en-US" altLang="en-US" sz="3200">
                <a:solidFill>
                  <a:srgbClr val="FF0000"/>
                </a:solidFill>
                <a:latin typeface="Times New Roman" panose="02020603050405020304" pitchFamily="18" charset="0"/>
                <a:cs typeface="Times New Roman" panose="02020603050405020304" pitchFamily="18" charset="0"/>
              </a:rPr>
              <a:t>                Đàn gà ngoan chớ ra vườn,</a:t>
            </a:r>
          </a:p>
          <a:p>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u="sng">
                <a:solidFill>
                  <a:srgbClr val="0000FF"/>
                </a:solidFill>
                <a:latin typeface="Times New Roman" panose="02020603050405020304" pitchFamily="18" charset="0"/>
                <a:cs typeface="Times New Roman" panose="02020603050405020304" pitchFamily="18" charset="0"/>
              </a:rPr>
              <a:t>Luống rau </a:t>
            </a:r>
            <a:r>
              <a:rPr lang="en-US" altLang="en-US" sz="3200">
                <a:solidFill>
                  <a:srgbClr val="FF0000"/>
                </a:solidFill>
                <a:latin typeface="Times New Roman" panose="02020603050405020304" pitchFamily="18" charset="0"/>
                <a:cs typeface="Times New Roman" panose="02020603050405020304" pitchFamily="18" charset="0"/>
              </a:rPr>
              <a:t>tay mẹ mới ươm đầu hồi.</a:t>
            </a:r>
          </a:p>
          <a:p>
            <a:r>
              <a:rPr lang="en-US" altLang="en-US" sz="3200">
                <a:solidFill>
                  <a:srgbClr val="FF0000"/>
                </a:solidFill>
                <a:latin typeface="Times New Roman" panose="02020603050405020304" pitchFamily="18" charset="0"/>
                <a:cs typeface="Times New Roman" panose="02020603050405020304" pitchFamily="18" charset="0"/>
              </a:rPr>
              <a:t>                Mẹ về, trán ướt mồ hôi,</a:t>
            </a:r>
          </a:p>
          <a:p>
            <a:r>
              <a:rPr lang="en-US" altLang="en-US" sz="3200">
                <a:solidFill>
                  <a:srgbClr val="FF0000"/>
                </a:solidFill>
                <a:latin typeface="Times New Roman" panose="02020603050405020304" pitchFamily="18" charset="0"/>
                <a:cs typeface="Times New Roman" panose="02020603050405020304" pitchFamily="18" charset="0"/>
              </a:rPr>
              <a:t>         Nhìn hai cái ngủ chung lời hát ru.</a:t>
            </a:r>
          </a:p>
          <a:p>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i="1">
                <a:solidFill>
                  <a:srgbClr val="FF0000"/>
                </a:solidFill>
                <a:latin typeface="Times New Roman" panose="02020603050405020304" pitchFamily="18" charset="0"/>
                <a:cs typeface="Times New Roman" panose="02020603050405020304" pitchFamily="18" charset="0"/>
              </a:rPr>
              <a:t>Trần Đắc Trung</a:t>
            </a:r>
          </a:p>
          <a:p>
            <a:endParaRPr lang="en-US" altLang="en-US" sz="2400">
              <a:solidFill>
                <a:srgbClr val="FF0000"/>
              </a:solidFill>
              <a:latin typeface="Times New Roman" panose="02020603050405020304" pitchFamily="18" charset="0"/>
              <a:cs typeface="Times New Roman" panose="02020603050405020304" pitchFamily="18" charset="0"/>
            </a:endParaRPr>
          </a:p>
        </p:txBody>
      </p:sp>
      <p:pic>
        <p:nvPicPr>
          <p:cNvPr id="15364" name="Picture 8" descr="8184-003-02-1027">
            <a:extLst>
              <a:ext uri="{FF2B5EF4-FFF2-40B4-BE49-F238E27FC236}">
                <a16:creationId xmlns:a16="http://schemas.microsoft.com/office/drawing/2014/main" id="{A233C037-589E-4573-A73C-1046CD52DBC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8184-003-02-1027">
            <a:extLst>
              <a:ext uri="{FF2B5EF4-FFF2-40B4-BE49-F238E27FC236}">
                <a16:creationId xmlns:a16="http://schemas.microsoft.com/office/drawing/2014/main" id="{BED3C364-C1D7-4D57-A650-A26ADCC0EA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8184-003-02-1027">
            <a:extLst>
              <a:ext uri="{FF2B5EF4-FFF2-40B4-BE49-F238E27FC236}">
                <a16:creationId xmlns:a16="http://schemas.microsoft.com/office/drawing/2014/main" id="{A3B6E0B2-0201-454F-8A4B-CF962D1C6BF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8184-003-02-1027">
            <a:extLst>
              <a:ext uri="{FF2B5EF4-FFF2-40B4-BE49-F238E27FC236}">
                <a16:creationId xmlns:a16="http://schemas.microsoft.com/office/drawing/2014/main" id="{D28E5CA0-2224-4676-9325-98043DC3B9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8184-003-02-1027">
            <a:extLst>
              <a:ext uri="{FF2B5EF4-FFF2-40B4-BE49-F238E27FC236}">
                <a16:creationId xmlns:a16="http://schemas.microsoft.com/office/drawing/2014/main" id="{F0330055-A760-46F2-AC7C-380900ABB2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8184-003-02-1027">
            <a:extLst>
              <a:ext uri="{FF2B5EF4-FFF2-40B4-BE49-F238E27FC236}">
                <a16:creationId xmlns:a16="http://schemas.microsoft.com/office/drawing/2014/main" id="{AAB7EFB6-DF52-4B6C-8384-A9358ADC7BE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9575"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8184-003-02-1027">
            <a:extLst>
              <a:ext uri="{FF2B5EF4-FFF2-40B4-BE49-F238E27FC236}">
                <a16:creationId xmlns:a16="http://schemas.microsoft.com/office/drawing/2014/main" id="{DDA59AB3-E6ED-4FC7-864F-7131A9EA39A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13863"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AutoShape 3"/>
          <p:cNvSpPr>
            <a:spLocks noChangeArrowheads="1"/>
          </p:cNvSpPr>
          <p:nvPr/>
        </p:nvSpPr>
        <p:spPr bwMode="auto">
          <a:xfrm>
            <a:off x="381000" y="20782"/>
            <a:ext cx="11201400" cy="1471613"/>
          </a:xfrm>
          <a:prstGeom prst="horizontalScroll">
            <a:avLst/>
          </a:prstGeom>
          <a:ln>
            <a:headEnd/>
            <a:tailEnd/>
          </a:ln>
        </p:spPr>
        <p:style>
          <a:lnRef idx="2">
            <a:schemeClr val="accent2"/>
          </a:lnRef>
          <a:fillRef idx="1">
            <a:schemeClr val="lt1"/>
          </a:fillRef>
          <a:effectRef idx="0">
            <a:schemeClr val="accent2"/>
          </a:effectRef>
          <a:fontRef idx="minor">
            <a:schemeClr val="dk1"/>
          </a:fontRef>
        </p:style>
        <p:txBody>
          <a:bodyPr lIns="9144" rIns="9144">
            <a:spAutoFit/>
          </a:bodyPr>
          <a:lstStyle/>
          <a:p>
            <a:pPr algn="ctr" eaLnBrk="1" hangingPunct="1">
              <a:spcBef>
                <a:spcPts val="0"/>
              </a:spcBef>
              <a:buClr>
                <a:srgbClr val="00CC99"/>
              </a:buClr>
              <a:defRPr/>
            </a:pPr>
            <a:r>
              <a:rPr lang="en-US" altLang="en-US" sz="1200" dirty="0">
                <a:solidFill>
                  <a:schemeClr val="bg1"/>
                </a:solidFill>
                <a:latin typeface="HP001 4 hàng" panose="020B0603050302020204" pitchFamily="34" charset="-93"/>
                <a:cs typeface="Times New Roman" pitchFamily="18" charset="0"/>
              </a:rPr>
              <a:t>x</a:t>
            </a:r>
          </a:p>
          <a:p>
            <a:pPr algn="ctr" eaLnBrk="1" hangingPunct="1">
              <a:spcBef>
                <a:spcPts val="0"/>
              </a:spcBef>
              <a:buClr>
                <a:srgbClr val="00CC99"/>
              </a:buClr>
              <a:buFont typeface="Wingdings" pitchFamily="2" charset="2"/>
              <a:buNone/>
              <a:defRPr/>
            </a:pPr>
            <a:r>
              <a:rPr lang="en-US" altLang="en-US" sz="4000" dirty="0">
                <a:solidFill>
                  <a:schemeClr val="accent6">
                    <a:lumMod val="75000"/>
                  </a:schemeClr>
                </a:solidFill>
                <a:latin typeface="Times New Roman" panose="02020603050405020304" pitchFamily="18" charset="0"/>
                <a:cs typeface="Times New Roman" panose="02020603050405020304" pitchFamily="18" charset="0"/>
              </a:rPr>
              <a:t>Hãy nêu lại cách trình bày bài thơ lục bát?</a:t>
            </a:r>
            <a:endParaRPr lang="en-US" altLang="en-US" dirty="0">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spcBef>
                <a:spcPts val="0"/>
              </a:spcBef>
              <a:buClr>
                <a:srgbClr val="00CC99"/>
              </a:buClr>
              <a:buFont typeface="Wingdings" pitchFamily="2" charset="2"/>
              <a:buNone/>
              <a:defRPr/>
            </a:pPr>
            <a:r>
              <a:rPr lang="en-US" altLang="en-US" sz="1400" dirty="0">
                <a:solidFill>
                  <a:schemeClr val="bg1"/>
                </a:solidFill>
                <a:latin typeface="HP001 4 hàng" panose="020B0603050302020204" pitchFamily="34" charset="-93"/>
                <a:cs typeface="Times New Roman" pitchFamily="18" charset="0"/>
              </a:rPr>
              <a:t>x</a:t>
            </a:r>
          </a:p>
        </p:txBody>
      </p:sp>
      <p:sp>
        <p:nvSpPr>
          <p:cNvPr id="8" name="Text Box 20"/>
          <p:cNvSpPr txBox="1">
            <a:spLocks noChangeArrowheads="1"/>
          </p:cNvSpPr>
          <p:nvPr/>
        </p:nvSpPr>
        <p:spPr bwMode="auto">
          <a:xfrm>
            <a:off x="2286000" y="1981200"/>
            <a:ext cx="7848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400" dirty="0">
                <a:solidFill>
                  <a:schemeClr val="bg1"/>
                </a:solidFill>
                <a:latin typeface="HP001 4 hàng" pitchFamily="34" charset="-93"/>
              </a:rPr>
              <a:t>- </a:t>
            </a:r>
            <a:r>
              <a:rPr lang="en-US" altLang="en-US" sz="4400" dirty="0" err="1">
                <a:solidFill>
                  <a:schemeClr val="bg1"/>
                </a:solidFill>
                <a:latin typeface="Times New Roman" panose="02020603050405020304" pitchFamily="18" charset="0"/>
                <a:cs typeface="Times New Roman" panose="02020603050405020304" pitchFamily="18" charset="0"/>
              </a:rPr>
              <a:t>Dòng</a:t>
            </a:r>
            <a:r>
              <a:rPr lang="en-US" altLang="en-US" sz="4400" dirty="0">
                <a:solidFill>
                  <a:schemeClr val="bg1"/>
                </a:solidFill>
                <a:latin typeface="Times New Roman" panose="02020603050405020304" pitchFamily="18" charset="0"/>
                <a:cs typeface="Times New Roman" panose="02020603050405020304" pitchFamily="18" charset="0"/>
              </a:rPr>
              <a:t> 6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viết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lùi</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vào</a:t>
            </a:r>
            <a:r>
              <a:rPr lang="en-US" altLang="en-US" sz="4400" dirty="0">
                <a:solidFill>
                  <a:schemeClr val="bg1"/>
                </a:solidFill>
                <a:latin typeface="Times New Roman" panose="02020603050405020304" pitchFamily="18" charset="0"/>
                <a:cs typeface="Times New Roman" panose="02020603050405020304" pitchFamily="18" charset="0"/>
              </a:rPr>
              <a:t> 2 ô</a:t>
            </a:r>
          </a:p>
          <a:p>
            <a:pPr>
              <a:spcBef>
                <a:spcPct val="50000"/>
              </a:spcBef>
              <a:buFontTx/>
              <a:buNone/>
            </a:pP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Dòng</a:t>
            </a:r>
            <a:r>
              <a:rPr lang="en-US" altLang="en-US" sz="4400" dirty="0">
                <a:solidFill>
                  <a:schemeClr val="bg1"/>
                </a:solidFill>
                <a:latin typeface="Times New Roman" panose="02020603050405020304" pitchFamily="18" charset="0"/>
                <a:cs typeface="Times New Roman" panose="02020603050405020304" pitchFamily="18" charset="0"/>
              </a:rPr>
              <a:t> 8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viết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lùi</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vào</a:t>
            </a:r>
            <a:r>
              <a:rPr lang="en-US" altLang="en-US" sz="4400" dirty="0">
                <a:solidFill>
                  <a:schemeClr val="bg1"/>
                </a:solidFill>
                <a:latin typeface="Times New Roman" panose="02020603050405020304" pitchFamily="18" charset="0"/>
                <a:cs typeface="Times New Roman" panose="02020603050405020304" pitchFamily="18" charset="0"/>
              </a:rPr>
              <a:t> 1 ô</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 name="Hình chữ nhật 14"/>
          <p:cNvSpPr/>
          <p:nvPr/>
        </p:nvSpPr>
        <p:spPr>
          <a:xfrm>
            <a:off x="10820400" y="0"/>
            <a:ext cx="13716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 name="Hình chữ nhật 11"/>
          <p:cNvSpPr/>
          <p:nvPr/>
        </p:nvSpPr>
        <p:spPr>
          <a:xfrm>
            <a:off x="0" y="0"/>
            <a:ext cx="12763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nvGrpSpPr>
          <p:cNvPr id="10244" name="Nhóm 13"/>
          <p:cNvGrpSpPr>
            <a:grpSpLocks/>
          </p:cNvGrpSpPr>
          <p:nvPr/>
        </p:nvGrpSpPr>
        <p:grpSpPr bwMode="auto">
          <a:xfrm>
            <a:off x="1276350" y="0"/>
            <a:ext cx="9620250" cy="6861175"/>
            <a:chOff x="0" y="0"/>
            <a:chExt cx="9620156" cy="6861179"/>
          </a:xfrm>
        </p:grpSpPr>
        <p:sp>
          <p:nvSpPr>
            <p:cNvPr id="13" name="Hình chữ nhật 12"/>
            <p:cNvSpPr/>
            <p:nvPr/>
          </p:nvSpPr>
          <p:spPr>
            <a:xfrm>
              <a:off x="0" y="0"/>
              <a:ext cx="1492235" cy="6858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nvGrpSpPr>
            <p:cNvPr id="10249" name="Nhóm 5"/>
            <p:cNvGrpSpPr>
              <a:grpSpLocks/>
            </p:cNvGrpSpPr>
            <p:nvPr/>
          </p:nvGrpSpPr>
          <p:grpSpPr bwMode="auto">
            <a:xfrm>
              <a:off x="1492155" y="3179"/>
              <a:ext cx="8128001" cy="6858000"/>
              <a:chOff x="0" y="0"/>
              <a:chExt cx="6441744" cy="6858000"/>
            </a:xfrm>
          </p:grpSpPr>
          <p:pic>
            <p:nvPicPr>
              <p:cNvPr id="10252" name="Picture 2" descr="1 Tải Miễn Phí - 19 Mẫu giấy kẻ ô tập viết chữ Hán (PDF) – Thư Pháp Dụng  Phẩm"/>
              <p:cNvPicPr>
                <a:picLocks noChangeAspect="1" noChangeArrowheads="1"/>
              </p:cNvPicPr>
              <p:nvPr/>
            </p:nvPicPr>
            <p:blipFill>
              <a:blip r:embed="rId3">
                <a:grayscl/>
                <a:extLst>
                  <a:ext uri="{28A0092B-C50C-407E-A947-70E740481C1C}">
                    <a14:useLocalDpi xmlns:a14="http://schemas.microsoft.com/office/drawing/2010/main" val="0"/>
                  </a:ext>
                </a:extLst>
              </a:blip>
              <a:srcRect l="11017" t="7880" r="9232" b="9254"/>
              <a:stretch>
                <a:fillRect/>
              </a:stretch>
            </p:blipFill>
            <p:spPr bwMode="auto">
              <a:xfrm>
                <a:off x="0" y="0"/>
                <a:ext cx="32208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 descr="1 Tải Miễn Phí - 19 Mẫu giấy kẻ ô tập viết chữ Hán (PDF) – Thư Pháp Dụng  Phẩm"/>
              <p:cNvPicPr>
                <a:picLocks noChangeAspect="1" noChangeArrowheads="1"/>
              </p:cNvPicPr>
              <p:nvPr/>
            </p:nvPicPr>
            <p:blipFill>
              <a:blip r:embed="rId3">
                <a:grayscl/>
                <a:extLst>
                  <a:ext uri="{28A0092B-C50C-407E-A947-70E740481C1C}">
                    <a14:useLocalDpi xmlns:a14="http://schemas.microsoft.com/office/drawing/2010/main" val="0"/>
                  </a:ext>
                </a:extLst>
              </a:blip>
              <a:srcRect l="11017" t="7880" r="9232" b="9254"/>
              <a:stretch>
                <a:fillRect/>
              </a:stretch>
            </p:blipFill>
            <p:spPr bwMode="auto">
              <a:xfrm>
                <a:off x="3220872" y="0"/>
                <a:ext cx="32208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Đường kết nối Thẳng 9"/>
            <p:cNvCxnSpPr/>
            <p:nvPr/>
          </p:nvCxnSpPr>
          <p:spPr>
            <a:xfrm>
              <a:off x="1450961" y="3175"/>
              <a:ext cx="0" cy="6858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kết nối Thẳng 10"/>
            <p:cNvCxnSpPr/>
            <p:nvPr/>
          </p:nvCxnSpPr>
          <p:spPr>
            <a:xfrm>
              <a:off x="1492235" y="3175"/>
              <a:ext cx="0" cy="6858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245" name="Hộp Văn bản 3"/>
          <p:cNvSpPr txBox="1">
            <a:spLocks noChangeArrowheads="1"/>
          </p:cNvSpPr>
          <p:nvPr/>
        </p:nvSpPr>
        <p:spPr bwMode="auto">
          <a:xfrm>
            <a:off x="5299075" y="344269"/>
            <a:ext cx="2352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r>
              <a:rPr lang="vi-VN" altLang="vi-VN" sz="3600">
                <a:solidFill>
                  <a:srgbClr val="FF0000"/>
                </a:solidFill>
                <a:latin typeface="+mj-lt"/>
              </a:rPr>
              <a:t>Chị em</a:t>
            </a:r>
          </a:p>
        </p:txBody>
      </p:sp>
      <p:sp>
        <p:nvSpPr>
          <p:cNvPr id="10246" name="Hộp Văn bản 3"/>
          <p:cNvSpPr txBox="1">
            <a:spLocks noChangeArrowheads="1"/>
          </p:cNvSpPr>
          <p:nvPr/>
        </p:nvSpPr>
        <p:spPr bwMode="auto">
          <a:xfrm>
            <a:off x="3081337" y="811778"/>
            <a:ext cx="74263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r>
              <a:rPr lang="vi-VN" altLang="vi-VN" sz="3200" dirty="0">
                <a:solidFill>
                  <a:srgbClr val="7030A0"/>
                </a:solidFill>
                <a:latin typeface="+mj-lt"/>
              </a:rPr>
              <a:t>   Cái ngủ mày ngủ cho ngoan</a:t>
            </a:r>
          </a:p>
          <a:p>
            <a:pPr eaLnBrk="1" hangingPunct="1"/>
            <a:r>
              <a:rPr lang="vi-VN" altLang="vi-VN" sz="3200" dirty="0">
                <a:solidFill>
                  <a:srgbClr val="7030A0"/>
                </a:solidFill>
                <a:latin typeface="+mj-lt"/>
              </a:rPr>
              <a:t>Để chị trải chiếu, buông màn cho em.</a:t>
            </a:r>
          </a:p>
          <a:p>
            <a:pPr eaLnBrk="1" hangingPunct="1"/>
            <a:r>
              <a:rPr lang="vi-VN" altLang="vi-VN" sz="3200" dirty="0">
                <a:solidFill>
                  <a:srgbClr val="7030A0"/>
                </a:solidFill>
                <a:latin typeface="+mj-lt"/>
              </a:rPr>
              <a:t>   Chổi ngoan mau quét sạch th</a:t>
            </a:r>
            <a:r>
              <a:rPr lang="en-US" altLang="vi-VN" sz="3200" dirty="0">
                <a:solidFill>
                  <a:srgbClr val="7030A0"/>
                </a:solidFill>
                <a:latin typeface="+mj-lt"/>
              </a:rPr>
              <a:t>ề</a:t>
            </a:r>
            <a:r>
              <a:rPr lang="vi-VN" altLang="vi-VN" sz="3200" dirty="0">
                <a:solidFill>
                  <a:srgbClr val="7030A0"/>
                </a:solidFill>
                <a:latin typeface="+mj-lt"/>
              </a:rPr>
              <a:t>m,</a:t>
            </a:r>
          </a:p>
          <a:p>
            <a:pPr eaLnBrk="1" hangingPunct="1"/>
            <a:r>
              <a:rPr lang="vi-VN" altLang="vi-VN" sz="3200" dirty="0">
                <a:solidFill>
                  <a:srgbClr val="7030A0"/>
                </a:solidFill>
                <a:latin typeface="+mj-lt"/>
              </a:rPr>
              <a:t>Hòn bi thức đợi lim dim chân tường.</a:t>
            </a:r>
          </a:p>
          <a:p>
            <a:pPr eaLnBrk="1" hangingPunct="1"/>
            <a:r>
              <a:rPr lang="vi-VN" altLang="vi-VN" sz="3200" dirty="0">
                <a:solidFill>
                  <a:srgbClr val="7030A0"/>
                </a:solidFill>
                <a:latin typeface="+mj-lt"/>
              </a:rPr>
              <a:t>   Đàn gà ngoa</a:t>
            </a:r>
            <a:r>
              <a:rPr lang="en-US" altLang="vi-VN" sz="3200" dirty="0">
                <a:solidFill>
                  <a:srgbClr val="7030A0"/>
                </a:solidFill>
                <a:latin typeface="+mj-lt"/>
              </a:rPr>
              <a:t>n</a:t>
            </a:r>
            <a:r>
              <a:rPr lang="vi-VN" altLang="vi-VN" sz="3200" dirty="0">
                <a:solidFill>
                  <a:srgbClr val="7030A0"/>
                </a:solidFill>
                <a:latin typeface="+mj-lt"/>
              </a:rPr>
              <a:t> chớ ra vườn</a:t>
            </a:r>
          </a:p>
          <a:p>
            <a:pPr eaLnBrk="1" hangingPunct="1"/>
            <a:r>
              <a:rPr lang="vi-VN" altLang="vi-VN" sz="3200" dirty="0">
                <a:solidFill>
                  <a:srgbClr val="7030A0"/>
                </a:solidFill>
                <a:latin typeface="+mj-lt"/>
              </a:rPr>
              <a:t>Luống rau tay mẹ mới ươm đầu hồi.</a:t>
            </a:r>
          </a:p>
          <a:p>
            <a:pPr eaLnBrk="1" hangingPunct="1"/>
            <a:r>
              <a:rPr lang="vi-VN" altLang="vi-VN" sz="3200" dirty="0">
                <a:solidFill>
                  <a:srgbClr val="7030A0"/>
                </a:solidFill>
                <a:latin typeface="+mj-lt"/>
              </a:rPr>
              <a:t>   Mẹ về, trán ướt mồ hôi,</a:t>
            </a:r>
          </a:p>
          <a:p>
            <a:pPr eaLnBrk="1" hangingPunct="1"/>
            <a:r>
              <a:rPr lang="vi-VN" altLang="vi-VN" sz="3200" dirty="0">
                <a:solidFill>
                  <a:srgbClr val="7030A0"/>
                </a:solidFill>
                <a:latin typeface="+mj-lt"/>
              </a:rPr>
              <a:t>Nhìn hai cái ngủ chung lời hát ru.</a:t>
            </a:r>
          </a:p>
        </p:txBody>
      </p:sp>
      <p:pic>
        <p:nvPicPr>
          <p:cNvPr id="10247" name="Picture 5" descr="Phòng Giáo Dục Và Đào Tạo quận Thanh Xuâ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4656138"/>
            <a:ext cx="22860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5&quot;&gt;&lt;property id=&quot;20148&quot; value=&quot;5&quot;/&gt;&lt;property id=&quot;20300&quot; value=&quot;Slide 2&quot;/&gt;&lt;property id=&quot;20307&quot; value=&quot;271&quot;/&gt;&lt;/object&gt;&lt;object type=&quot;3&quot; unique_id=&quot;10006&quot;&gt;&lt;property id=&quot;20148&quot; value=&quot;5&quot;/&gt;&lt;property id=&quot;20300&quot; value=&quot;Slide 3&quot;/&gt;&lt;property id=&quot;20307&quot; value=&quot;273&quot;/&gt;&lt;/object&gt;&lt;object type=&quot;3&quot; unique_id=&quot;10007&quot;&gt;&lt;property id=&quot;20148&quot; value=&quot;5&quot;/&gt;&lt;property id=&quot;20300&quot; value=&quot;Slide 4&quot;/&gt;&lt;property id=&quot;20307&quot; value=&quot;290&quot;/&gt;&lt;/object&gt;&lt;object type=&quot;3&quot; unique_id=&quot;10008&quot;&gt;&lt;property id=&quot;20148&quot; value=&quot;5&quot;/&gt;&lt;property id=&quot;20300&quot; value=&quot;Slide 5&quot;/&gt;&lt;property id=&quot;20307&quot; value=&quot;306&quot;/&gt;&lt;/object&gt;&lt;object type=&quot;3&quot; unique_id=&quot;10009&quot;&gt;&lt;property id=&quot;20148&quot; value=&quot;5&quot;/&gt;&lt;property id=&quot;20300&quot; value=&quot;Slide 6&quot;/&gt;&lt;property id=&quot;20307&quot; value=&quot;307&quot;/&gt;&lt;/object&gt;&lt;object type=&quot;3&quot; unique_id=&quot;10010&quot;&gt;&lt;property id=&quot;20148&quot; value=&quot;5&quot;/&gt;&lt;property id=&quot;20300&quot; value=&quot;Slide 7&quot;/&gt;&lt;property id=&quot;20307&quot; value=&quot;309&quot;/&gt;&lt;/object&gt;&lt;object type=&quot;3&quot; unique_id=&quot;10011&quot;&gt;&lt;property id=&quot;20148&quot; value=&quot;5&quot;/&gt;&lt;property id=&quot;20300&quot; value=&quot;Slide 8&quot;/&gt;&lt;property id=&quot;20307&quot; value=&quot;300&quot;/&gt;&lt;/object&gt;&lt;object type=&quot;3&quot; unique_id=&quot;10012&quot;&gt;&lt;property id=&quot;20148&quot; value=&quot;5&quot;/&gt;&lt;property id=&quot;20300&quot; value=&quot;Slide 9&quot;/&gt;&lt;property id=&quot;20307&quot; value=&quot;304&quot;/&gt;&lt;/object&gt;&lt;object type=&quot;3&quot; unique_id=&quot;10013&quot;&gt;&lt;property id=&quot;20148&quot; value=&quot;5&quot;/&gt;&lt;property id=&quot;20300&quot; value=&quot;Slide 10&quot;/&gt;&lt;property id=&quot;20307&quot; value=&quot;31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1866</TotalTime>
  <Words>543</Words>
  <Application>Microsoft Office PowerPoint</Application>
  <PresentationFormat>Widescreen</PresentationFormat>
  <Paragraphs>84</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.VnTime</vt:lpstr>
      <vt:lpstr>Arial</vt:lpstr>
      <vt:lpstr>Calibri</vt:lpstr>
      <vt:lpstr>HP001 4 hàng</vt:lpstr>
      <vt:lpstr>Times New Roman</vt:lpstr>
      <vt:lpstr>UTM Avo</vt:lpstr>
      <vt:lpstr>Wingdings</vt:lpstr>
      <vt:lpstr>字魂59号-创粗黑</vt:lpstr>
      <vt:lpstr>Office Theme</vt:lpstr>
      <vt:lpstr>Network</vt:lpstr>
      <vt:lpstr>PowerPoint Presentation</vt:lpstr>
      <vt:lpstr> CHÍNH TẢ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Truc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Nguyen Thang</cp:lastModifiedBy>
  <cp:revision>432</cp:revision>
  <dcterms:created xsi:type="dcterms:W3CDTF">2008-01-17T00:56:22Z</dcterms:created>
  <dcterms:modified xsi:type="dcterms:W3CDTF">2021-10-28T09:15:27Z</dcterms:modified>
</cp:coreProperties>
</file>