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1" r:id="rId1"/>
  </p:sldMasterIdLst>
  <p:sldIdLst>
    <p:sldId id="288" r:id="rId2"/>
    <p:sldId id="290" r:id="rId3"/>
    <p:sldId id="276" r:id="rId4"/>
    <p:sldId id="293" r:id="rId5"/>
    <p:sldId id="297" r:id="rId6"/>
    <p:sldId id="279" r:id="rId7"/>
    <p:sldId id="295" r:id="rId8"/>
    <p:sldId id="296" r:id="rId9"/>
    <p:sldId id="270" r:id="rId10"/>
    <p:sldId id="274" r:id="rId11"/>
    <p:sldId id="282" r:id="rId12"/>
    <p:sldId id="299" r:id="rId13"/>
    <p:sldId id="28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CC"/>
    <a:srgbClr val="CCECFF"/>
    <a:srgbClr val="FF0066"/>
    <a:srgbClr val="1E7C25"/>
    <a:srgbClr val="0099CC"/>
    <a:srgbClr val="008000"/>
    <a:srgbClr val="0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4558" autoAdjust="0"/>
  </p:normalViewPr>
  <p:slideViewPr>
    <p:cSldViewPr>
      <p:cViewPr>
        <p:scale>
          <a:sx n="73" d="100"/>
          <a:sy n="73" d="100"/>
        </p:scale>
        <p:origin x="-1044" y="24"/>
      </p:cViewPr>
      <p:guideLst>
        <p:guide orient="horz" pos="24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96C7804-08CB-4318-BFD2-3E67711E53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1B9E4-BD3B-4DF4-A2C6-1610E2A16F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5A4C84E1-FD49-460C-B8CE-0CA8800C49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58842-30FF-4F84-AB8A-59CE85BB7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809B0918-9D59-4BC8-BF7D-0C51347B99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3AC535D-9093-4681-A6A1-9D553FAFA6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AB0C0E-00F7-4FB0-BF33-432AA8AF6B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8813ED-E154-466B-A670-EE3A81F33F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AED2C088-866D-4A76-A29B-4376F99A0D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288062-EEA3-412B-BE5C-099DE3B319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FA521E3-0662-47D7-B53F-64358EDCA0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18C88565-1BC8-4260-985E-44DC3DEAF7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BC7DC08-BD16-4BF3-84C2-BD0073014E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Rectangle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122" name="Clip" r:id="rId3" imgW="0" imgH="0" progId="">
              <p:embed/>
            </p:oleObj>
          </a:graphicData>
        </a:graphic>
      </p:graphicFrame>
      <p:grpSp>
        <p:nvGrpSpPr>
          <p:cNvPr id="5123" name="Group 5"/>
          <p:cNvGrpSpPr>
            <a:grpSpLocks/>
          </p:cNvGrpSpPr>
          <p:nvPr/>
        </p:nvGrpSpPr>
        <p:grpSpPr bwMode="auto">
          <a:xfrm rot="10687337">
            <a:off x="7378700" y="4356100"/>
            <a:ext cx="1600200" cy="2349500"/>
            <a:chOff x="240" y="132"/>
            <a:chExt cx="2352" cy="2412"/>
          </a:xfrm>
        </p:grpSpPr>
        <p:sp>
          <p:nvSpPr>
            <p:cNvPr id="5128" name="Freeform 6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47 w 456"/>
                <a:gd name="T1" fmla="*/ 374 h 919"/>
                <a:gd name="T2" fmla="*/ 48 w 456"/>
                <a:gd name="T3" fmla="*/ 333 h 919"/>
                <a:gd name="T4" fmla="*/ 38 w 456"/>
                <a:gd name="T5" fmla="*/ 311 h 919"/>
                <a:gd name="T6" fmla="*/ 26 w 456"/>
                <a:gd name="T7" fmla="*/ 290 h 919"/>
                <a:gd name="T8" fmla="*/ 12 w 456"/>
                <a:gd name="T9" fmla="*/ 267 h 919"/>
                <a:gd name="T10" fmla="*/ 1 w 456"/>
                <a:gd name="T11" fmla="*/ 223 h 919"/>
                <a:gd name="T12" fmla="*/ 8 w 456"/>
                <a:gd name="T13" fmla="*/ 198 h 919"/>
                <a:gd name="T14" fmla="*/ 19 w 456"/>
                <a:gd name="T15" fmla="*/ 178 h 919"/>
                <a:gd name="T16" fmla="*/ 27 w 456"/>
                <a:gd name="T17" fmla="*/ 191 h 919"/>
                <a:gd name="T18" fmla="*/ 37 w 456"/>
                <a:gd name="T19" fmla="*/ 214 h 919"/>
                <a:gd name="T20" fmla="*/ 61 w 456"/>
                <a:gd name="T21" fmla="*/ 208 h 919"/>
                <a:gd name="T22" fmla="*/ 55 w 456"/>
                <a:gd name="T23" fmla="*/ 176 h 919"/>
                <a:gd name="T24" fmla="*/ 37 w 456"/>
                <a:gd name="T25" fmla="*/ 145 h 919"/>
                <a:gd name="T26" fmla="*/ 32 w 456"/>
                <a:gd name="T27" fmla="*/ 113 h 919"/>
                <a:gd name="T28" fmla="*/ 60 w 456"/>
                <a:gd name="T29" fmla="*/ 112 h 919"/>
                <a:gd name="T30" fmla="*/ 77 w 456"/>
                <a:gd name="T31" fmla="*/ 143 h 919"/>
                <a:gd name="T32" fmla="*/ 91 w 456"/>
                <a:gd name="T33" fmla="*/ 139 h 919"/>
                <a:gd name="T34" fmla="*/ 83 w 456"/>
                <a:gd name="T35" fmla="*/ 110 h 919"/>
                <a:gd name="T36" fmla="*/ 76 w 456"/>
                <a:gd name="T37" fmla="*/ 93 h 919"/>
                <a:gd name="T38" fmla="*/ 70 w 456"/>
                <a:gd name="T39" fmla="*/ 72 h 919"/>
                <a:gd name="T40" fmla="*/ 62 w 456"/>
                <a:gd name="T41" fmla="*/ 36 h 919"/>
                <a:gd name="T42" fmla="*/ 93 w 456"/>
                <a:gd name="T43" fmla="*/ 35 h 919"/>
                <a:gd name="T44" fmla="*/ 102 w 456"/>
                <a:gd name="T45" fmla="*/ 62 h 919"/>
                <a:gd name="T46" fmla="*/ 109 w 456"/>
                <a:gd name="T47" fmla="*/ 92 h 919"/>
                <a:gd name="T48" fmla="*/ 114 w 456"/>
                <a:gd name="T49" fmla="*/ 97 h 919"/>
                <a:gd name="T50" fmla="*/ 114 w 456"/>
                <a:gd name="T51" fmla="*/ 16 h 919"/>
                <a:gd name="T52" fmla="*/ 137 w 456"/>
                <a:gd name="T53" fmla="*/ 0 h 919"/>
                <a:gd name="T54" fmla="*/ 151 w 456"/>
                <a:gd name="T55" fmla="*/ 25 h 919"/>
                <a:gd name="T56" fmla="*/ 143 w 456"/>
                <a:gd name="T57" fmla="*/ 50 h 919"/>
                <a:gd name="T58" fmla="*/ 188 w 456"/>
                <a:gd name="T59" fmla="*/ 54 h 919"/>
                <a:gd name="T60" fmla="*/ 176 w 456"/>
                <a:gd name="T61" fmla="*/ 71 h 919"/>
                <a:gd name="T62" fmla="*/ 142 w 456"/>
                <a:gd name="T63" fmla="*/ 97 h 919"/>
                <a:gd name="T64" fmla="*/ 202 w 456"/>
                <a:gd name="T65" fmla="*/ 110 h 919"/>
                <a:gd name="T66" fmla="*/ 203 w 456"/>
                <a:gd name="T67" fmla="*/ 129 h 919"/>
                <a:gd name="T68" fmla="*/ 145 w 456"/>
                <a:gd name="T69" fmla="*/ 156 h 919"/>
                <a:gd name="T70" fmla="*/ 145 w 456"/>
                <a:gd name="T71" fmla="*/ 180 h 919"/>
                <a:gd name="T72" fmla="*/ 195 w 456"/>
                <a:gd name="T73" fmla="*/ 164 h 919"/>
                <a:gd name="T74" fmla="*/ 228 w 456"/>
                <a:gd name="T75" fmla="*/ 186 h 919"/>
                <a:gd name="T76" fmla="*/ 216 w 456"/>
                <a:gd name="T77" fmla="*/ 211 h 919"/>
                <a:gd name="T78" fmla="*/ 137 w 456"/>
                <a:gd name="T79" fmla="*/ 227 h 919"/>
                <a:gd name="T80" fmla="*/ 158 w 456"/>
                <a:gd name="T81" fmla="*/ 239 h 919"/>
                <a:gd name="T82" fmla="*/ 192 w 456"/>
                <a:gd name="T83" fmla="*/ 250 h 919"/>
                <a:gd name="T84" fmla="*/ 186 w 456"/>
                <a:gd name="T85" fmla="*/ 275 h 919"/>
                <a:gd name="T86" fmla="*/ 173 w 456"/>
                <a:gd name="T87" fmla="*/ 299 h 919"/>
                <a:gd name="T88" fmla="*/ 157 w 456"/>
                <a:gd name="T89" fmla="*/ 322 h 919"/>
                <a:gd name="T90" fmla="*/ 128 w 456"/>
                <a:gd name="T91" fmla="*/ 339 h 919"/>
                <a:gd name="T92" fmla="*/ 86 w 456"/>
                <a:gd name="T93" fmla="*/ 364 h 919"/>
                <a:gd name="T94" fmla="*/ 172 w 456"/>
                <a:gd name="T95" fmla="*/ 258 h 919"/>
                <a:gd name="T96" fmla="*/ 190 w 456"/>
                <a:gd name="T97" fmla="*/ 122 h 919"/>
                <a:gd name="T98" fmla="*/ 125 w 456"/>
                <a:gd name="T99" fmla="*/ 90 h 919"/>
                <a:gd name="T100" fmla="*/ 92 w 456"/>
                <a:gd name="T101" fmla="*/ 229 h 919"/>
                <a:gd name="T102" fmla="*/ 71 w 456"/>
                <a:gd name="T103" fmla="*/ 339 h 919"/>
                <a:gd name="T104" fmla="*/ 65 w 456"/>
                <a:gd name="T105" fmla="*/ 374 h 919"/>
                <a:gd name="T106" fmla="*/ 57 w 456"/>
                <a:gd name="T107" fmla="*/ 394 h 919"/>
                <a:gd name="T108" fmla="*/ 47 w 456"/>
                <a:gd name="T109" fmla="*/ 411 h 919"/>
                <a:gd name="T110" fmla="*/ 33 w 456"/>
                <a:gd name="T111" fmla="*/ 430 h 919"/>
                <a:gd name="T112" fmla="*/ 14 w 456"/>
                <a:gd name="T113" fmla="*/ 454 h 919"/>
                <a:gd name="T114" fmla="*/ 39 w 456"/>
                <a:gd name="T115" fmla="*/ 390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7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228 w 572"/>
                <a:gd name="T1" fmla="*/ 72 h 813"/>
                <a:gd name="T2" fmla="*/ 216 w 572"/>
                <a:gd name="T3" fmla="*/ 111 h 813"/>
                <a:gd name="T4" fmla="*/ 219 w 572"/>
                <a:gd name="T5" fmla="*/ 135 h 813"/>
                <a:gd name="T6" fmla="*/ 226 w 572"/>
                <a:gd name="T7" fmla="*/ 158 h 813"/>
                <a:gd name="T8" fmla="*/ 232 w 572"/>
                <a:gd name="T9" fmla="*/ 184 h 813"/>
                <a:gd name="T10" fmla="*/ 231 w 572"/>
                <a:gd name="T11" fmla="*/ 229 h 813"/>
                <a:gd name="T12" fmla="*/ 218 w 572"/>
                <a:gd name="T13" fmla="*/ 252 h 813"/>
                <a:gd name="T14" fmla="*/ 201 w 572"/>
                <a:gd name="T15" fmla="*/ 269 h 813"/>
                <a:gd name="T16" fmla="*/ 198 w 572"/>
                <a:gd name="T17" fmla="*/ 254 h 813"/>
                <a:gd name="T18" fmla="*/ 194 w 572"/>
                <a:gd name="T19" fmla="*/ 229 h 813"/>
                <a:gd name="T20" fmla="*/ 169 w 572"/>
                <a:gd name="T21" fmla="*/ 227 h 813"/>
                <a:gd name="T22" fmla="*/ 166 w 572"/>
                <a:gd name="T23" fmla="*/ 261 h 813"/>
                <a:gd name="T24" fmla="*/ 174 w 572"/>
                <a:gd name="T25" fmla="*/ 294 h 813"/>
                <a:gd name="T26" fmla="*/ 171 w 572"/>
                <a:gd name="T27" fmla="*/ 327 h 813"/>
                <a:gd name="T28" fmla="*/ 143 w 572"/>
                <a:gd name="T29" fmla="*/ 320 h 813"/>
                <a:gd name="T30" fmla="*/ 135 w 572"/>
                <a:gd name="T31" fmla="*/ 286 h 813"/>
                <a:gd name="T32" fmla="*/ 120 w 572"/>
                <a:gd name="T33" fmla="*/ 285 h 813"/>
                <a:gd name="T34" fmla="*/ 121 w 572"/>
                <a:gd name="T35" fmla="*/ 316 h 813"/>
                <a:gd name="T36" fmla="*/ 123 w 572"/>
                <a:gd name="T37" fmla="*/ 334 h 813"/>
                <a:gd name="T38" fmla="*/ 124 w 572"/>
                <a:gd name="T39" fmla="*/ 356 h 813"/>
                <a:gd name="T40" fmla="*/ 121 w 572"/>
                <a:gd name="T41" fmla="*/ 393 h 813"/>
                <a:gd name="T42" fmla="*/ 92 w 572"/>
                <a:gd name="T43" fmla="*/ 385 h 813"/>
                <a:gd name="T44" fmla="*/ 90 w 572"/>
                <a:gd name="T45" fmla="*/ 357 h 813"/>
                <a:gd name="T46" fmla="*/ 92 w 572"/>
                <a:gd name="T47" fmla="*/ 326 h 813"/>
                <a:gd name="T48" fmla="*/ 88 w 572"/>
                <a:gd name="T49" fmla="*/ 319 h 813"/>
                <a:gd name="T50" fmla="*/ 65 w 572"/>
                <a:gd name="T51" fmla="*/ 398 h 813"/>
                <a:gd name="T52" fmla="*/ 39 w 572"/>
                <a:gd name="T53" fmla="*/ 407 h 813"/>
                <a:gd name="T54" fmla="*/ 32 w 572"/>
                <a:gd name="T55" fmla="*/ 379 h 813"/>
                <a:gd name="T56" fmla="*/ 47 w 572"/>
                <a:gd name="T57" fmla="*/ 357 h 813"/>
                <a:gd name="T58" fmla="*/ 4 w 572"/>
                <a:gd name="T59" fmla="*/ 340 h 813"/>
                <a:gd name="T60" fmla="*/ 21 w 572"/>
                <a:gd name="T61" fmla="*/ 327 h 813"/>
                <a:gd name="T62" fmla="*/ 61 w 572"/>
                <a:gd name="T63" fmla="*/ 313 h 813"/>
                <a:gd name="T64" fmla="*/ 7 w 572"/>
                <a:gd name="T65" fmla="*/ 283 h 813"/>
                <a:gd name="T66" fmla="*/ 12 w 572"/>
                <a:gd name="T67" fmla="*/ 264 h 813"/>
                <a:gd name="T68" fmla="*/ 73 w 572"/>
                <a:gd name="T69" fmla="*/ 255 h 813"/>
                <a:gd name="T70" fmla="*/ 80 w 572"/>
                <a:gd name="T71" fmla="*/ 232 h 813"/>
                <a:gd name="T72" fmla="*/ 29 w 572"/>
                <a:gd name="T73" fmla="*/ 233 h 813"/>
                <a:gd name="T74" fmla="*/ 2 w 572"/>
                <a:gd name="T75" fmla="*/ 203 h 813"/>
                <a:gd name="T76" fmla="*/ 21 w 572"/>
                <a:gd name="T77" fmla="*/ 183 h 813"/>
                <a:gd name="T78" fmla="*/ 101 w 572"/>
                <a:gd name="T79" fmla="*/ 188 h 813"/>
                <a:gd name="T80" fmla="*/ 85 w 572"/>
                <a:gd name="T81" fmla="*/ 172 h 813"/>
                <a:gd name="T82" fmla="*/ 54 w 572"/>
                <a:gd name="T83" fmla="*/ 151 h 813"/>
                <a:gd name="T84" fmla="*/ 68 w 572"/>
                <a:gd name="T85" fmla="*/ 129 h 813"/>
                <a:gd name="T86" fmla="*/ 86 w 572"/>
                <a:gd name="T87" fmla="*/ 108 h 813"/>
                <a:gd name="T88" fmla="*/ 109 w 572"/>
                <a:gd name="T89" fmla="*/ 92 h 813"/>
                <a:gd name="T90" fmla="*/ 141 w 572"/>
                <a:gd name="T91" fmla="*/ 83 h 813"/>
                <a:gd name="T92" fmla="*/ 188 w 572"/>
                <a:gd name="T93" fmla="*/ 70 h 813"/>
                <a:gd name="T94" fmla="*/ 76 w 572"/>
                <a:gd name="T95" fmla="*/ 148 h 813"/>
                <a:gd name="T96" fmla="*/ 21 w 572"/>
                <a:gd name="T97" fmla="*/ 275 h 813"/>
                <a:gd name="T98" fmla="*/ 75 w 572"/>
                <a:gd name="T99" fmla="*/ 323 h 813"/>
                <a:gd name="T100" fmla="*/ 145 w 572"/>
                <a:gd name="T101" fmla="*/ 200 h 813"/>
                <a:gd name="T102" fmla="*/ 195 w 572"/>
                <a:gd name="T103" fmla="*/ 99 h 813"/>
                <a:gd name="T104" fmla="*/ 211 w 572"/>
                <a:gd name="T105" fmla="*/ 66 h 813"/>
                <a:gd name="T106" fmla="*/ 224 w 572"/>
                <a:gd name="T107" fmla="*/ 50 h 813"/>
                <a:gd name="T108" fmla="*/ 239 w 572"/>
                <a:gd name="T109" fmla="*/ 36 h 813"/>
                <a:gd name="T110" fmla="*/ 257 w 572"/>
                <a:gd name="T111" fmla="*/ 22 h 813"/>
                <a:gd name="T112" fmla="*/ 282 w 572"/>
                <a:gd name="T113" fmla="*/ 4 h 813"/>
                <a:gd name="T114" fmla="*/ 240 w 572"/>
                <a:gd name="T115" fmla="*/ 59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8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344 w 884"/>
                <a:gd name="T1" fmla="*/ 384 h 1781"/>
                <a:gd name="T2" fmla="*/ 342 w 884"/>
                <a:gd name="T3" fmla="*/ 566 h 1781"/>
                <a:gd name="T4" fmla="*/ 360 w 884"/>
                <a:gd name="T5" fmla="*/ 668 h 1781"/>
                <a:gd name="T6" fmla="*/ 383 w 884"/>
                <a:gd name="T7" fmla="*/ 760 h 1781"/>
                <a:gd name="T8" fmla="*/ 410 w 884"/>
                <a:gd name="T9" fmla="*/ 863 h 1781"/>
                <a:gd name="T10" fmla="*/ 431 w 884"/>
                <a:gd name="T11" fmla="*/ 1059 h 1781"/>
                <a:gd name="T12" fmla="*/ 418 w 884"/>
                <a:gd name="T13" fmla="*/ 1172 h 1781"/>
                <a:gd name="T14" fmla="*/ 396 w 884"/>
                <a:gd name="T15" fmla="*/ 1267 h 1781"/>
                <a:gd name="T16" fmla="*/ 383 w 884"/>
                <a:gd name="T17" fmla="*/ 1205 h 1781"/>
                <a:gd name="T18" fmla="*/ 362 w 884"/>
                <a:gd name="T19" fmla="*/ 1103 h 1781"/>
                <a:gd name="T20" fmla="*/ 318 w 884"/>
                <a:gd name="T21" fmla="*/ 1125 h 1781"/>
                <a:gd name="T22" fmla="*/ 327 w 884"/>
                <a:gd name="T23" fmla="*/ 1274 h 1781"/>
                <a:gd name="T24" fmla="*/ 361 w 884"/>
                <a:gd name="T25" fmla="*/ 1408 h 1781"/>
                <a:gd name="T26" fmla="*/ 373 w 884"/>
                <a:gd name="T27" fmla="*/ 1555 h 1781"/>
                <a:gd name="T28" fmla="*/ 318 w 884"/>
                <a:gd name="T29" fmla="*/ 1562 h 1781"/>
                <a:gd name="T30" fmla="*/ 286 w 884"/>
                <a:gd name="T31" fmla="*/ 1423 h 1781"/>
                <a:gd name="T32" fmla="*/ 258 w 884"/>
                <a:gd name="T33" fmla="*/ 1438 h 1781"/>
                <a:gd name="T34" fmla="*/ 276 w 884"/>
                <a:gd name="T35" fmla="*/ 1568 h 1781"/>
                <a:gd name="T36" fmla="*/ 288 w 884"/>
                <a:gd name="T37" fmla="*/ 1646 h 1781"/>
                <a:gd name="T38" fmla="*/ 301 w 884"/>
                <a:gd name="T39" fmla="*/ 1736 h 1781"/>
                <a:gd name="T40" fmla="*/ 315 w 884"/>
                <a:gd name="T41" fmla="*/ 1901 h 1781"/>
                <a:gd name="T42" fmla="*/ 256 w 884"/>
                <a:gd name="T43" fmla="*/ 1903 h 1781"/>
                <a:gd name="T44" fmla="*/ 239 w 884"/>
                <a:gd name="T45" fmla="*/ 1782 h 1781"/>
                <a:gd name="T46" fmla="*/ 228 w 884"/>
                <a:gd name="T47" fmla="*/ 1646 h 1781"/>
                <a:gd name="T48" fmla="*/ 216 w 884"/>
                <a:gd name="T49" fmla="*/ 1626 h 1781"/>
                <a:gd name="T50" fmla="*/ 216 w 884"/>
                <a:gd name="T51" fmla="*/ 1991 h 1781"/>
                <a:gd name="T52" fmla="*/ 173 w 884"/>
                <a:gd name="T53" fmla="*/ 2064 h 1781"/>
                <a:gd name="T54" fmla="*/ 146 w 884"/>
                <a:gd name="T55" fmla="*/ 1954 h 1781"/>
                <a:gd name="T56" fmla="*/ 162 w 884"/>
                <a:gd name="T57" fmla="*/ 1835 h 1781"/>
                <a:gd name="T58" fmla="*/ 75 w 884"/>
                <a:gd name="T59" fmla="*/ 1817 h 1781"/>
                <a:gd name="T60" fmla="*/ 99 w 884"/>
                <a:gd name="T61" fmla="*/ 1741 h 1781"/>
                <a:gd name="T62" fmla="*/ 164 w 884"/>
                <a:gd name="T63" fmla="*/ 1628 h 1781"/>
                <a:gd name="T64" fmla="*/ 51 w 884"/>
                <a:gd name="T65" fmla="*/ 1568 h 1781"/>
                <a:gd name="T66" fmla="*/ 48 w 884"/>
                <a:gd name="T67" fmla="*/ 1482 h 1781"/>
                <a:gd name="T68" fmla="*/ 158 w 884"/>
                <a:gd name="T69" fmla="*/ 1364 h 1781"/>
                <a:gd name="T70" fmla="*/ 158 w 884"/>
                <a:gd name="T71" fmla="*/ 1257 h 1781"/>
                <a:gd name="T72" fmla="*/ 63 w 884"/>
                <a:gd name="T73" fmla="*/ 1323 h 1781"/>
                <a:gd name="T74" fmla="*/ 0 w 884"/>
                <a:gd name="T75" fmla="*/ 1227 h 1781"/>
                <a:gd name="T76" fmla="*/ 24 w 884"/>
                <a:gd name="T77" fmla="*/ 1115 h 1781"/>
                <a:gd name="T78" fmla="*/ 173 w 884"/>
                <a:gd name="T79" fmla="*/ 1044 h 1781"/>
                <a:gd name="T80" fmla="*/ 133 w 884"/>
                <a:gd name="T81" fmla="*/ 991 h 1781"/>
                <a:gd name="T82" fmla="*/ 67 w 884"/>
                <a:gd name="T83" fmla="*/ 939 h 1781"/>
                <a:gd name="T84" fmla="*/ 81 w 884"/>
                <a:gd name="T85" fmla="*/ 826 h 1781"/>
                <a:gd name="T86" fmla="*/ 104 w 884"/>
                <a:gd name="T87" fmla="*/ 716 h 1781"/>
                <a:gd name="T88" fmla="*/ 135 w 884"/>
                <a:gd name="T89" fmla="*/ 617 h 1781"/>
                <a:gd name="T90" fmla="*/ 191 w 884"/>
                <a:gd name="T91" fmla="*/ 538 h 1781"/>
                <a:gd name="T92" fmla="*/ 270 w 884"/>
                <a:gd name="T93" fmla="*/ 425 h 1781"/>
                <a:gd name="T94" fmla="*/ 106 w 884"/>
                <a:gd name="T95" fmla="*/ 900 h 1781"/>
                <a:gd name="T96" fmla="*/ 72 w 884"/>
                <a:gd name="T97" fmla="*/ 1516 h 1781"/>
                <a:gd name="T98" fmla="*/ 197 w 884"/>
                <a:gd name="T99" fmla="*/ 1656 h 1781"/>
                <a:gd name="T100" fmla="*/ 257 w 884"/>
                <a:gd name="T101" fmla="*/ 1035 h 1781"/>
                <a:gd name="T102" fmla="*/ 297 w 884"/>
                <a:gd name="T103" fmla="*/ 540 h 1781"/>
                <a:gd name="T104" fmla="*/ 310 w 884"/>
                <a:gd name="T105" fmla="*/ 379 h 1781"/>
                <a:gd name="T106" fmla="*/ 323 w 884"/>
                <a:gd name="T107" fmla="*/ 293 h 1781"/>
                <a:gd name="T108" fmla="*/ 345 w 884"/>
                <a:gd name="T109" fmla="*/ 213 h 1781"/>
                <a:gd name="T110" fmla="*/ 369 w 884"/>
                <a:gd name="T111" fmla="*/ 130 h 1781"/>
                <a:gd name="T112" fmla="*/ 406 w 884"/>
                <a:gd name="T113" fmla="*/ 22 h 1781"/>
                <a:gd name="T114" fmla="*/ 359 w 884"/>
                <a:gd name="T115" fmla="*/ 311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9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92 w 931"/>
                <a:gd name="T1" fmla="*/ 156 h 460"/>
                <a:gd name="T2" fmla="*/ 128 w 931"/>
                <a:gd name="T3" fmla="*/ 137 h 460"/>
                <a:gd name="T4" fmla="*/ 144 w 931"/>
                <a:gd name="T5" fmla="*/ 117 h 460"/>
                <a:gd name="T6" fmla="*/ 155 w 931"/>
                <a:gd name="T7" fmla="*/ 97 h 460"/>
                <a:gd name="T8" fmla="*/ 168 w 931"/>
                <a:gd name="T9" fmla="*/ 73 h 460"/>
                <a:gd name="T10" fmla="*/ 201 w 931"/>
                <a:gd name="T11" fmla="*/ 42 h 460"/>
                <a:gd name="T12" fmla="*/ 226 w 931"/>
                <a:gd name="T13" fmla="*/ 35 h 460"/>
                <a:gd name="T14" fmla="*/ 250 w 931"/>
                <a:gd name="T15" fmla="*/ 35 h 460"/>
                <a:gd name="T16" fmla="*/ 241 w 931"/>
                <a:gd name="T17" fmla="*/ 48 h 460"/>
                <a:gd name="T18" fmla="*/ 227 w 931"/>
                <a:gd name="T19" fmla="*/ 69 h 460"/>
                <a:gd name="T20" fmla="*/ 243 w 931"/>
                <a:gd name="T21" fmla="*/ 87 h 460"/>
                <a:gd name="T22" fmla="*/ 269 w 931"/>
                <a:gd name="T23" fmla="*/ 66 h 460"/>
                <a:gd name="T24" fmla="*/ 286 w 931"/>
                <a:gd name="T25" fmla="*/ 35 h 460"/>
                <a:gd name="T26" fmla="*/ 312 w 931"/>
                <a:gd name="T27" fmla="*/ 14 h 460"/>
                <a:gd name="T28" fmla="*/ 327 w 931"/>
                <a:gd name="T29" fmla="*/ 39 h 460"/>
                <a:gd name="T30" fmla="*/ 309 w 931"/>
                <a:gd name="T31" fmla="*/ 69 h 460"/>
                <a:gd name="T32" fmla="*/ 319 w 931"/>
                <a:gd name="T33" fmla="*/ 79 h 460"/>
                <a:gd name="T34" fmla="*/ 339 w 931"/>
                <a:gd name="T35" fmla="*/ 57 h 460"/>
                <a:gd name="T36" fmla="*/ 352 w 931"/>
                <a:gd name="T37" fmla="*/ 44 h 460"/>
                <a:gd name="T38" fmla="*/ 366 w 931"/>
                <a:gd name="T39" fmla="*/ 27 h 460"/>
                <a:gd name="T40" fmla="*/ 394 w 931"/>
                <a:gd name="T41" fmla="*/ 3 h 460"/>
                <a:gd name="T42" fmla="*/ 410 w 931"/>
                <a:gd name="T43" fmla="*/ 30 h 460"/>
                <a:gd name="T44" fmla="*/ 391 w 931"/>
                <a:gd name="T45" fmla="*/ 50 h 460"/>
                <a:gd name="T46" fmla="*/ 367 w 931"/>
                <a:gd name="T47" fmla="*/ 70 h 460"/>
                <a:gd name="T48" fmla="*/ 366 w 931"/>
                <a:gd name="T49" fmla="*/ 78 h 460"/>
                <a:gd name="T50" fmla="*/ 437 w 931"/>
                <a:gd name="T51" fmla="*/ 38 h 460"/>
                <a:gd name="T52" fmla="*/ 462 w 931"/>
                <a:gd name="T53" fmla="*/ 50 h 460"/>
                <a:gd name="T54" fmla="*/ 448 w 931"/>
                <a:gd name="T55" fmla="*/ 74 h 460"/>
                <a:gd name="T56" fmla="*/ 421 w 931"/>
                <a:gd name="T57" fmla="*/ 81 h 460"/>
                <a:gd name="T58" fmla="*/ 440 w 931"/>
                <a:gd name="T59" fmla="*/ 122 h 460"/>
                <a:gd name="T60" fmla="*/ 419 w 931"/>
                <a:gd name="T61" fmla="*/ 120 h 460"/>
                <a:gd name="T62" fmla="*/ 380 w 931"/>
                <a:gd name="T63" fmla="*/ 102 h 460"/>
                <a:gd name="T64" fmla="*/ 398 w 931"/>
                <a:gd name="T65" fmla="*/ 161 h 460"/>
                <a:gd name="T66" fmla="*/ 382 w 931"/>
                <a:gd name="T67" fmla="*/ 171 h 460"/>
                <a:gd name="T68" fmla="*/ 331 w 931"/>
                <a:gd name="T69" fmla="*/ 134 h 460"/>
                <a:gd name="T70" fmla="*/ 310 w 931"/>
                <a:gd name="T71" fmla="*/ 146 h 460"/>
                <a:gd name="T72" fmla="*/ 348 w 931"/>
                <a:gd name="T73" fmla="*/ 182 h 460"/>
                <a:gd name="T74" fmla="*/ 346 w 931"/>
                <a:gd name="T75" fmla="*/ 222 h 460"/>
                <a:gd name="T76" fmla="*/ 318 w 931"/>
                <a:gd name="T77" fmla="*/ 223 h 460"/>
                <a:gd name="T78" fmla="*/ 265 w 931"/>
                <a:gd name="T79" fmla="*/ 163 h 460"/>
                <a:gd name="T80" fmla="*/ 265 w 931"/>
                <a:gd name="T81" fmla="*/ 185 h 460"/>
                <a:gd name="T82" fmla="*/ 272 w 931"/>
                <a:gd name="T83" fmla="*/ 223 h 460"/>
                <a:gd name="T84" fmla="*/ 247 w 931"/>
                <a:gd name="T85" fmla="*/ 228 h 460"/>
                <a:gd name="T86" fmla="*/ 220 w 931"/>
                <a:gd name="T87" fmla="*/ 230 h 460"/>
                <a:gd name="T88" fmla="*/ 192 w 931"/>
                <a:gd name="T89" fmla="*/ 226 h 460"/>
                <a:gd name="T90" fmla="*/ 163 w 931"/>
                <a:gd name="T91" fmla="*/ 209 h 460"/>
                <a:gd name="T92" fmla="*/ 121 w 931"/>
                <a:gd name="T93" fmla="*/ 185 h 460"/>
                <a:gd name="T94" fmla="*/ 255 w 931"/>
                <a:gd name="T95" fmla="*/ 208 h 460"/>
                <a:gd name="T96" fmla="*/ 382 w 931"/>
                <a:gd name="T97" fmla="*/ 156 h 460"/>
                <a:gd name="T98" fmla="*/ 377 w 931"/>
                <a:gd name="T99" fmla="*/ 84 h 460"/>
                <a:gd name="T100" fmla="*/ 241 w 931"/>
                <a:gd name="T101" fmla="*/ 125 h 460"/>
                <a:gd name="T102" fmla="*/ 135 w 931"/>
                <a:gd name="T103" fmla="*/ 161 h 460"/>
                <a:gd name="T104" fmla="*/ 101 w 931"/>
                <a:gd name="T105" fmla="*/ 172 h 460"/>
                <a:gd name="T106" fmla="*/ 80 w 931"/>
                <a:gd name="T107" fmla="*/ 175 h 460"/>
                <a:gd name="T108" fmla="*/ 60 w 931"/>
                <a:gd name="T109" fmla="*/ 174 h 460"/>
                <a:gd name="T110" fmla="*/ 37 w 931"/>
                <a:gd name="T111" fmla="*/ 172 h 460"/>
                <a:gd name="T112" fmla="*/ 7 w 931"/>
                <a:gd name="T113" fmla="*/ 167 h 460"/>
                <a:gd name="T114" fmla="*/ 75 w 931"/>
                <a:gd name="T115" fmla="*/ 157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0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92 w 929"/>
                <a:gd name="T1" fmla="*/ 156 h 460"/>
                <a:gd name="T2" fmla="*/ 128 w 929"/>
                <a:gd name="T3" fmla="*/ 137 h 460"/>
                <a:gd name="T4" fmla="*/ 143 w 929"/>
                <a:gd name="T5" fmla="*/ 117 h 460"/>
                <a:gd name="T6" fmla="*/ 155 w 929"/>
                <a:gd name="T7" fmla="*/ 97 h 460"/>
                <a:gd name="T8" fmla="*/ 168 w 929"/>
                <a:gd name="T9" fmla="*/ 73 h 460"/>
                <a:gd name="T10" fmla="*/ 201 w 929"/>
                <a:gd name="T11" fmla="*/ 42 h 460"/>
                <a:gd name="T12" fmla="*/ 225 w 929"/>
                <a:gd name="T13" fmla="*/ 36 h 460"/>
                <a:gd name="T14" fmla="*/ 249 w 929"/>
                <a:gd name="T15" fmla="*/ 35 h 460"/>
                <a:gd name="T16" fmla="*/ 241 w 929"/>
                <a:gd name="T17" fmla="*/ 49 h 460"/>
                <a:gd name="T18" fmla="*/ 227 w 929"/>
                <a:gd name="T19" fmla="*/ 69 h 460"/>
                <a:gd name="T20" fmla="*/ 242 w 929"/>
                <a:gd name="T21" fmla="*/ 87 h 460"/>
                <a:gd name="T22" fmla="*/ 269 w 929"/>
                <a:gd name="T23" fmla="*/ 67 h 460"/>
                <a:gd name="T24" fmla="*/ 286 w 929"/>
                <a:gd name="T25" fmla="*/ 36 h 460"/>
                <a:gd name="T26" fmla="*/ 312 w 929"/>
                <a:gd name="T27" fmla="*/ 15 h 460"/>
                <a:gd name="T28" fmla="*/ 327 w 929"/>
                <a:gd name="T29" fmla="*/ 39 h 460"/>
                <a:gd name="T30" fmla="*/ 308 w 929"/>
                <a:gd name="T31" fmla="*/ 69 h 460"/>
                <a:gd name="T32" fmla="*/ 318 w 929"/>
                <a:gd name="T33" fmla="*/ 80 h 460"/>
                <a:gd name="T34" fmla="*/ 339 w 929"/>
                <a:gd name="T35" fmla="*/ 57 h 460"/>
                <a:gd name="T36" fmla="*/ 351 w 929"/>
                <a:gd name="T37" fmla="*/ 44 h 460"/>
                <a:gd name="T38" fmla="*/ 365 w 929"/>
                <a:gd name="T39" fmla="*/ 28 h 460"/>
                <a:gd name="T40" fmla="*/ 394 w 929"/>
                <a:gd name="T41" fmla="*/ 3 h 460"/>
                <a:gd name="T42" fmla="*/ 409 w 929"/>
                <a:gd name="T43" fmla="*/ 30 h 460"/>
                <a:gd name="T44" fmla="*/ 391 w 929"/>
                <a:gd name="T45" fmla="*/ 51 h 460"/>
                <a:gd name="T46" fmla="*/ 367 w 929"/>
                <a:gd name="T47" fmla="*/ 72 h 460"/>
                <a:gd name="T48" fmla="*/ 366 w 929"/>
                <a:gd name="T49" fmla="*/ 78 h 460"/>
                <a:gd name="T50" fmla="*/ 437 w 929"/>
                <a:gd name="T51" fmla="*/ 38 h 460"/>
                <a:gd name="T52" fmla="*/ 462 w 929"/>
                <a:gd name="T53" fmla="*/ 50 h 460"/>
                <a:gd name="T54" fmla="*/ 448 w 929"/>
                <a:gd name="T55" fmla="*/ 75 h 460"/>
                <a:gd name="T56" fmla="*/ 421 w 929"/>
                <a:gd name="T57" fmla="*/ 81 h 460"/>
                <a:gd name="T58" fmla="*/ 440 w 929"/>
                <a:gd name="T59" fmla="*/ 122 h 460"/>
                <a:gd name="T60" fmla="*/ 418 w 929"/>
                <a:gd name="T61" fmla="*/ 120 h 460"/>
                <a:gd name="T62" fmla="*/ 380 w 929"/>
                <a:gd name="T63" fmla="*/ 102 h 460"/>
                <a:gd name="T64" fmla="*/ 397 w 929"/>
                <a:gd name="T65" fmla="*/ 161 h 460"/>
                <a:gd name="T66" fmla="*/ 382 w 929"/>
                <a:gd name="T67" fmla="*/ 171 h 460"/>
                <a:gd name="T68" fmla="*/ 331 w 929"/>
                <a:gd name="T69" fmla="*/ 134 h 460"/>
                <a:gd name="T70" fmla="*/ 310 w 929"/>
                <a:gd name="T71" fmla="*/ 146 h 460"/>
                <a:gd name="T72" fmla="*/ 347 w 929"/>
                <a:gd name="T73" fmla="*/ 182 h 460"/>
                <a:gd name="T74" fmla="*/ 345 w 929"/>
                <a:gd name="T75" fmla="*/ 222 h 460"/>
                <a:gd name="T76" fmla="*/ 318 w 929"/>
                <a:gd name="T77" fmla="*/ 223 h 460"/>
                <a:gd name="T78" fmla="*/ 264 w 929"/>
                <a:gd name="T79" fmla="*/ 163 h 460"/>
                <a:gd name="T80" fmla="*/ 264 w 929"/>
                <a:gd name="T81" fmla="*/ 187 h 460"/>
                <a:gd name="T82" fmla="*/ 271 w 929"/>
                <a:gd name="T83" fmla="*/ 223 h 460"/>
                <a:gd name="T84" fmla="*/ 247 w 929"/>
                <a:gd name="T85" fmla="*/ 228 h 460"/>
                <a:gd name="T86" fmla="*/ 220 w 929"/>
                <a:gd name="T87" fmla="*/ 230 h 460"/>
                <a:gd name="T88" fmla="*/ 192 w 929"/>
                <a:gd name="T89" fmla="*/ 227 h 460"/>
                <a:gd name="T90" fmla="*/ 162 w 929"/>
                <a:gd name="T91" fmla="*/ 209 h 460"/>
                <a:gd name="T92" fmla="*/ 120 w 929"/>
                <a:gd name="T93" fmla="*/ 186 h 460"/>
                <a:gd name="T94" fmla="*/ 255 w 929"/>
                <a:gd name="T95" fmla="*/ 209 h 460"/>
                <a:gd name="T96" fmla="*/ 382 w 929"/>
                <a:gd name="T97" fmla="*/ 157 h 460"/>
                <a:gd name="T98" fmla="*/ 377 w 929"/>
                <a:gd name="T99" fmla="*/ 84 h 460"/>
                <a:gd name="T100" fmla="*/ 241 w 929"/>
                <a:gd name="T101" fmla="*/ 125 h 460"/>
                <a:gd name="T102" fmla="*/ 134 w 929"/>
                <a:gd name="T103" fmla="*/ 161 h 460"/>
                <a:gd name="T104" fmla="*/ 101 w 929"/>
                <a:gd name="T105" fmla="*/ 172 h 460"/>
                <a:gd name="T106" fmla="*/ 80 w 929"/>
                <a:gd name="T107" fmla="*/ 176 h 460"/>
                <a:gd name="T108" fmla="*/ 59 w 929"/>
                <a:gd name="T109" fmla="*/ 175 h 460"/>
                <a:gd name="T110" fmla="*/ 37 w 929"/>
                <a:gd name="T111" fmla="*/ 172 h 460"/>
                <a:gd name="T112" fmla="*/ 7 w 929"/>
                <a:gd name="T113" fmla="*/ 168 h 460"/>
                <a:gd name="T114" fmla="*/ 74 w 929"/>
                <a:gd name="T115" fmla="*/ 158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1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92 w 930"/>
                <a:gd name="T1" fmla="*/ 157 h 460"/>
                <a:gd name="T2" fmla="*/ 127 w 930"/>
                <a:gd name="T3" fmla="*/ 137 h 460"/>
                <a:gd name="T4" fmla="*/ 142 w 930"/>
                <a:gd name="T5" fmla="*/ 118 h 460"/>
                <a:gd name="T6" fmla="*/ 155 w 930"/>
                <a:gd name="T7" fmla="*/ 97 h 460"/>
                <a:gd name="T8" fmla="*/ 168 w 930"/>
                <a:gd name="T9" fmla="*/ 74 h 460"/>
                <a:gd name="T10" fmla="*/ 200 w 930"/>
                <a:gd name="T11" fmla="*/ 42 h 460"/>
                <a:gd name="T12" fmla="*/ 225 w 930"/>
                <a:gd name="T13" fmla="*/ 37 h 460"/>
                <a:gd name="T14" fmla="*/ 248 w 930"/>
                <a:gd name="T15" fmla="*/ 37 h 460"/>
                <a:gd name="T16" fmla="*/ 240 w 930"/>
                <a:gd name="T17" fmla="*/ 49 h 460"/>
                <a:gd name="T18" fmla="*/ 226 w 930"/>
                <a:gd name="T19" fmla="*/ 69 h 460"/>
                <a:gd name="T20" fmla="*/ 242 w 930"/>
                <a:gd name="T21" fmla="*/ 87 h 460"/>
                <a:gd name="T22" fmla="*/ 267 w 930"/>
                <a:gd name="T23" fmla="*/ 67 h 460"/>
                <a:gd name="T24" fmla="*/ 285 w 930"/>
                <a:gd name="T25" fmla="*/ 37 h 460"/>
                <a:gd name="T26" fmla="*/ 310 w 930"/>
                <a:gd name="T27" fmla="*/ 15 h 460"/>
                <a:gd name="T28" fmla="*/ 326 w 930"/>
                <a:gd name="T29" fmla="*/ 39 h 460"/>
                <a:gd name="T30" fmla="*/ 307 w 930"/>
                <a:gd name="T31" fmla="*/ 69 h 460"/>
                <a:gd name="T32" fmla="*/ 318 w 930"/>
                <a:gd name="T33" fmla="*/ 80 h 460"/>
                <a:gd name="T34" fmla="*/ 338 w 930"/>
                <a:gd name="T35" fmla="*/ 58 h 460"/>
                <a:gd name="T36" fmla="*/ 350 w 930"/>
                <a:gd name="T37" fmla="*/ 44 h 460"/>
                <a:gd name="T38" fmla="*/ 364 w 930"/>
                <a:gd name="T39" fmla="*/ 28 h 460"/>
                <a:gd name="T40" fmla="*/ 393 w 930"/>
                <a:gd name="T41" fmla="*/ 3 h 460"/>
                <a:gd name="T42" fmla="*/ 408 w 930"/>
                <a:gd name="T43" fmla="*/ 30 h 460"/>
                <a:gd name="T44" fmla="*/ 389 w 930"/>
                <a:gd name="T45" fmla="*/ 51 h 460"/>
                <a:gd name="T46" fmla="*/ 365 w 930"/>
                <a:gd name="T47" fmla="*/ 72 h 460"/>
                <a:gd name="T48" fmla="*/ 364 w 930"/>
                <a:gd name="T49" fmla="*/ 79 h 460"/>
                <a:gd name="T50" fmla="*/ 436 w 930"/>
                <a:gd name="T51" fmla="*/ 39 h 460"/>
                <a:gd name="T52" fmla="*/ 460 w 930"/>
                <a:gd name="T53" fmla="*/ 51 h 460"/>
                <a:gd name="T54" fmla="*/ 446 w 930"/>
                <a:gd name="T55" fmla="*/ 76 h 460"/>
                <a:gd name="T56" fmla="*/ 420 w 930"/>
                <a:gd name="T57" fmla="*/ 81 h 460"/>
                <a:gd name="T58" fmla="*/ 439 w 930"/>
                <a:gd name="T59" fmla="*/ 123 h 460"/>
                <a:gd name="T60" fmla="*/ 418 w 930"/>
                <a:gd name="T61" fmla="*/ 120 h 460"/>
                <a:gd name="T62" fmla="*/ 379 w 930"/>
                <a:gd name="T63" fmla="*/ 102 h 460"/>
                <a:gd name="T64" fmla="*/ 397 w 930"/>
                <a:gd name="T65" fmla="*/ 161 h 460"/>
                <a:gd name="T66" fmla="*/ 381 w 930"/>
                <a:gd name="T67" fmla="*/ 172 h 460"/>
                <a:gd name="T68" fmla="*/ 329 w 930"/>
                <a:gd name="T69" fmla="*/ 134 h 460"/>
                <a:gd name="T70" fmla="*/ 308 w 930"/>
                <a:gd name="T71" fmla="*/ 146 h 460"/>
                <a:gd name="T72" fmla="*/ 346 w 930"/>
                <a:gd name="T73" fmla="*/ 183 h 460"/>
                <a:gd name="T74" fmla="*/ 344 w 930"/>
                <a:gd name="T75" fmla="*/ 222 h 460"/>
                <a:gd name="T76" fmla="*/ 316 w 930"/>
                <a:gd name="T77" fmla="*/ 224 h 460"/>
                <a:gd name="T78" fmla="*/ 264 w 930"/>
                <a:gd name="T79" fmla="*/ 163 h 460"/>
                <a:gd name="T80" fmla="*/ 264 w 930"/>
                <a:gd name="T81" fmla="*/ 187 h 460"/>
                <a:gd name="T82" fmla="*/ 270 w 930"/>
                <a:gd name="T83" fmla="*/ 223 h 460"/>
                <a:gd name="T84" fmla="*/ 246 w 930"/>
                <a:gd name="T85" fmla="*/ 230 h 460"/>
                <a:gd name="T86" fmla="*/ 219 w 930"/>
                <a:gd name="T87" fmla="*/ 230 h 460"/>
                <a:gd name="T88" fmla="*/ 191 w 930"/>
                <a:gd name="T89" fmla="*/ 227 h 460"/>
                <a:gd name="T90" fmla="*/ 161 w 930"/>
                <a:gd name="T91" fmla="*/ 210 h 460"/>
                <a:gd name="T92" fmla="*/ 120 w 930"/>
                <a:gd name="T93" fmla="*/ 186 h 460"/>
                <a:gd name="T94" fmla="*/ 253 w 930"/>
                <a:gd name="T95" fmla="*/ 210 h 460"/>
                <a:gd name="T96" fmla="*/ 381 w 930"/>
                <a:gd name="T97" fmla="*/ 157 h 460"/>
                <a:gd name="T98" fmla="*/ 376 w 930"/>
                <a:gd name="T99" fmla="*/ 85 h 460"/>
                <a:gd name="T100" fmla="*/ 240 w 930"/>
                <a:gd name="T101" fmla="*/ 125 h 460"/>
                <a:gd name="T102" fmla="*/ 134 w 930"/>
                <a:gd name="T103" fmla="*/ 161 h 460"/>
                <a:gd name="T104" fmla="*/ 100 w 930"/>
                <a:gd name="T105" fmla="*/ 173 h 460"/>
                <a:gd name="T106" fmla="*/ 80 w 930"/>
                <a:gd name="T107" fmla="*/ 176 h 460"/>
                <a:gd name="T108" fmla="*/ 59 w 930"/>
                <a:gd name="T109" fmla="*/ 175 h 460"/>
                <a:gd name="T110" fmla="*/ 36 w 930"/>
                <a:gd name="T111" fmla="*/ 173 h 460"/>
                <a:gd name="T112" fmla="*/ 6 w 930"/>
                <a:gd name="T113" fmla="*/ 169 h 460"/>
                <a:gd name="T114" fmla="*/ 74 w 930"/>
                <a:gd name="T115" fmla="*/ 158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2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286 w 884"/>
                <a:gd name="T1" fmla="*/ 329 h 1781"/>
                <a:gd name="T2" fmla="*/ 285 w 884"/>
                <a:gd name="T3" fmla="*/ 485 h 1781"/>
                <a:gd name="T4" fmla="*/ 300 w 884"/>
                <a:gd name="T5" fmla="*/ 572 h 1781"/>
                <a:gd name="T6" fmla="*/ 319 w 884"/>
                <a:gd name="T7" fmla="*/ 652 h 1781"/>
                <a:gd name="T8" fmla="*/ 341 w 884"/>
                <a:gd name="T9" fmla="*/ 740 h 1781"/>
                <a:gd name="T10" fmla="*/ 359 w 884"/>
                <a:gd name="T11" fmla="*/ 908 h 1781"/>
                <a:gd name="T12" fmla="*/ 348 w 884"/>
                <a:gd name="T13" fmla="*/ 1005 h 1781"/>
                <a:gd name="T14" fmla="*/ 330 w 884"/>
                <a:gd name="T15" fmla="*/ 1086 h 1781"/>
                <a:gd name="T16" fmla="*/ 319 w 884"/>
                <a:gd name="T17" fmla="*/ 1034 h 1781"/>
                <a:gd name="T18" fmla="*/ 302 w 884"/>
                <a:gd name="T19" fmla="*/ 946 h 1781"/>
                <a:gd name="T20" fmla="*/ 265 w 884"/>
                <a:gd name="T21" fmla="*/ 965 h 1781"/>
                <a:gd name="T22" fmla="*/ 272 w 884"/>
                <a:gd name="T23" fmla="*/ 1092 h 1781"/>
                <a:gd name="T24" fmla="*/ 301 w 884"/>
                <a:gd name="T25" fmla="*/ 1207 h 1781"/>
                <a:gd name="T26" fmla="*/ 311 w 884"/>
                <a:gd name="T27" fmla="*/ 1334 h 1781"/>
                <a:gd name="T28" fmla="*/ 265 w 884"/>
                <a:gd name="T29" fmla="*/ 1340 h 1781"/>
                <a:gd name="T30" fmla="*/ 238 w 884"/>
                <a:gd name="T31" fmla="*/ 1220 h 1781"/>
                <a:gd name="T32" fmla="*/ 215 w 884"/>
                <a:gd name="T33" fmla="*/ 1233 h 1781"/>
                <a:gd name="T34" fmla="*/ 230 w 884"/>
                <a:gd name="T35" fmla="*/ 1345 h 1781"/>
                <a:gd name="T36" fmla="*/ 240 w 884"/>
                <a:gd name="T37" fmla="*/ 1411 h 1781"/>
                <a:gd name="T38" fmla="*/ 251 w 884"/>
                <a:gd name="T39" fmla="*/ 1489 h 1781"/>
                <a:gd name="T40" fmla="*/ 262 w 884"/>
                <a:gd name="T41" fmla="*/ 1630 h 1781"/>
                <a:gd name="T42" fmla="*/ 213 w 884"/>
                <a:gd name="T43" fmla="*/ 1632 h 1781"/>
                <a:gd name="T44" fmla="*/ 200 w 884"/>
                <a:gd name="T45" fmla="*/ 1529 h 1781"/>
                <a:gd name="T46" fmla="*/ 190 w 884"/>
                <a:gd name="T47" fmla="*/ 1411 h 1781"/>
                <a:gd name="T48" fmla="*/ 180 w 884"/>
                <a:gd name="T49" fmla="*/ 1394 h 1781"/>
                <a:gd name="T50" fmla="*/ 180 w 884"/>
                <a:gd name="T51" fmla="*/ 1707 h 1781"/>
                <a:gd name="T52" fmla="*/ 145 w 884"/>
                <a:gd name="T53" fmla="*/ 1770 h 1781"/>
                <a:gd name="T54" fmla="*/ 121 w 884"/>
                <a:gd name="T55" fmla="*/ 1676 h 1781"/>
                <a:gd name="T56" fmla="*/ 135 w 884"/>
                <a:gd name="T57" fmla="*/ 1573 h 1781"/>
                <a:gd name="T58" fmla="*/ 63 w 884"/>
                <a:gd name="T59" fmla="*/ 1558 h 1781"/>
                <a:gd name="T60" fmla="*/ 83 w 884"/>
                <a:gd name="T61" fmla="*/ 1493 h 1781"/>
                <a:gd name="T62" fmla="*/ 137 w 884"/>
                <a:gd name="T63" fmla="*/ 1396 h 1781"/>
                <a:gd name="T64" fmla="*/ 42 w 884"/>
                <a:gd name="T65" fmla="*/ 1345 h 1781"/>
                <a:gd name="T66" fmla="*/ 40 w 884"/>
                <a:gd name="T67" fmla="*/ 1271 h 1781"/>
                <a:gd name="T68" fmla="*/ 132 w 884"/>
                <a:gd name="T69" fmla="*/ 1170 h 1781"/>
                <a:gd name="T70" fmla="*/ 132 w 884"/>
                <a:gd name="T71" fmla="*/ 1078 h 1781"/>
                <a:gd name="T72" fmla="*/ 53 w 884"/>
                <a:gd name="T73" fmla="*/ 1135 h 1781"/>
                <a:gd name="T74" fmla="*/ 0 w 884"/>
                <a:gd name="T75" fmla="*/ 1052 h 1781"/>
                <a:gd name="T76" fmla="*/ 20 w 884"/>
                <a:gd name="T77" fmla="*/ 956 h 1781"/>
                <a:gd name="T78" fmla="*/ 144 w 884"/>
                <a:gd name="T79" fmla="*/ 895 h 1781"/>
                <a:gd name="T80" fmla="*/ 111 w 884"/>
                <a:gd name="T81" fmla="*/ 850 h 1781"/>
                <a:gd name="T82" fmla="*/ 56 w 884"/>
                <a:gd name="T83" fmla="*/ 805 h 1781"/>
                <a:gd name="T84" fmla="*/ 67 w 884"/>
                <a:gd name="T85" fmla="*/ 709 h 1781"/>
                <a:gd name="T86" fmla="*/ 87 w 884"/>
                <a:gd name="T87" fmla="*/ 614 h 1781"/>
                <a:gd name="T88" fmla="*/ 113 w 884"/>
                <a:gd name="T89" fmla="*/ 529 h 1781"/>
                <a:gd name="T90" fmla="*/ 159 w 884"/>
                <a:gd name="T91" fmla="*/ 461 h 1781"/>
                <a:gd name="T92" fmla="*/ 225 w 884"/>
                <a:gd name="T93" fmla="*/ 365 h 1781"/>
                <a:gd name="T94" fmla="*/ 88 w 884"/>
                <a:gd name="T95" fmla="*/ 772 h 1781"/>
                <a:gd name="T96" fmla="*/ 60 w 884"/>
                <a:gd name="T97" fmla="*/ 1300 h 1781"/>
                <a:gd name="T98" fmla="*/ 164 w 884"/>
                <a:gd name="T99" fmla="*/ 1420 h 1781"/>
                <a:gd name="T100" fmla="*/ 214 w 884"/>
                <a:gd name="T101" fmla="*/ 887 h 1781"/>
                <a:gd name="T102" fmla="*/ 248 w 884"/>
                <a:gd name="T103" fmla="*/ 463 h 1781"/>
                <a:gd name="T104" fmla="*/ 259 w 884"/>
                <a:gd name="T105" fmla="*/ 325 h 1781"/>
                <a:gd name="T106" fmla="*/ 269 w 884"/>
                <a:gd name="T107" fmla="*/ 251 h 1781"/>
                <a:gd name="T108" fmla="*/ 287 w 884"/>
                <a:gd name="T109" fmla="*/ 183 h 1781"/>
                <a:gd name="T110" fmla="*/ 308 w 884"/>
                <a:gd name="T111" fmla="*/ 111 h 1781"/>
                <a:gd name="T112" fmla="*/ 338 w 884"/>
                <a:gd name="T113" fmla="*/ 19 h 1781"/>
                <a:gd name="T114" fmla="*/ 299 w 884"/>
                <a:gd name="T115" fmla="*/ 266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2514600" y="1371600"/>
            <a:ext cx="434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3300"/>
                </a:solidFill>
                <a:latin typeface="Arial" charset="0"/>
              </a:rPr>
              <a:t>Địa</a:t>
            </a:r>
            <a:r>
              <a:rPr lang="en-US" sz="4400" b="1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charset="0"/>
              </a:rPr>
              <a:t>lý</a:t>
            </a:r>
            <a:r>
              <a:rPr lang="en-US" sz="4400" b="1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4400" b="1" dirty="0" err="1" smtClean="0">
                <a:solidFill>
                  <a:srgbClr val="FF3300"/>
                </a:solidFill>
                <a:latin typeface="Arial" charset="0"/>
              </a:rPr>
              <a:t>lớp</a:t>
            </a:r>
            <a:r>
              <a:rPr lang="en-US" sz="4400" b="1" dirty="0" smtClean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4400" b="1" dirty="0" smtClean="0">
                <a:solidFill>
                  <a:srgbClr val="FF3300"/>
                </a:solidFill>
                <a:latin typeface="Arial" charset="0"/>
              </a:rPr>
              <a:t>5A1</a:t>
            </a:r>
            <a:endParaRPr lang="en-US" sz="4400" dirty="0">
              <a:solidFill>
                <a:srgbClr val="FF3300"/>
              </a:solidFill>
              <a:latin typeface="Arial" charset="0"/>
            </a:endParaRPr>
          </a:p>
        </p:txBody>
      </p:sp>
      <p:pic>
        <p:nvPicPr>
          <p:cNvPr id="5126" name="Picture 16" descr="red_mushroom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578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0" y="25146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u="sng" dirty="0" err="1">
                <a:solidFill>
                  <a:srgbClr val="FF0066"/>
                </a:solidFill>
                <a:latin typeface="Arial" charset="0"/>
              </a:rPr>
              <a:t>Bài</a:t>
            </a:r>
            <a:r>
              <a:rPr lang="en-US" sz="4000" b="1" u="sng" dirty="0">
                <a:solidFill>
                  <a:srgbClr val="FF0066"/>
                </a:solidFill>
                <a:latin typeface="Arial" charset="0"/>
              </a:rPr>
              <a:t> 1:</a:t>
            </a:r>
            <a:r>
              <a:rPr lang="en-US" sz="4000" b="1" dirty="0">
                <a:solidFill>
                  <a:srgbClr val="FF0066"/>
                </a:solidFill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66"/>
                </a:solidFill>
                <a:latin typeface="Arial" charset="0"/>
              </a:rPr>
              <a:t>VIỆT NAM ĐẤT NƯỚC CHÚNG TA</a:t>
            </a:r>
            <a:endParaRPr lang="en-US" sz="4000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9800" y="457200"/>
            <a:ext cx="5029200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Tiểu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Ngọc</a:t>
            </a:r>
            <a:r>
              <a:rPr lang="en-US" dirty="0" smtClean="0"/>
              <a:t> </a:t>
            </a:r>
            <a:r>
              <a:rPr lang="en-US" dirty="0" err="1" smtClean="0"/>
              <a:t>Lâm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81200" y="47244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GV: </a:t>
            </a:r>
            <a:r>
              <a:rPr lang="en-US" dirty="0" err="1" smtClean="0">
                <a:solidFill>
                  <a:srgbClr val="3333CC"/>
                </a:solidFill>
              </a:rPr>
              <a:t>Nguyễn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Thị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Thoan</a:t>
            </a:r>
            <a:endParaRPr lang="en-US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1" grpId="0" autoUpdateAnimBg="0"/>
      <p:bldP spid="80919" grpId="0" autoUpdateAnimBg="0"/>
      <p:bldP spid="15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b="1" dirty="0" err="1" smtClean="0">
                <a:solidFill>
                  <a:srgbClr val="FF0066"/>
                </a:solidFill>
                <a:latin typeface="Arial"/>
              </a:rPr>
              <a:t>Câu</a:t>
            </a:r>
            <a:r>
              <a:rPr lang="en-US" sz="3200" b="1" dirty="0" smtClean="0">
                <a:solidFill>
                  <a:srgbClr val="FF0066"/>
                </a:solidFill>
                <a:latin typeface="Arial"/>
              </a:rPr>
              <a:t> 2:</a:t>
            </a:r>
            <a:br>
              <a:rPr lang="en-US" sz="3200" b="1" dirty="0" smtClean="0">
                <a:solidFill>
                  <a:srgbClr val="FF0066"/>
                </a:solidFill>
                <a:latin typeface="Arial"/>
              </a:rPr>
            </a:br>
            <a:r>
              <a:rPr lang="en-US" sz="3200" b="1" dirty="0" smtClean="0">
                <a:latin typeface="Arial"/>
              </a:rPr>
              <a:t>	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Diện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tích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phần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đất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liền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của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nước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ta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/>
              </a:rPr>
              <a:t>là</a:t>
            </a:r>
            <a:r>
              <a:rPr lang="en-US" sz="3200" b="1" dirty="0" smtClean="0">
                <a:solidFill>
                  <a:srgbClr val="008000"/>
                </a:solidFill>
                <a:latin typeface="Arial"/>
              </a:rPr>
              <a:t>:</a:t>
            </a:r>
            <a:br>
              <a:rPr lang="en-US" sz="3200" b="1" dirty="0" smtClean="0">
                <a:solidFill>
                  <a:srgbClr val="008000"/>
                </a:solidFill>
                <a:latin typeface="Arial"/>
              </a:rPr>
            </a:br>
            <a:endParaRPr lang="en-US" sz="3200" b="1" dirty="0" smtClean="0">
              <a:solidFill>
                <a:srgbClr val="008000"/>
              </a:solidFill>
              <a:latin typeface="Arial"/>
            </a:endParaRPr>
          </a:p>
        </p:txBody>
      </p:sp>
      <p:sp>
        <p:nvSpPr>
          <p:cNvPr id="15363" name="Rectangle 32"/>
          <p:cNvSpPr>
            <a:spLocks noChangeArrowheads="1"/>
          </p:cNvSpPr>
          <p:nvPr/>
        </p:nvSpPr>
        <p:spPr bwMode="auto">
          <a:xfrm>
            <a:off x="1676400" y="2286000"/>
            <a:ext cx="5334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4" name="Rectangle 34"/>
          <p:cNvSpPr>
            <a:spLocks noChangeArrowheads="1"/>
          </p:cNvSpPr>
          <p:nvPr/>
        </p:nvSpPr>
        <p:spPr bwMode="auto">
          <a:xfrm>
            <a:off x="1676400" y="3352800"/>
            <a:ext cx="5334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5" name="Rectangle 35"/>
          <p:cNvSpPr>
            <a:spLocks noChangeArrowheads="1"/>
          </p:cNvSpPr>
          <p:nvPr/>
        </p:nvSpPr>
        <p:spPr bwMode="auto">
          <a:xfrm>
            <a:off x="1676400" y="4495800"/>
            <a:ext cx="5334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6" name="Rectangle 36"/>
          <p:cNvSpPr>
            <a:spLocks noChangeArrowheads="1"/>
          </p:cNvSpPr>
          <p:nvPr/>
        </p:nvSpPr>
        <p:spPr bwMode="auto">
          <a:xfrm>
            <a:off x="2743200" y="3352800"/>
            <a:ext cx="4267200" cy="533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charset="0"/>
              </a:rPr>
              <a:t>333 000 </a:t>
            </a:r>
            <a:r>
              <a:rPr lang="en-US" b="1" dirty="0" smtClean="0">
                <a:latin typeface="Arial" charset="0"/>
              </a:rPr>
              <a:t>Km2</a:t>
            </a:r>
            <a:endParaRPr lang="en-US" b="1" dirty="0">
              <a:latin typeface="Arial" charset="0"/>
            </a:endParaRPr>
          </a:p>
        </p:txBody>
      </p:sp>
      <p:sp>
        <p:nvSpPr>
          <p:cNvPr id="15367" name="Rectangle 37"/>
          <p:cNvSpPr>
            <a:spLocks noChangeArrowheads="1"/>
          </p:cNvSpPr>
          <p:nvPr/>
        </p:nvSpPr>
        <p:spPr bwMode="auto">
          <a:xfrm>
            <a:off x="2743200" y="4495800"/>
            <a:ext cx="4267200" cy="533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charset="0"/>
              </a:rPr>
              <a:t>303 000 </a:t>
            </a:r>
            <a:r>
              <a:rPr lang="en-US" b="1" dirty="0" smtClean="0">
                <a:latin typeface="Arial" charset="0"/>
              </a:rPr>
              <a:t>Km2</a:t>
            </a:r>
            <a:endParaRPr lang="en-US" b="1" dirty="0">
              <a:latin typeface="Arial" charset="0"/>
            </a:endParaRPr>
          </a:p>
        </p:txBody>
      </p:sp>
      <p:sp>
        <p:nvSpPr>
          <p:cNvPr id="15368" name="Rectangle 42"/>
          <p:cNvSpPr>
            <a:spLocks noChangeArrowheads="1"/>
          </p:cNvSpPr>
          <p:nvPr/>
        </p:nvSpPr>
        <p:spPr bwMode="auto">
          <a:xfrm>
            <a:off x="2743200" y="2286000"/>
            <a:ext cx="4267200" cy="533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charset="0"/>
              </a:rPr>
              <a:t>330 000 </a:t>
            </a:r>
            <a:r>
              <a:rPr lang="en-US" b="1" dirty="0" smtClean="0">
                <a:latin typeface="Arial" charset="0"/>
              </a:rPr>
              <a:t>Km2</a:t>
            </a:r>
            <a:endParaRPr lang="en-US" b="1" dirty="0">
              <a:latin typeface="Arial" charset="0"/>
            </a:endParaRPr>
          </a:p>
        </p:txBody>
      </p:sp>
      <p:sp>
        <p:nvSpPr>
          <p:cNvPr id="44078" name="Rectangle 46"/>
          <p:cNvSpPr>
            <a:spLocks noChangeArrowheads="1"/>
          </p:cNvSpPr>
          <p:nvPr/>
        </p:nvSpPr>
        <p:spPr bwMode="auto">
          <a:xfrm>
            <a:off x="1676400" y="2286000"/>
            <a:ext cx="5334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  <a:latin typeface="Arial" charset="0"/>
              </a:rPr>
              <a:t>X</a:t>
            </a:r>
          </a:p>
        </p:txBody>
      </p:sp>
      <p:sp>
        <p:nvSpPr>
          <p:cNvPr id="44079" name="Rectangle 47"/>
          <p:cNvSpPr>
            <a:spLocks noChangeArrowheads="1"/>
          </p:cNvSpPr>
          <p:nvPr/>
        </p:nvSpPr>
        <p:spPr bwMode="auto">
          <a:xfrm>
            <a:off x="1676400" y="3352800"/>
            <a:ext cx="5334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80" name="Rectangle 48"/>
          <p:cNvSpPr>
            <a:spLocks noChangeArrowheads="1"/>
          </p:cNvSpPr>
          <p:nvPr/>
        </p:nvSpPr>
        <p:spPr bwMode="auto">
          <a:xfrm>
            <a:off x="1676400" y="4495800"/>
            <a:ext cx="5334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78" grpId="0" animBg="1"/>
      <p:bldP spid="44079" grpId="0" animBg="1"/>
      <p:bldP spid="440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b="1" dirty="0" err="1">
                <a:solidFill>
                  <a:srgbClr val="FFCC00"/>
                </a:solidFill>
                <a:latin typeface="Arial" charset="0"/>
              </a:rPr>
              <a:t>Câu</a:t>
            </a:r>
            <a:r>
              <a:rPr lang="en-US" b="1" dirty="0">
                <a:solidFill>
                  <a:srgbClr val="FFCC00"/>
                </a:solidFill>
                <a:latin typeface="Arial" charset="0"/>
              </a:rPr>
              <a:t> 3</a:t>
            </a:r>
            <a:r>
              <a:rPr lang="en-US" b="1" dirty="0" smtClean="0">
                <a:solidFill>
                  <a:srgbClr val="FFCC00"/>
                </a:solidFill>
                <a:latin typeface="Arial" charset="0"/>
              </a:rPr>
              <a:t>:</a:t>
            </a:r>
            <a:endParaRPr lang="en-US" b="1" dirty="0">
              <a:solidFill>
                <a:srgbClr val="FFCC00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FFCC00"/>
                </a:solidFill>
                <a:latin typeface="Arial" charset="0"/>
              </a:rPr>
              <a:t>		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Phần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vi-VN" b="1" dirty="0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ất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liền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của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n</a:t>
            </a:r>
            <a:r>
              <a:rPr lang="vi-VN" b="1" dirty="0">
                <a:solidFill>
                  <a:srgbClr val="3333CC"/>
                </a:solidFill>
                <a:latin typeface="Arial" charset="0"/>
              </a:rPr>
              <a:t>ư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ớc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ta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giáp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với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các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n</a:t>
            </a:r>
            <a:r>
              <a:rPr lang="vi-VN" b="1" dirty="0">
                <a:solidFill>
                  <a:srgbClr val="3333CC"/>
                </a:solidFill>
                <a:latin typeface="Arial" charset="0"/>
              </a:rPr>
              <a:t>ư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ớc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66FFCC"/>
                </a:solidFill>
                <a:latin typeface="Arial" charset="0"/>
              </a:rPr>
              <a:t>			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Lào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Thái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Lan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Cam-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pu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-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chia</a:t>
            </a:r>
            <a:endParaRPr lang="en-US" b="1" dirty="0">
              <a:solidFill>
                <a:srgbClr val="3333CC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3333CC"/>
                </a:solidFill>
                <a:latin typeface="Arial" charset="0"/>
              </a:rPr>
              <a:t>			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Trung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Quốc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Lào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Thái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Lan</a:t>
            </a:r>
            <a:endParaRPr lang="en-US" b="1" dirty="0">
              <a:solidFill>
                <a:srgbClr val="3333CC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3333CC"/>
                </a:solidFill>
                <a:latin typeface="Arial" charset="0"/>
              </a:rPr>
              <a:t>			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Lào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Trung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Quốc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Cam-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pu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-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chia</a:t>
            </a:r>
            <a:endParaRPr lang="en-US" b="1" dirty="0">
              <a:solidFill>
                <a:srgbClr val="3333CC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3333CC"/>
                </a:solidFill>
                <a:latin typeface="Arial" charset="0"/>
              </a:rPr>
              <a:t>			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Trung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Quốc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Thái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Lan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, Cam-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pu</a:t>
            </a:r>
            <a:r>
              <a:rPr lang="en-US" b="1" dirty="0">
                <a:solidFill>
                  <a:srgbClr val="3333CC"/>
                </a:solidFill>
                <a:latin typeface="Arial" charset="0"/>
              </a:rPr>
              <a:t>-</a:t>
            </a:r>
            <a:r>
              <a:rPr lang="en-US" b="1" dirty="0" err="1">
                <a:solidFill>
                  <a:srgbClr val="3333CC"/>
                </a:solidFill>
                <a:latin typeface="Arial" charset="0"/>
              </a:rPr>
              <a:t>chia</a:t>
            </a:r>
            <a:endParaRPr lang="en-US" b="1" dirty="0">
              <a:solidFill>
                <a:srgbClr val="3333CC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3333CC"/>
                </a:solidFill>
                <a:latin typeface="Arial" charset="0"/>
              </a:rPr>
              <a:t>	</a:t>
            </a:r>
          </a:p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FF0066"/>
                </a:solidFill>
                <a:latin typeface="Arial" charset="0"/>
              </a:rPr>
              <a:t>	</a:t>
            </a: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838200" y="1905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8" name="Rectangle 21"/>
          <p:cNvSpPr>
            <a:spLocks noChangeArrowheads="1"/>
          </p:cNvSpPr>
          <p:nvPr/>
        </p:nvSpPr>
        <p:spPr bwMode="auto">
          <a:xfrm>
            <a:off x="838200" y="2667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9" name="Rectangle 22"/>
          <p:cNvSpPr>
            <a:spLocks noChangeArrowheads="1"/>
          </p:cNvSpPr>
          <p:nvPr/>
        </p:nvSpPr>
        <p:spPr bwMode="auto">
          <a:xfrm>
            <a:off x="838200" y="3429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0" name="Rectangle 23"/>
          <p:cNvSpPr>
            <a:spLocks noChangeArrowheads="1"/>
          </p:cNvSpPr>
          <p:nvPr/>
        </p:nvSpPr>
        <p:spPr bwMode="auto">
          <a:xfrm>
            <a:off x="838200" y="4191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88" name="Rectangle 24"/>
          <p:cNvSpPr>
            <a:spLocks noChangeArrowheads="1"/>
          </p:cNvSpPr>
          <p:nvPr/>
        </p:nvSpPr>
        <p:spPr bwMode="auto">
          <a:xfrm>
            <a:off x="838200" y="1905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838200" y="2667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90" name="Rectangle 26"/>
          <p:cNvSpPr>
            <a:spLocks noChangeArrowheads="1"/>
          </p:cNvSpPr>
          <p:nvPr/>
        </p:nvSpPr>
        <p:spPr bwMode="auto">
          <a:xfrm>
            <a:off x="838200" y="3429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  <a:latin typeface="Arial" charset="0"/>
              </a:rPr>
              <a:t>X</a:t>
            </a:r>
          </a:p>
        </p:txBody>
      </p:sp>
      <p:sp>
        <p:nvSpPr>
          <p:cNvPr id="62491" name="Rectangle 27"/>
          <p:cNvSpPr>
            <a:spLocks noChangeArrowheads="1"/>
          </p:cNvSpPr>
          <p:nvPr/>
        </p:nvSpPr>
        <p:spPr bwMode="auto">
          <a:xfrm>
            <a:off x="838200" y="4191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8" grpId="0" animBg="1"/>
      <p:bldP spid="62489" grpId="0" animBg="1"/>
      <p:bldP spid="62490" grpId="0" animBg="1"/>
      <p:bldP spid="624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9812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3333CC"/>
                </a:solidFill>
              </a:rPr>
              <a:t>Thứ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ba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ngày</a:t>
            </a:r>
            <a:r>
              <a:rPr lang="en-US" dirty="0" smtClean="0">
                <a:solidFill>
                  <a:srgbClr val="3333CC"/>
                </a:solidFill>
              </a:rPr>
              <a:t> 7 </a:t>
            </a:r>
            <a:r>
              <a:rPr lang="en-US" dirty="0" err="1" smtClean="0">
                <a:solidFill>
                  <a:srgbClr val="3333CC"/>
                </a:solidFill>
              </a:rPr>
              <a:t>tháng</a:t>
            </a:r>
            <a:r>
              <a:rPr lang="en-US" dirty="0" smtClean="0">
                <a:solidFill>
                  <a:srgbClr val="3333CC"/>
                </a:solidFill>
              </a:rPr>
              <a:t> 9 </a:t>
            </a:r>
            <a:r>
              <a:rPr lang="en-US" dirty="0" err="1" smtClean="0">
                <a:solidFill>
                  <a:srgbClr val="3333CC"/>
                </a:solidFill>
              </a:rPr>
              <a:t>năm</a:t>
            </a:r>
            <a:r>
              <a:rPr lang="en-US" dirty="0" smtClean="0">
                <a:solidFill>
                  <a:srgbClr val="3333CC"/>
                </a:solidFill>
              </a:rPr>
              <a:t> 2021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err="1" smtClean="0">
                <a:solidFill>
                  <a:srgbClr val="3333CC"/>
                </a:solidFill>
              </a:rPr>
              <a:t>Địa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lí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3333CC"/>
                </a:solidFill>
              </a:rPr>
              <a:t>Bài</a:t>
            </a:r>
            <a:r>
              <a:rPr lang="en-US" dirty="0" smtClean="0">
                <a:solidFill>
                  <a:srgbClr val="3333CC"/>
                </a:solidFill>
              </a:rPr>
              <a:t> 1: </a:t>
            </a:r>
            <a:r>
              <a:rPr lang="en-US" dirty="0" err="1" smtClean="0">
                <a:solidFill>
                  <a:srgbClr val="3333CC"/>
                </a:solidFill>
              </a:rPr>
              <a:t>Việt</a:t>
            </a:r>
            <a:r>
              <a:rPr lang="en-US" dirty="0" smtClean="0">
                <a:solidFill>
                  <a:srgbClr val="3333CC"/>
                </a:solidFill>
              </a:rPr>
              <a:t> Nam- </a:t>
            </a:r>
            <a:r>
              <a:rPr lang="en-US" dirty="0" err="1" smtClean="0">
                <a:solidFill>
                  <a:srgbClr val="3333CC"/>
                </a:solidFill>
              </a:rPr>
              <a:t>Đất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nước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chúng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 smtClean="0">
                <a:solidFill>
                  <a:srgbClr val="3333CC"/>
                </a:solidFill>
              </a:rPr>
              <a:t>ta</a:t>
            </a:r>
            <a:r>
              <a:rPr lang="en-US" dirty="0" smtClean="0">
                <a:solidFill>
                  <a:srgbClr val="3333CC"/>
                </a:solidFill>
              </a:rPr>
              <a:t> ( </a:t>
            </a:r>
            <a:r>
              <a:rPr lang="en-US" dirty="0" err="1" smtClean="0">
                <a:solidFill>
                  <a:srgbClr val="3333CC"/>
                </a:solidFill>
              </a:rPr>
              <a:t>tr</a:t>
            </a:r>
            <a:r>
              <a:rPr lang="en-US" dirty="0" smtClean="0">
                <a:solidFill>
                  <a:srgbClr val="3333CC"/>
                </a:solidFill>
              </a:rPr>
              <a:t> 66)</a:t>
            </a:r>
            <a:br>
              <a:rPr lang="en-US" dirty="0" smtClean="0">
                <a:solidFill>
                  <a:srgbClr val="3333CC"/>
                </a:solidFill>
              </a:rPr>
            </a:b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438400"/>
            <a:ext cx="8503920" cy="4114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1. </a:t>
            </a:r>
            <a:r>
              <a:rPr lang="en-US" dirty="0" err="1" smtClean="0">
                <a:solidFill>
                  <a:srgbClr val="FF0000"/>
                </a:solidFill>
              </a:rPr>
              <a:t>Vị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địa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giới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hạn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bán</a:t>
            </a:r>
            <a:r>
              <a:rPr lang="en-US" dirty="0" smtClean="0"/>
              <a:t> </a:t>
            </a:r>
            <a:r>
              <a:rPr lang="en-US" dirty="0" err="1" smtClean="0"/>
              <a:t>đảo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Dương</a:t>
            </a:r>
            <a:r>
              <a:rPr lang="en-US" dirty="0" smtClean="0"/>
              <a:t>,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Nam Á</a:t>
            </a:r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liền</a:t>
            </a:r>
            <a:r>
              <a:rPr lang="en-US" dirty="0" smtClean="0"/>
              <a:t>, </a:t>
            </a:r>
            <a:r>
              <a:rPr lang="en-US" dirty="0" err="1" smtClean="0"/>
              <a:t>biển</a:t>
            </a:r>
            <a:r>
              <a:rPr lang="en-US" dirty="0" smtClean="0"/>
              <a:t>, </a:t>
            </a:r>
            <a:r>
              <a:rPr lang="en-US" dirty="0" err="1" smtClean="0"/>
              <a:t>đảo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quần</a:t>
            </a:r>
            <a:r>
              <a:rPr lang="en-US" dirty="0" smtClean="0"/>
              <a:t> </a:t>
            </a:r>
            <a:r>
              <a:rPr lang="en-US" dirty="0" err="1" smtClean="0"/>
              <a:t>đảo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Hình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dạng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diện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tích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-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liền</a:t>
            </a:r>
            <a:r>
              <a:rPr lang="en-US" dirty="0" smtClean="0"/>
              <a:t> </a:t>
            </a:r>
            <a:r>
              <a:rPr lang="en-US" dirty="0" err="1" smtClean="0"/>
              <a:t>hẹp</a:t>
            </a:r>
            <a:r>
              <a:rPr lang="en-US" dirty="0" smtClean="0"/>
              <a:t> </a:t>
            </a:r>
            <a:r>
              <a:rPr lang="en-US" dirty="0" err="1" smtClean="0"/>
              <a:t>ngang</a:t>
            </a:r>
            <a:r>
              <a:rPr lang="en-US" dirty="0" smtClean="0"/>
              <a:t>,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- </a:t>
            </a:r>
            <a:r>
              <a:rPr lang="en-US" dirty="0" err="1" smtClean="0"/>
              <a:t>nam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-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liền</a:t>
            </a:r>
            <a:r>
              <a:rPr lang="en-US" dirty="0" smtClean="0"/>
              <a:t> cong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chữ</a:t>
            </a:r>
            <a:r>
              <a:rPr lang="en-US" dirty="0" smtClean="0"/>
              <a:t> S</a:t>
            </a:r>
          </a:p>
          <a:p>
            <a:pPr>
              <a:buNone/>
            </a:pPr>
            <a:r>
              <a:rPr lang="en-US" dirty="0" err="1" smtClean="0"/>
              <a:t>Diện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: 330 000 km2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3716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birdTran"/>
          <p:cNvPicPr>
            <a:picLocks noGrp="1" noChangeAspect="1" noChangeArrowheads="1" noCrop="1"/>
          </p:cNvPicPr>
          <p:nvPr>
            <p:ph type="subTitle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010400" y="1828800"/>
            <a:ext cx="666750" cy="666750"/>
          </a:xfrm>
          <a:noFill/>
        </p:spPr>
      </p:pic>
      <p:pic>
        <p:nvPicPr>
          <p:cNvPr id="17411" name="Picture 3" descr="birdTran"/>
          <p:cNvPicPr>
            <a:picLocks noGrp="1" noChangeAspect="1" noChangeArrowheads="1" noCrop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7772400" y="1295400"/>
            <a:ext cx="666750" cy="549275"/>
          </a:xfrm>
          <a:noFill/>
        </p:spPr>
      </p:pic>
      <p:pic>
        <p:nvPicPr>
          <p:cNvPr id="17413" name="Picture 5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25146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4384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7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35052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8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191000"/>
            <a:ext cx="17526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3857625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2004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48006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6" name="Picture 12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66750" y="28956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13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36576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8" name="Picture 14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66750" y="9144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9" name="Picture 15" descr="birdTr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66750" y="49530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6" descr="ca heo 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267200"/>
            <a:ext cx="1981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5" name="Picture 17" descr="caheo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2438400"/>
            <a:ext cx="21907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0" y="335280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về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ghi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nhớ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Chuẩn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bị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BS 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spcBef>
                <a:spcPct val="50000"/>
              </a:spcBef>
              <a:defRPr/>
            </a:pP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17427" name="Picture 19" descr="ca heo 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657600"/>
            <a:ext cx="1981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8" name="WordArt 22"/>
          <p:cNvSpPr>
            <a:spLocks noChangeArrowheads="1" noChangeShapeType="1" noTextEdit="1"/>
          </p:cNvSpPr>
          <p:nvPr/>
        </p:nvSpPr>
        <p:spPr bwMode="auto">
          <a:xfrm>
            <a:off x="1219200" y="381000"/>
            <a:ext cx="6934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63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09431E-6 L 1.06979 0.07351 " pathEditMode="fixed" rAng="0" ptsTypes="AA">
                                      <p:cBhvr>
                                        <p:cTn id="11" dur="20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" y="3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56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05132E-7 L 1.07813 -0.1595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" y="-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6" presetID="2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1" presetID="59" presetClass="path" presetSubtype="0" repeatCount="indefinite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4.21637E-6 C -1.66667E-6 -0.04669 0.12049 -0.08252 0.26719 -0.08252 C 0.41823 -0.08252 0.53906 -0.04669 0.53906 -4.21637E-6 C 0.53906 0.0467 0.65955 0.08253 0.81059 0.08253 C 0.95729 0.08253 1.07813 0.0467 1.07813 -4.21637E-6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7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7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7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0" y="4648200"/>
            <a:ext cx="9144000" cy="1371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8077200" y="3421063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914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1: VIỆT NAM ĐẤT N</a:t>
            </a:r>
            <a:r>
              <a:rPr lang="vi-VN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CHÚNG 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(</a:t>
            </a:r>
            <a:r>
              <a:rPr lang="en-US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66)</a:t>
            </a:r>
            <a:endParaRPr lang="en-US" sz="28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228600" y="2514600"/>
            <a:ext cx="6553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Vị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trí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ịa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lí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giới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hạn</a:t>
            </a:r>
            <a:r>
              <a:rPr lang="en-US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0" y="3276600"/>
            <a:ext cx="89154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 indent="736600" algn="just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em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mở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Sách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giáo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khoa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trang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66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quan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sát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hình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1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cho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biết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1295400" y="152400"/>
            <a:ext cx="7620000" cy="11695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Thứ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ba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ngày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</a:t>
            </a:r>
            <a:r>
              <a:rPr lang="en-US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tháng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9 </a:t>
            </a:r>
            <a:r>
              <a:rPr lang="en-US" sz="2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năm</a:t>
            </a:r>
            <a:r>
              <a:rPr lang="en-US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2021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ĐỊA LÍ</a:t>
            </a:r>
            <a:endParaRPr lang="en-US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7176" name="Picture 11" descr="red_mushroom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12954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85725" y="4800600"/>
            <a:ext cx="89154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 indent="736600" algn="just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Đất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nước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Việt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nam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ta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nằm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ở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vị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trí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nào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?</a:t>
            </a:r>
            <a:endParaRPr lang="en-US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8" grpId="0" animBg="1"/>
      <p:bldP spid="86020" grpId="0"/>
      <p:bldP spid="860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4781550" y="-200025"/>
            <a:ext cx="4419600" cy="75041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" indent="465138" algn="just">
              <a:spcBef>
                <a:spcPct val="20000"/>
              </a:spcBef>
              <a:buFont typeface="Wingdings" pitchFamily="2" charset="2"/>
              <a:buChar char="Ä"/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  <a:buFont typeface="Wingdings" pitchFamily="2" charset="2"/>
              <a:buChar char="Ä"/>
            </a:pP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Việt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Nam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nằm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trên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bán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đảo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Đông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Dương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,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thuộc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khu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vực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charset="0"/>
              </a:rPr>
              <a:t>Đông</a:t>
            </a: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 Nam Á</a:t>
            </a: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8195" name="Picture 7" descr="luoc do song ngoi 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48006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4826000" y="2044700"/>
            <a:ext cx="4114800" cy="23987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465138" algn="just">
              <a:spcBef>
                <a:spcPct val="20000"/>
              </a:spcBef>
              <a:buFont typeface="Wingdings" pitchFamily="2" charset="2"/>
              <a:buChar char="Ä"/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Đất nước ta vừa có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đất liền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vừa có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,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đảo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và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quần đảo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. </a:t>
            </a:r>
          </a:p>
          <a:p>
            <a:pPr marL="53975" indent="465138" algn="just">
              <a:spcBef>
                <a:spcPct val="20000"/>
              </a:spcBef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marL="53975" indent="465138" algn="just">
              <a:spcBef>
                <a:spcPct val="20000"/>
              </a:spcBef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56329" name="Freeform 9"/>
          <p:cNvSpPr>
            <a:spLocks/>
          </p:cNvSpPr>
          <p:nvPr/>
        </p:nvSpPr>
        <p:spPr bwMode="auto">
          <a:xfrm>
            <a:off x="63500" y="-165100"/>
            <a:ext cx="3149600" cy="6921500"/>
          </a:xfrm>
          <a:custGeom>
            <a:avLst/>
            <a:gdLst>
              <a:gd name="T0" fmla="*/ 1917700 w 1984"/>
              <a:gd name="T1" fmla="*/ 622300 h 4360"/>
              <a:gd name="T2" fmla="*/ 1689100 w 1984"/>
              <a:gd name="T3" fmla="*/ 241300 h 4360"/>
              <a:gd name="T4" fmla="*/ 1384300 w 1984"/>
              <a:gd name="T5" fmla="*/ 12700 h 4360"/>
              <a:gd name="T6" fmla="*/ 1155700 w 1984"/>
              <a:gd name="T7" fmla="*/ 241300 h 4360"/>
              <a:gd name="T8" fmla="*/ 774700 w 1984"/>
              <a:gd name="T9" fmla="*/ 317500 h 4360"/>
              <a:gd name="T10" fmla="*/ 469900 w 1984"/>
              <a:gd name="T11" fmla="*/ 393700 h 4360"/>
              <a:gd name="T12" fmla="*/ 241300 w 1984"/>
              <a:gd name="T13" fmla="*/ 241300 h 4360"/>
              <a:gd name="T14" fmla="*/ 12700 w 1984"/>
              <a:gd name="T15" fmla="*/ 469900 h 4360"/>
              <a:gd name="T16" fmla="*/ 393700 w 1984"/>
              <a:gd name="T17" fmla="*/ 774700 h 4360"/>
              <a:gd name="T18" fmla="*/ 622300 w 1984"/>
              <a:gd name="T19" fmla="*/ 1231900 h 4360"/>
              <a:gd name="T20" fmla="*/ 927100 w 1984"/>
              <a:gd name="T21" fmla="*/ 1155700 h 4360"/>
              <a:gd name="T22" fmla="*/ 1003300 w 1984"/>
              <a:gd name="T23" fmla="*/ 1384300 h 4360"/>
              <a:gd name="T24" fmla="*/ 1231900 w 1984"/>
              <a:gd name="T25" fmla="*/ 1536700 h 4360"/>
              <a:gd name="T26" fmla="*/ 1079500 w 1984"/>
              <a:gd name="T27" fmla="*/ 1765300 h 4360"/>
              <a:gd name="T28" fmla="*/ 774700 w 1984"/>
              <a:gd name="T29" fmla="*/ 1917700 h 4360"/>
              <a:gd name="T30" fmla="*/ 1231900 w 1984"/>
              <a:gd name="T31" fmla="*/ 2298700 h 4360"/>
              <a:gd name="T32" fmla="*/ 1460500 w 1984"/>
              <a:gd name="T33" fmla="*/ 2451100 h 4360"/>
              <a:gd name="T34" fmla="*/ 1689100 w 1984"/>
              <a:gd name="T35" fmla="*/ 2908300 h 4360"/>
              <a:gd name="T36" fmla="*/ 1917700 w 1984"/>
              <a:gd name="T37" fmla="*/ 3289300 h 4360"/>
              <a:gd name="T38" fmla="*/ 2298700 w 1984"/>
              <a:gd name="T39" fmla="*/ 3441700 h 4360"/>
              <a:gd name="T40" fmla="*/ 2374900 w 1984"/>
              <a:gd name="T41" fmla="*/ 3746500 h 4360"/>
              <a:gd name="T42" fmla="*/ 2298700 w 1984"/>
              <a:gd name="T43" fmla="*/ 4127500 h 4360"/>
              <a:gd name="T44" fmla="*/ 2298700 w 1984"/>
              <a:gd name="T45" fmla="*/ 4508500 h 4360"/>
              <a:gd name="T46" fmla="*/ 2298700 w 1984"/>
              <a:gd name="T47" fmla="*/ 4813300 h 4360"/>
              <a:gd name="T48" fmla="*/ 2070100 w 1984"/>
              <a:gd name="T49" fmla="*/ 5118100 h 4360"/>
              <a:gd name="T50" fmla="*/ 1841500 w 1984"/>
              <a:gd name="T51" fmla="*/ 5499100 h 4360"/>
              <a:gd name="T52" fmla="*/ 1765300 w 1984"/>
              <a:gd name="T53" fmla="*/ 5803900 h 4360"/>
              <a:gd name="T54" fmla="*/ 1536700 w 1984"/>
              <a:gd name="T55" fmla="*/ 5727700 h 4360"/>
              <a:gd name="T56" fmla="*/ 1079500 w 1984"/>
              <a:gd name="T57" fmla="*/ 5956300 h 4360"/>
              <a:gd name="T58" fmla="*/ 1003300 w 1984"/>
              <a:gd name="T59" fmla="*/ 6184900 h 4360"/>
              <a:gd name="T60" fmla="*/ 1231900 w 1984"/>
              <a:gd name="T61" fmla="*/ 6261100 h 4360"/>
              <a:gd name="T62" fmla="*/ 1003300 w 1984"/>
              <a:gd name="T63" fmla="*/ 6794500 h 4360"/>
              <a:gd name="T64" fmla="*/ 1003300 w 1984"/>
              <a:gd name="T65" fmla="*/ 6870700 h 4360"/>
              <a:gd name="T66" fmla="*/ 1384300 w 1984"/>
              <a:gd name="T67" fmla="*/ 6565900 h 4360"/>
              <a:gd name="T68" fmla="*/ 1765300 w 1984"/>
              <a:gd name="T69" fmla="*/ 6413500 h 4360"/>
              <a:gd name="T70" fmla="*/ 1841500 w 1984"/>
              <a:gd name="T71" fmla="*/ 6261100 h 4360"/>
              <a:gd name="T72" fmla="*/ 2070100 w 1984"/>
              <a:gd name="T73" fmla="*/ 6108700 h 4360"/>
              <a:gd name="T74" fmla="*/ 2070100 w 1984"/>
              <a:gd name="T75" fmla="*/ 6032500 h 4360"/>
              <a:gd name="T76" fmla="*/ 2527300 w 1984"/>
              <a:gd name="T77" fmla="*/ 5880100 h 4360"/>
              <a:gd name="T78" fmla="*/ 2984500 w 1984"/>
              <a:gd name="T79" fmla="*/ 5575300 h 4360"/>
              <a:gd name="T80" fmla="*/ 3060700 w 1984"/>
              <a:gd name="T81" fmla="*/ 5499100 h 4360"/>
              <a:gd name="T82" fmla="*/ 3136900 w 1984"/>
              <a:gd name="T83" fmla="*/ 4737100 h 4360"/>
              <a:gd name="T84" fmla="*/ 2908300 w 1984"/>
              <a:gd name="T85" fmla="*/ 3746500 h 4360"/>
              <a:gd name="T86" fmla="*/ 2755900 w 1984"/>
              <a:gd name="T87" fmla="*/ 3746500 h 4360"/>
              <a:gd name="T88" fmla="*/ 2527300 w 1984"/>
              <a:gd name="T89" fmla="*/ 3289300 h 4360"/>
              <a:gd name="T90" fmla="*/ 1841500 w 1984"/>
              <a:gd name="T91" fmla="*/ 2679700 h 4360"/>
              <a:gd name="T92" fmla="*/ 1841500 w 1984"/>
              <a:gd name="T93" fmla="*/ 2451100 h 4360"/>
              <a:gd name="T94" fmla="*/ 1536700 w 1984"/>
              <a:gd name="T95" fmla="*/ 2070100 h 4360"/>
              <a:gd name="T96" fmla="*/ 1612900 w 1984"/>
              <a:gd name="T97" fmla="*/ 1689100 h 4360"/>
              <a:gd name="T98" fmla="*/ 1841500 w 1984"/>
              <a:gd name="T99" fmla="*/ 1460500 h 4360"/>
              <a:gd name="T100" fmla="*/ 1993900 w 1984"/>
              <a:gd name="T101" fmla="*/ 1308100 h 4360"/>
              <a:gd name="T102" fmla="*/ 2298700 w 1984"/>
              <a:gd name="T103" fmla="*/ 1155700 h 4360"/>
              <a:gd name="T104" fmla="*/ 2527300 w 1984"/>
              <a:gd name="T105" fmla="*/ 1003300 h 436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984"/>
              <a:gd name="T160" fmla="*/ 0 h 4360"/>
              <a:gd name="T161" fmla="*/ 1984 w 1984"/>
              <a:gd name="T162" fmla="*/ 4360 h 436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984" h="4360">
                <a:moveTo>
                  <a:pt x="1592" y="584"/>
                </a:moveTo>
                <a:cubicBezTo>
                  <a:pt x="1528" y="544"/>
                  <a:pt x="1264" y="456"/>
                  <a:pt x="1208" y="392"/>
                </a:cubicBezTo>
                <a:cubicBezTo>
                  <a:pt x="1152" y="328"/>
                  <a:pt x="1280" y="240"/>
                  <a:pt x="1256" y="200"/>
                </a:cubicBezTo>
                <a:cubicBezTo>
                  <a:pt x="1232" y="160"/>
                  <a:pt x="1112" y="160"/>
                  <a:pt x="1064" y="152"/>
                </a:cubicBezTo>
                <a:cubicBezTo>
                  <a:pt x="1016" y="144"/>
                  <a:pt x="1000" y="176"/>
                  <a:pt x="968" y="152"/>
                </a:cubicBezTo>
                <a:cubicBezTo>
                  <a:pt x="936" y="128"/>
                  <a:pt x="920" y="16"/>
                  <a:pt x="872" y="8"/>
                </a:cubicBezTo>
                <a:cubicBezTo>
                  <a:pt x="824" y="0"/>
                  <a:pt x="704" y="80"/>
                  <a:pt x="680" y="104"/>
                </a:cubicBezTo>
                <a:cubicBezTo>
                  <a:pt x="656" y="128"/>
                  <a:pt x="744" y="136"/>
                  <a:pt x="728" y="152"/>
                </a:cubicBezTo>
                <a:cubicBezTo>
                  <a:pt x="712" y="168"/>
                  <a:pt x="624" y="192"/>
                  <a:pt x="584" y="200"/>
                </a:cubicBezTo>
                <a:cubicBezTo>
                  <a:pt x="544" y="208"/>
                  <a:pt x="528" y="208"/>
                  <a:pt x="488" y="200"/>
                </a:cubicBezTo>
                <a:cubicBezTo>
                  <a:pt x="448" y="192"/>
                  <a:pt x="376" y="144"/>
                  <a:pt x="344" y="152"/>
                </a:cubicBezTo>
                <a:cubicBezTo>
                  <a:pt x="312" y="160"/>
                  <a:pt x="312" y="224"/>
                  <a:pt x="296" y="248"/>
                </a:cubicBezTo>
                <a:cubicBezTo>
                  <a:pt x="280" y="272"/>
                  <a:pt x="272" y="312"/>
                  <a:pt x="248" y="296"/>
                </a:cubicBezTo>
                <a:cubicBezTo>
                  <a:pt x="224" y="280"/>
                  <a:pt x="176" y="168"/>
                  <a:pt x="152" y="152"/>
                </a:cubicBezTo>
                <a:cubicBezTo>
                  <a:pt x="128" y="136"/>
                  <a:pt x="128" y="176"/>
                  <a:pt x="104" y="200"/>
                </a:cubicBezTo>
                <a:cubicBezTo>
                  <a:pt x="80" y="224"/>
                  <a:pt x="0" y="248"/>
                  <a:pt x="8" y="296"/>
                </a:cubicBezTo>
                <a:cubicBezTo>
                  <a:pt x="16" y="344"/>
                  <a:pt x="112" y="456"/>
                  <a:pt x="152" y="488"/>
                </a:cubicBezTo>
                <a:cubicBezTo>
                  <a:pt x="192" y="520"/>
                  <a:pt x="240" y="464"/>
                  <a:pt x="248" y="488"/>
                </a:cubicBezTo>
                <a:cubicBezTo>
                  <a:pt x="256" y="512"/>
                  <a:pt x="176" y="584"/>
                  <a:pt x="200" y="632"/>
                </a:cubicBezTo>
                <a:cubicBezTo>
                  <a:pt x="224" y="680"/>
                  <a:pt x="352" y="752"/>
                  <a:pt x="392" y="776"/>
                </a:cubicBezTo>
                <a:cubicBezTo>
                  <a:pt x="432" y="800"/>
                  <a:pt x="408" y="784"/>
                  <a:pt x="440" y="776"/>
                </a:cubicBezTo>
                <a:cubicBezTo>
                  <a:pt x="472" y="768"/>
                  <a:pt x="544" y="720"/>
                  <a:pt x="584" y="728"/>
                </a:cubicBezTo>
                <a:cubicBezTo>
                  <a:pt x="624" y="736"/>
                  <a:pt x="672" y="800"/>
                  <a:pt x="680" y="824"/>
                </a:cubicBezTo>
                <a:cubicBezTo>
                  <a:pt x="688" y="848"/>
                  <a:pt x="624" y="856"/>
                  <a:pt x="632" y="872"/>
                </a:cubicBezTo>
                <a:cubicBezTo>
                  <a:pt x="640" y="888"/>
                  <a:pt x="704" y="904"/>
                  <a:pt x="728" y="920"/>
                </a:cubicBezTo>
                <a:cubicBezTo>
                  <a:pt x="752" y="936"/>
                  <a:pt x="784" y="944"/>
                  <a:pt x="776" y="968"/>
                </a:cubicBezTo>
                <a:cubicBezTo>
                  <a:pt x="768" y="992"/>
                  <a:pt x="696" y="1040"/>
                  <a:pt x="680" y="1064"/>
                </a:cubicBezTo>
                <a:cubicBezTo>
                  <a:pt x="664" y="1088"/>
                  <a:pt x="712" y="1112"/>
                  <a:pt x="680" y="1112"/>
                </a:cubicBezTo>
                <a:cubicBezTo>
                  <a:pt x="648" y="1112"/>
                  <a:pt x="520" y="1048"/>
                  <a:pt x="488" y="1064"/>
                </a:cubicBezTo>
                <a:cubicBezTo>
                  <a:pt x="456" y="1080"/>
                  <a:pt x="432" y="1152"/>
                  <a:pt x="488" y="1208"/>
                </a:cubicBezTo>
                <a:cubicBezTo>
                  <a:pt x="544" y="1264"/>
                  <a:pt x="776" y="1360"/>
                  <a:pt x="824" y="1400"/>
                </a:cubicBezTo>
                <a:cubicBezTo>
                  <a:pt x="872" y="1440"/>
                  <a:pt x="760" y="1416"/>
                  <a:pt x="776" y="1448"/>
                </a:cubicBezTo>
                <a:cubicBezTo>
                  <a:pt x="792" y="1480"/>
                  <a:pt x="896" y="1576"/>
                  <a:pt x="920" y="1592"/>
                </a:cubicBezTo>
                <a:cubicBezTo>
                  <a:pt x="944" y="1608"/>
                  <a:pt x="912" y="1520"/>
                  <a:pt x="920" y="1544"/>
                </a:cubicBezTo>
                <a:cubicBezTo>
                  <a:pt x="928" y="1568"/>
                  <a:pt x="944" y="1688"/>
                  <a:pt x="968" y="1736"/>
                </a:cubicBezTo>
                <a:cubicBezTo>
                  <a:pt x="992" y="1784"/>
                  <a:pt x="1032" y="1816"/>
                  <a:pt x="1064" y="1832"/>
                </a:cubicBezTo>
                <a:cubicBezTo>
                  <a:pt x="1096" y="1848"/>
                  <a:pt x="1136" y="1792"/>
                  <a:pt x="1160" y="1832"/>
                </a:cubicBezTo>
                <a:cubicBezTo>
                  <a:pt x="1184" y="1872"/>
                  <a:pt x="1192" y="2040"/>
                  <a:pt x="1208" y="2072"/>
                </a:cubicBezTo>
                <a:cubicBezTo>
                  <a:pt x="1224" y="2104"/>
                  <a:pt x="1216" y="2008"/>
                  <a:pt x="1256" y="2024"/>
                </a:cubicBezTo>
                <a:cubicBezTo>
                  <a:pt x="1296" y="2040"/>
                  <a:pt x="1432" y="2128"/>
                  <a:pt x="1448" y="2168"/>
                </a:cubicBezTo>
                <a:cubicBezTo>
                  <a:pt x="1464" y="2208"/>
                  <a:pt x="1344" y="2232"/>
                  <a:pt x="1352" y="2264"/>
                </a:cubicBezTo>
                <a:cubicBezTo>
                  <a:pt x="1360" y="2296"/>
                  <a:pt x="1480" y="2328"/>
                  <a:pt x="1496" y="2360"/>
                </a:cubicBezTo>
                <a:cubicBezTo>
                  <a:pt x="1512" y="2392"/>
                  <a:pt x="1456" y="2416"/>
                  <a:pt x="1448" y="2456"/>
                </a:cubicBezTo>
                <a:cubicBezTo>
                  <a:pt x="1440" y="2496"/>
                  <a:pt x="1456" y="2552"/>
                  <a:pt x="1448" y="2600"/>
                </a:cubicBezTo>
                <a:cubicBezTo>
                  <a:pt x="1440" y="2648"/>
                  <a:pt x="1400" y="2704"/>
                  <a:pt x="1400" y="2744"/>
                </a:cubicBezTo>
                <a:cubicBezTo>
                  <a:pt x="1400" y="2784"/>
                  <a:pt x="1432" y="2808"/>
                  <a:pt x="1448" y="2840"/>
                </a:cubicBezTo>
                <a:cubicBezTo>
                  <a:pt x="1464" y="2872"/>
                  <a:pt x="1496" y="2904"/>
                  <a:pt x="1496" y="2936"/>
                </a:cubicBezTo>
                <a:cubicBezTo>
                  <a:pt x="1496" y="2968"/>
                  <a:pt x="1448" y="2984"/>
                  <a:pt x="1448" y="3032"/>
                </a:cubicBezTo>
                <a:cubicBezTo>
                  <a:pt x="1448" y="3080"/>
                  <a:pt x="1520" y="3192"/>
                  <a:pt x="1496" y="3224"/>
                </a:cubicBezTo>
                <a:cubicBezTo>
                  <a:pt x="1472" y="3256"/>
                  <a:pt x="1368" y="3200"/>
                  <a:pt x="1304" y="3224"/>
                </a:cubicBezTo>
                <a:cubicBezTo>
                  <a:pt x="1240" y="3248"/>
                  <a:pt x="1136" y="3328"/>
                  <a:pt x="1112" y="3368"/>
                </a:cubicBezTo>
                <a:cubicBezTo>
                  <a:pt x="1088" y="3408"/>
                  <a:pt x="1184" y="3456"/>
                  <a:pt x="1160" y="3464"/>
                </a:cubicBezTo>
                <a:cubicBezTo>
                  <a:pt x="1136" y="3472"/>
                  <a:pt x="976" y="3384"/>
                  <a:pt x="968" y="3416"/>
                </a:cubicBezTo>
                <a:cubicBezTo>
                  <a:pt x="960" y="3448"/>
                  <a:pt x="1088" y="3608"/>
                  <a:pt x="1112" y="3656"/>
                </a:cubicBezTo>
                <a:cubicBezTo>
                  <a:pt x="1136" y="3704"/>
                  <a:pt x="1136" y="3712"/>
                  <a:pt x="1112" y="3704"/>
                </a:cubicBezTo>
                <a:cubicBezTo>
                  <a:pt x="1088" y="3696"/>
                  <a:pt x="1016" y="3616"/>
                  <a:pt x="968" y="3608"/>
                </a:cubicBezTo>
                <a:cubicBezTo>
                  <a:pt x="920" y="3600"/>
                  <a:pt x="872" y="3632"/>
                  <a:pt x="824" y="3656"/>
                </a:cubicBezTo>
                <a:cubicBezTo>
                  <a:pt x="776" y="3680"/>
                  <a:pt x="728" y="3728"/>
                  <a:pt x="680" y="3752"/>
                </a:cubicBezTo>
                <a:cubicBezTo>
                  <a:pt x="632" y="3776"/>
                  <a:pt x="544" y="3776"/>
                  <a:pt x="536" y="3800"/>
                </a:cubicBezTo>
                <a:cubicBezTo>
                  <a:pt x="528" y="3824"/>
                  <a:pt x="600" y="3888"/>
                  <a:pt x="632" y="3896"/>
                </a:cubicBezTo>
                <a:cubicBezTo>
                  <a:pt x="664" y="3904"/>
                  <a:pt x="704" y="3840"/>
                  <a:pt x="728" y="3848"/>
                </a:cubicBezTo>
                <a:cubicBezTo>
                  <a:pt x="752" y="3856"/>
                  <a:pt x="784" y="3928"/>
                  <a:pt x="776" y="3944"/>
                </a:cubicBezTo>
                <a:cubicBezTo>
                  <a:pt x="768" y="3960"/>
                  <a:pt x="704" y="3888"/>
                  <a:pt x="680" y="3944"/>
                </a:cubicBezTo>
                <a:cubicBezTo>
                  <a:pt x="656" y="4000"/>
                  <a:pt x="632" y="4224"/>
                  <a:pt x="632" y="4280"/>
                </a:cubicBezTo>
                <a:cubicBezTo>
                  <a:pt x="632" y="4336"/>
                  <a:pt x="680" y="4272"/>
                  <a:pt x="680" y="4280"/>
                </a:cubicBezTo>
                <a:cubicBezTo>
                  <a:pt x="680" y="4288"/>
                  <a:pt x="608" y="4320"/>
                  <a:pt x="632" y="4328"/>
                </a:cubicBezTo>
                <a:cubicBezTo>
                  <a:pt x="656" y="4336"/>
                  <a:pt x="784" y="4360"/>
                  <a:pt x="824" y="4328"/>
                </a:cubicBezTo>
                <a:cubicBezTo>
                  <a:pt x="864" y="4296"/>
                  <a:pt x="832" y="4168"/>
                  <a:pt x="872" y="4136"/>
                </a:cubicBezTo>
                <a:cubicBezTo>
                  <a:pt x="912" y="4104"/>
                  <a:pt x="1024" y="4152"/>
                  <a:pt x="1064" y="4136"/>
                </a:cubicBezTo>
                <a:cubicBezTo>
                  <a:pt x="1104" y="4120"/>
                  <a:pt x="1088" y="4056"/>
                  <a:pt x="1112" y="4040"/>
                </a:cubicBezTo>
                <a:cubicBezTo>
                  <a:pt x="1136" y="4024"/>
                  <a:pt x="1200" y="4056"/>
                  <a:pt x="1208" y="4040"/>
                </a:cubicBezTo>
                <a:cubicBezTo>
                  <a:pt x="1216" y="4024"/>
                  <a:pt x="1152" y="3960"/>
                  <a:pt x="1160" y="3944"/>
                </a:cubicBezTo>
                <a:cubicBezTo>
                  <a:pt x="1168" y="3928"/>
                  <a:pt x="1232" y="3960"/>
                  <a:pt x="1256" y="3944"/>
                </a:cubicBezTo>
                <a:cubicBezTo>
                  <a:pt x="1280" y="3928"/>
                  <a:pt x="1304" y="3872"/>
                  <a:pt x="1304" y="3848"/>
                </a:cubicBezTo>
                <a:cubicBezTo>
                  <a:pt x="1304" y="3824"/>
                  <a:pt x="1256" y="3808"/>
                  <a:pt x="1256" y="3800"/>
                </a:cubicBezTo>
                <a:cubicBezTo>
                  <a:pt x="1256" y="3792"/>
                  <a:pt x="1288" y="3792"/>
                  <a:pt x="1304" y="3800"/>
                </a:cubicBezTo>
                <a:cubicBezTo>
                  <a:pt x="1320" y="3808"/>
                  <a:pt x="1304" y="3864"/>
                  <a:pt x="1352" y="3848"/>
                </a:cubicBezTo>
                <a:cubicBezTo>
                  <a:pt x="1400" y="3832"/>
                  <a:pt x="1512" y="3752"/>
                  <a:pt x="1592" y="3704"/>
                </a:cubicBezTo>
                <a:cubicBezTo>
                  <a:pt x="1672" y="3656"/>
                  <a:pt x="1784" y="3592"/>
                  <a:pt x="1832" y="3560"/>
                </a:cubicBezTo>
                <a:cubicBezTo>
                  <a:pt x="1880" y="3528"/>
                  <a:pt x="1872" y="3536"/>
                  <a:pt x="1880" y="3512"/>
                </a:cubicBezTo>
                <a:cubicBezTo>
                  <a:pt x="1888" y="3488"/>
                  <a:pt x="1872" y="3424"/>
                  <a:pt x="1880" y="3416"/>
                </a:cubicBezTo>
                <a:cubicBezTo>
                  <a:pt x="1888" y="3408"/>
                  <a:pt x="1912" y="3496"/>
                  <a:pt x="1928" y="3464"/>
                </a:cubicBezTo>
                <a:cubicBezTo>
                  <a:pt x="1944" y="3432"/>
                  <a:pt x="1968" y="3304"/>
                  <a:pt x="1976" y="3224"/>
                </a:cubicBezTo>
                <a:cubicBezTo>
                  <a:pt x="1984" y="3144"/>
                  <a:pt x="1984" y="3056"/>
                  <a:pt x="1976" y="2984"/>
                </a:cubicBezTo>
                <a:cubicBezTo>
                  <a:pt x="1968" y="2912"/>
                  <a:pt x="1952" y="2896"/>
                  <a:pt x="1928" y="2792"/>
                </a:cubicBezTo>
                <a:cubicBezTo>
                  <a:pt x="1904" y="2688"/>
                  <a:pt x="1856" y="2440"/>
                  <a:pt x="1832" y="2360"/>
                </a:cubicBezTo>
                <a:cubicBezTo>
                  <a:pt x="1808" y="2280"/>
                  <a:pt x="1800" y="2312"/>
                  <a:pt x="1784" y="2312"/>
                </a:cubicBezTo>
                <a:cubicBezTo>
                  <a:pt x="1768" y="2312"/>
                  <a:pt x="1744" y="2376"/>
                  <a:pt x="1736" y="2360"/>
                </a:cubicBezTo>
                <a:cubicBezTo>
                  <a:pt x="1728" y="2344"/>
                  <a:pt x="1760" y="2264"/>
                  <a:pt x="1736" y="2216"/>
                </a:cubicBezTo>
                <a:cubicBezTo>
                  <a:pt x="1712" y="2168"/>
                  <a:pt x="1656" y="2128"/>
                  <a:pt x="1592" y="2072"/>
                </a:cubicBezTo>
                <a:cubicBezTo>
                  <a:pt x="1528" y="2016"/>
                  <a:pt x="1424" y="1944"/>
                  <a:pt x="1352" y="1880"/>
                </a:cubicBezTo>
                <a:cubicBezTo>
                  <a:pt x="1280" y="1816"/>
                  <a:pt x="1184" y="1728"/>
                  <a:pt x="1160" y="1688"/>
                </a:cubicBezTo>
                <a:cubicBezTo>
                  <a:pt x="1136" y="1648"/>
                  <a:pt x="1208" y="1664"/>
                  <a:pt x="1208" y="1640"/>
                </a:cubicBezTo>
                <a:cubicBezTo>
                  <a:pt x="1208" y="1616"/>
                  <a:pt x="1200" y="1584"/>
                  <a:pt x="1160" y="1544"/>
                </a:cubicBezTo>
                <a:cubicBezTo>
                  <a:pt x="1120" y="1504"/>
                  <a:pt x="1000" y="1440"/>
                  <a:pt x="968" y="1400"/>
                </a:cubicBezTo>
                <a:cubicBezTo>
                  <a:pt x="936" y="1360"/>
                  <a:pt x="960" y="1336"/>
                  <a:pt x="968" y="1304"/>
                </a:cubicBezTo>
                <a:cubicBezTo>
                  <a:pt x="976" y="1272"/>
                  <a:pt x="1008" y="1248"/>
                  <a:pt x="1016" y="1208"/>
                </a:cubicBezTo>
                <a:cubicBezTo>
                  <a:pt x="1024" y="1168"/>
                  <a:pt x="1000" y="1096"/>
                  <a:pt x="1016" y="1064"/>
                </a:cubicBezTo>
                <a:cubicBezTo>
                  <a:pt x="1032" y="1032"/>
                  <a:pt x="1088" y="1040"/>
                  <a:pt x="1112" y="1016"/>
                </a:cubicBezTo>
                <a:cubicBezTo>
                  <a:pt x="1136" y="992"/>
                  <a:pt x="1136" y="944"/>
                  <a:pt x="1160" y="920"/>
                </a:cubicBezTo>
                <a:cubicBezTo>
                  <a:pt x="1184" y="896"/>
                  <a:pt x="1240" y="888"/>
                  <a:pt x="1256" y="872"/>
                </a:cubicBezTo>
                <a:cubicBezTo>
                  <a:pt x="1272" y="856"/>
                  <a:pt x="1240" y="848"/>
                  <a:pt x="1256" y="824"/>
                </a:cubicBezTo>
                <a:cubicBezTo>
                  <a:pt x="1272" y="800"/>
                  <a:pt x="1320" y="744"/>
                  <a:pt x="1352" y="728"/>
                </a:cubicBezTo>
                <a:cubicBezTo>
                  <a:pt x="1384" y="712"/>
                  <a:pt x="1424" y="744"/>
                  <a:pt x="1448" y="728"/>
                </a:cubicBezTo>
                <a:cubicBezTo>
                  <a:pt x="1472" y="712"/>
                  <a:pt x="1472" y="648"/>
                  <a:pt x="1496" y="632"/>
                </a:cubicBezTo>
                <a:cubicBezTo>
                  <a:pt x="1520" y="616"/>
                  <a:pt x="1576" y="640"/>
                  <a:pt x="1592" y="632"/>
                </a:cubicBezTo>
                <a:cubicBezTo>
                  <a:pt x="1608" y="624"/>
                  <a:pt x="1656" y="624"/>
                  <a:pt x="1592" y="584"/>
                </a:cubicBezTo>
                <a:close/>
              </a:path>
            </a:pathLst>
          </a:custGeom>
          <a:solidFill>
            <a:srgbClr val="CC66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0" name="Freeform 10"/>
          <p:cNvSpPr>
            <a:spLocks/>
          </p:cNvSpPr>
          <p:nvPr/>
        </p:nvSpPr>
        <p:spPr bwMode="auto">
          <a:xfrm>
            <a:off x="838200" y="317500"/>
            <a:ext cx="4229100" cy="6540500"/>
          </a:xfrm>
          <a:custGeom>
            <a:avLst/>
            <a:gdLst>
              <a:gd name="T0" fmla="*/ 2514600 w 2664"/>
              <a:gd name="T1" fmla="*/ 838200 h 4120"/>
              <a:gd name="T2" fmla="*/ 2514600 w 2664"/>
              <a:gd name="T3" fmla="*/ 533400 h 4120"/>
              <a:gd name="T4" fmla="*/ 2209800 w 2664"/>
              <a:gd name="T5" fmla="*/ 457200 h 4120"/>
              <a:gd name="T6" fmla="*/ 1981200 w 2664"/>
              <a:gd name="T7" fmla="*/ 304800 h 4120"/>
              <a:gd name="T8" fmla="*/ 1752600 w 2664"/>
              <a:gd name="T9" fmla="*/ 533400 h 4120"/>
              <a:gd name="T10" fmla="*/ 1600200 w 2664"/>
              <a:gd name="T11" fmla="*/ 457200 h 4120"/>
              <a:gd name="T12" fmla="*/ 1524000 w 2664"/>
              <a:gd name="T13" fmla="*/ 685800 h 4120"/>
              <a:gd name="T14" fmla="*/ 1295400 w 2664"/>
              <a:gd name="T15" fmla="*/ 609600 h 4120"/>
              <a:gd name="T16" fmla="*/ 1143000 w 2664"/>
              <a:gd name="T17" fmla="*/ 914400 h 4120"/>
              <a:gd name="T18" fmla="*/ 990600 w 2664"/>
              <a:gd name="T19" fmla="*/ 990600 h 4120"/>
              <a:gd name="T20" fmla="*/ 990600 w 2664"/>
              <a:gd name="T21" fmla="*/ 1143000 h 4120"/>
              <a:gd name="T22" fmla="*/ 838200 w 2664"/>
              <a:gd name="T23" fmla="*/ 1143000 h 4120"/>
              <a:gd name="T24" fmla="*/ 838200 w 2664"/>
              <a:gd name="T25" fmla="*/ 1371600 h 4120"/>
              <a:gd name="T26" fmla="*/ 685800 w 2664"/>
              <a:gd name="T27" fmla="*/ 1676400 h 4120"/>
              <a:gd name="T28" fmla="*/ 1066800 w 2664"/>
              <a:gd name="T29" fmla="*/ 1981200 h 4120"/>
              <a:gd name="T30" fmla="*/ 1143000 w 2664"/>
              <a:gd name="T31" fmla="*/ 2133600 h 4120"/>
              <a:gd name="T32" fmla="*/ 1066800 w 2664"/>
              <a:gd name="T33" fmla="*/ 2209800 h 4120"/>
              <a:gd name="T34" fmla="*/ 1295400 w 2664"/>
              <a:gd name="T35" fmla="*/ 2438400 h 4120"/>
              <a:gd name="T36" fmla="*/ 1981200 w 2664"/>
              <a:gd name="T37" fmla="*/ 3048000 h 4120"/>
              <a:gd name="T38" fmla="*/ 1905000 w 2664"/>
              <a:gd name="T39" fmla="*/ 3276600 h 4120"/>
              <a:gd name="T40" fmla="*/ 2057400 w 2664"/>
              <a:gd name="T41" fmla="*/ 3200400 h 4120"/>
              <a:gd name="T42" fmla="*/ 2362200 w 2664"/>
              <a:gd name="T43" fmla="*/ 4343400 h 4120"/>
              <a:gd name="T44" fmla="*/ 2286000 w 2664"/>
              <a:gd name="T45" fmla="*/ 5029200 h 4120"/>
              <a:gd name="T46" fmla="*/ 2209800 w 2664"/>
              <a:gd name="T47" fmla="*/ 4876800 h 4120"/>
              <a:gd name="T48" fmla="*/ 2133600 w 2664"/>
              <a:gd name="T49" fmla="*/ 4953000 h 4120"/>
              <a:gd name="T50" fmla="*/ 2209800 w 2664"/>
              <a:gd name="T51" fmla="*/ 5105400 h 4120"/>
              <a:gd name="T52" fmla="*/ 1371600 w 2664"/>
              <a:gd name="T53" fmla="*/ 5638800 h 4120"/>
              <a:gd name="T54" fmla="*/ 1371600 w 2664"/>
              <a:gd name="T55" fmla="*/ 5562600 h 4120"/>
              <a:gd name="T56" fmla="*/ 1219200 w 2664"/>
              <a:gd name="T57" fmla="*/ 5562600 h 4120"/>
              <a:gd name="T58" fmla="*/ 1295400 w 2664"/>
              <a:gd name="T59" fmla="*/ 5562600 h 4120"/>
              <a:gd name="T60" fmla="*/ 1219200 w 2664"/>
              <a:gd name="T61" fmla="*/ 5791200 h 4120"/>
              <a:gd name="T62" fmla="*/ 990600 w 2664"/>
              <a:gd name="T63" fmla="*/ 5715000 h 4120"/>
              <a:gd name="T64" fmla="*/ 1066800 w 2664"/>
              <a:gd name="T65" fmla="*/ 5867400 h 4120"/>
              <a:gd name="T66" fmla="*/ 1143000 w 2664"/>
              <a:gd name="T67" fmla="*/ 5943600 h 4120"/>
              <a:gd name="T68" fmla="*/ 1143000 w 2664"/>
              <a:gd name="T69" fmla="*/ 6019800 h 4120"/>
              <a:gd name="T70" fmla="*/ 990600 w 2664"/>
              <a:gd name="T71" fmla="*/ 5867400 h 4120"/>
              <a:gd name="T72" fmla="*/ 914400 w 2664"/>
              <a:gd name="T73" fmla="*/ 6019800 h 4120"/>
              <a:gd name="T74" fmla="*/ 838200 w 2664"/>
              <a:gd name="T75" fmla="*/ 6096000 h 4120"/>
              <a:gd name="T76" fmla="*/ 609600 w 2664"/>
              <a:gd name="T77" fmla="*/ 6019800 h 4120"/>
              <a:gd name="T78" fmla="*/ 533400 w 2664"/>
              <a:gd name="T79" fmla="*/ 6096000 h 4120"/>
              <a:gd name="T80" fmla="*/ 457200 w 2664"/>
              <a:gd name="T81" fmla="*/ 6400800 h 4120"/>
              <a:gd name="T82" fmla="*/ 228600 w 2664"/>
              <a:gd name="T83" fmla="*/ 6400800 h 4120"/>
              <a:gd name="T84" fmla="*/ 1828800 w 2664"/>
              <a:gd name="T85" fmla="*/ 6477000 h 4120"/>
              <a:gd name="T86" fmla="*/ 1905000 w 2664"/>
              <a:gd name="T87" fmla="*/ 6019800 h 4120"/>
              <a:gd name="T88" fmla="*/ 2743200 w 2664"/>
              <a:gd name="T89" fmla="*/ 5486400 h 4120"/>
              <a:gd name="T90" fmla="*/ 4038600 w 2664"/>
              <a:gd name="T91" fmla="*/ 5715000 h 4120"/>
              <a:gd name="T92" fmla="*/ 3886200 w 2664"/>
              <a:gd name="T93" fmla="*/ 1371600 h 4120"/>
              <a:gd name="T94" fmla="*/ 3962400 w 2664"/>
              <a:gd name="T95" fmla="*/ 152400 h 4120"/>
              <a:gd name="T96" fmla="*/ 3048000 w 2664"/>
              <a:gd name="T97" fmla="*/ 457200 h 4120"/>
              <a:gd name="T98" fmla="*/ 2743200 w 2664"/>
              <a:gd name="T99" fmla="*/ 762000 h 4120"/>
              <a:gd name="T100" fmla="*/ 2895600 w 2664"/>
              <a:gd name="T101" fmla="*/ 990600 h 4120"/>
              <a:gd name="T102" fmla="*/ 2590800 w 2664"/>
              <a:gd name="T103" fmla="*/ 990600 h 4120"/>
              <a:gd name="T104" fmla="*/ 2514600 w 2664"/>
              <a:gd name="T105" fmla="*/ 838200 h 412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664"/>
              <a:gd name="T160" fmla="*/ 0 h 4120"/>
              <a:gd name="T161" fmla="*/ 2664 w 2664"/>
              <a:gd name="T162" fmla="*/ 4120 h 412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664" h="4120">
                <a:moveTo>
                  <a:pt x="1584" y="528"/>
                </a:moveTo>
                <a:cubicBezTo>
                  <a:pt x="1576" y="480"/>
                  <a:pt x="1616" y="376"/>
                  <a:pt x="1584" y="336"/>
                </a:cubicBezTo>
                <a:cubicBezTo>
                  <a:pt x="1552" y="296"/>
                  <a:pt x="1448" y="312"/>
                  <a:pt x="1392" y="288"/>
                </a:cubicBezTo>
                <a:cubicBezTo>
                  <a:pt x="1336" y="264"/>
                  <a:pt x="1296" y="184"/>
                  <a:pt x="1248" y="192"/>
                </a:cubicBezTo>
                <a:cubicBezTo>
                  <a:pt x="1200" y="200"/>
                  <a:pt x="1144" y="320"/>
                  <a:pt x="1104" y="336"/>
                </a:cubicBezTo>
                <a:cubicBezTo>
                  <a:pt x="1064" y="352"/>
                  <a:pt x="1032" y="272"/>
                  <a:pt x="1008" y="288"/>
                </a:cubicBezTo>
                <a:cubicBezTo>
                  <a:pt x="984" y="304"/>
                  <a:pt x="992" y="416"/>
                  <a:pt x="960" y="432"/>
                </a:cubicBezTo>
                <a:cubicBezTo>
                  <a:pt x="928" y="448"/>
                  <a:pt x="856" y="360"/>
                  <a:pt x="816" y="384"/>
                </a:cubicBezTo>
                <a:cubicBezTo>
                  <a:pt x="776" y="408"/>
                  <a:pt x="752" y="536"/>
                  <a:pt x="720" y="576"/>
                </a:cubicBezTo>
                <a:cubicBezTo>
                  <a:pt x="688" y="616"/>
                  <a:pt x="640" y="600"/>
                  <a:pt x="624" y="624"/>
                </a:cubicBezTo>
                <a:cubicBezTo>
                  <a:pt x="608" y="648"/>
                  <a:pt x="640" y="704"/>
                  <a:pt x="624" y="720"/>
                </a:cubicBezTo>
                <a:cubicBezTo>
                  <a:pt x="608" y="736"/>
                  <a:pt x="544" y="696"/>
                  <a:pt x="528" y="720"/>
                </a:cubicBezTo>
                <a:cubicBezTo>
                  <a:pt x="512" y="744"/>
                  <a:pt x="544" y="808"/>
                  <a:pt x="528" y="864"/>
                </a:cubicBezTo>
                <a:cubicBezTo>
                  <a:pt x="512" y="920"/>
                  <a:pt x="408" y="992"/>
                  <a:pt x="432" y="1056"/>
                </a:cubicBezTo>
                <a:cubicBezTo>
                  <a:pt x="456" y="1120"/>
                  <a:pt x="624" y="1200"/>
                  <a:pt x="672" y="1248"/>
                </a:cubicBezTo>
                <a:cubicBezTo>
                  <a:pt x="720" y="1296"/>
                  <a:pt x="720" y="1320"/>
                  <a:pt x="720" y="1344"/>
                </a:cubicBezTo>
                <a:cubicBezTo>
                  <a:pt x="720" y="1368"/>
                  <a:pt x="656" y="1360"/>
                  <a:pt x="672" y="1392"/>
                </a:cubicBezTo>
                <a:cubicBezTo>
                  <a:pt x="688" y="1424"/>
                  <a:pt x="720" y="1448"/>
                  <a:pt x="816" y="1536"/>
                </a:cubicBezTo>
                <a:cubicBezTo>
                  <a:pt x="912" y="1624"/>
                  <a:pt x="1184" y="1832"/>
                  <a:pt x="1248" y="1920"/>
                </a:cubicBezTo>
                <a:cubicBezTo>
                  <a:pt x="1312" y="2008"/>
                  <a:pt x="1192" y="2048"/>
                  <a:pt x="1200" y="2064"/>
                </a:cubicBezTo>
                <a:cubicBezTo>
                  <a:pt x="1208" y="2080"/>
                  <a:pt x="1248" y="1904"/>
                  <a:pt x="1296" y="2016"/>
                </a:cubicBezTo>
                <a:cubicBezTo>
                  <a:pt x="1344" y="2128"/>
                  <a:pt x="1464" y="2544"/>
                  <a:pt x="1488" y="2736"/>
                </a:cubicBezTo>
                <a:cubicBezTo>
                  <a:pt x="1512" y="2928"/>
                  <a:pt x="1456" y="3112"/>
                  <a:pt x="1440" y="3168"/>
                </a:cubicBezTo>
                <a:cubicBezTo>
                  <a:pt x="1424" y="3224"/>
                  <a:pt x="1408" y="3080"/>
                  <a:pt x="1392" y="3072"/>
                </a:cubicBezTo>
                <a:cubicBezTo>
                  <a:pt x="1376" y="3064"/>
                  <a:pt x="1344" y="3096"/>
                  <a:pt x="1344" y="3120"/>
                </a:cubicBezTo>
                <a:cubicBezTo>
                  <a:pt x="1344" y="3144"/>
                  <a:pt x="1472" y="3144"/>
                  <a:pt x="1392" y="3216"/>
                </a:cubicBezTo>
                <a:cubicBezTo>
                  <a:pt x="1312" y="3288"/>
                  <a:pt x="952" y="3504"/>
                  <a:pt x="864" y="3552"/>
                </a:cubicBezTo>
                <a:cubicBezTo>
                  <a:pt x="776" y="3600"/>
                  <a:pt x="880" y="3512"/>
                  <a:pt x="864" y="3504"/>
                </a:cubicBezTo>
                <a:cubicBezTo>
                  <a:pt x="848" y="3496"/>
                  <a:pt x="776" y="3504"/>
                  <a:pt x="768" y="3504"/>
                </a:cubicBezTo>
                <a:cubicBezTo>
                  <a:pt x="760" y="3504"/>
                  <a:pt x="816" y="3480"/>
                  <a:pt x="816" y="3504"/>
                </a:cubicBezTo>
                <a:cubicBezTo>
                  <a:pt x="816" y="3528"/>
                  <a:pt x="800" y="3632"/>
                  <a:pt x="768" y="3648"/>
                </a:cubicBezTo>
                <a:cubicBezTo>
                  <a:pt x="736" y="3664"/>
                  <a:pt x="640" y="3592"/>
                  <a:pt x="624" y="3600"/>
                </a:cubicBezTo>
                <a:cubicBezTo>
                  <a:pt x="608" y="3608"/>
                  <a:pt x="656" y="3672"/>
                  <a:pt x="672" y="3696"/>
                </a:cubicBezTo>
                <a:cubicBezTo>
                  <a:pt x="688" y="3720"/>
                  <a:pt x="712" y="3728"/>
                  <a:pt x="720" y="3744"/>
                </a:cubicBezTo>
                <a:cubicBezTo>
                  <a:pt x="728" y="3760"/>
                  <a:pt x="736" y="3800"/>
                  <a:pt x="720" y="3792"/>
                </a:cubicBezTo>
                <a:cubicBezTo>
                  <a:pt x="704" y="3784"/>
                  <a:pt x="648" y="3696"/>
                  <a:pt x="624" y="3696"/>
                </a:cubicBezTo>
                <a:cubicBezTo>
                  <a:pt x="600" y="3696"/>
                  <a:pt x="592" y="3768"/>
                  <a:pt x="576" y="3792"/>
                </a:cubicBezTo>
                <a:cubicBezTo>
                  <a:pt x="560" y="3816"/>
                  <a:pt x="560" y="3840"/>
                  <a:pt x="528" y="3840"/>
                </a:cubicBezTo>
                <a:cubicBezTo>
                  <a:pt x="496" y="3840"/>
                  <a:pt x="416" y="3792"/>
                  <a:pt x="384" y="3792"/>
                </a:cubicBezTo>
                <a:cubicBezTo>
                  <a:pt x="352" y="3792"/>
                  <a:pt x="352" y="3800"/>
                  <a:pt x="336" y="3840"/>
                </a:cubicBezTo>
                <a:cubicBezTo>
                  <a:pt x="320" y="3880"/>
                  <a:pt x="320" y="4000"/>
                  <a:pt x="288" y="4032"/>
                </a:cubicBezTo>
                <a:cubicBezTo>
                  <a:pt x="256" y="4064"/>
                  <a:pt x="0" y="4024"/>
                  <a:pt x="144" y="4032"/>
                </a:cubicBezTo>
                <a:cubicBezTo>
                  <a:pt x="288" y="4040"/>
                  <a:pt x="976" y="4120"/>
                  <a:pt x="1152" y="4080"/>
                </a:cubicBezTo>
                <a:cubicBezTo>
                  <a:pt x="1328" y="4040"/>
                  <a:pt x="1104" y="3896"/>
                  <a:pt x="1200" y="3792"/>
                </a:cubicBezTo>
                <a:cubicBezTo>
                  <a:pt x="1296" y="3688"/>
                  <a:pt x="1504" y="3488"/>
                  <a:pt x="1728" y="3456"/>
                </a:cubicBezTo>
                <a:cubicBezTo>
                  <a:pt x="1952" y="3424"/>
                  <a:pt x="2424" y="4032"/>
                  <a:pt x="2544" y="3600"/>
                </a:cubicBezTo>
                <a:cubicBezTo>
                  <a:pt x="2664" y="3168"/>
                  <a:pt x="2456" y="1448"/>
                  <a:pt x="2448" y="864"/>
                </a:cubicBezTo>
                <a:cubicBezTo>
                  <a:pt x="2440" y="280"/>
                  <a:pt x="2584" y="192"/>
                  <a:pt x="2496" y="96"/>
                </a:cubicBezTo>
                <a:cubicBezTo>
                  <a:pt x="2408" y="0"/>
                  <a:pt x="2048" y="224"/>
                  <a:pt x="1920" y="288"/>
                </a:cubicBezTo>
                <a:cubicBezTo>
                  <a:pt x="1792" y="352"/>
                  <a:pt x="1744" y="424"/>
                  <a:pt x="1728" y="480"/>
                </a:cubicBezTo>
                <a:cubicBezTo>
                  <a:pt x="1712" y="536"/>
                  <a:pt x="1840" y="600"/>
                  <a:pt x="1824" y="624"/>
                </a:cubicBezTo>
                <a:cubicBezTo>
                  <a:pt x="1808" y="648"/>
                  <a:pt x="1672" y="640"/>
                  <a:pt x="1632" y="624"/>
                </a:cubicBezTo>
                <a:cubicBezTo>
                  <a:pt x="1592" y="608"/>
                  <a:pt x="1592" y="576"/>
                  <a:pt x="1584" y="528"/>
                </a:cubicBezTo>
                <a:close/>
              </a:path>
            </a:pathLst>
          </a:cu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1" name="Freeform 11"/>
          <p:cNvSpPr>
            <a:spLocks/>
          </p:cNvSpPr>
          <p:nvPr/>
        </p:nvSpPr>
        <p:spPr bwMode="auto">
          <a:xfrm>
            <a:off x="2819400" y="1295400"/>
            <a:ext cx="1308100" cy="977900"/>
          </a:xfrm>
          <a:custGeom>
            <a:avLst/>
            <a:gdLst>
              <a:gd name="T0" fmla="*/ 1041400 w 824"/>
              <a:gd name="T1" fmla="*/ 25400 h 616"/>
              <a:gd name="T2" fmla="*/ 965200 w 824"/>
              <a:gd name="T3" fmla="*/ 101600 h 616"/>
              <a:gd name="T4" fmla="*/ 812800 w 824"/>
              <a:gd name="T5" fmla="*/ 25400 h 616"/>
              <a:gd name="T6" fmla="*/ 584200 w 824"/>
              <a:gd name="T7" fmla="*/ 177800 h 616"/>
              <a:gd name="T8" fmla="*/ 584200 w 824"/>
              <a:gd name="T9" fmla="*/ 101600 h 616"/>
              <a:gd name="T10" fmla="*/ 279400 w 824"/>
              <a:gd name="T11" fmla="*/ 177800 h 616"/>
              <a:gd name="T12" fmla="*/ 279400 w 824"/>
              <a:gd name="T13" fmla="*/ 330200 h 616"/>
              <a:gd name="T14" fmla="*/ 50800 w 824"/>
              <a:gd name="T15" fmla="*/ 330200 h 616"/>
              <a:gd name="T16" fmla="*/ 50800 w 824"/>
              <a:gd name="T17" fmla="*/ 711200 h 616"/>
              <a:gd name="T18" fmla="*/ 355600 w 824"/>
              <a:gd name="T19" fmla="*/ 939800 h 616"/>
              <a:gd name="T20" fmla="*/ 584200 w 824"/>
              <a:gd name="T21" fmla="*/ 939800 h 616"/>
              <a:gd name="T22" fmla="*/ 812800 w 824"/>
              <a:gd name="T23" fmla="*/ 711200 h 616"/>
              <a:gd name="T24" fmla="*/ 965200 w 824"/>
              <a:gd name="T25" fmla="*/ 711200 h 616"/>
              <a:gd name="T26" fmla="*/ 812800 w 824"/>
              <a:gd name="T27" fmla="*/ 558800 h 616"/>
              <a:gd name="T28" fmla="*/ 1041400 w 824"/>
              <a:gd name="T29" fmla="*/ 330200 h 616"/>
              <a:gd name="T30" fmla="*/ 1270000 w 824"/>
              <a:gd name="T31" fmla="*/ 330200 h 616"/>
              <a:gd name="T32" fmla="*/ 1270000 w 824"/>
              <a:gd name="T33" fmla="*/ 254000 h 616"/>
              <a:gd name="T34" fmla="*/ 1041400 w 824"/>
              <a:gd name="T35" fmla="*/ 25400 h 61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824"/>
              <a:gd name="T55" fmla="*/ 0 h 616"/>
              <a:gd name="T56" fmla="*/ 824 w 824"/>
              <a:gd name="T57" fmla="*/ 616 h 61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824" h="616">
                <a:moveTo>
                  <a:pt x="656" y="16"/>
                </a:moveTo>
                <a:cubicBezTo>
                  <a:pt x="624" y="0"/>
                  <a:pt x="632" y="64"/>
                  <a:pt x="608" y="64"/>
                </a:cubicBezTo>
                <a:cubicBezTo>
                  <a:pt x="584" y="64"/>
                  <a:pt x="552" y="8"/>
                  <a:pt x="512" y="16"/>
                </a:cubicBezTo>
                <a:cubicBezTo>
                  <a:pt x="472" y="24"/>
                  <a:pt x="392" y="104"/>
                  <a:pt x="368" y="112"/>
                </a:cubicBezTo>
                <a:cubicBezTo>
                  <a:pt x="344" y="120"/>
                  <a:pt x="400" y="64"/>
                  <a:pt x="368" y="64"/>
                </a:cubicBezTo>
                <a:cubicBezTo>
                  <a:pt x="336" y="64"/>
                  <a:pt x="208" y="88"/>
                  <a:pt x="176" y="112"/>
                </a:cubicBezTo>
                <a:cubicBezTo>
                  <a:pt x="144" y="136"/>
                  <a:pt x="200" y="192"/>
                  <a:pt x="176" y="208"/>
                </a:cubicBezTo>
                <a:cubicBezTo>
                  <a:pt x="152" y="224"/>
                  <a:pt x="56" y="168"/>
                  <a:pt x="32" y="208"/>
                </a:cubicBezTo>
                <a:cubicBezTo>
                  <a:pt x="8" y="248"/>
                  <a:pt x="0" y="384"/>
                  <a:pt x="32" y="448"/>
                </a:cubicBezTo>
                <a:cubicBezTo>
                  <a:pt x="64" y="512"/>
                  <a:pt x="168" y="568"/>
                  <a:pt x="224" y="592"/>
                </a:cubicBezTo>
                <a:cubicBezTo>
                  <a:pt x="280" y="616"/>
                  <a:pt x="320" y="616"/>
                  <a:pt x="368" y="592"/>
                </a:cubicBezTo>
                <a:cubicBezTo>
                  <a:pt x="416" y="568"/>
                  <a:pt x="472" y="472"/>
                  <a:pt x="512" y="448"/>
                </a:cubicBezTo>
                <a:cubicBezTo>
                  <a:pt x="552" y="424"/>
                  <a:pt x="608" y="464"/>
                  <a:pt x="608" y="448"/>
                </a:cubicBezTo>
                <a:cubicBezTo>
                  <a:pt x="608" y="432"/>
                  <a:pt x="504" y="392"/>
                  <a:pt x="512" y="352"/>
                </a:cubicBezTo>
                <a:cubicBezTo>
                  <a:pt x="520" y="312"/>
                  <a:pt x="608" y="232"/>
                  <a:pt x="656" y="208"/>
                </a:cubicBezTo>
                <a:cubicBezTo>
                  <a:pt x="704" y="184"/>
                  <a:pt x="776" y="216"/>
                  <a:pt x="800" y="208"/>
                </a:cubicBezTo>
                <a:cubicBezTo>
                  <a:pt x="824" y="200"/>
                  <a:pt x="824" y="192"/>
                  <a:pt x="800" y="160"/>
                </a:cubicBezTo>
                <a:cubicBezTo>
                  <a:pt x="776" y="128"/>
                  <a:pt x="688" y="32"/>
                  <a:pt x="656" y="16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2" name="Freeform 12"/>
          <p:cNvSpPr>
            <a:spLocks/>
          </p:cNvSpPr>
          <p:nvPr/>
        </p:nvSpPr>
        <p:spPr bwMode="auto">
          <a:xfrm>
            <a:off x="1593850" y="6496050"/>
            <a:ext cx="590550" cy="285750"/>
          </a:xfrm>
          <a:custGeom>
            <a:avLst/>
            <a:gdLst>
              <a:gd name="T0" fmla="*/ 454025 w 372"/>
              <a:gd name="T1" fmla="*/ 82550 h 180"/>
              <a:gd name="T2" fmla="*/ 71438 w 372"/>
              <a:gd name="T3" fmla="*/ 95250 h 180"/>
              <a:gd name="T4" fmla="*/ 112713 w 372"/>
              <a:gd name="T5" fmla="*/ 177800 h 180"/>
              <a:gd name="T6" fmla="*/ 344488 w 372"/>
              <a:gd name="T7" fmla="*/ 204788 h 180"/>
              <a:gd name="T8" fmla="*/ 385763 w 372"/>
              <a:gd name="T9" fmla="*/ 219075 h 180"/>
              <a:gd name="T10" fmla="*/ 398463 w 372"/>
              <a:gd name="T11" fmla="*/ 273050 h 180"/>
              <a:gd name="T12" fmla="*/ 522288 w 372"/>
              <a:gd name="T13" fmla="*/ 260350 h 180"/>
              <a:gd name="T14" fmla="*/ 466725 w 372"/>
              <a:gd name="T15" fmla="*/ 68263 h 180"/>
              <a:gd name="T16" fmla="*/ 412750 w 372"/>
              <a:gd name="T17" fmla="*/ 41275 h 180"/>
              <a:gd name="T18" fmla="*/ 371475 w 372"/>
              <a:gd name="T19" fmla="*/ 14288 h 180"/>
              <a:gd name="T20" fmla="*/ 425450 w 372"/>
              <a:gd name="T21" fmla="*/ 26988 h 180"/>
              <a:gd name="T22" fmla="*/ 454025 w 372"/>
              <a:gd name="T23" fmla="*/ 82550 h 1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72"/>
              <a:gd name="T37" fmla="*/ 0 h 180"/>
              <a:gd name="T38" fmla="*/ 372 w 372"/>
              <a:gd name="T39" fmla="*/ 180 h 1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72" h="180">
                <a:moveTo>
                  <a:pt x="286" y="52"/>
                </a:moveTo>
                <a:cubicBezTo>
                  <a:pt x="206" y="55"/>
                  <a:pt x="125" y="49"/>
                  <a:pt x="45" y="60"/>
                </a:cubicBezTo>
                <a:cubicBezTo>
                  <a:pt x="0" y="66"/>
                  <a:pt x="61" y="110"/>
                  <a:pt x="71" y="112"/>
                </a:cubicBezTo>
                <a:cubicBezTo>
                  <a:pt x="119" y="123"/>
                  <a:pt x="168" y="123"/>
                  <a:pt x="217" y="129"/>
                </a:cubicBezTo>
                <a:cubicBezTo>
                  <a:pt x="226" y="132"/>
                  <a:pt x="237" y="131"/>
                  <a:pt x="243" y="138"/>
                </a:cubicBezTo>
                <a:cubicBezTo>
                  <a:pt x="250" y="147"/>
                  <a:pt x="240" y="169"/>
                  <a:pt x="251" y="172"/>
                </a:cubicBezTo>
                <a:cubicBezTo>
                  <a:pt x="276" y="180"/>
                  <a:pt x="303" y="167"/>
                  <a:pt x="329" y="164"/>
                </a:cubicBezTo>
                <a:cubicBezTo>
                  <a:pt x="372" y="119"/>
                  <a:pt x="337" y="82"/>
                  <a:pt x="294" y="43"/>
                </a:cubicBezTo>
                <a:cubicBezTo>
                  <a:pt x="285" y="35"/>
                  <a:pt x="271" y="32"/>
                  <a:pt x="260" y="26"/>
                </a:cubicBezTo>
                <a:cubicBezTo>
                  <a:pt x="251" y="21"/>
                  <a:pt x="227" y="17"/>
                  <a:pt x="234" y="9"/>
                </a:cubicBezTo>
                <a:cubicBezTo>
                  <a:pt x="242" y="0"/>
                  <a:pt x="257" y="14"/>
                  <a:pt x="268" y="17"/>
                </a:cubicBezTo>
                <a:cubicBezTo>
                  <a:pt x="275" y="24"/>
                  <a:pt x="353" y="98"/>
                  <a:pt x="286" y="5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2565400" y="968375"/>
            <a:ext cx="204788" cy="176213"/>
          </a:xfrm>
          <a:custGeom>
            <a:avLst/>
            <a:gdLst>
              <a:gd name="T0" fmla="*/ 95250 w 129"/>
              <a:gd name="T1" fmla="*/ 0 h 111"/>
              <a:gd name="T2" fmla="*/ 82550 w 129"/>
              <a:gd name="T3" fmla="*/ 150813 h 111"/>
              <a:gd name="T4" fmla="*/ 204788 w 129"/>
              <a:gd name="T5" fmla="*/ 136525 h 111"/>
              <a:gd name="T6" fmla="*/ 95250 w 129"/>
              <a:gd name="T7" fmla="*/ 0 h 111"/>
              <a:gd name="T8" fmla="*/ 0 60000 65536"/>
              <a:gd name="T9" fmla="*/ 0 60000 65536"/>
              <a:gd name="T10" fmla="*/ 0 60000 65536"/>
              <a:gd name="T11" fmla="*/ 0 60000 65536"/>
              <a:gd name="T12" fmla="*/ 0 w 129"/>
              <a:gd name="T13" fmla="*/ 0 h 111"/>
              <a:gd name="T14" fmla="*/ 129 w 129"/>
              <a:gd name="T15" fmla="*/ 111 h 1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" h="111">
                <a:moveTo>
                  <a:pt x="60" y="0"/>
                </a:moveTo>
                <a:cubicBezTo>
                  <a:pt x="39" y="23"/>
                  <a:pt x="0" y="54"/>
                  <a:pt x="52" y="95"/>
                </a:cubicBezTo>
                <a:cubicBezTo>
                  <a:pt x="72" y="111"/>
                  <a:pt x="103" y="89"/>
                  <a:pt x="129" y="86"/>
                </a:cubicBezTo>
                <a:cubicBezTo>
                  <a:pt x="117" y="10"/>
                  <a:pt x="117" y="43"/>
                  <a:pt x="60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5" name="Freeform 15"/>
          <p:cNvSpPr>
            <a:spLocks/>
          </p:cNvSpPr>
          <p:nvPr/>
        </p:nvSpPr>
        <p:spPr bwMode="auto">
          <a:xfrm>
            <a:off x="2262188" y="1133475"/>
            <a:ext cx="234950" cy="247650"/>
          </a:xfrm>
          <a:custGeom>
            <a:avLst/>
            <a:gdLst>
              <a:gd name="T0" fmla="*/ 71438 w 148"/>
              <a:gd name="T1" fmla="*/ 0 h 156"/>
              <a:gd name="T2" fmla="*/ 3175 w 148"/>
              <a:gd name="T3" fmla="*/ 122238 h 156"/>
              <a:gd name="T4" fmla="*/ 17463 w 148"/>
              <a:gd name="T5" fmla="*/ 231775 h 156"/>
              <a:gd name="T6" fmla="*/ 71438 w 148"/>
              <a:gd name="T7" fmla="*/ 244475 h 156"/>
              <a:gd name="T8" fmla="*/ 207963 w 148"/>
              <a:gd name="T9" fmla="*/ 231775 h 156"/>
              <a:gd name="T10" fmla="*/ 234950 w 148"/>
              <a:gd name="T11" fmla="*/ 149225 h 156"/>
              <a:gd name="T12" fmla="*/ 166688 w 148"/>
              <a:gd name="T13" fmla="*/ 68263 h 156"/>
              <a:gd name="T14" fmla="*/ 85725 w 148"/>
              <a:gd name="T15" fmla="*/ 39688 h 156"/>
              <a:gd name="T16" fmla="*/ 71438 w 148"/>
              <a:gd name="T17" fmla="*/ 0 h 1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8"/>
              <a:gd name="T28" fmla="*/ 0 h 156"/>
              <a:gd name="T29" fmla="*/ 148 w 148"/>
              <a:gd name="T30" fmla="*/ 156 h 1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8" h="156">
                <a:moveTo>
                  <a:pt x="45" y="0"/>
                </a:moveTo>
                <a:cubicBezTo>
                  <a:pt x="35" y="28"/>
                  <a:pt x="2" y="77"/>
                  <a:pt x="2" y="77"/>
                </a:cubicBezTo>
                <a:cubicBezTo>
                  <a:pt x="5" y="100"/>
                  <a:pt x="0" y="126"/>
                  <a:pt x="11" y="146"/>
                </a:cubicBezTo>
                <a:cubicBezTo>
                  <a:pt x="17" y="156"/>
                  <a:pt x="33" y="154"/>
                  <a:pt x="45" y="154"/>
                </a:cubicBezTo>
                <a:cubicBezTo>
                  <a:pt x="74" y="154"/>
                  <a:pt x="102" y="149"/>
                  <a:pt x="131" y="146"/>
                </a:cubicBezTo>
                <a:cubicBezTo>
                  <a:pt x="132" y="144"/>
                  <a:pt x="148" y="97"/>
                  <a:pt x="148" y="94"/>
                </a:cubicBezTo>
                <a:cubicBezTo>
                  <a:pt x="146" y="82"/>
                  <a:pt x="114" y="48"/>
                  <a:pt x="105" y="43"/>
                </a:cubicBezTo>
                <a:cubicBezTo>
                  <a:pt x="89" y="34"/>
                  <a:pt x="60" y="42"/>
                  <a:pt x="54" y="25"/>
                </a:cubicBezTo>
                <a:cubicBezTo>
                  <a:pt x="51" y="17"/>
                  <a:pt x="48" y="8"/>
                  <a:pt x="45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6" name="Freeform 16"/>
          <p:cNvSpPr>
            <a:spLocks/>
          </p:cNvSpPr>
          <p:nvPr/>
        </p:nvSpPr>
        <p:spPr bwMode="auto">
          <a:xfrm>
            <a:off x="3803650" y="2443163"/>
            <a:ext cx="1195388" cy="1160462"/>
          </a:xfrm>
          <a:custGeom>
            <a:avLst/>
            <a:gdLst>
              <a:gd name="T0" fmla="*/ 714375 w 753"/>
              <a:gd name="T1" fmla="*/ 12700 h 731"/>
              <a:gd name="T2" fmla="*/ 412750 w 753"/>
              <a:gd name="T3" fmla="*/ 53975 h 731"/>
              <a:gd name="T4" fmla="*/ 112713 w 753"/>
              <a:gd name="T5" fmla="*/ 163512 h 731"/>
              <a:gd name="T6" fmla="*/ 58738 w 753"/>
              <a:gd name="T7" fmla="*/ 327025 h 731"/>
              <a:gd name="T8" fmla="*/ 222250 w 753"/>
              <a:gd name="T9" fmla="*/ 927100 h 731"/>
              <a:gd name="T10" fmla="*/ 277813 w 753"/>
              <a:gd name="T11" fmla="*/ 995362 h 731"/>
              <a:gd name="T12" fmla="*/ 317500 w 753"/>
              <a:gd name="T13" fmla="*/ 1092200 h 731"/>
              <a:gd name="T14" fmla="*/ 549275 w 753"/>
              <a:gd name="T15" fmla="*/ 1160462 h 731"/>
              <a:gd name="T16" fmla="*/ 1014413 w 753"/>
              <a:gd name="T17" fmla="*/ 1092200 h 731"/>
              <a:gd name="T18" fmla="*/ 1068388 w 753"/>
              <a:gd name="T19" fmla="*/ 982662 h 731"/>
              <a:gd name="T20" fmla="*/ 973138 w 753"/>
              <a:gd name="T21" fmla="*/ 190500 h 731"/>
              <a:gd name="T22" fmla="*/ 850900 w 753"/>
              <a:gd name="T23" fmla="*/ 68262 h 731"/>
              <a:gd name="T24" fmla="*/ 822325 w 753"/>
              <a:gd name="T25" fmla="*/ 41275 h 731"/>
              <a:gd name="T26" fmla="*/ 714375 w 753"/>
              <a:gd name="T27" fmla="*/ 12700 h 73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53"/>
              <a:gd name="T43" fmla="*/ 0 h 731"/>
              <a:gd name="T44" fmla="*/ 753 w 753"/>
              <a:gd name="T45" fmla="*/ 731 h 73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53" h="731">
                <a:moveTo>
                  <a:pt x="450" y="8"/>
                </a:moveTo>
                <a:cubicBezTo>
                  <a:pt x="350" y="15"/>
                  <a:pt x="333" y="12"/>
                  <a:pt x="260" y="34"/>
                </a:cubicBezTo>
                <a:cubicBezTo>
                  <a:pt x="204" y="72"/>
                  <a:pt x="134" y="81"/>
                  <a:pt x="71" y="103"/>
                </a:cubicBezTo>
                <a:cubicBezTo>
                  <a:pt x="58" y="146"/>
                  <a:pt x="46" y="157"/>
                  <a:pt x="37" y="206"/>
                </a:cubicBezTo>
                <a:cubicBezTo>
                  <a:pt x="40" y="297"/>
                  <a:pt x="0" y="541"/>
                  <a:pt x="140" y="584"/>
                </a:cubicBezTo>
                <a:cubicBezTo>
                  <a:pt x="150" y="599"/>
                  <a:pt x="167" y="610"/>
                  <a:pt x="175" y="627"/>
                </a:cubicBezTo>
                <a:cubicBezTo>
                  <a:pt x="189" y="655"/>
                  <a:pt x="173" y="667"/>
                  <a:pt x="200" y="688"/>
                </a:cubicBezTo>
                <a:cubicBezTo>
                  <a:pt x="225" y="708"/>
                  <a:pt x="319" y="727"/>
                  <a:pt x="346" y="731"/>
                </a:cubicBezTo>
                <a:cubicBezTo>
                  <a:pt x="524" y="723"/>
                  <a:pt x="514" y="726"/>
                  <a:pt x="639" y="688"/>
                </a:cubicBezTo>
                <a:cubicBezTo>
                  <a:pt x="648" y="659"/>
                  <a:pt x="664" y="648"/>
                  <a:pt x="673" y="619"/>
                </a:cubicBezTo>
                <a:cubicBezTo>
                  <a:pt x="672" y="573"/>
                  <a:pt x="753" y="212"/>
                  <a:pt x="613" y="120"/>
                </a:cubicBezTo>
                <a:cubicBezTo>
                  <a:pt x="600" y="82"/>
                  <a:pt x="567" y="67"/>
                  <a:pt x="536" y="43"/>
                </a:cubicBezTo>
                <a:cubicBezTo>
                  <a:pt x="530" y="38"/>
                  <a:pt x="526" y="29"/>
                  <a:pt x="518" y="26"/>
                </a:cubicBezTo>
                <a:cubicBezTo>
                  <a:pt x="439" y="0"/>
                  <a:pt x="474" y="35"/>
                  <a:pt x="450" y="8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7" name="Freeform 17"/>
          <p:cNvSpPr>
            <a:spLocks/>
          </p:cNvSpPr>
          <p:nvPr/>
        </p:nvSpPr>
        <p:spPr bwMode="auto">
          <a:xfrm>
            <a:off x="3916363" y="5786438"/>
            <a:ext cx="1123950" cy="1119187"/>
          </a:xfrm>
          <a:custGeom>
            <a:avLst/>
            <a:gdLst>
              <a:gd name="T0" fmla="*/ 628650 w 708"/>
              <a:gd name="T1" fmla="*/ 0 h 705"/>
              <a:gd name="T2" fmla="*/ 287338 w 708"/>
              <a:gd name="T3" fmla="*/ 55562 h 705"/>
              <a:gd name="T4" fmla="*/ 123825 w 708"/>
              <a:gd name="T5" fmla="*/ 136525 h 705"/>
              <a:gd name="T6" fmla="*/ 28575 w 708"/>
              <a:gd name="T7" fmla="*/ 246062 h 705"/>
              <a:gd name="T8" fmla="*/ 0 w 708"/>
              <a:gd name="T9" fmla="*/ 327025 h 705"/>
              <a:gd name="T10" fmla="*/ 14288 w 708"/>
              <a:gd name="T11" fmla="*/ 436562 h 705"/>
              <a:gd name="T12" fmla="*/ 28575 w 708"/>
              <a:gd name="T13" fmla="*/ 901700 h 705"/>
              <a:gd name="T14" fmla="*/ 68263 w 708"/>
              <a:gd name="T15" fmla="*/ 914400 h 705"/>
              <a:gd name="T16" fmla="*/ 260350 w 708"/>
              <a:gd name="T17" fmla="*/ 941387 h 705"/>
              <a:gd name="T18" fmla="*/ 423863 w 708"/>
              <a:gd name="T19" fmla="*/ 1023937 h 705"/>
              <a:gd name="T20" fmla="*/ 560388 w 708"/>
              <a:gd name="T21" fmla="*/ 1077912 h 705"/>
              <a:gd name="T22" fmla="*/ 887413 w 708"/>
              <a:gd name="T23" fmla="*/ 1009650 h 705"/>
              <a:gd name="T24" fmla="*/ 928688 w 708"/>
              <a:gd name="T25" fmla="*/ 941387 h 705"/>
              <a:gd name="T26" fmla="*/ 765175 w 708"/>
              <a:gd name="T27" fmla="*/ 68262 h 705"/>
              <a:gd name="T28" fmla="*/ 628650 w 708"/>
              <a:gd name="T29" fmla="*/ 0 h 70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08"/>
              <a:gd name="T46" fmla="*/ 0 h 705"/>
              <a:gd name="T47" fmla="*/ 708 w 708"/>
              <a:gd name="T48" fmla="*/ 705 h 70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08" h="705">
                <a:moveTo>
                  <a:pt x="396" y="0"/>
                </a:moveTo>
                <a:cubicBezTo>
                  <a:pt x="302" y="8"/>
                  <a:pt x="267" y="24"/>
                  <a:pt x="181" y="35"/>
                </a:cubicBezTo>
                <a:cubicBezTo>
                  <a:pt x="137" y="49"/>
                  <a:pt x="122" y="76"/>
                  <a:pt x="78" y="86"/>
                </a:cubicBezTo>
                <a:cubicBezTo>
                  <a:pt x="47" y="106"/>
                  <a:pt x="30" y="120"/>
                  <a:pt x="18" y="155"/>
                </a:cubicBezTo>
                <a:cubicBezTo>
                  <a:pt x="12" y="172"/>
                  <a:pt x="0" y="206"/>
                  <a:pt x="0" y="206"/>
                </a:cubicBezTo>
                <a:cubicBezTo>
                  <a:pt x="3" y="229"/>
                  <a:pt x="8" y="252"/>
                  <a:pt x="9" y="275"/>
                </a:cubicBezTo>
                <a:cubicBezTo>
                  <a:pt x="14" y="373"/>
                  <a:pt x="7" y="471"/>
                  <a:pt x="18" y="568"/>
                </a:cubicBezTo>
                <a:cubicBezTo>
                  <a:pt x="19" y="577"/>
                  <a:pt x="34" y="575"/>
                  <a:pt x="43" y="576"/>
                </a:cubicBezTo>
                <a:cubicBezTo>
                  <a:pt x="83" y="583"/>
                  <a:pt x="124" y="587"/>
                  <a:pt x="164" y="593"/>
                </a:cubicBezTo>
                <a:cubicBezTo>
                  <a:pt x="198" y="610"/>
                  <a:pt x="231" y="631"/>
                  <a:pt x="267" y="645"/>
                </a:cubicBezTo>
                <a:cubicBezTo>
                  <a:pt x="296" y="656"/>
                  <a:pt x="353" y="679"/>
                  <a:pt x="353" y="679"/>
                </a:cubicBezTo>
                <a:cubicBezTo>
                  <a:pt x="407" y="676"/>
                  <a:pt x="524" y="705"/>
                  <a:pt x="559" y="636"/>
                </a:cubicBezTo>
                <a:cubicBezTo>
                  <a:pt x="581" y="592"/>
                  <a:pt x="552" y="628"/>
                  <a:pt x="585" y="593"/>
                </a:cubicBezTo>
                <a:cubicBezTo>
                  <a:pt x="609" y="412"/>
                  <a:pt x="708" y="90"/>
                  <a:pt x="482" y="43"/>
                </a:cubicBezTo>
                <a:cubicBezTo>
                  <a:pt x="420" y="3"/>
                  <a:pt x="450" y="14"/>
                  <a:pt x="396" y="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5334000" y="5943600"/>
            <a:ext cx="1981200" cy="5191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" algn="just"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đất liền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600700" y="5943600"/>
            <a:ext cx="1066800" cy="5191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" algn="just"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biển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5562600" y="5943600"/>
            <a:ext cx="914400" cy="5191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" algn="just"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đảo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5384800" y="5930900"/>
            <a:ext cx="1828800" cy="5191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" algn="just"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quần đảo</a:t>
            </a:r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 flipH="1" flipV="1">
            <a:off x="3505200" y="3505200"/>
            <a:ext cx="2209800" cy="25146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47" name="Line 27"/>
          <p:cNvSpPr>
            <a:spLocks noChangeShapeType="1"/>
          </p:cNvSpPr>
          <p:nvPr/>
        </p:nvSpPr>
        <p:spPr bwMode="auto">
          <a:xfrm flipH="1" flipV="1">
            <a:off x="2819400" y="1143000"/>
            <a:ext cx="2743200" cy="48006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48" name="Line 28"/>
          <p:cNvSpPr>
            <a:spLocks noChangeShapeType="1"/>
          </p:cNvSpPr>
          <p:nvPr/>
        </p:nvSpPr>
        <p:spPr bwMode="auto">
          <a:xfrm flipH="1" flipV="1">
            <a:off x="2438400" y="1371600"/>
            <a:ext cx="3124200" cy="46482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49" name="Line 29"/>
          <p:cNvSpPr>
            <a:spLocks noChangeShapeType="1"/>
          </p:cNvSpPr>
          <p:nvPr/>
        </p:nvSpPr>
        <p:spPr bwMode="auto">
          <a:xfrm flipH="1" flipV="1">
            <a:off x="3505200" y="1600200"/>
            <a:ext cx="2133600" cy="44196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50" name="Line 30"/>
          <p:cNvSpPr>
            <a:spLocks noChangeShapeType="1"/>
          </p:cNvSpPr>
          <p:nvPr/>
        </p:nvSpPr>
        <p:spPr bwMode="auto">
          <a:xfrm flipH="1">
            <a:off x="2090738" y="6019800"/>
            <a:ext cx="3548062" cy="538163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53" name="Line 33"/>
          <p:cNvSpPr>
            <a:spLocks noChangeShapeType="1"/>
          </p:cNvSpPr>
          <p:nvPr/>
        </p:nvSpPr>
        <p:spPr bwMode="auto">
          <a:xfrm flipH="1" flipV="1">
            <a:off x="2438400" y="3200400"/>
            <a:ext cx="2971800" cy="27432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876800" y="2057400"/>
            <a:ext cx="419100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 indent="396875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Việt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Nam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gồm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nào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3810000" y="2590800"/>
            <a:ext cx="1066800" cy="7794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0066"/>
                </a:solidFill>
                <a:latin typeface="Arial" charset="0"/>
              </a:rPr>
              <a:t>Hoàng</a:t>
            </a:r>
          </a:p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0066"/>
                </a:solidFill>
                <a:latin typeface="Arial" charset="0"/>
              </a:rPr>
              <a:t> Sa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3810000" y="5943600"/>
            <a:ext cx="1066800" cy="7794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0066"/>
                </a:solidFill>
                <a:latin typeface="Arial" charset="0"/>
              </a:rPr>
              <a:t>Trường</a:t>
            </a:r>
          </a:p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0066"/>
                </a:solidFill>
                <a:latin typeface="Arial" charset="0"/>
              </a:rPr>
              <a:t> Sa</a:t>
            </a:r>
          </a:p>
        </p:txBody>
      </p:sp>
      <p:sp>
        <p:nvSpPr>
          <p:cNvPr id="56351" name="Line 31"/>
          <p:cNvSpPr>
            <a:spLocks noChangeShapeType="1"/>
          </p:cNvSpPr>
          <p:nvPr/>
        </p:nvSpPr>
        <p:spPr bwMode="auto">
          <a:xfrm flipH="1" flipV="1">
            <a:off x="4648200" y="3124200"/>
            <a:ext cx="1219200" cy="2819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 flipH="1">
            <a:off x="4491038" y="5943600"/>
            <a:ext cx="1376362" cy="5048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5029200" y="4114800"/>
            <a:ext cx="4038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 indent="161925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Nêu tên những nước giáp phần đất liền của nước ta?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4914900" y="4114800"/>
            <a:ext cx="4038600" cy="2246313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465138" algn="just">
              <a:spcBef>
                <a:spcPct val="20000"/>
              </a:spcBef>
              <a:buFont typeface="Wingdings" pitchFamily="2" charset="2"/>
              <a:buChar char="Ä"/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nước giáp phần đất liền với nước ta có: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Trung Quốc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;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Lào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và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Cam-pu-chia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. </a:t>
            </a:r>
          </a:p>
        </p:txBody>
      </p:sp>
      <p:sp>
        <p:nvSpPr>
          <p:cNvPr id="56360" name="Freeform 40"/>
          <p:cNvSpPr>
            <a:spLocks/>
          </p:cNvSpPr>
          <p:nvPr/>
        </p:nvSpPr>
        <p:spPr bwMode="auto">
          <a:xfrm>
            <a:off x="76200" y="-101600"/>
            <a:ext cx="2514600" cy="952500"/>
          </a:xfrm>
          <a:custGeom>
            <a:avLst/>
            <a:gdLst>
              <a:gd name="T0" fmla="*/ 0 w 1584"/>
              <a:gd name="T1" fmla="*/ 393700 h 600"/>
              <a:gd name="T2" fmla="*/ 228600 w 1584"/>
              <a:gd name="T3" fmla="*/ 165100 h 600"/>
              <a:gd name="T4" fmla="*/ 381000 w 1584"/>
              <a:gd name="T5" fmla="*/ 469900 h 600"/>
              <a:gd name="T6" fmla="*/ 533400 w 1584"/>
              <a:gd name="T7" fmla="*/ 165100 h 600"/>
              <a:gd name="T8" fmla="*/ 762000 w 1584"/>
              <a:gd name="T9" fmla="*/ 317500 h 600"/>
              <a:gd name="T10" fmla="*/ 1143000 w 1584"/>
              <a:gd name="T11" fmla="*/ 241300 h 600"/>
              <a:gd name="T12" fmla="*/ 1066800 w 1584"/>
              <a:gd name="T13" fmla="*/ 165100 h 600"/>
              <a:gd name="T14" fmla="*/ 1295400 w 1584"/>
              <a:gd name="T15" fmla="*/ 12700 h 600"/>
              <a:gd name="T16" fmla="*/ 1447800 w 1584"/>
              <a:gd name="T17" fmla="*/ 88900 h 600"/>
              <a:gd name="T18" fmla="*/ 1524000 w 1584"/>
              <a:gd name="T19" fmla="*/ 241300 h 600"/>
              <a:gd name="T20" fmla="*/ 1981200 w 1584"/>
              <a:gd name="T21" fmla="*/ 241300 h 600"/>
              <a:gd name="T22" fmla="*/ 1981200 w 1584"/>
              <a:gd name="T23" fmla="*/ 317500 h 600"/>
              <a:gd name="T24" fmla="*/ 1828800 w 1584"/>
              <a:gd name="T25" fmla="*/ 546100 h 600"/>
              <a:gd name="T26" fmla="*/ 1828800 w 1584"/>
              <a:gd name="T27" fmla="*/ 622300 h 600"/>
              <a:gd name="T28" fmla="*/ 2209800 w 1584"/>
              <a:gd name="T29" fmla="*/ 774700 h 600"/>
              <a:gd name="T30" fmla="*/ 2438400 w 1584"/>
              <a:gd name="T31" fmla="*/ 927100 h 600"/>
              <a:gd name="T32" fmla="*/ 2514600 w 1584"/>
              <a:gd name="T33" fmla="*/ 927100 h 6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84"/>
              <a:gd name="T52" fmla="*/ 0 h 600"/>
              <a:gd name="T53" fmla="*/ 1584 w 1584"/>
              <a:gd name="T54" fmla="*/ 600 h 60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84" h="600">
                <a:moveTo>
                  <a:pt x="0" y="248"/>
                </a:moveTo>
                <a:cubicBezTo>
                  <a:pt x="52" y="172"/>
                  <a:pt x="104" y="96"/>
                  <a:pt x="144" y="104"/>
                </a:cubicBezTo>
                <a:cubicBezTo>
                  <a:pt x="184" y="112"/>
                  <a:pt x="208" y="296"/>
                  <a:pt x="240" y="296"/>
                </a:cubicBezTo>
                <a:cubicBezTo>
                  <a:pt x="272" y="296"/>
                  <a:pt x="296" y="120"/>
                  <a:pt x="336" y="104"/>
                </a:cubicBezTo>
                <a:cubicBezTo>
                  <a:pt x="376" y="88"/>
                  <a:pt x="416" y="192"/>
                  <a:pt x="480" y="200"/>
                </a:cubicBezTo>
                <a:cubicBezTo>
                  <a:pt x="544" y="208"/>
                  <a:pt x="688" y="168"/>
                  <a:pt x="720" y="152"/>
                </a:cubicBezTo>
                <a:cubicBezTo>
                  <a:pt x="752" y="136"/>
                  <a:pt x="656" y="128"/>
                  <a:pt x="672" y="104"/>
                </a:cubicBezTo>
                <a:cubicBezTo>
                  <a:pt x="688" y="80"/>
                  <a:pt x="776" y="16"/>
                  <a:pt x="816" y="8"/>
                </a:cubicBezTo>
                <a:cubicBezTo>
                  <a:pt x="856" y="0"/>
                  <a:pt x="888" y="32"/>
                  <a:pt x="912" y="56"/>
                </a:cubicBezTo>
                <a:cubicBezTo>
                  <a:pt x="936" y="80"/>
                  <a:pt x="904" y="136"/>
                  <a:pt x="960" y="152"/>
                </a:cubicBezTo>
                <a:cubicBezTo>
                  <a:pt x="1016" y="168"/>
                  <a:pt x="1200" y="144"/>
                  <a:pt x="1248" y="152"/>
                </a:cubicBezTo>
                <a:cubicBezTo>
                  <a:pt x="1296" y="160"/>
                  <a:pt x="1264" y="168"/>
                  <a:pt x="1248" y="200"/>
                </a:cubicBezTo>
                <a:cubicBezTo>
                  <a:pt x="1232" y="232"/>
                  <a:pt x="1168" y="312"/>
                  <a:pt x="1152" y="344"/>
                </a:cubicBezTo>
                <a:cubicBezTo>
                  <a:pt x="1136" y="376"/>
                  <a:pt x="1112" y="368"/>
                  <a:pt x="1152" y="392"/>
                </a:cubicBezTo>
                <a:cubicBezTo>
                  <a:pt x="1192" y="416"/>
                  <a:pt x="1328" y="456"/>
                  <a:pt x="1392" y="488"/>
                </a:cubicBezTo>
                <a:cubicBezTo>
                  <a:pt x="1456" y="520"/>
                  <a:pt x="1504" y="568"/>
                  <a:pt x="1536" y="584"/>
                </a:cubicBezTo>
                <a:cubicBezTo>
                  <a:pt x="1568" y="600"/>
                  <a:pt x="1576" y="584"/>
                  <a:pt x="1584" y="584"/>
                </a:cubicBezTo>
              </a:path>
            </a:pathLst>
          </a:custGeom>
          <a:noFill/>
          <a:ln w="38100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2362200" y="76200"/>
            <a:ext cx="1905000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TRUNG QUỐC</a:t>
            </a:r>
          </a:p>
        </p:txBody>
      </p:sp>
      <p:sp>
        <p:nvSpPr>
          <p:cNvPr id="56365" name="Text Box 45"/>
          <p:cNvSpPr txBox="1">
            <a:spLocks noChangeArrowheads="1"/>
          </p:cNvSpPr>
          <p:nvPr/>
        </p:nvSpPr>
        <p:spPr bwMode="auto">
          <a:xfrm>
            <a:off x="304800" y="4648200"/>
            <a:ext cx="1981200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CAM-PU-CHIA</a:t>
            </a:r>
          </a:p>
        </p:txBody>
      </p:sp>
      <p:sp>
        <p:nvSpPr>
          <p:cNvPr id="56366" name="Text Box 46"/>
          <p:cNvSpPr txBox="1">
            <a:spLocks noChangeArrowheads="1"/>
          </p:cNvSpPr>
          <p:nvPr/>
        </p:nvSpPr>
        <p:spPr bwMode="auto">
          <a:xfrm>
            <a:off x="76200" y="1600200"/>
            <a:ext cx="742950" cy="3365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LÀO</a:t>
            </a:r>
          </a:p>
        </p:txBody>
      </p:sp>
      <p:sp>
        <p:nvSpPr>
          <p:cNvPr id="56367" name="Freeform 47"/>
          <p:cNvSpPr>
            <a:spLocks/>
          </p:cNvSpPr>
          <p:nvPr/>
        </p:nvSpPr>
        <p:spPr bwMode="auto">
          <a:xfrm>
            <a:off x="76200" y="304800"/>
            <a:ext cx="2400300" cy="3581400"/>
          </a:xfrm>
          <a:custGeom>
            <a:avLst/>
            <a:gdLst>
              <a:gd name="T0" fmla="*/ 0 w 1512"/>
              <a:gd name="T1" fmla="*/ 0 h 2256"/>
              <a:gd name="T2" fmla="*/ 228600 w 1512"/>
              <a:gd name="T3" fmla="*/ 304800 h 2256"/>
              <a:gd name="T4" fmla="*/ 381000 w 1512"/>
              <a:gd name="T5" fmla="*/ 304800 h 2256"/>
              <a:gd name="T6" fmla="*/ 304800 w 1512"/>
              <a:gd name="T7" fmla="*/ 457200 h 2256"/>
              <a:gd name="T8" fmla="*/ 381000 w 1512"/>
              <a:gd name="T9" fmla="*/ 609600 h 2256"/>
              <a:gd name="T10" fmla="*/ 609600 w 1512"/>
              <a:gd name="T11" fmla="*/ 762000 h 2256"/>
              <a:gd name="T12" fmla="*/ 762000 w 1512"/>
              <a:gd name="T13" fmla="*/ 762000 h 2256"/>
              <a:gd name="T14" fmla="*/ 838200 w 1512"/>
              <a:gd name="T15" fmla="*/ 685800 h 2256"/>
              <a:gd name="T16" fmla="*/ 990600 w 1512"/>
              <a:gd name="T17" fmla="*/ 762000 h 2256"/>
              <a:gd name="T18" fmla="*/ 1066800 w 1512"/>
              <a:gd name="T19" fmla="*/ 838200 h 2256"/>
              <a:gd name="T20" fmla="*/ 990600 w 1512"/>
              <a:gd name="T21" fmla="*/ 914400 h 2256"/>
              <a:gd name="T22" fmla="*/ 1219200 w 1512"/>
              <a:gd name="T23" fmla="*/ 990600 h 2256"/>
              <a:gd name="T24" fmla="*/ 1219200 w 1512"/>
              <a:gd name="T25" fmla="*/ 1066800 h 2256"/>
              <a:gd name="T26" fmla="*/ 1066800 w 1512"/>
              <a:gd name="T27" fmla="*/ 1219200 h 2256"/>
              <a:gd name="T28" fmla="*/ 1066800 w 1512"/>
              <a:gd name="T29" fmla="*/ 1295400 h 2256"/>
              <a:gd name="T30" fmla="*/ 838200 w 1512"/>
              <a:gd name="T31" fmla="*/ 1219200 h 2256"/>
              <a:gd name="T32" fmla="*/ 685800 w 1512"/>
              <a:gd name="T33" fmla="*/ 1295400 h 2256"/>
              <a:gd name="T34" fmla="*/ 762000 w 1512"/>
              <a:gd name="T35" fmla="*/ 1295400 h 2256"/>
              <a:gd name="T36" fmla="*/ 762000 w 1512"/>
              <a:gd name="T37" fmla="*/ 1447800 h 2256"/>
              <a:gd name="T38" fmla="*/ 1371600 w 1512"/>
              <a:gd name="T39" fmla="*/ 1752600 h 2256"/>
              <a:gd name="T40" fmla="*/ 1219200 w 1512"/>
              <a:gd name="T41" fmla="*/ 1828800 h 2256"/>
              <a:gd name="T42" fmla="*/ 1524000 w 1512"/>
              <a:gd name="T43" fmla="*/ 2057400 h 2256"/>
              <a:gd name="T44" fmla="*/ 1447800 w 1512"/>
              <a:gd name="T45" fmla="*/ 2057400 h 2256"/>
              <a:gd name="T46" fmla="*/ 1600200 w 1512"/>
              <a:gd name="T47" fmla="*/ 2438400 h 2256"/>
              <a:gd name="T48" fmla="*/ 1752600 w 1512"/>
              <a:gd name="T49" fmla="*/ 2438400 h 2256"/>
              <a:gd name="T50" fmla="*/ 1828800 w 1512"/>
              <a:gd name="T51" fmla="*/ 2438400 h 2256"/>
              <a:gd name="T52" fmla="*/ 1905000 w 1512"/>
              <a:gd name="T53" fmla="*/ 2819400 h 2256"/>
              <a:gd name="T54" fmla="*/ 1981200 w 1512"/>
              <a:gd name="T55" fmla="*/ 2743200 h 2256"/>
              <a:gd name="T56" fmla="*/ 2286000 w 1512"/>
              <a:gd name="T57" fmla="*/ 2971800 h 2256"/>
              <a:gd name="T58" fmla="*/ 2286000 w 1512"/>
              <a:gd name="T59" fmla="*/ 3048000 h 2256"/>
              <a:gd name="T60" fmla="*/ 2133600 w 1512"/>
              <a:gd name="T61" fmla="*/ 3124200 h 2256"/>
              <a:gd name="T62" fmla="*/ 2133600 w 1512"/>
              <a:gd name="T63" fmla="*/ 3200400 h 2256"/>
              <a:gd name="T64" fmla="*/ 2362200 w 1512"/>
              <a:gd name="T65" fmla="*/ 3200400 h 2256"/>
              <a:gd name="T66" fmla="*/ 2362200 w 1512"/>
              <a:gd name="T67" fmla="*/ 3276600 h 2256"/>
              <a:gd name="T68" fmla="*/ 2286000 w 1512"/>
              <a:gd name="T69" fmla="*/ 3429000 h 2256"/>
              <a:gd name="T70" fmla="*/ 2286000 w 1512"/>
              <a:gd name="T71" fmla="*/ 3581400 h 2256"/>
              <a:gd name="T72" fmla="*/ 2286000 w 1512"/>
              <a:gd name="T73" fmla="*/ 3429000 h 2256"/>
              <a:gd name="T74" fmla="*/ 2286000 w 1512"/>
              <a:gd name="T75" fmla="*/ 3352800 h 225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512"/>
              <a:gd name="T115" fmla="*/ 0 h 2256"/>
              <a:gd name="T116" fmla="*/ 1512 w 1512"/>
              <a:gd name="T117" fmla="*/ 2256 h 225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512" h="2256">
                <a:moveTo>
                  <a:pt x="0" y="0"/>
                </a:moveTo>
                <a:cubicBezTo>
                  <a:pt x="52" y="80"/>
                  <a:pt x="104" y="160"/>
                  <a:pt x="144" y="192"/>
                </a:cubicBezTo>
                <a:cubicBezTo>
                  <a:pt x="184" y="224"/>
                  <a:pt x="232" y="176"/>
                  <a:pt x="240" y="192"/>
                </a:cubicBezTo>
                <a:cubicBezTo>
                  <a:pt x="248" y="208"/>
                  <a:pt x="192" y="256"/>
                  <a:pt x="192" y="288"/>
                </a:cubicBezTo>
                <a:cubicBezTo>
                  <a:pt x="192" y="320"/>
                  <a:pt x="208" y="352"/>
                  <a:pt x="240" y="384"/>
                </a:cubicBezTo>
                <a:cubicBezTo>
                  <a:pt x="272" y="416"/>
                  <a:pt x="344" y="464"/>
                  <a:pt x="384" y="480"/>
                </a:cubicBezTo>
                <a:cubicBezTo>
                  <a:pt x="424" y="496"/>
                  <a:pt x="456" y="488"/>
                  <a:pt x="480" y="480"/>
                </a:cubicBezTo>
                <a:cubicBezTo>
                  <a:pt x="504" y="472"/>
                  <a:pt x="504" y="432"/>
                  <a:pt x="528" y="432"/>
                </a:cubicBezTo>
                <a:cubicBezTo>
                  <a:pt x="552" y="432"/>
                  <a:pt x="600" y="464"/>
                  <a:pt x="624" y="480"/>
                </a:cubicBezTo>
                <a:cubicBezTo>
                  <a:pt x="648" y="496"/>
                  <a:pt x="672" y="512"/>
                  <a:pt x="672" y="528"/>
                </a:cubicBezTo>
                <a:cubicBezTo>
                  <a:pt x="672" y="544"/>
                  <a:pt x="608" y="560"/>
                  <a:pt x="624" y="576"/>
                </a:cubicBezTo>
                <a:cubicBezTo>
                  <a:pt x="640" y="592"/>
                  <a:pt x="744" y="608"/>
                  <a:pt x="768" y="624"/>
                </a:cubicBezTo>
                <a:cubicBezTo>
                  <a:pt x="792" y="640"/>
                  <a:pt x="784" y="648"/>
                  <a:pt x="768" y="672"/>
                </a:cubicBezTo>
                <a:cubicBezTo>
                  <a:pt x="752" y="696"/>
                  <a:pt x="688" y="744"/>
                  <a:pt x="672" y="768"/>
                </a:cubicBezTo>
                <a:cubicBezTo>
                  <a:pt x="656" y="792"/>
                  <a:pt x="696" y="816"/>
                  <a:pt x="672" y="816"/>
                </a:cubicBezTo>
                <a:cubicBezTo>
                  <a:pt x="648" y="816"/>
                  <a:pt x="568" y="768"/>
                  <a:pt x="528" y="768"/>
                </a:cubicBezTo>
                <a:cubicBezTo>
                  <a:pt x="488" y="768"/>
                  <a:pt x="440" y="808"/>
                  <a:pt x="432" y="816"/>
                </a:cubicBezTo>
                <a:cubicBezTo>
                  <a:pt x="424" y="824"/>
                  <a:pt x="472" y="800"/>
                  <a:pt x="480" y="816"/>
                </a:cubicBezTo>
                <a:cubicBezTo>
                  <a:pt x="488" y="832"/>
                  <a:pt x="416" y="864"/>
                  <a:pt x="480" y="912"/>
                </a:cubicBezTo>
                <a:cubicBezTo>
                  <a:pt x="544" y="960"/>
                  <a:pt x="816" y="1064"/>
                  <a:pt x="864" y="1104"/>
                </a:cubicBezTo>
                <a:cubicBezTo>
                  <a:pt x="912" y="1144"/>
                  <a:pt x="752" y="1120"/>
                  <a:pt x="768" y="1152"/>
                </a:cubicBezTo>
                <a:cubicBezTo>
                  <a:pt x="784" y="1184"/>
                  <a:pt x="936" y="1272"/>
                  <a:pt x="960" y="1296"/>
                </a:cubicBezTo>
                <a:cubicBezTo>
                  <a:pt x="984" y="1320"/>
                  <a:pt x="904" y="1256"/>
                  <a:pt x="912" y="1296"/>
                </a:cubicBezTo>
                <a:cubicBezTo>
                  <a:pt x="920" y="1336"/>
                  <a:pt x="976" y="1496"/>
                  <a:pt x="1008" y="1536"/>
                </a:cubicBezTo>
                <a:cubicBezTo>
                  <a:pt x="1040" y="1576"/>
                  <a:pt x="1080" y="1536"/>
                  <a:pt x="1104" y="1536"/>
                </a:cubicBezTo>
                <a:cubicBezTo>
                  <a:pt x="1128" y="1536"/>
                  <a:pt x="1136" y="1496"/>
                  <a:pt x="1152" y="1536"/>
                </a:cubicBezTo>
                <a:cubicBezTo>
                  <a:pt x="1168" y="1576"/>
                  <a:pt x="1184" y="1744"/>
                  <a:pt x="1200" y="1776"/>
                </a:cubicBezTo>
                <a:cubicBezTo>
                  <a:pt x="1216" y="1808"/>
                  <a:pt x="1208" y="1712"/>
                  <a:pt x="1248" y="1728"/>
                </a:cubicBezTo>
                <a:cubicBezTo>
                  <a:pt x="1288" y="1744"/>
                  <a:pt x="1408" y="1840"/>
                  <a:pt x="1440" y="1872"/>
                </a:cubicBezTo>
                <a:cubicBezTo>
                  <a:pt x="1472" y="1904"/>
                  <a:pt x="1456" y="1904"/>
                  <a:pt x="1440" y="1920"/>
                </a:cubicBezTo>
                <a:cubicBezTo>
                  <a:pt x="1424" y="1936"/>
                  <a:pt x="1360" y="1952"/>
                  <a:pt x="1344" y="1968"/>
                </a:cubicBezTo>
                <a:cubicBezTo>
                  <a:pt x="1328" y="1984"/>
                  <a:pt x="1320" y="2008"/>
                  <a:pt x="1344" y="2016"/>
                </a:cubicBezTo>
                <a:cubicBezTo>
                  <a:pt x="1368" y="2024"/>
                  <a:pt x="1464" y="2008"/>
                  <a:pt x="1488" y="2016"/>
                </a:cubicBezTo>
                <a:cubicBezTo>
                  <a:pt x="1512" y="2024"/>
                  <a:pt x="1496" y="2040"/>
                  <a:pt x="1488" y="2064"/>
                </a:cubicBezTo>
                <a:cubicBezTo>
                  <a:pt x="1480" y="2088"/>
                  <a:pt x="1448" y="2128"/>
                  <a:pt x="1440" y="2160"/>
                </a:cubicBezTo>
                <a:cubicBezTo>
                  <a:pt x="1432" y="2192"/>
                  <a:pt x="1440" y="2256"/>
                  <a:pt x="1440" y="2256"/>
                </a:cubicBezTo>
                <a:cubicBezTo>
                  <a:pt x="1440" y="2256"/>
                  <a:pt x="1440" y="2184"/>
                  <a:pt x="1440" y="2160"/>
                </a:cubicBezTo>
                <a:cubicBezTo>
                  <a:pt x="1440" y="2136"/>
                  <a:pt x="1440" y="2124"/>
                  <a:pt x="1440" y="2112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68" name="Freeform 48"/>
          <p:cNvSpPr>
            <a:spLocks/>
          </p:cNvSpPr>
          <p:nvPr/>
        </p:nvSpPr>
        <p:spPr bwMode="auto">
          <a:xfrm>
            <a:off x="889000" y="3733800"/>
            <a:ext cx="1638300" cy="2209800"/>
          </a:xfrm>
          <a:custGeom>
            <a:avLst/>
            <a:gdLst>
              <a:gd name="T0" fmla="*/ 1473200 w 1032"/>
              <a:gd name="T1" fmla="*/ 0 h 1392"/>
              <a:gd name="T2" fmla="*/ 1473200 w 1032"/>
              <a:gd name="T3" fmla="*/ 304800 h 1392"/>
              <a:gd name="T4" fmla="*/ 1397000 w 1032"/>
              <a:gd name="T5" fmla="*/ 457200 h 1392"/>
              <a:gd name="T6" fmla="*/ 1549400 w 1032"/>
              <a:gd name="T7" fmla="*/ 762000 h 1392"/>
              <a:gd name="T8" fmla="*/ 1549400 w 1032"/>
              <a:gd name="T9" fmla="*/ 838200 h 1392"/>
              <a:gd name="T10" fmla="*/ 1473200 w 1032"/>
              <a:gd name="T11" fmla="*/ 914400 h 1392"/>
              <a:gd name="T12" fmla="*/ 1625600 w 1032"/>
              <a:gd name="T13" fmla="*/ 1219200 h 1392"/>
              <a:gd name="T14" fmla="*/ 1549400 w 1032"/>
              <a:gd name="T15" fmla="*/ 1219200 h 1392"/>
              <a:gd name="T16" fmla="*/ 1397000 w 1032"/>
              <a:gd name="T17" fmla="*/ 1219200 h 1392"/>
              <a:gd name="T18" fmla="*/ 1320800 w 1032"/>
              <a:gd name="T19" fmla="*/ 1295400 h 1392"/>
              <a:gd name="T20" fmla="*/ 1168400 w 1032"/>
              <a:gd name="T21" fmla="*/ 1295400 h 1392"/>
              <a:gd name="T22" fmla="*/ 939800 w 1032"/>
              <a:gd name="T23" fmla="*/ 1447800 h 1392"/>
              <a:gd name="T24" fmla="*/ 1016000 w 1032"/>
              <a:gd name="T25" fmla="*/ 1600200 h 1392"/>
              <a:gd name="T26" fmla="*/ 635000 w 1032"/>
              <a:gd name="T27" fmla="*/ 1447800 h 1392"/>
              <a:gd name="T28" fmla="*/ 635000 w 1032"/>
              <a:gd name="T29" fmla="*/ 1524000 h 1392"/>
              <a:gd name="T30" fmla="*/ 1016000 w 1032"/>
              <a:gd name="T31" fmla="*/ 1905000 h 1392"/>
              <a:gd name="T32" fmla="*/ 939800 w 1032"/>
              <a:gd name="T33" fmla="*/ 1981200 h 1392"/>
              <a:gd name="T34" fmla="*/ 787400 w 1032"/>
              <a:gd name="T35" fmla="*/ 1828800 h 1392"/>
              <a:gd name="T36" fmla="*/ 635000 w 1032"/>
              <a:gd name="T37" fmla="*/ 1828800 h 1392"/>
              <a:gd name="T38" fmla="*/ 177800 w 1032"/>
              <a:gd name="T39" fmla="*/ 2133600 h 1392"/>
              <a:gd name="T40" fmla="*/ 25400 w 1032"/>
              <a:gd name="T41" fmla="*/ 2133600 h 1392"/>
              <a:gd name="T42" fmla="*/ 25400 w 1032"/>
              <a:gd name="T43" fmla="*/ 2209800 h 1392"/>
              <a:gd name="T44" fmla="*/ 25400 w 1032"/>
              <a:gd name="T45" fmla="*/ 2133600 h 139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032"/>
              <a:gd name="T70" fmla="*/ 0 h 1392"/>
              <a:gd name="T71" fmla="*/ 1032 w 1032"/>
              <a:gd name="T72" fmla="*/ 1392 h 139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032" h="1392">
                <a:moveTo>
                  <a:pt x="928" y="0"/>
                </a:moveTo>
                <a:cubicBezTo>
                  <a:pt x="932" y="72"/>
                  <a:pt x="936" y="144"/>
                  <a:pt x="928" y="192"/>
                </a:cubicBezTo>
                <a:cubicBezTo>
                  <a:pt x="920" y="240"/>
                  <a:pt x="872" y="240"/>
                  <a:pt x="880" y="288"/>
                </a:cubicBezTo>
                <a:cubicBezTo>
                  <a:pt x="888" y="336"/>
                  <a:pt x="960" y="440"/>
                  <a:pt x="976" y="480"/>
                </a:cubicBezTo>
                <a:cubicBezTo>
                  <a:pt x="992" y="520"/>
                  <a:pt x="984" y="512"/>
                  <a:pt x="976" y="528"/>
                </a:cubicBezTo>
                <a:cubicBezTo>
                  <a:pt x="968" y="544"/>
                  <a:pt x="920" y="536"/>
                  <a:pt x="928" y="576"/>
                </a:cubicBezTo>
                <a:cubicBezTo>
                  <a:pt x="936" y="616"/>
                  <a:pt x="1016" y="736"/>
                  <a:pt x="1024" y="768"/>
                </a:cubicBezTo>
                <a:cubicBezTo>
                  <a:pt x="1032" y="800"/>
                  <a:pt x="1000" y="768"/>
                  <a:pt x="976" y="768"/>
                </a:cubicBezTo>
                <a:cubicBezTo>
                  <a:pt x="952" y="768"/>
                  <a:pt x="904" y="760"/>
                  <a:pt x="880" y="768"/>
                </a:cubicBezTo>
                <a:cubicBezTo>
                  <a:pt x="856" y="776"/>
                  <a:pt x="856" y="808"/>
                  <a:pt x="832" y="816"/>
                </a:cubicBezTo>
                <a:cubicBezTo>
                  <a:pt x="808" y="824"/>
                  <a:pt x="776" y="800"/>
                  <a:pt x="736" y="816"/>
                </a:cubicBezTo>
                <a:cubicBezTo>
                  <a:pt x="696" y="832"/>
                  <a:pt x="608" y="880"/>
                  <a:pt x="592" y="912"/>
                </a:cubicBezTo>
                <a:cubicBezTo>
                  <a:pt x="576" y="944"/>
                  <a:pt x="672" y="1008"/>
                  <a:pt x="640" y="1008"/>
                </a:cubicBezTo>
                <a:cubicBezTo>
                  <a:pt x="608" y="1008"/>
                  <a:pt x="440" y="920"/>
                  <a:pt x="400" y="912"/>
                </a:cubicBezTo>
                <a:cubicBezTo>
                  <a:pt x="360" y="904"/>
                  <a:pt x="360" y="912"/>
                  <a:pt x="400" y="960"/>
                </a:cubicBezTo>
                <a:cubicBezTo>
                  <a:pt x="440" y="1008"/>
                  <a:pt x="608" y="1152"/>
                  <a:pt x="640" y="1200"/>
                </a:cubicBezTo>
                <a:cubicBezTo>
                  <a:pt x="672" y="1248"/>
                  <a:pt x="616" y="1256"/>
                  <a:pt x="592" y="1248"/>
                </a:cubicBezTo>
                <a:cubicBezTo>
                  <a:pt x="568" y="1240"/>
                  <a:pt x="528" y="1168"/>
                  <a:pt x="496" y="1152"/>
                </a:cubicBezTo>
                <a:cubicBezTo>
                  <a:pt x="464" y="1136"/>
                  <a:pt x="464" y="1120"/>
                  <a:pt x="400" y="1152"/>
                </a:cubicBezTo>
                <a:cubicBezTo>
                  <a:pt x="336" y="1184"/>
                  <a:pt x="176" y="1312"/>
                  <a:pt x="112" y="1344"/>
                </a:cubicBezTo>
                <a:cubicBezTo>
                  <a:pt x="48" y="1376"/>
                  <a:pt x="32" y="1336"/>
                  <a:pt x="16" y="1344"/>
                </a:cubicBezTo>
                <a:cubicBezTo>
                  <a:pt x="0" y="1352"/>
                  <a:pt x="16" y="1392"/>
                  <a:pt x="16" y="1392"/>
                </a:cubicBezTo>
                <a:cubicBezTo>
                  <a:pt x="16" y="1392"/>
                  <a:pt x="16" y="1368"/>
                  <a:pt x="16" y="1344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56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56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5" dur="8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6" dur="8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8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80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80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80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5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56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5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9" dur="80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0" dur="80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80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56328" grpId="0" animBg="1"/>
      <p:bldP spid="56329" grpId="0" animBg="1"/>
      <p:bldP spid="56329" grpId="1" animBg="1"/>
      <p:bldP spid="56330" grpId="0" animBg="1"/>
      <p:bldP spid="56330" grpId="1" animBg="1"/>
      <p:bldP spid="56331" grpId="0" animBg="1"/>
      <p:bldP spid="56331" grpId="1" animBg="1"/>
      <p:bldP spid="56332" grpId="0" animBg="1"/>
      <p:bldP spid="56332" grpId="1" animBg="1"/>
      <p:bldP spid="56334" grpId="0" animBg="1"/>
      <p:bldP spid="56334" grpId="1" animBg="1"/>
      <p:bldP spid="56335" grpId="0" animBg="1"/>
      <p:bldP spid="56335" grpId="1" animBg="1"/>
      <p:bldP spid="56336" grpId="0" animBg="1"/>
      <p:bldP spid="56336" grpId="1" animBg="1"/>
      <p:bldP spid="56337" grpId="0" animBg="1"/>
      <p:bldP spid="56337" grpId="1" animBg="1"/>
      <p:bldP spid="56338" grpId="0" animBg="1"/>
      <p:bldP spid="56338" grpId="1" animBg="1"/>
      <p:bldP spid="56339" grpId="0" animBg="1"/>
      <p:bldP spid="56339" grpId="1" animBg="1"/>
      <p:bldP spid="56340" grpId="0" animBg="1"/>
      <p:bldP spid="56340" grpId="1" animBg="1"/>
      <p:bldP spid="56341" grpId="0" animBg="1"/>
      <p:bldP spid="56341" grpId="1" animBg="1"/>
      <p:bldP spid="56344" grpId="0" animBg="1"/>
      <p:bldP spid="56344" grpId="1" animBg="1"/>
      <p:bldP spid="56347" grpId="0" animBg="1"/>
      <p:bldP spid="56347" grpId="1" animBg="1"/>
      <p:bldP spid="56348" grpId="0" animBg="1"/>
      <p:bldP spid="56348" grpId="1" animBg="1"/>
      <p:bldP spid="56349" grpId="0" animBg="1"/>
      <p:bldP spid="56349" grpId="1" animBg="1"/>
      <p:bldP spid="56350" grpId="0" animBg="1"/>
      <p:bldP spid="56350" grpId="1" animBg="1"/>
      <p:bldP spid="56353" grpId="0" animBg="1"/>
      <p:bldP spid="56353" grpId="1" animBg="1"/>
      <p:bldP spid="56354" grpId="0"/>
      <p:bldP spid="56354" grpId="1"/>
      <p:bldP spid="56355" grpId="0" animBg="1"/>
      <p:bldP spid="56355" grpId="1" animBg="1"/>
      <p:bldP spid="56356" grpId="0" animBg="1"/>
      <p:bldP spid="56356" grpId="1" animBg="1"/>
      <p:bldP spid="56351" grpId="0" animBg="1"/>
      <p:bldP spid="56351" grpId="1" animBg="1"/>
      <p:bldP spid="56352" grpId="0" animBg="1"/>
      <p:bldP spid="56352" grpId="1" animBg="1"/>
      <p:bldP spid="56358" grpId="0"/>
      <p:bldP spid="56358" grpId="1"/>
      <p:bldP spid="56359" grpId="0" animBg="1"/>
      <p:bldP spid="56360" grpId="0" animBg="1"/>
      <p:bldP spid="56364" grpId="0" animBg="1"/>
      <p:bldP spid="56365" grpId="0" animBg="1"/>
      <p:bldP spid="56366" grpId="0" animBg="1"/>
      <p:bldP spid="56367" grpId="0" animBg="1"/>
      <p:bldP spid="563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8"/>
          <p:cNvSpPr>
            <a:spLocks noChangeArrowheads="1"/>
          </p:cNvSpPr>
          <p:nvPr/>
        </p:nvSpPr>
        <p:spPr bwMode="auto">
          <a:xfrm>
            <a:off x="0" y="0"/>
            <a:ext cx="4800600" cy="7010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724400" y="152401"/>
            <a:ext cx="4419600" cy="7245060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975" indent="465138" algn="just">
              <a:spcBef>
                <a:spcPct val="20000"/>
              </a:spcBef>
              <a:buFont typeface="Wingdings" pitchFamily="2" charset="2"/>
              <a:buChar char="Ä"/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9220" name="Picture 3" descr="luoc do song ngoi 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3767138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4724400" y="0"/>
            <a:ext cx="4267200" cy="1200329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285750" algn="just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bao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bọc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phía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nào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đất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Tên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gì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4724400" y="1295400"/>
            <a:ext cx="41910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574675"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Biển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bao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phía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Đông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phía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Nam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phía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Tây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Nam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của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Tên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gọi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là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Biển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Đông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95263" name="AutoShape 31"/>
          <p:cNvSpPr>
            <a:spLocks noChangeArrowheads="1"/>
          </p:cNvSpPr>
          <p:nvPr/>
        </p:nvSpPr>
        <p:spPr bwMode="auto">
          <a:xfrm rot="8227266">
            <a:off x="-133350" y="5829300"/>
            <a:ext cx="1752600" cy="457200"/>
          </a:xfrm>
          <a:custGeom>
            <a:avLst/>
            <a:gdLst>
              <a:gd name="T0" fmla="*/ 106653013 w 21600"/>
              <a:gd name="T1" fmla="*/ 0 h 21600"/>
              <a:gd name="T2" fmla="*/ 0 w 21600"/>
              <a:gd name="T3" fmla="*/ 4838700 h 21600"/>
              <a:gd name="T4" fmla="*/ 106653013 w 21600"/>
              <a:gd name="T5" fmla="*/ 9677400 h 21600"/>
              <a:gd name="T6" fmla="*/ 142204017 w 21600"/>
              <a:gd name="T7" fmla="*/ 48387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64" name="AutoShape 32"/>
          <p:cNvSpPr>
            <a:spLocks noChangeArrowheads="1"/>
          </p:cNvSpPr>
          <p:nvPr/>
        </p:nvSpPr>
        <p:spPr bwMode="auto">
          <a:xfrm rot="5400000">
            <a:off x="1485900" y="5753100"/>
            <a:ext cx="1752600" cy="457200"/>
          </a:xfrm>
          <a:custGeom>
            <a:avLst/>
            <a:gdLst>
              <a:gd name="T0" fmla="*/ 106653013 w 21600"/>
              <a:gd name="T1" fmla="*/ 0 h 21600"/>
              <a:gd name="T2" fmla="*/ 0 w 21600"/>
              <a:gd name="T3" fmla="*/ 4838700 h 21600"/>
              <a:gd name="T4" fmla="*/ 106653013 w 21600"/>
              <a:gd name="T5" fmla="*/ 9677400 h 21600"/>
              <a:gd name="T6" fmla="*/ 142204017 w 21600"/>
              <a:gd name="T7" fmla="*/ 48387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65" name="AutoShape 33"/>
          <p:cNvSpPr>
            <a:spLocks noChangeArrowheads="1"/>
          </p:cNvSpPr>
          <p:nvPr/>
        </p:nvSpPr>
        <p:spPr bwMode="auto">
          <a:xfrm>
            <a:off x="2286000" y="1828800"/>
            <a:ext cx="1752600" cy="457200"/>
          </a:xfrm>
          <a:custGeom>
            <a:avLst/>
            <a:gdLst>
              <a:gd name="T0" fmla="*/ 106653013 w 21600"/>
              <a:gd name="T1" fmla="*/ 0 h 21600"/>
              <a:gd name="T2" fmla="*/ 0 w 21600"/>
              <a:gd name="T3" fmla="*/ 4838700 h 21600"/>
              <a:gd name="T4" fmla="*/ 106653013 w 21600"/>
              <a:gd name="T5" fmla="*/ 9677400 h 21600"/>
              <a:gd name="T6" fmla="*/ 142204017 w 21600"/>
              <a:gd name="T7" fmla="*/ 48387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66" name="Text Box 34"/>
          <p:cNvSpPr txBox="1">
            <a:spLocks noChangeArrowheads="1"/>
          </p:cNvSpPr>
          <p:nvPr/>
        </p:nvSpPr>
        <p:spPr bwMode="auto">
          <a:xfrm>
            <a:off x="2286000" y="1828800"/>
            <a:ext cx="2057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Phía Đông</a:t>
            </a:r>
          </a:p>
        </p:txBody>
      </p:sp>
      <p:sp>
        <p:nvSpPr>
          <p:cNvPr id="95267" name="Text Box 35"/>
          <p:cNvSpPr txBox="1">
            <a:spLocks noChangeArrowheads="1"/>
          </p:cNvSpPr>
          <p:nvPr/>
        </p:nvSpPr>
        <p:spPr bwMode="auto">
          <a:xfrm rot="-2622761">
            <a:off x="-57150" y="5600700"/>
            <a:ext cx="2057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Phía Tây Nam</a:t>
            </a:r>
          </a:p>
        </p:txBody>
      </p:sp>
      <p:sp>
        <p:nvSpPr>
          <p:cNvPr id="95268" name="Text Box 36"/>
          <p:cNvSpPr txBox="1">
            <a:spLocks noChangeArrowheads="1"/>
          </p:cNvSpPr>
          <p:nvPr/>
        </p:nvSpPr>
        <p:spPr bwMode="auto">
          <a:xfrm rot="-5400000">
            <a:off x="1293813" y="5430837"/>
            <a:ext cx="2057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66"/>
                </a:solidFill>
                <a:latin typeface="Arial" charset="0"/>
              </a:rPr>
              <a:t>Phía</a:t>
            </a:r>
            <a:r>
              <a:rPr lang="en-US" sz="2000" b="1" dirty="0">
                <a:solidFill>
                  <a:srgbClr val="FF0066"/>
                </a:solidFill>
                <a:latin typeface="Arial" charset="0"/>
              </a:rPr>
              <a:t> Nam</a:t>
            </a:r>
          </a:p>
        </p:txBody>
      </p:sp>
      <p:sp>
        <p:nvSpPr>
          <p:cNvPr id="95269" name="Text Box 37"/>
          <p:cNvSpPr txBox="1">
            <a:spLocks noChangeArrowheads="1"/>
          </p:cNvSpPr>
          <p:nvPr/>
        </p:nvSpPr>
        <p:spPr bwMode="auto">
          <a:xfrm rot="-5400000">
            <a:off x="2050257" y="3512343"/>
            <a:ext cx="2514600" cy="5191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CC"/>
                </a:solidFill>
                <a:latin typeface="Arial" charset="0"/>
              </a:rPr>
              <a:t>BIỂN ĐÔNG</a:t>
            </a:r>
          </a:p>
        </p:txBody>
      </p:sp>
      <p:sp>
        <p:nvSpPr>
          <p:cNvPr id="95270" name="Text Box 38"/>
          <p:cNvSpPr txBox="1">
            <a:spLocks noChangeArrowheads="1"/>
          </p:cNvSpPr>
          <p:nvPr/>
        </p:nvSpPr>
        <p:spPr bwMode="auto">
          <a:xfrm>
            <a:off x="4953000" y="4191000"/>
            <a:ext cx="388620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574675"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Một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đảo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quần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đảo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của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như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Cát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;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Bạch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Long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Vĩ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;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Phú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Quốc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;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Côn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Đảo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…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Quần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đảo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Hoàng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Trường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Sa ...</a:t>
            </a:r>
          </a:p>
        </p:txBody>
      </p:sp>
      <p:sp>
        <p:nvSpPr>
          <p:cNvPr id="95271" name="Text Box 39"/>
          <p:cNvSpPr txBox="1">
            <a:spLocks noChangeArrowheads="1"/>
          </p:cNvSpPr>
          <p:nvPr/>
        </p:nvSpPr>
        <p:spPr bwMode="auto">
          <a:xfrm>
            <a:off x="4800600" y="2971800"/>
            <a:ext cx="3886200" cy="830997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975" indent="285750" algn="just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</a:t>
            </a:r>
            <a:r>
              <a:rPr lang="en-US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tên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đảo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quần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đảo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95275" name="Freeform 43"/>
          <p:cNvSpPr>
            <a:spLocks/>
          </p:cNvSpPr>
          <p:nvPr/>
        </p:nvSpPr>
        <p:spPr bwMode="auto">
          <a:xfrm>
            <a:off x="2390775" y="1201738"/>
            <a:ext cx="160338" cy="144462"/>
          </a:xfrm>
          <a:custGeom>
            <a:avLst/>
            <a:gdLst>
              <a:gd name="T0" fmla="*/ 77788 w 101"/>
              <a:gd name="T1" fmla="*/ 25400 h 91"/>
              <a:gd name="T2" fmla="*/ 39688 w 101"/>
              <a:gd name="T3" fmla="*/ 0 h 91"/>
              <a:gd name="T4" fmla="*/ 25400 w 101"/>
              <a:gd name="T5" fmla="*/ 130175 h 91"/>
              <a:gd name="T6" fmla="*/ 65088 w 101"/>
              <a:gd name="T7" fmla="*/ 144462 h 91"/>
              <a:gd name="T8" fmla="*/ 117475 w 101"/>
              <a:gd name="T9" fmla="*/ 130175 h 91"/>
              <a:gd name="T10" fmla="*/ 77788 w 101"/>
              <a:gd name="T11" fmla="*/ 2540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1"/>
              <a:gd name="T19" fmla="*/ 0 h 91"/>
              <a:gd name="T20" fmla="*/ 101 w 101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1" h="91">
                <a:moveTo>
                  <a:pt x="49" y="16"/>
                </a:moveTo>
                <a:cubicBezTo>
                  <a:pt x="41" y="11"/>
                  <a:pt x="35" y="0"/>
                  <a:pt x="25" y="0"/>
                </a:cubicBezTo>
                <a:cubicBezTo>
                  <a:pt x="0" y="0"/>
                  <a:pt x="2" y="51"/>
                  <a:pt x="16" y="82"/>
                </a:cubicBezTo>
                <a:cubicBezTo>
                  <a:pt x="20" y="90"/>
                  <a:pt x="33" y="88"/>
                  <a:pt x="41" y="91"/>
                </a:cubicBezTo>
                <a:cubicBezTo>
                  <a:pt x="52" y="88"/>
                  <a:pt x="65" y="89"/>
                  <a:pt x="74" y="82"/>
                </a:cubicBezTo>
                <a:cubicBezTo>
                  <a:pt x="101" y="60"/>
                  <a:pt x="62" y="29"/>
                  <a:pt x="49" y="16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76" name="Freeform 44"/>
          <p:cNvSpPr>
            <a:spLocks/>
          </p:cNvSpPr>
          <p:nvPr/>
        </p:nvSpPr>
        <p:spPr bwMode="auto">
          <a:xfrm>
            <a:off x="2193925" y="1331913"/>
            <a:ext cx="222250" cy="261937"/>
          </a:xfrm>
          <a:custGeom>
            <a:avLst/>
            <a:gdLst>
              <a:gd name="T0" fmla="*/ 79375 w 140"/>
              <a:gd name="T1" fmla="*/ 0 h 165"/>
              <a:gd name="T2" fmla="*/ 0 w 140"/>
              <a:gd name="T3" fmla="*/ 92075 h 165"/>
              <a:gd name="T4" fmla="*/ 222250 w 140"/>
              <a:gd name="T5" fmla="*/ 196850 h 165"/>
              <a:gd name="T6" fmla="*/ 144463 w 140"/>
              <a:gd name="T7" fmla="*/ 79375 h 165"/>
              <a:gd name="T8" fmla="*/ 131763 w 140"/>
              <a:gd name="T9" fmla="*/ 26987 h 165"/>
              <a:gd name="T10" fmla="*/ 79375 w 140"/>
              <a:gd name="T11" fmla="*/ 0 h 16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0"/>
              <a:gd name="T19" fmla="*/ 0 h 165"/>
              <a:gd name="T20" fmla="*/ 140 w 140"/>
              <a:gd name="T21" fmla="*/ 165 h 16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0" h="165">
                <a:moveTo>
                  <a:pt x="50" y="0"/>
                </a:moveTo>
                <a:cubicBezTo>
                  <a:pt x="17" y="12"/>
                  <a:pt x="12" y="26"/>
                  <a:pt x="0" y="58"/>
                </a:cubicBezTo>
                <a:cubicBezTo>
                  <a:pt x="15" y="165"/>
                  <a:pt x="18" y="133"/>
                  <a:pt x="140" y="124"/>
                </a:cubicBezTo>
                <a:cubicBezTo>
                  <a:pt x="132" y="83"/>
                  <a:pt x="132" y="63"/>
                  <a:pt x="91" y="50"/>
                </a:cubicBezTo>
                <a:cubicBezTo>
                  <a:pt x="88" y="39"/>
                  <a:pt x="90" y="26"/>
                  <a:pt x="83" y="17"/>
                </a:cubicBezTo>
                <a:cubicBezTo>
                  <a:pt x="75" y="7"/>
                  <a:pt x="58" y="9"/>
                  <a:pt x="50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77" name="Freeform 45"/>
          <p:cNvSpPr>
            <a:spLocks/>
          </p:cNvSpPr>
          <p:nvPr/>
        </p:nvSpPr>
        <p:spPr bwMode="auto">
          <a:xfrm>
            <a:off x="1854200" y="5668963"/>
            <a:ext cx="379413" cy="161925"/>
          </a:xfrm>
          <a:custGeom>
            <a:avLst/>
            <a:gdLst>
              <a:gd name="T0" fmla="*/ 222250 w 239"/>
              <a:gd name="T1" fmla="*/ 0 h 102"/>
              <a:gd name="T2" fmla="*/ 52388 w 239"/>
              <a:gd name="T3" fmla="*/ 65088 h 102"/>
              <a:gd name="T4" fmla="*/ 79375 w 239"/>
              <a:gd name="T5" fmla="*/ 157163 h 102"/>
              <a:gd name="T6" fmla="*/ 261938 w 239"/>
              <a:gd name="T7" fmla="*/ 144463 h 102"/>
              <a:gd name="T8" fmla="*/ 339725 w 239"/>
              <a:gd name="T9" fmla="*/ 130175 h 102"/>
              <a:gd name="T10" fmla="*/ 314325 w 239"/>
              <a:gd name="T11" fmla="*/ 12700 h 102"/>
              <a:gd name="T12" fmla="*/ 274638 w 239"/>
              <a:gd name="T13" fmla="*/ 0 h 102"/>
              <a:gd name="T14" fmla="*/ 222250 w 239"/>
              <a:gd name="T15" fmla="*/ 0 h 10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39"/>
              <a:gd name="T25" fmla="*/ 0 h 102"/>
              <a:gd name="T26" fmla="*/ 239 w 239"/>
              <a:gd name="T27" fmla="*/ 102 h 10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39" h="102">
                <a:moveTo>
                  <a:pt x="140" y="0"/>
                </a:moveTo>
                <a:cubicBezTo>
                  <a:pt x="60" y="9"/>
                  <a:pt x="76" y="0"/>
                  <a:pt x="33" y="41"/>
                </a:cubicBezTo>
                <a:cubicBezTo>
                  <a:pt x="14" y="102"/>
                  <a:pt x="0" y="87"/>
                  <a:pt x="50" y="99"/>
                </a:cubicBezTo>
                <a:cubicBezTo>
                  <a:pt x="101" y="83"/>
                  <a:pt x="101" y="82"/>
                  <a:pt x="165" y="91"/>
                </a:cubicBezTo>
                <a:cubicBezTo>
                  <a:pt x="181" y="88"/>
                  <a:pt x="200" y="90"/>
                  <a:pt x="214" y="82"/>
                </a:cubicBezTo>
                <a:cubicBezTo>
                  <a:pt x="239" y="68"/>
                  <a:pt x="210" y="18"/>
                  <a:pt x="198" y="8"/>
                </a:cubicBezTo>
                <a:cubicBezTo>
                  <a:pt x="191" y="3"/>
                  <a:pt x="181" y="3"/>
                  <a:pt x="173" y="0"/>
                </a:cubicBezTo>
                <a:cubicBezTo>
                  <a:pt x="145" y="9"/>
                  <a:pt x="155" y="14"/>
                  <a:pt x="140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78" name="Freeform 46"/>
          <p:cNvSpPr>
            <a:spLocks/>
          </p:cNvSpPr>
          <p:nvPr/>
        </p:nvSpPr>
        <p:spPr bwMode="auto">
          <a:xfrm>
            <a:off x="939800" y="5099050"/>
            <a:ext cx="304800" cy="203200"/>
          </a:xfrm>
          <a:custGeom>
            <a:avLst/>
            <a:gdLst>
              <a:gd name="T0" fmla="*/ 261938 w 192"/>
              <a:gd name="T1" fmla="*/ 60325 h 128"/>
              <a:gd name="T2" fmla="*/ 26988 w 192"/>
              <a:gd name="T3" fmla="*/ 87313 h 128"/>
              <a:gd name="T4" fmla="*/ 39688 w 192"/>
              <a:gd name="T5" fmla="*/ 177800 h 128"/>
              <a:gd name="T6" fmla="*/ 169863 w 192"/>
              <a:gd name="T7" fmla="*/ 192088 h 128"/>
              <a:gd name="T8" fmla="*/ 301625 w 192"/>
              <a:gd name="T9" fmla="*/ 152400 h 128"/>
              <a:gd name="T10" fmla="*/ 287338 w 192"/>
              <a:gd name="T11" fmla="*/ 74613 h 128"/>
              <a:gd name="T12" fmla="*/ 261938 w 192"/>
              <a:gd name="T13" fmla="*/ 60325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2"/>
              <a:gd name="T22" fmla="*/ 0 h 128"/>
              <a:gd name="T23" fmla="*/ 192 w 192"/>
              <a:gd name="T24" fmla="*/ 128 h 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2" h="128">
                <a:moveTo>
                  <a:pt x="165" y="38"/>
                </a:moveTo>
                <a:cubicBezTo>
                  <a:pt x="118" y="55"/>
                  <a:pt x="60" y="31"/>
                  <a:pt x="17" y="55"/>
                </a:cubicBezTo>
                <a:cubicBezTo>
                  <a:pt x="0" y="64"/>
                  <a:pt x="10" y="101"/>
                  <a:pt x="25" y="112"/>
                </a:cubicBezTo>
                <a:cubicBezTo>
                  <a:pt x="47" y="128"/>
                  <a:pt x="80" y="118"/>
                  <a:pt x="107" y="121"/>
                </a:cubicBezTo>
                <a:cubicBezTo>
                  <a:pt x="134" y="117"/>
                  <a:pt x="187" y="119"/>
                  <a:pt x="190" y="96"/>
                </a:cubicBezTo>
                <a:cubicBezTo>
                  <a:pt x="192" y="80"/>
                  <a:pt x="187" y="63"/>
                  <a:pt x="181" y="47"/>
                </a:cubicBezTo>
                <a:cubicBezTo>
                  <a:pt x="163" y="0"/>
                  <a:pt x="165" y="32"/>
                  <a:pt x="165" y="38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79" name="Freeform 47"/>
          <p:cNvSpPr>
            <a:spLocks/>
          </p:cNvSpPr>
          <p:nvPr/>
        </p:nvSpPr>
        <p:spPr bwMode="auto">
          <a:xfrm>
            <a:off x="3592513" y="2676525"/>
            <a:ext cx="869950" cy="785813"/>
          </a:xfrm>
          <a:custGeom>
            <a:avLst/>
            <a:gdLst>
              <a:gd name="T0" fmla="*/ 457200 w 548"/>
              <a:gd name="T1" fmla="*/ 1588 h 495"/>
              <a:gd name="T2" fmla="*/ 65088 w 548"/>
              <a:gd name="T3" fmla="*/ 41275 h 495"/>
              <a:gd name="T4" fmla="*/ 25400 w 548"/>
              <a:gd name="T5" fmla="*/ 119063 h 495"/>
              <a:gd name="T6" fmla="*/ 0 w 548"/>
              <a:gd name="T7" fmla="*/ 211138 h 495"/>
              <a:gd name="T8" fmla="*/ 25400 w 548"/>
              <a:gd name="T9" fmla="*/ 498475 h 495"/>
              <a:gd name="T10" fmla="*/ 274638 w 548"/>
              <a:gd name="T11" fmla="*/ 693738 h 495"/>
              <a:gd name="T12" fmla="*/ 547688 w 548"/>
              <a:gd name="T13" fmla="*/ 785813 h 495"/>
              <a:gd name="T14" fmla="*/ 757238 w 548"/>
              <a:gd name="T15" fmla="*/ 681038 h 495"/>
              <a:gd name="T16" fmla="*/ 822325 w 548"/>
              <a:gd name="T17" fmla="*/ 379413 h 495"/>
              <a:gd name="T18" fmla="*/ 849313 w 548"/>
              <a:gd name="T19" fmla="*/ 301625 h 495"/>
              <a:gd name="T20" fmla="*/ 769938 w 548"/>
              <a:gd name="T21" fmla="*/ 171450 h 495"/>
              <a:gd name="T22" fmla="*/ 561975 w 548"/>
              <a:gd name="T23" fmla="*/ 79375 h 495"/>
              <a:gd name="T24" fmla="*/ 469900 w 548"/>
              <a:gd name="T25" fmla="*/ 1588 h 495"/>
              <a:gd name="T26" fmla="*/ 457200 w 548"/>
              <a:gd name="T27" fmla="*/ 1588 h 49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48"/>
              <a:gd name="T43" fmla="*/ 0 h 495"/>
              <a:gd name="T44" fmla="*/ 548 w 548"/>
              <a:gd name="T45" fmla="*/ 495 h 49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48" h="495">
                <a:moveTo>
                  <a:pt x="288" y="1"/>
                </a:moveTo>
                <a:cubicBezTo>
                  <a:pt x="214" y="5"/>
                  <a:pt x="113" y="0"/>
                  <a:pt x="41" y="26"/>
                </a:cubicBezTo>
                <a:cubicBezTo>
                  <a:pt x="21" y="106"/>
                  <a:pt x="48" y="21"/>
                  <a:pt x="16" y="75"/>
                </a:cubicBezTo>
                <a:cubicBezTo>
                  <a:pt x="11" y="83"/>
                  <a:pt x="1" y="128"/>
                  <a:pt x="0" y="133"/>
                </a:cubicBezTo>
                <a:cubicBezTo>
                  <a:pt x="8" y="193"/>
                  <a:pt x="4" y="255"/>
                  <a:pt x="16" y="314"/>
                </a:cubicBezTo>
                <a:cubicBezTo>
                  <a:pt x="27" y="367"/>
                  <a:pt x="127" y="422"/>
                  <a:pt x="173" y="437"/>
                </a:cubicBezTo>
                <a:cubicBezTo>
                  <a:pt x="224" y="476"/>
                  <a:pt x="286" y="473"/>
                  <a:pt x="345" y="495"/>
                </a:cubicBezTo>
                <a:cubicBezTo>
                  <a:pt x="442" y="485"/>
                  <a:pt x="433" y="495"/>
                  <a:pt x="477" y="429"/>
                </a:cubicBezTo>
                <a:cubicBezTo>
                  <a:pt x="498" y="362"/>
                  <a:pt x="456" y="283"/>
                  <a:pt x="518" y="239"/>
                </a:cubicBezTo>
                <a:cubicBezTo>
                  <a:pt x="524" y="223"/>
                  <a:pt x="529" y="206"/>
                  <a:pt x="535" y="190"/>
                </a:cubicBezTo>
                <a:cubicBezTo>
                  <a:pt x="548" y="152"/>
                  <a:pt x="506" y="125"/>
                  <a:pt x="485" y="108"/>
                </a:cubicBezTo>
                <a:cubicBezTo>
                  <a:pt x="441" y="73"/>
                  <a:pt x="409" y="63"/>
                  <a:pt x="354" y="50"/>
                </a:cubicBezTo>
                <a:cubicBezTo>
                  <a:pt x="335" y="23"/>
                  <a:pt x="328" y="11"/>
                  <a:pt x="296" y="1"/>
                </a:cubicBezTo>
                <a:cubicBezTo>
                  <a:pt x="264" y="21"/>
                  <a:pt x="264" y="24"/>
                  <a:pt x="288" y="1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80" name="Freeform 48"/>
          <p:cNvSpPr>
            <a:spLocks/>
          </p:cNvSpPr>
          <p:nvPr/>
        </p:nvSpPr>
        <p:spPr bwMode="auto">
          <a:xfrm>
            <a:off x="3546475" y="5238750"/>
            <a:ext cx="966788" cy="979488"/>
          </a:xfrm>
          <a:custGeom>
            <a:avLst/>
            <a:gdLst>
              <a:gd name="T0" fmla="*/ 750888 w 609"/>
              <a:gd name="T1" fmla="*/ 25400 h 617"/>
              <a:gd name="T2" fmla="*/ 176213 w 609"/>
              <a:gd name="T3" fmla="*/ 77788 h 617"/>
              <a:gd name="T4" fmla="*/ 46038 w 609"/>
              <a:gd name="T5" fmla="*/ 234950 h 617"/>
              <a:gd name="T6" fmla="*/ 33338 w 609"/>
              <a:gd name="T7" fmla="*/ 679450 h 617"/>
              <a:gd name="T8" fmla="*/ 163513 w 609"/>
              <a:gd name="T9" fmla="*/ 730250 h 617"/>
              <a:gd name="T10" fmla="*/ 268288 w 609"/>
              <a:gd name="T11" fmla="*/ 769938 h 617"/>
              <a:gd name="T12" fmla="*/ 423863 w 609"/>
              <a:gd name="T13" fmla="*/ 809625 h 617"/>
              <a:gd name="T14" fmla="*/ 620713 w 609"/>
              <a:gd name="T15" fmla="*/ 979488 h 617"/>
              <a:gd name="T16" fmla="*/ 803275 w 609"/>
              <a:gd name="T17" fmla="*/ 835025 h 617"/>
              <a:gd name="T18" fmla="*/ 920750 w 609"/>
              <a:gd name="T19" fmla="*/ 730250 h 617"/>
              <a:gd name="T20" fmla="*/ 920750 w 609"/>
              <a:gd name="T21" fmla="*/ 365125 h 617"/>
              <a:gd name="T22" fmla="*/ 750888 w 609"/>
              <a:gd name="T23" fmla="*/ 0 h 617"/>
              <a:gd name="T24" fmla="*/ 750888 w 609"/>
              <a:gd name="T25" fmla="*/ 25400 h 6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09"/>
              <a:gd name="T40" fmla="*/ 0 h 617"/>
              <a:gd name="T41" fmla="*/ 609 w 609"/>
              <a:gd name="T42" fmla="*/ 617 h 6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09" h="617">
                <a:moveTo>
                  <a:pt x="473" y="16"/>
                </a:moveTo>
                <a:cubicBezTo>
                  <a:pt x="351" y="23"/>
                  <a:pt x="232" y="36"/>
                  <a:pt x="111" y="49"/>
                </a:cubicBezTo>
                <a:cubicBezTo>
                  <a:pt x="64" y="79"/>
                  <a:pt x="63" y="112"/>
                  <a:pt x="29" y="148"/>
                </a:cubicBezTo>
                <a:cubicBezTo>
                  <a:pt x="27" y="190"/>
                  <a:pt x="0" y="366"/>
                  <a:pt x="21" y="428"/>
                </a:cubicBezTo>
                <a:cubicBezTo>
                  <a:pt x="28" y="449"/>
                  <a:pt x="85" y="454"/>
                  <a:pt x="103" y="460"/>
                </a:cubicBezTo>
                <a:cubicBezTo>
                  <a:pt x="143" y="487"/>
                  <a:pt x="113" y="472"/>
                  <a:pt x="169" y="485"/>
                </a:cubicBezTo>
                <a:cubicBezTo>
                  <a:pt x="202" y="493"/>
                  <a:pt x="267" y="510"/>
                  <a:pt x="267" y="510"/>
                </a:cubicBezTo>
                <a:cubicBezTo>
                  <a:pt x="306" y="546"/>
                  <a:pt x="339" y="600"/>
                  <a:pt x="391" y="617"/>
                </a:cubicBezTo>
                <a:cubicBezTo>
                  <a:pt x="450" y="603"/>
                  <a:pt x="466" y="566"/>
                  <a:pt x="506" y="526"/>
                </a:cubicBezTo>
                <a:cubicBezTo>
                  <a:pt x="530" y="502"/>
                  <a:pt x="557" y="485"/>
                  <a:pt x="580" y="460"/>
                </a:cubicBezTo>
                <a:cubicBezTo>
                  <a:pt x="609" y="372"/>
                  <a:pt x="591" y="436"/>
                  <a:pt x="580" y="230"/>
                </a:cubicBezTo>
                <a:cubicBezTo>
                  <a:pt x="574" y="126"/>
                  <a:pt x="584" y="36"/>
                  <a:pt x="473" y="0"/>
                </a:cubicBezTo>
                <a:cubicBezTo>
                  <a:pt x="464" y="28"/>
                  <a:pt x="459" y="30"/>
                  <a:pt x="473" y="16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81" name="Text Box 49"/>
          <p:cNvSpPr txBox="1">
            <a:spLocks noChangeArrowheads="1"/>
          </p:cNvSpPr>
          <p:nvPr/>
        </p:nvSpPr>
        <p:spPr bwMode="auto">
          <a:xfrm>
            <a:off x="2667000" y="990600"/>
            <a:ext cx="2057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Đ Cát Bà</a:t>
            </a:r>
          </a:p>
        </p:txBody>
      </p:sp>
      <p:sp>
        <p:nvSpPr>
          <p:cNvPr id="95282" name="Text Box 50"/>
          <p:cNvSpPr txBox="1">
            <a:spLocks noChangeArrowheads="1"/>
          </p:cNvSpPr>
          <p:nvPr/>
        </p:nvSpPr>
        <p:spPr bwMode="auto">
          <a:xfrm>
            <a:off x="2514600" y="1295400"/>
            <a:ext cx="2057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Đ Bạch Long Vĩ</a:t>
            </a:r>
          </a:p>
        </p:txBody>
      </p:sp>
      <p:sp>
        <p:nvSpPr>
          <p:cNvPr id="95283" name="Text Box 51"/>
          <p:cNvSpPr txBox="1">
            <a:spLocks noChangeArrowheads="1"/>
          </p:cNvSpPr>
          <p:nvPr/>
        </p:nvSpPr>
        <p:spPr bwMode="auto">
          <a:xfrm>
            <a:off x="990600" y="6019800"/>
            <a:ext cx="2057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Côn Đảo</a:t>
            </a:r>
          </a:p>
        </p:txBody>
      </p:sp>
      <p:sp>
        <p:nvSpPr>
          <p:cNvPr id="95284" name="Text Box 52"/>
          <p:cNvSpPr txBox="1">
            <a:spLocks noChangeArrowheads="1"/>
          </p:cNvSpPr>
          <p:nvPr/>
        </p:nvSpPr>
        <p:spPr bwMode="auto">
          <a:xfrm>
            <a:off x="0" y="5334000"/>
            <a:ext cx="2057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Đ Phú Quốc</a:t>
            </a:r>
          </a:p>
        </p:txBody>
      </p:sp>
      <p:sp>
        <p:nvSpPr>
          <p:cNvPr id="95285" name="Text Box 53"/>
          <p:cNvSpPr txBox="1">
            <a:spLocks noChangeArrowheads="1"/>
          </p:cNvSpPr>
          <p:nvPr/>
        </p:nvSpPr>
        <p:spPr bwMode="auto">
          <a:xfrm>
            <a:off x="2819400" y="2819400"/>
            <a:ext cx="17526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66"/>
                </a:solidFill>
                <a:latin typeface="Arial" charset="0"/>
              </a:rPr>
              <a:t>QĐ </a:t>
            </a:r>
            <a:r>
              <a:rPr lang="en-US" sz="2000" b="1" dirty="0" err="1">
                <a:solidFill>
                  <a:srgbClr val="FF0066"/>
                </a:solidFill>
                <a:latin typeface="Arial" charset="0"/>
              </a:rPr>
              <a:t>Hoàng</a:t>
            </a:r>
            <a:r>
              <a:rPr lang="en-US" sz="2000" b="1" dirty="0">
                <a:solidFill>
                  <a:srgbClr val="FF0066"/>
                </a:solidFill>
                <a:latin typeface="Arial" charset="0"/>
              </a:rPr>
              <a:t> Sa</a:t>
            </a:r>
          </a:p>
        </p:txBody>
      </p:sp>
      <p:sp>
        <p:nvSpPr>
          <p:cNvPr id="95286" name="Text Box 54"/>
          <p:cNvSpPr txBox="1">
            <a:spLocks noChangeArrowheads="1"/>
          </p:cNvSpPr>
          <p:nvPr/>
        </p:nvSpPr>
        <p:spPr bwMode="auto">
          <a:xfrm>
            <a:off x="2743200" y="5486400"/>
            <a:ext cx="1981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QĐ Trường 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5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5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5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5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95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95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95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5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95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95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95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5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95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95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95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95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95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95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95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5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5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95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9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5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5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95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95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9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95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9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95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95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95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5" grpId="0"/>
      <p:bldP spid="95263" grpId="0" animBg="1"/>
      <p:bldP spid="95263" grpId="1" animBg="1"/>
      <p:bldP spid="95264" grpId="0" animBg="1"/>
      <p:bldP spid="95264" grpId="1" animBg="1"/>
      <p:bldP spid="95265" grpId="0" animBg="1"/>
      <p:bldP spid="95265" grpId="1" animBg="1"/>
      <p:bldP spid="95266" grpId="0"/>
      <p:bldP spid="95266" grpId="1"/>
      <p:bldP spid="95267" grpId="0"/>
      <p:bldP spid="95267" grpId="1"/>
      <p:bldP spid="95268" grpId="0"/>
      <p:bldP spid="95268" grpId="1"/>
      <p:bldP spid="95269" grpId="0" animBg="1"/>
      <p:bldP spid="95269" grpId="1" animBg="1"/>
      <p:bldP spid="95270" grpId="0"/>
      <p:bldP spid="95271" grpId="0" animBg="1"/>
      <p:bldP spid="95275" grpId="0" animBg="1"/>
      <p:bldP spid="95276" grpId="0" animBg="1"/>
      <p:bldP spid="95277" grpId="0" animBg="1"/>
      <p:bldP spid="95278" grpId="0" animBg="1"/>
      <p:bldP spid="95279" grpId="0" animBg="1"/>
      <p:bldP spid="95280" grpId="0" animBg="1"/>
      <p:bldP spid="95281" grpId="0"/>
      <p:bldP spid="95282" grpId="0"/>
      <p:bldP spid="95283" grpId="0"/>
      <p:bldP spid="95284" grpId="0"/>
      <p:bldP spid="95285" grpId="0"/>
      <p:bldP spid="952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7924800" cy="2362200"/>
          </a:xfrm>
        </p:spPr>
        <p:txBody>
          <a:bodyPr/>
          <a:lstStyle/>
          <a:p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Với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vị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trí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nh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ư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vậy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h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ơ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n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nữa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n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ư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ớc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ta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lại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có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vùng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biển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thông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với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ại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d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ươ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ng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nên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thuận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lợi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gì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cho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việc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giao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l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ư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u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với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các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n</a:t>
            </a:r>
            <a:r>
              <a:rPr lang="vi-VN" b="1" dirty="0" smtClean="0">
                <a:solidFill>
                  <a:srgbClr val="3333CC"/>
                </a:solidFill>
                <a:latin typeface="Arial" charset="0"/>
              </a:rPr>
              <a:t>ư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ớc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 charset="0"/>
              </a:rPr>
              <a:t>khác</a:t>
            </a:r>
            <a:r>
              <a:rPr lang="en-US" b="1" dirty="0" smtClean="0">
                <a:solidFill>
                  <a:srgbClr val="3333CC"/>
                </a:solidFill>
                <a:latin typeface="Arial" charset="0"/>
              </a:rPr>
              <a:t>?</a:t>
            </a:r>
            <a:endParaRPr lang="en-US" dirty="0" smtClean="0">
              <a:solidFill>
                <a:srgbClr val="3333CC"/>
              </a:solidFill>
              <a:latin typeface="Arial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2672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thuận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lợi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trong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việc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giao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lưu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bộ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hàng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không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76200" y="762000"/>
            <a:ext cx="8839200" cy="42780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914400" algn="ctr">
              <a:spcBef>
                <a:spcPct val="50000"/>
              </a:spcBef>
              <a:defRPr/>
            </a:pP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LUẬN:</a:t>
            </a: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 indent="914400" algn="just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Việt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Nam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nằm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trên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đảo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Đông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Dương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thuộc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khu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vực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Đông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Nam Á.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bộ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phận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châu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Á.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vùng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thông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đại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dương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nhiều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thuận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lợi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trong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việc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giao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lưu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bộ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hàng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không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4800600" cy="7010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724400" y="0"/>
            <a:ext cx="4419600" cy="7185025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" indent="465138" algn="just">
              <a:spcBef>
                <a:spcPct val="20000"/>
              </a:spcBef>
              <a:buFont typeface="Wingdings" pitchFamily="2" charset="2"/>
              <a:buChar char="Ä"/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  <a:p>
            <a:pPr marL="53975" indent="465138" algn="just"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2292" name="Picture 4" descr="luoc do song ngoi 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90600"/>
            <a:ext cx="3767138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4724400" y="0"/>
            <a:ext cx="4267200" cy="1569660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285750" algn="just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Quan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sát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hình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biết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Từ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Bắc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Nam,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đất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liền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dài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bao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nhiêu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ki-lô-mét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800600" y="4267200"/>
            <a:ext cx="41148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574675"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Từ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Bắc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vào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Nam,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chiều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dài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dài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1650 km.</a:t>
            </a:r>
          </a:p>
        </p:txBody>
      </p:sp>
      <p:sp>
        <p:nvSpPr>
          <p:cNvPr id="97309" name="Text Box 29"/>
          <p:cNvSpPr txBox="1">
            <a:spLocks noChangeArrowheads="1"/>
          </p:cNvSpPr>
          <p:nvPr/>
        </p:nvSpPr>
        <p:spPr bwMode="auto">
          <a:xfrm>
            <a:off x="152400" y="76200"/>
            <a:ext cx="4267200" cy="9540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-1588" algn="just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dạng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diện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tích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7310" name="Line 30"/>
          <p:cNvSpPr>
            <a:spLocks noChangeShapeType="1"/>
          </p:cNvSpPr>
          <p:nvPr/>
        </p:nvSpPr>
        <p:spPr bwMode="auto">
          <a:xfrm>
            <a:off x="1676400" y="1066800"/>
            <a:ext cx="0" cy="541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11" name="Text Box 31"/>
          <p:cNvSpPr txBox="1">
            <a:spLocks noChangeArrowheads="1"/>
          </p:cNvSpPr>
          <p:nvPr/>
        </p:nvSpPr>
        <p:spPr bwMode="auto">
          <a:xfrm rot="-5400000">
            <a:off x="175419" y="2948781"/>
            <a:ext cx="1905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1650 km</a:t>
            </a:r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 flipV="1">
            <a:off x="2006600" y="3276600"/>
            <a:ext cx="22860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13" name="Text Box 33"/>
          <p:cNvSpPr txBox="1">
            <a:spLocks noChangeArrowheads="1"/>
          </p:cNvSpPr>
          <p:nvPr/>
        </p:nvSpPr>
        <p:spPr bwMode="auto">
          <a:xfrm rot="18979318">
            <a:off x="1778144" y="3210900"/>
            <a:ext cx="1862839" cy="11695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Đồng</a:t>
            </a: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Hới</a:t>
            </a:r>
            <a:endParaRPr lang="en-US" sz="2800" b="1" dirty="0">
              <a:solidFill>
                <a:srgbClr val="33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&lt; 50 km</a:t>
            </a:r>
          </a:p>
        </p:txBody>
      </p:sp>
      <p:sp>
        <p:nvSpPr>
          <p:cNvPr id="97314" name="Text Box 34"/>
          <p:cNvSpPr txBox="1">
            <a:spLocks noChangeArrowheads="1"/>
          </p:cNvSpPr>
          <p:nvPr/>
        </p:nvSpPr>
        <p:spPr bwMode="auto">
          <a:xfrm>
            <a:off x="4724400" y="5181600"/>
            <a:ext cx="4191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574675"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en-US" sz="2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Nơi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hẹp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nhất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chưa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đầy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50 km.</a:t>
            </a:r>
          </a:p>
        </p:txBody>
      </p:sp>
      <p:sp>
        <p:nvSpPr>
          <p:cNvPr id="97315" name="Text Box 35"/>
          <p:cNvSpPr txBox="1">
            <a:spLocks noChangeArrowheads="1"/>
          </p:cNvSpPr>
          <p:nvPr/>
        </p:nvSpPr>
        <p:spPr bwMode="auto">
          <a:xfrm>
            <a:off x="4800600" y="5943600"/>
            <a:ext cx="41148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574675"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en-US" sz="2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Diện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7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tích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7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330.000 </a:t>
            </a:r>
            <a:r>
              <a:rPr lang="en-US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km 2</a:t>
            </a:r>
          </a:p>
        </p:txBody>
      </p:sp>
      <p:sp>
        <p:nvSpPr>
          <p:cNvPr id="97316" name="Text Box 36"/>
          <p:cNvSpPr txBox="1">
            <a:spLocks noChangeArrowheads="1"/>
          </p:cNvSpPr>
          <p:nvPr/>
        </p:nvSpPr>
        <p:spPr bwMode="auto">
          <a:xfrm>
            <a:off x="4787900" y="1727200"/>
            <a:ext cx="4267200" cy="830997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285750" algn="just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Nơi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hẹp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nhất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bao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nhiêu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ki-lô-mét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4775200" y="2565400"/>
            <a:ext cx="4267200" cy="1569660"/>
          </a:xfrm>
          <a:prstGeom prst="rect">
            <a:avLst/>
          </a:prstGeom>
          <a:solidFill>
            <a:srgbClr val="CCEC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975" indent="285750" algn="just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Quan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sát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bảng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liệu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ở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trang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68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biết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diện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tích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lãnh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thổ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khoảng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bao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nhiêu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km 2?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7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7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7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97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97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97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97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97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97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 animBg="1"/>
      <p:bldP spid="97286" grpId="0"/>
      <p:bldP spid="97310" grpId="0" animBg="1"/>
      <p:bldP spid="97311" grpId="0"/>
      <p:bldP spid="97312" grpId="0" animBg="1"/>
      <p:bldP spid="97313" grpId="0"/>
      <p:bldP spid="97314" grpId="0"/>
      <p:bldP spid="97315" grpId="0"/>
      <p:bldP spid="97316" grpId="0" animBg="1"/>
      <p:bldP spid="973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533400"/>
            <a:ext cx="4953000" cy="1066800"/>
          </a:xfrm>
        </p:spPr>
        <p:txBody>
          <a:bodyPr>
            <a:normAutofit fontScale="90000"/>
          </a:bodyPr>
          <a:lstStyle/>
          <a:p>
            <a:pPr marL="169863" eaLnBrk="1" hangingPunct="1"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Arial"/>
              </a:rPr>
              <a:t>KẾT LUẬN:</a:t>
            </a:r>
            <a:r>
              <a:rPr lang="en-US" sz="4000" b="1" dirty="0" smtClean="0">
                <a:latin typeface="Arial"/>
              </a:rPr>
              <a:t/>
            </a:r>
            <a:br>
              <a:rPr lang="en-US" sz="4000" b="1" dirty="0" smtClean="0">
                <a:latin typeface="Arial"/>
              </a:rPr>
            </a:br>
            <a:endParaRPr lang="en-US" sz="4000" b="1" dirty="0" smtClean="0">
              <a:latin typeface="Arial"/>
            </a:endParaRP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228600" y="1143000"/>
            <a:ext cx="8610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169863" eaLnBrk="1" hangingPunct="1"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đất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liền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nước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hẹp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ngang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chạy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dài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chiều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Bắc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– Nam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đường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bờ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biển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cong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như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hình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chữ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S.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Chiều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dài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từ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Bắc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vào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Nam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khoảng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1650 km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nơi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hẹp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nhất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chưa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đầy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50 km.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600200" y="54864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033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err="1" smtClean="0">
                <a:solidFill>
                  <a:srgbClr val="3333CC"/>
                </a:solidFill>
                <a:latin typeface="Arial"/>
              </a:rPr>
              <a:t>Vận</a:t>
            </a:r>
            <a:r>
              <a:rPr lang="en-US" b="1" dirty="0" smtClean="0">
                <a:solidFill>
                  <a:srgbClr val="3333CC"/>
                </a:solidFill>
                <a:latin typeface="Arial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/>
              </a:rPr>
              <a:t>dụng</a:t>
            </a:r>
            <a:r>
              <a:rPr lang="en-US" b="1" dirty="0" smtClean="0">
                <a:solidFill>
                  <a:srgbClr val="3333CC"/>
                </a:solidFill>
                <a:latin typeface="Arial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/>
              </a:rPr>
              <a:t>trải</a:t>
            </a:r>
            <a:r>
              <a:rPr lang="en-US" b="1" dirty="0" smtClean="0">
                <a:solidFill>
                  <a:srgbClr val="3333CC"/>
                </a:solidFill>
                <a:latin typeface="Arial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Arial"/>
              </a:rPr>
              <a:t>nghiệm</a:t>
            </a:r>
            <a:r>
              <a:rPr lang="en-US" b="1" dirty="0" smtClean="0">
                <a:solidFill>
                  <a:srgbClr val="3333CC"/>
                </a:solidFill>
                <a:latin typeface="Arial"/>
              </a:rPr>
              <a:t>:</a:t>
            </a:r>
          </a:p>
        </p:txBody>
      </p:sp>
      <p:sp>
        <p:nvSpPr>
          <p:cNvPr id="16396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762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*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Đánh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dấu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x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vào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ô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tr</a:t>
            </a:r>
            <a:r>
              <a:rPr lang="vi-VN" sz="2800" b="1" dirty="0" smtClean="0">
                <a:solidFill>
                  <a:srgbClr val="FF0000"/>
                </a:solidFill>
                <a:latin typeface="Arial"/>
              </a:rPr>
              <a:t>ư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ớc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Arial"/>
              </a:rPr>
              <a:t>đ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</a:rPr>
              <a:t>úng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</a:rPr>
              <a:t>:</a:t>
            </a:r>
            <a:endParaRPr lang="en-US" sz="2800" b="1" dirty="0" smtClean="0">
              <a:solidFill>
                <a:srgbClr val="FF0000"/>
              </a:solidFill>
              <a:latin typeface="Arial"/>
              <a:sym typeface="Wingdings" pitchFamily="2" charset="2"/>
            </a:endParaRP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0" y="1981200"/>
            <a:ext cx="9144000" cy="1077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Câu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1: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Từ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Bắc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vào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Nam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chiều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dài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của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nước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ta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là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:</a:t>
            </a:r>
            <a:endParaRPr lang="en-US" b="1" dirty="0">
              <a:solidFill>
                <a:srgbClr val="3333CC"/>
              </a:solidFill>
              <a:latin typeface="Arial"/>
            </a:endParaRPr>
          </a:p>
        </p:txBody>
      </p:sp>
      <p:sp>
        <p:nvSpPr>
          <p:cNvPr id="14342" name="Rectangle 36"/>
          <p:cNvSpPr>
            <a:spLocks noChangeArrowheads="1"/>
          </p:cNvSpPr>
          <p:nvPr/>
        </p:nvSpPr>
        <p:spPr bwMode="auto">
          <a:xfrm>
            <a:off x="1752600" y="27432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3" name="Rectangle 37"/>
          <p:cNvSpPr>
            <a:spLocks noChangeArrowheads="1"/>
          </p:cNvSpPr>
          <p:nvPr/>
        </p:nvSpPr>
        <p:spPr bwMode="auto">
          <a:xfrm>
            <a:off x="1752600" y="38862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4" name="Rectangle 38"/>
          <p:cNvSpPr>
            <a:spLocks noChangeArrowheads="1"/>
          </p:cNvSpPr>
          <p:nvPr/>
        </p:nvSpPr>
        <p:spPr bwMode="auto">
          <a:xfrm>
            <a:off x="1752600" y="49530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5" name="Rectangle 39"/>
          <p:cNvSpPr>
            <a:spLocks noChangeArrowheads="1"/>
          </p:cNvSpPr>
          <p:nvPr/>
        </p:nvSpPr>
        <p:spPr bwMode="auto">
          <a:xfrm>
            <a:off x="1752600" y="60198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6" name="Rectangle 40"/>
          <p:cNvSpPr>
            <a:spLocks noChangeArrowheads="1"/>
          </p:cNvSpPr>
          <p:nvPr/>
        </p:nvSpPr>
        <p:spPr bwMode="auto">
          <a:xfrm>
            <a:off x="3048000" y="27432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  <a:latin typeface="Arial" charset="0"/>
              </a:rPr>
              <a:t>1650 Km</a:t>
            </a:r>
          </a:p>
        </p:txBody>
      </p:sp>
      <p:sp>
        <p:nvSpPr>
          <p:cNvPr id="14347" name="Rectangle 41"/>
          <p:cNvSpPr>
            <a:spLocks noChangeArrowheads="1"/>
          </p:cNvSpPr>
          <p:nvPr/>
        </p:nvSpPr>
        <p:spPr bwMode="auto">
          <a:xfrm>
            <a:off x="3048000" y="49530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  <a:latin typeface="Arial" charset="0"/>
              </a:rPr>
              <a:t>1065 Km</a:t>
            </a:r>
          </a:p>
        </p:txBody>
      </p:sp>
      <p:sp>
        <p:nvSpPr>
          <p:cNvPr id="14348" name="Rectangle 42"/>
          <p:cNvSpPr>
            <a:spLocks noChangeArrowheads="1"/>
          </p:cNvSpPr>
          <p:nvPr/>
        </p:nvSpPr>
        <p:spPr bwMode="auto">
          <a:xfrm>
            <a:off x="3048000" y="38862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  <a:latin typeface="Arial" charset="0"/>
              </a:rPr>
              <a:t>1560 Km</a:t>
            </a:r>
          </a:p>
        </p:txBody>
      </p:sp>
      <p:sp>
        <p:nvSpPr>
          <p:cNvPr id="14349" name="Rectangle 43"/>
          <p:cNvSpPr>
            <a:spLocks noChangeArrowheads="1"/>
          </p:cNvSpPr>
          <p:nvPr/>
        </p:nvSpPr>
        <p:spPr bwMode="auto">
          <a:xfrm>
            <a:off x="3048000" y="60198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  <a:latin typeface="Arial" charset="0"/>
              </a:rPr>
              <a:t>1056 Km</a:t>
            </a:r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1752600" y="27432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2"/>
                </a:solidFill>
                <a:latin typeface="Arial" charset="0"/>
              </a:rPr>
              <a:t>X</a:t>
            </a:r>
          </a:p>
        </p:txBody>
      </p:sp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1752600" y="38862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1752600" y="49530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1" name="Rectangle 47"/>
          <p:cNvSpPr>
            <a:spLocks noChangeArrowheads="1"/>
          </p:cNvSpPr>
          <p:nvPr/>
        </p:nvSpPr>
        <p:spPr bwMode="auto">
          <a:xfrm>
            <a:off x="1752600" y="6019800"/>
            <a:ext cx="6858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8" grpId="0" animBg="1"/>
      <p:bldP spid="16429" grpId="0" animBg="1"/>
      <p:bldP spid="16430" grpId="0" animBg="1"/>
      <p:bldP spid="1643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600</TotalTime>
  <Words>651</Words>
  <Application>Microsoft PowerPoint</Application>
  <PresentationFormat>On-screen Show (4:3)</PresentationFormat>
  <Paragraphs>123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Civic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KẾT LUẬN: </vt:lpstr>
      <vt:lpstr>Vận dụng trải nghiệm:</vt:lpstr>
      <vt:lpstr>Câu 2:  Diện tích phần đất liền của nước ta là: </vt:lpstr>
      <vt:lpstr>Slide 11</vt:lpstr>
      <vt:lpstr>Thứ ba ngày 7 tháng 9 năm 2021 Địa lí Bài 1: Việt Nam- Đất nước chúng ta ( tr 66) </vt:lpstr>
      <vt:lpstr>Slide 13</vt:lpstr>
    </vt:vector>
  </TitlesOfParts>
  <Company>eProPC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</cp:lastModifiedBy>
  <cp:revision>23</cp:revision>
  <dcterms:created xsi:type="dcterms:W3CDTF">2008-09-22T10:27:53Z</dcterms:created>
  <dcterms:modified xsi:type="dcterms:W3CDTF">2021-10-28T07:59:00Z</dcterms:modified>
</cp:coreProperties>
</file>