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" saveSubsetFonts="1">
  <p:sldMasterIdLst>
    <p:sldMasterId id="2147483648" r:id="rId1"/>
  </p:sldMasterIdLst>
  <p:notesMasterIdLst>
    <p:notesMasterId r:id="rId10"/>
  </p:notesMasterIdLst>
  <p:sldIdLst>
    <p:sldId id="256" r:id="rId2"/>
    <p:sldId id="286" r:id="rId3"/>
    <p:sldId id="298" r:id="rId4"/>
    <p:sldId id="299" r:id="rId5"/>
    <p:sldId id="275" r:id="rId6"/>
    <p:sldId id="296" r:id="rId7"/>
    <p:sldId id="300" r:id="rId8"/>
    <p:sldId id="301" r:id="rId9"/>
  </p:sldIdLst>
  <p:sldSz cx="10972800" cy="6492875"/>
  <p:notesSz cx="6858000" cy="9144000"/>
  <p:defaultTextStyle>
    <a:defPPr>
      <a:defRPr lang="en-US"/>
    </a:defPPr>
    <a:lvl1pPr marL="0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8582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17164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75745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34328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92910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51492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10074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68656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5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AEC8"/>
    <a:srgbClr val="93CDDD"/>
    <a:srgbClr val="FCEC8E"/>
    <a:srgbClr val="00863D"/>
    <a:srgbClr val="F68426"/>
    <a:srgbClr val="FFC611"/>
    <a:srgbClr val="FFD347"/>
    <a:srgbClr val="FFD243"/>
    <a:srgbClr val="EBF6F9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93842" autoAdjust="0"/>
  </p:normalViewPr>
  <p:slideViewPr>
    <p:cSldViewPr>
      <p:cViewPr varScale="1">
        <p:scale>
          <a:sx n="66" d="100"/>
          <a:sy n="66" d="100"/>
        </p:scale>
        <p:origin x="732" y="52"/>
      </p:cViewPr>
      <p:guideLst>
        <p:guide orient="horz" pos="2045"/>
        <p:guide pos="3456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1813" y="685800"/>
            <a:ext cx="5794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58658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17315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75973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34630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793289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51947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10604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69262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1813" y="685800"/>
            <a:ext cx="5794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1813" y="685800"/>
            <a:ext cx="5794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017003"/>
            <a:ext cx="9326880" cy="13917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679296"/>
            <a:ext cx="7680960" cy="16592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1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75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3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9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5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10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68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60017"/>
            <a:ext cx="2468880" cy="55399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60017"/>
            <a:ext cx="7223760" cy="55399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172275"/>
            <a:ext cx="9326880" cy="1289557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751958"/>
            <a:ext cx="9326880" cy="142031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858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171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757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343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929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514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100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686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515005"/>
            <a:ext cx="4846320" cy="428499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515005"/>
            <a:ext cx="4846320" cy="428499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453383"/>
            <a:ext cx="4848226" cy="60570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8582" indent="0">
              <a:buNone/>
              <a:defRPr sz="2400" b="1"/>
            </a:lvl2pPr>
            <a:lvl3pPr marL="1117164" indent="0">
              <a:buNone/>
              <a:defRPr sz="2200" b="1"/>
            </a:lvl3pPr>
            <a:lvl4pPr marL="1675745" indent="0">
              <a:buNone/>
              <a:defRPr sz="2000" b="1"/>
            </a:lvl4pPr>
            <a:lvl5pPr marL="2234328" indent="0">
              <a:buNone/>
              <a:defRPr sz="2000" b="1"/>
            </a:lvl5pPr>
            <a:lvl6pPr marL="2792910" indent="0">
              <a:buNone/>
              <a:defRPr sz="2000" b="1"/>
            </a:lvl6pPr>
            <a:lvl7pPr marL="3351492" indent="0">
              <a:buNone/>
              <a:defRPr sz="2000" b="1"/>
            </a:lvl7pPr>
            <a:lvl8pPr marL="3910074" indent="0">
              <a:buNone/>
              <a:defRPr sz="2000" b="1"/>
            </a:lvl8pPr>
            <a:lvl9pPr marL="4468656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059082"/>
            <a:ext cx="4848226" cy="374091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3" y="1453383"/>
            <a:ext cx="4850130" cy="60570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8582" indent="0">
              <a:buNone/>
              <a:defRPr sz="2400" b="1"/>
            </a:lvl2pPr>
            <a:lvl3pPr marL="1117164" indent="0">
              <a:buNone/>
              <a:defRPr sz="2200" b="1"/>
            </a:lvl3pPr>
            <a:lvl4pPr marL="1675745" indent="0">
              <a:buNone/>
              <a:defRPr sz="2000" b="1"/>
            </a:lvl4pPr>
            <a:lvl5pPr marL="2234328" indent="0">
              <a:buNone/>
              <a:defRPr sz="2000" b="1"/>
            </a:lvl5pPr>
            <a:lvl6pPr marL="2792910" indent="0">
              <a:buNone/>
              <a:defRPr sz="2000" b="1"/>
            </a:lvl6pPr>
            <a:lvl7pPr marL="3351492" indent="0">
              <a:buNone/>
              <a:defRPr sz="2000" b="1"/>
            </a:lvl7pPr>
            <a:lvl8pPr marL="3910074" indent="0">
              <a:buNone/>
              <a:defRPr sz="2000" b="1"/>
            </a:lvl8pPr>
            <a:lvl9pPr marL="4468656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3" y="2059082"/>
            <a:ext cx="4850130" cy="374091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258512"/>
            <a:ext cx="3609976" cy="1100182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58515"/>
            <a:ext cx="6134100" cy="5541489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3" y="1358697"/>
            <a:ext cx="3609976" cy="4441307"/>
          </a:xfrm>
        </p:spPr>
        <p:txBody>
          <a:bodyPr/>
          <a:lstStyle>
            <a:lvl1pPr marL="0" indent="0">
              <a:buNone/>
              <a:defRPr sz="1700"/>
            </a:lvl1pPr>
            <a:lvl2pPr marL="558582" indent="0">
              <a:buNone/>
              <a:defRPr sz="1500"/>
            </a:lvl2pPr>
            <a:lvl3pPr marL="1117164" indent="0">
              <a:buNone/>
              <a:defRPr sz="1200"/>
            </a:lvl3pPr>
            <a:lvl4pPr marL="1675745" indent="0">
              <a:buNone/>
              <a:defRPr sz="1100"/>
            </a:lvl4pPr>
            <a:lvl5pPr marL="2234328" indent="0">
              <a:buNone/>
              <a:defRPr sz="1100"/>
            </a:lvl5pPr>
            <a:lvl6pPr marL="2792910" indent="0">
              <a:buNone/>
              <a:defRPr sz="1100"/>
            </a:lvl6pPr>
            <a:lvl7pPr marL="3351492" indent="0">
              <a:buNone/>
              <a:defRPr sz="1100"/>
            </a:lvl7pPr>
            <a:lvl8pPr marL="3910074" indent="0">
              <a:buNone/>
              <a:defRPr sz="1100"/>
            </a:lvl8pPr>
            <a:lvl9pPr marL="446865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545013"/>
            <a:ext cx="6583680" cy="53656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580150"/>
            <a:ext cx="6583680" cy="3895725"/>
          </a:xfrm>
        </p:spPr>
        <p:txBody>
          <a:bodyPr/>
          <a:lstStyle>
            <a:lvl1pPr marL="0" indent="0">
              <a:buNone/>
              <a:defRPr sz="3900"/>
            </a:lvl1pPr>
            <a:lvl2pPr marL="558582" indent="0">
              <a:buNone/>
              <a:defRPr sz="3400"/>
            </a:lvl2pPr>
            <a:lvl3pPr marL="1117164" indent="0">
              <a:buNone/>
              <a:defRPr sz="2900"/>
            </a:lvl3pPr>
            <a:lvl4pPr marL="1675745" indent="0">
              <a:buNone/>
              <a:defRPr sz="2400"/>
            </a:lvl4pPr>
            <a:lvl5pPr marL="2234328" indent="0">
              <a:buNone/>
              <a:defRPr sz="2400"/>
            </a:lvl5pPr>
            <a:lvl6pPr marL="2792910" indent="0">
              <a:buNone/>
              <a:defRPr sz="2400"/>
            </a:lvl6pPr>
            <a:lvl7pPr marL="3351492" indent="0">
              <a:buNone/>
              <a:defRPr sz="2400"/>
            </a:lvl7pPr>
            <a:lvl8pPr marL="3910074" indent="0">
              <a:buNone/>
              <a:defRPr sz="2400"/>
            </a:lvl8pPr>
            <a:lvl9pPr marL="4468656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081578"/>
            <a:ext cx="6583680" cy="762011"/>
          </a:xfrm>
        </p:spPr>
        <p:txBody>
          <a:bodyPr/>
          <a:lstStyle>
            <a:lvl1pPr marL="0" indent="0">
              <a:buNone/>
              <a:defRPr sz="1700"/>
            </a:lvl1pPr>
            <a:lvl2pPr marL="558582" indent="0">
              <a:buNone/>
              <a:defRPr sz="1500"/>
            </a:lvl2pPr>
            <a:lvl3pPr marL="1117164" indent="0">
              <a:buNone/>
              <a:defRPr sz="1200"/>
            </a:lvl3pPr>
            <a:lvl4pPr marL="1675745" indent="0">
              <a:buNone/>
              <a:defRPr sz="1100"/>
            </a:lvl4pPr>
            <a:lvl5pPr marL="2234328" indent="0">
              <a:buNone/>
              <a:defRPr sz="1100"/>
            </a:lvl5pPr>
            <a:lvl6pPr marL="2792910" indent="0">
              <a:buNone/>
              <a:defRPr sz="1100"/>
            </a:lvl6pPr>
            <a:lvl7pPr marL="3351492" indent="0">
              <a:buNone/>
              <a:defRPr sz="1100"/>
            </a:lvl7pPr>
            <a:lvl8pPr marL="3910074" indent="0">
              <a:buNone/>
              <a:defRPr sz="1100"/>
            </a:lvl8pPr>
            <a:lvl9pPr marL="446865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60017"/>
            <a:ext cx="9875520" cy="1082146"/>
          </a:xfrm>
          <a:prstGeom prst="rect">
            <a:avLst/>
          </a:prstGeom>
        </p:spPr>
        <p:txBody>
          <a:bodyPr vert="horz" lIns="111716" tIns="55859" rIns="111716" bIns="5585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15005"/>
            <a:ext cx="9875520" cy="4284997"/>
          </a:xfrm>
          <a:prstGeom prst="rect">
            <a:avLst/>
          </a:prstGeom>
        </p:spPr>
        <p:txBody>
          <a:bodyPr vert="horz" lIns="111716" tIns="55859" rIns="111716" bIns="5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017934"/>
            <a:ext cx="2560320" cy="345686"/>
          </a:xfrm>
          <a:prstGeom prst="rect">
            <a:avLst/>
          </a:prstGeom>
        </p:spPr>
        <p:txBody>
          <a:bodyPr vert="horz" lIns="111716" tIns="55859" rIns="111716" bIns="55859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017934"/>
            <a:ext cx="3474720" cy="345686"/>
          </a:xfrm>
          <a:prstGeom prst="rect">
            <a:avLst/>
          </a:prstGeom>
        </p:spPr>
        <p:txBody>
          <a:bodyPr vert="horz" lIns="111716" tIns="55859" rIns="111716" bIns="55859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017934"/>
            <a:ext cx="2560320" cy="345686"/>
          </a:xfrm>
          <a:prstGeom prst="rect">
            <a:avLst/>
          </a:prstGeom>
        </p:spPr>
        <p:txBody>
          <a:bodyPr vert="horz" lIns="111716" tIns="55859" rIns="111716" bIns="5585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17164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8936" indent="-418936" algn="l" defTabSz="1117164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07696" indent="-349114" algn="l" defTabSz="1117164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96455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55037" indent="-279292" algn="l" defTabSz="111716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513619" indent="-279292" algn="l" defTabSz="111716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2200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0782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89365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47947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8582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17164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75745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4328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2910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51492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074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68656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1358" y="-18483"/>
            <a:ext cx="11103169" cy="24534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1838" y="13580"/>
            <a:ext cx="11103169" cy="224347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24541"/>
            <a:ext cx="10972800" cy="168334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71688" y="2716713"/>
            <a:ext cx="6072312" cy="1230968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18162" y="2662943"/>
            <a:ext cx="1190798" cy="1252666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791562" y="-1071407"/>
            <a:ext cx="2963560" cy="289926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" y="225196"/>
            <a:ext cx="1609836" cy="1398612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8100" b="1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1680" y="610844"/>
            <a:ext cx="8595360" cy="893536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49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0960" y="2729999"/>
            <a:ext cx="1188720" cy="1204352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3400" b="1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11111" y="2889622"/>
            <a:ext cx="5630444" cy="815831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15509" y="4112155"/>
            <a:ext cx="4425603" cy="789976"/>
          </a:xfrm>
          <a:prstGeom prst="rect">
            <a:avLst/>
          </a:prstGeom>
          <a:noFill/>
        </p:spPr>
        <p:txBody>
          <a:bodyPr wrap="none" lIns="111776" tIns="55888" rIns="111776" bIns="5588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b="1" cap="all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14" y="4520101"/>
            <a:ext cx="1916539" cy="15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24541"/>
            <a:ext cx="10972800" cy="168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4726"/>
            <a:ext cx="10972800" cy="2642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" y="1418813"/>
            <a:ext cx="731520" cy="76952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88720" y="1531538"/>
            <a:ext cx="9418320" cy="974583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65760" y="365081"/>
            <a:ext cx="2651760" cy="668969"/>
            <a:chOff x="9566064" y="964372"/>
            <a:chExt cx="5446164" cy="698253"/>
          </a:xfrm>
        </p:grpSpPr>
        <p:sp>
          <p:nvSpPr>
            <p:cNvPr id="4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10"/>
            <p:cNvSpPr/>
            <p:nvPr/>
          </p:nvSpPr>
          <p:spPr>
            <a:xfrm>
              <a:off x="9774447" y="1018432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r>
                <a:rPr lang="en-US" sz="29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9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9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endPara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ounded Rectangular Callout 45"/>
          <p:cNvSpPr/>
          <p:nvPr/>
        </p:nvSpPr>
        <p:spPr>
          <a:xfrm>
            <a:off x="7130090" y="2404769"/>
            <a:ext cx="3385511" cy="1130241"/>
          </a:xfrm>
          <a:prstGeom prst="wedgeRoundRectCallout">
            <a:avLst>
              <a:gd name="adj1" fmla="val -38609"/>
              <a:gd name="adj2" fmla="val 8135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11776" tIns="55888" rIns="111776" bIns="55888" rtlCol="0" anchor="ctr"/>
          <a:lstStyle/>
          <a:p>
            <a:pPr algn="just">
              <a:lnSpc>
                <a:spcPct val="150000"/>
              </a:lnSpc>
            </a:pP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en-US" sz="34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68" l="125" r="100000">
                        <a14:foregroundMark x1="13125" y1="53202" x2="18250" y2="52463"/>
                        <a14:foregroundMark x1="26125" y1="60099" x2="38250" y2="38670"/>
                        <a14:foregroundMark x1="12125" y1="92857" x2="80125" y2="75369"/>
                        <a14:foregroundMark x1="79000" y1="91379" x2="90250" y2="98030"/>
                        <a14:foregroundMark x1="60500" y1="33990" x2="64875" y2="34729"/>
                        <a14:foregroundMark x1="58250" y1="47537" x2="73375" y2="45320"/>
                        <a14:foregroundMark x1="60625" y1="85222" x2="59250" y2="98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79" y="3150248"/>
            <a:ext cx="5833241" cy="311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6834"/>
            <a:ext cx="2667000" cy="22912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" y="1670469"/>
            <a:ext cx="10789920" cy="4852568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một cậu bé được bà sai đi chợ. Bà đưa cho cậu hai đồng và hai cái bát, dặn: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Cháu mua một đồng tương, một đồng mắm nhé!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 bé vâng dạ, đi ngay. Gần tới chợ, cậu bỗng hớt hải chạy về hỏi bà: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Bà ơi, bát nào đựng tương, bát nào đựng mắm?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phì cười: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Bát nào đựng tương, bát nào đựng mắm mà chẳng được.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 bé lại ra đi. Đến chợ, cậu lại ba chân bốn cẳng chạy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về, hỏi: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Nhưng đồng nào mua mắm, đồng nào mua tương ạ?</a:t>
            </a:r>
          </a:p>
          <a:p>
            <a:pPr algn="r"/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 Truyện cười dân gian Việt Nam)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4" y="37766"/>
            <a:ext cx="2670629" cy="148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24835" y="494307"/>
            <a:ext cx="2125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</a:t>
            </a:r>
            <a:endParaRPr lang="en-US" sz="5400" b="1" cap="none" spc="0" dirty="0">
              <a:ln w="11430"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69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àm an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-1"/>
            <a:ext cx="1113971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1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73761" y="360715"/>
            <a:ext cx="749339" cy="76952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80159" y="473439"/>
            <a:ext cx="9085734" cy="559085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just"/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6305220"/>
            <a:ext cx="10972800" cy="168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-24047"/>
            <a:ext cx="10972800" cy="2642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27976" r="22137" b="25794"/>
          <a:stretch/>
        </p:blipFill>
        <p:spPr bwMode="auto">
          <a:xfrm>
            <a:off x="648430" y="1418814"/>
            <a:ext cx="9390210" cy="455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8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33397" y="841669"/>
            <a:ext cx="5906002" cy="1165562"/>
          </a:xfrm>
          <a:prstGeom prst="rect">
            <a:avLst/>
          </a:prstGeom>
          <a:noFill/>
        </p:spPr>
        <p:txBody>
          <a:bodyPr wrap="none" lIns="111776" tIns="55888" rIns="111776" bIns="55888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6600" b="1" dirty="0" err="1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6600" b="1" dirty="0" err="1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66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3" b="9418"/>
          <a:stretch/>
        </p:blipFill>
        <p:spPr>
          <a:xfrm>
            <a:off x="2533397" y="1775998"/>
            <a:ext cx="6323531" cy="4720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850378">
            <a:off x="8898248" y="182842"/>
            <a:ext cx="2457552" cy="6609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9317364" y="496734"/>
            <a:ext cx="1994155" cy="660974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181710" y="446697"/>
            <a:ext cx="1829216" cy="6855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722" b="90000" l="50627" r="100000">
                        <a14:backgroundMark x1="96579" y1="70556" x2="92702" y2="8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709"/>
          <a:stretch/>
        </p:blipFill>
        <p:spPr>
          <a:xfrm>
            <a:off x="8858727" y="3200979"/>
            <a:ext cx="2248588" cy="38037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9588"/>
            <a:ext cx="2158463" cy="45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783469"/>
            <a:ext cx="10972800" cy="705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0972800" cy="34869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842327" y="1076277"/>
            <a:ext cx="4891469" cy="700204"/>
          </a:xfrm>
          <a:prstGeom prst="rect">
            <a:avLst/>
          </a:prstGeom>
          <a:noFill/>
        </p:spPr>
        <p:txBody>
          <a:bodyPr wrap="square" lIns="83832" tIns="41916" rIns="83832" bIns="41916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605548" y="2664787"/>
            <a:ext cx="9075973" cy="1647066"/>
          </a:xfrm>
          <a:prstGeom prst="rect">
            <a:avLst/>
          </a:prstGeom>
          <a:noFill/>
        </p:spPr>
        <p:txBody>
          <a:bodyPr wrap="square" lIns="83832" tIns="41916" rIns="83832" bIns="41916">
            <a:spAutoFit/>
          </a:bodyPr>
          <a:lstStyle/>
          <a:p>
            <a:pPr marL="419161" indent="-419161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thao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19161" indent="-419161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092" y="1788628"/>
            <a:ext cx="1903280" cy="153445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" y="4617039"/>
            <a:ext cx="2107406" cy="1875836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744" y="401295"/>
            <a:ext cx="1198730" cy="2048138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0" y="3588117"/>
            <a:ext cx="1198730" cy="2034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57" y="4765379"/>
            <a:ext cx="1001464" cy="155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783469"/>
            <a:ext cx="10972800" cy="705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0972800" cy="34869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092" y="1788628"/>
            <a:ext cx="1903280" cy="153445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" y="4617039"/>
            <a:ext cx="2107406" cy="1875836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744" y="401295"/>
            <a:ext cx="1198730" cy="2048138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0" y="3588117"/>
            <a:ext cx="1198730" cy="2034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57" y="4765379"/>
            <a:ext cx="1001464" cy="15589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1524000" y="2186678"/>
            <a:ext cx="7250831" cy="1994329"/>
          </a:xfrm>
          <a:prstGeom prst="rect">
            <a:avLst/>
          </a:prstGeom>
          <a:noFill/>
        </p:spPr>
        <p:txBody>
          <a:bodyPr wrap="square" lIns="83819" tIns="41910" rIns="83819" bIns="41910" rtlCol="0">
            <a:spAutoFit/>
          </a:bodyPr>
          <a:lstStyle/>
          <a:p>
            <a:pPr algn="ctr" defTabSz="838195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838195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47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244</Words>
  <Application>Microsoft Office PowerPoint</Application>
  <PresentationFormat>Custom</PresentationFormat>
  <Paragraphs>31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Nguyễn Thu Hường</cp:lastModifiedBy>
  <cp:revision>373</cp:revision>
  <dcterms:created xsi:type="dcterms:W3CDTF">2020-12-08T15:48:47Z</dcterms:created>
  <dcterms:modified xsi:type="dcterms:W3CDTF">2021-09-18T02:21:46Z</dcterms:modified>
</cp:coreProperties>
</file>