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6" r:id="rId3"/>
    <p:sldId id="292" r:id="rId4"/>
    <p:sldId id="300" r:id="rId5"/>
    <p:sldId id="294" r:id="rId6"/>
    <p:sldId id="275" r:id="rId7"/>
    <p:sldId id="296" r:id="rId8"/>
    <p:sldId id="298" r:id="rId9"/>
    <p:sldId id="299" r:id="rId10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49" autoAdjust="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C147F-AC46-4FCC-ABC1-68459C41ED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E18BD-2FC9-4AE8-AA21-2FC8DDD536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7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jpg"/><Relationship Id="rId4" Type="http://schemas.openxmlformats.org/officeDocument/2006/relationships/image" Target="../media/image12.emf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21540" y="2152115"/>
            <a:ext cx="6965260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6335" y="2109520"/>
            <a:ext cx="992332" cy="9923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83896"/>
            <a:ext cx="716280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20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87725" y="2289089"/>
            <a:ext cx="645841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6383" y="3257550"/>
            <a:ext cx="3254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36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36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36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36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3600" b="1" cap="all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45" y="3580715"/>
            <a:ext cx="1597116" cy="12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8600" y="112395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90600" y="1213247"/>
            <a:ext cx="78486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nhi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04800" y="289208"/>
            <a:ext cx="2209800" cy="529941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4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r>
                <a:rPr lang="en-US" sz="24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mở</a:t>
              </a:r>
              <a:r>
                <a:rPr lang="en-US" sz="24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rộng</a:t>
              </a:r>
              <a:endParaRPr lang="en-US" sz="24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5791200" y="1733550"/>
            <a:ext cx="2821259" cy="895350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66" y="2495550"/>
            <a:ext cx="486103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036" y="514350"/>
            <a:ext cx="618499" cy="9212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31391"/>
            <a:ext cx="701492" cy="11795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3965827"/>
            <a:ext cx="824621" cy="968123"/>
          </a:xfrm>
          <a:prstGeom prst="rect">
            <a:avLst/>
          </a:prstGeom>
        </p:spPr>
      </p:pic>
      <p:pic>
        <p:nvPicPr>
          <p:cNvPr id="21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548"/>
            <a:ext cx="1426521" cy="1033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3346725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Anh </a:t>
            </a:r>
            <a:r>
              <a:rPr lang="en-US" b="1" dirty="0" err="1">
                <a:solidFill>
                  <a:srgbClr val="002060"/>
                </a:solidFill>
              </a:rPr>
              <a:t>hùng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Trần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Quốc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Toản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9150"/>
            <a:ext cx="4253364" cy="309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1447800" y="4095750"/>
            <a:ext cx="360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đọc</a:t>
            </a:r>
            <a:r>
              <a:rPr lang="en-US" sz="2400" b="1" dirty="0">
                <a:solidFill>
                  <a:srgbClr val="002060"/>
                </a:solidFill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</a:rPr>
              <a:t>Bóp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nát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quả</a:t>
            </a:r>
            <a:r>
              <a:rPr lang="en-US" sz="2400" b="1" dirty="0">
                <a:solidFill>
                  <a:srgbClr val="002060"/>
                </a:solidFill>
              </a:rPr>
              <a:t> cam”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92" y="534611"/>
            <a:ext cx="2150292" cy="257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574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">
            <a:hlinkClick r:id="" action="ppaction://media"/>
            <a:extLst>
              <a:ext uri="{FF2B5EF4-FFF2-40B4-BE49-F238E27FC236}">
                <a16:creationId xmlns:a16="http://schemas.microsoft.com/office/drawing/2014/main" id="{A0A76A53-3497-4BF1-9DD4-8B0492AF6D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99" end="935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https://timgsa.baidu.com/timg?image&amp;quality=80&amp;size=b9999_10000&amp;sec=1503731140348&amp;di=95bb1541e248716a9ca7f8cd835c0af6&amp;imgtype=0&amp;src=http%3A%2F%2Fyuer.qpx.com%2Fuploads%2Fallimg%2F160819%2F1-160Q9141455206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27" y="3585457"/>
            <a:ext cx="811112" cy="882121"/>
          </a:xfrm>
          <a:prstGeom prst="rect">
            <a:avLst/>
          </a:prstGeom>
        </p:spPr>
      </p:pic>
      <p:pic>
        <p:nvPicPr>
          <p:cNvPr id="11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326" y="3392705"/>
            <a:ext cx="261375" cy="2611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rot="21416231">
            <a:off x="512332" y="2271762"/>
            <a:ext cx="990600" cy="2090140"/>
            <a:chOff x="537708" y="302902"/>
            <a:chExt cx="1801082" cy="4229330"/>
          </a:xfrm>
        </p:grpSpPr>
        <p:pic>
          <p:nvPicPr>
            <p:cNvPr id="15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62852" y="1705992"/>
              <a:ext cx="1575938" cy="2826240"/>
            </a:xfrm>
            <a:prstGeom prst="rect">
              <a:avLst/>
            </a:prstGeom>
          </p:spPr>
        </p:pic>
        <p:pic>
          <p:nvPicPr>
            <p:cNvPr id="16" name="图片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9491" flipH="1">
              <a:off x="537708" y="302902"/>
              <a:ext cx="1237688" cy="1543680"/>
            </a:xfrm>
            <a:prstGeom prst="rect">
              <a:avLst/>
            </a:prstGeom>
          </p:spPr>
        </p:pic>
      </p:grpSp>
      <p:pic>
        <p:nvPicPr>
          <p:cNvPr id="17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1583">
            <a:off x="8751958" y="2312043"/>
            <a:ext cx="439037" cy="438609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1801">
            <a:off x="-1116253" y="234294"/>
            <a:ext cx="618499" cy="921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26" y="436362"/>
            <a:ext cx="2971800" cy="418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57" y="259049"/>
            <a:ext cx="2135939" cy="2403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172200" y="2815904"/>
            <a:ext cx="249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Nữ</a:t>
            </a:r>
            <a:r>
              <a:rPr lang="en-US" sz="2000" dirty="0">
                <a:solidFill>
                  <a:srgbClr val="002060"/>
                </a:solidFill>
                <a:latin typeface="iCiel Mijas" pitchFamily="50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anh</a:t>
            </a:r>
            <a:r>
              <a:rPr lang="en-US" sz="2000" dirty="0">
                <a:solidFill>
                  <a:srgbClr val="002060"/>
                </a:solidFill>
                <a:latin typeface="iCiel Mijas" pitchFamily="50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hùng</a:t>
            </a:r>
            <a:r>
              <a:rPr lang="en-US" sz="2000" dirty="0">
                <a:solidFill>
                  <a:srgbClr val="002060"/>
                </a:solidFill>
                <a:latin typeface="iCiel Mijas" pitchFamily="50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Võ</a:t>
            </a:r>
            <a:r>
              <a:rPr lang="en-US" sz="2000" dirty="0">
                <a:solidFill>
                  <a:srgbClr val="002060"/>
                </a:solidFill>
                <a:latin typeface="iCiel Mijas" pitchFamily="50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Thị</a:t>
            </a:r>
            <a:r>
              <a:rPr lang="en-US" sz="2000" dirty="0">
                <a:solidFill>
                  <a:srgbClr val="002060"/>
                </a:solidFill>
                <a:latin typeface="iCiel Mijas" pitchFamily="50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iCiel Mijas" pitchFamily="50" charset="0"/>
              </a:rPr>
              <a:t>Sáu</a:t>
            </a:r>
            <a:endParaRPr lang="en-US" sz="2000" dirty="0">
              <a:solidFill>
                <a:srgbClr val="002060"/>
              </a:solidFill>
              <a:latin typeface="iCiel Mija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28134" y="2857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799" y="375047"/>
            <a:ext cx="757144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26191" r="21355" b="18254"/>
          <a:stretch/>
        </p:blipFill>
        <p:spPr bwMode="auto">
          <a:xfrm>
            <a:off x="1151378" y="930844"/>
            <a:ext cx="740228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1164" y="666750"/>
            <a:ext cx="4921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CÙNG TRAO ĐỔI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2111164" y="1406903"/>
            <a:ext cx="5269609" cy="3739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7415207" y="144843"/>
            <a:ext cx="2047960" cy="523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7764470" y="393501"/>
            <a:ext cx="1661796" cy="523608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151424" y="353862"/>
            <a:ext cx="1524347" cy="543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7382272" y="2535739"/>
            <a:ext cx="1873823" cy="3013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573"/>
            <a:ext cx="1798719" cy="36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701939" y="852600"/>
            <a:ext cx="407622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3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3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3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3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3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337957" y="2110980"/>
            <a:ext cx="635824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hặc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09" y="1416908"/>
            <a:ext cx="1586067" cy="1215562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" y="3657508"/>
            <a:ext cx="1756172" cy="1485992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20" y="317896"/>
            <a:ext cx="998942" cy="1622486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" y="2842420"/>
            <a:ext cx="998942" cy="1611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64" y="3775018"/>
            <a:ext cx="834553" cy="12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09" y="1416908"/>
            <a:ext cx="1586067" cy="1215562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" y="3657508"/>
            <a:ext cx="1756172" cy="1485992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20" y="317896"/>
            <a:ext cx="998942" cy="1622486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" y="2842420"/>
            <a:ext cx="998942" cy="1611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64" y="3775018"/>
            <a:ext cx="834553" cy="12349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799838" y="1441729"/>
            <a:ext cx="5724859" cy="900236"/>
          </a:xfrm>
          <a:prstGeom prst="rect">
            <a:avLst/>
          </a:prstGeom>
          <a:noFill/>
        </p:spPr>
        <p:txBody>
          <a:bodyPr wrap="square" lIns="68569" tIns="34285" rIns="68569" bIns="34285" rtlCol="0">
            <a:spAutoFit/>
          </a:bodyPr>
          <a:lstStyle/>
          <a:p>
            <a:pPr algn="ctr" defTabSz="685696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685696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841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129</Words>
  <Application>Microsoft Office PowerPoint</Application>
  <PresentationFormat>On-screen Show (16:9)</PresentationFormat>
  <Paragraphs>26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Rounded MT Bold</vt:lpstr>
      <vt:lpstr>Arial-Rounded</vt:lpstr>
      <vt:lpstr>Calibri</vt:lpstr>
      <vt:lpstr>iCiel Cadena</vt:lpstr>
      <vt:lpstr>iCiel Crocante</vt:lpstr>
      <vt:lpstr>iCiel Mijas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Thu Hường</cp:lastModifiedBy>
  <cp:revision>358</cp:revision>
  <dcterms:created xsi:type="dcterms:W3CDTF">2020-12-08T15:48:47Z</dcterms:created>
  <dcterms:modified xsi:type="dcterms:W3CDTF">2021-09-16T17:28:10Z</dcterms:modified>
</cp:coreProperties>
</file>