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sldIdLst>
    <p:sldId id="256" r:id="rId3"/>
    <p:sldId id="279" r:id="rId4"/>
    <p:sldId id="278" r:id="rId5"/>
    <p:sldId id="274" r:id="rId6"/>
    <p:sldId id="275" r:id="rId7"/>
    <p:sldId id="277" r:id="rId8"/>
    <p:sldId id="266" r:id="rId9"/>
    <p:sldId id="270"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3" d="100"/>
          <a:sy n="63" d="100"/>
        </p:scale>
        <p:origin x="5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1: Bạn nhỏ nhặt táo để vào bồn rửa.</a:t>
            </a: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2: Bạn nhỏ rửa táo với nước sạch.</a:t>
            </a: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Nêu suy nghĩ của em khi làm xong việc đó?</a:t>
            </a: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8"/>
            <a:ext cx="10619356" cy="373143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6740" y="4019777"/>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8"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383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222</Words>
  <Application>Microsoft Office PowerPoint</Application>
  <PresentationFormat>Widescreen</PresentationFormat>
  <Paragraphs>21</Paragraphs>
  <Slides>9</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Arial-Rounded</vt:lpstr>
      <vt:lpstr>Calibri</vt:lpstr>
      <vt:lpstr>Calibri Light</vt:lpstr>
      <vt:lpstr>iCiel Cadena</vt:lpstr>
      <vt:lpstr>iCiel Crocante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Thu Hường</cp:lastModifiedBy>
  <cp:revision>163</cp:revision>
  <dcterms:created xsi:type="dcterms:W3CDTF">2021-05-29T04:05:18Z</dcterms:created>
  <dcterms:modified xsi:type="dcterms:W3CDTF">2021-09-17T03:36:24Z</dcterms:modified>
</cp:coreProperties>
</file>