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93" r:id="rId2"/>
    <p:sldId id="394" r:id="rId3"/>
    <p:sldId id="416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F44A06"/>
    <a:srgbClr val="FF6600"/>
    <a:srgbClr val="0D97FF"/>
    <a:srgbClr val="F1F474"/>
    <a:srgbClr val="A2D668"/>
    <a:srgbClr val="FFFFFF"/>
    <a:srgbClr val="E84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tmp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tmp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tmp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tmp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tmp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tmp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tmp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tm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A23D06-CCFC-4D4E-A335-9E07EB958BD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E0E2E84C-FB94-4322-BBB4-6A92F0C780A3}">
      <dgm:prSet phldrT="[Text]" custT="1"/>
      <dgm:spPr/>
      <dgm:t>
        <a:bodyPr/>
        <a:lstStyle/>
        <a:p>
          <a:pPr algn="l"/>
          <a:endParaRPr lang="en-US" sz="2000" dirty="0">
            <a:solidFill>
              <a:schemeClr val="bg1"/>
            </a:solidFill>
          </a:endParaRPr>
        </a:p>
      </dgm:t>
    </dgm:pt>
    <dgm:pt modelId="{452BDD27-5647-44E7-91D4-22A7A477D6D7}" type="parTrans" cxnId="{DD79B348-8E62-4E20-BD32-BC92088F1D35}">
      <dgm:prSet/>
      <dgm:spPr/>
      <dgm:t>
        <a:bodyPr/>
        <a:lstStyle/>
        <a:p>
          <a:endParaRPr lang="en-US"/>
        </a:p>
      </dgm:t>
    </dgm:pt>
    <dgm:pt modelId="{CF30A0AF-B415-4634-8E6D-9A9BB393C985}" type="sibTrans" cxnId="{DD79B348-8E62-4E20-BD32-BC92088F1D35}">
      <dgm:prSet/>
      <dgm:spPr/>
      <dgm:t>
        <a:bodyPr/>
        <a:lstStyle/>
        <a:p>
          <a:endParaRPr lang="en-US"/>
        </a:p>
      </dgm:t>
    </dgm:pt>
    <dgm:pt modelId="{5B4690BD-AEAA-4B6E-9AD2-1AF5BE5015C2}" type="pres">
      <dgm:prSet presAssocID="{83A23D06-CCFC-4D4E-A335-9E07EB958BD1}" presName="Name0" presStyleCnt="0">
        <dgm:presLayoutVars>
          <dgm:dir/>
          <dgm:resizeHandles val="exact"/>
        </dgm:presLayoutVars>
      </dgm:prSet>
      <dgm:spPr/>
    </dgm:pt>
    <dgm:pt modelId="{FDF687D8-6BB4-498C-86ED-5214A4CD178C}" type="pres">
      <dgm:prSet presAssocID="{E0E2E84C-FB94-4322-BBB4-6A92F0C780A3}" presName="compNode" presStyleCnt="0"/>
      <dgm:spPr/>
    </dgm:pt>
    <dgm:pt modelId="{2B7E7E47-3752-4111-BCA0-74E1005BAA22}" type="pres">
      <dgm:prSet presAssocID="{E0E2E84C-FB94-4322-BBB4-6A92F0C780A3}" presName="pictRect" presStyleLbl="node1" presStyleIdx="0" presStyleCnt="1" custScaleX="223509" custScaleY="263408" custLinFactNeighborX="-4687" custLinFactNeighborY="-6470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Screen Clipping"/>
        </a:ext>
      </dgm:extLst>
    </dgm:pt>
    <dgm:pt modelId="{77AF33E1-3DDE-45A8-912E-BD51F06BEE70}" type="pres">
      <dgm:prSet presAssocID="{E0E2E84C-FB94-4322-BBB4-6A92F0C780A3}" presName="textRect" presStyleLbl="revTx" presStyleIdx="0" presStyleCnt="1" custScaleX="243827" custLinFactNeighborX="1654" custLinFactNeighborY="97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513232-ADED-41F0-8CD4-C2769EBD5C7B}" type="presOf" srcId="{E0E2E84C-FB94-4322-BBB4-6A92F0C780A3}" destId="{77AF33E1-3DDE-45A8-912E-BD51F06BEE70}" srcOrd="0" destOrd="0" presId="urn:microsoft.com/office/officeart/2005/8/layout/pList1"/>
    <dgm:cxn modelId="{01988021-92AA-45BD-B463-7F2701A8BA73}" type="presOf" srcId="{83A23D06-CCFC-4D4E-A335-9E07EB958BD1}" destId="{5B4690BD-AEAA-4B6E-9AD2-1AF5BE5015C2}" srcOrd="0" destOrd="0" presId="urn:microsoft.com/office/officeart/2005/8/layout/pList1"/>
    <dgm:cxn modelId="{DD79B348-8E62-4E20-BD32-BC92088F1D35}" srcId="{83A23D06-CCFC-4D4E-A335-9E07EB958BD1}" destId="{E0E2E84C-FB94-4322-BBB4-6A92F0C780A3}" srcOrd="0" destOrd="0" parTransId="{452BDD27-5647-44E7-91D4-22A7A477D6D7}" sibTransId="{CF30A0AF-B415-4634-8E6D-9A9BB393C985}"/>
    <dgm:cxn modelId="{FC7140AA-3FEF-4297-B8F9-71170C550D05}" type="presParOf" srcId="{5B4690BD-AEAA-4B6E-9AD2-1AF5BE5015C2}" destId="{FDF687D8-6BB4-498C-86ED-5214A4CD178C}" srcOrd="0" destOrd="0" presId="urn:microsoft.com/office/officeart/2005/8/layout/pList1"/>
    <dgm:cxn modelId="{E3A7207F-CB3C-4646-84A4-5C79E4EB5F70}" type="presParOf" srcId="{FDF687D8-6BB4-498C-86ED-5214A4CD178C}" destId="{2B7E7E47-3752-4111-BCA0-74E1005BAA22}" srcOrd="0" destOrd="0" presId="urn:microsoft.com/office/officeart/2005/8/layout/pList1"/>
    <dgm:cxn modelId="{DD5FA52F-CB91-4DE8-847D-3935B76D1802}" type="presParOf" srcId="{FDF687D8-6BB4-498C-86ED-5214A4CD178C}" destId="{77AF33E1-3DDE-45A8-912E-BD51F06BEE7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D9B953-8FB2-49EB-89FB-266255E73BEC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4BFFC9EB-A44E-46E9-9951-E2F201C30245}">
      <dgm:prSet phldrT="[Text]" custT="1"/>
      <dgm:spPr/>
      <dgm:t>
        <a:bodyPr/>
        <a:lstStyle/>
        <a:p>
          <a:pPr algn="ctr"/>
          <a:endParaRPr lang="en-US" sz="2000" dirty="0">
            <a:solidFill>
              <a:schemeClr val="bg1"/>
            </a:solidFill>
          </a:endParaRPr>
        </a:p>
      </dgm:t>
    </dgm:pt>
    <dgm:pt modelId="{1E750687-6036-4748-9BE4-121929DBD8E3}" type="parTrans" cxnId="{DB7559C1-8094-4A43-BDB3-25BAD1C3C6BA}">
      <dgm:prSet/>
      <dgm:spPr/>
      <dgm:t>
        <a:bodyPr/>
        <a:lstStyle/>
        <a:p>
          <a:endParaRPr lang="en-US"/>
        </a:p>
      </dgm:t>
    </dgm:pt>
    <dgm:pt modelId="{FCA32A8E-25ED-44D4-B9BF-0B2F69BE2E06}" type="sibTrans" cxnId="{DB7559C1-8094-4A43-BDB3-25BAD1C3C6BA}">
      <dgm:prSet/>
      <dgm:spPr/>
      <dgm:t>
        <a:bodyPr/>
        <a:lstStyle/>
        <a:p>
          <a:endParaRPr lang="en-US"/>
        </a:p>
      </dgm:t>
    </dgm:pt>
    <dgm:pt modelId="{2734CAB2-3439-4AB1-882D-2FD0BAE7E74D}" type="pres">
      <dgm:prSet presAssocID="{26D9B953-8FB2-49EB-89FB-266255E73BEC}" presName="Name0" presStyleCnt="0">
        <dgm:presLayoutVars>
          <dgm:dir/>
          <dgm:resizeHandles val="exact"/>
        </dgm:presLayoutVars>
      </dgm:prSet>
      <dgm:spPr/>
    </dgm:pt>
    <dgm:pt modelId="{6D1CB507-D8C9-4A0C-9CC4-8469B6D0D145}" type="pres">
      <dgm:prSet presAssocID="{4BFFC9EB-A44E-46E9-9951-E2F201C30245}" presName="compNode" presStyleCnt="0"/>
      <dgm:spPr/>
    </dgm:pt>
    <dgm:pt modelId="{66DD5A9B-5742-487A-934B-75027F070857}" type="pres">
      <dgm:prSet presAssocID="{4BFFC9EB-A44E-46E9-9951-E2F201C30245}" presName="pictRect" presStyleLbl="node1" presStyleIdx="0" presStyleCnt="1" custScaleX="101344" custScaleY="121769" custLinFactNeighborX="-1173" custLinFactNeighborY="-50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extLst>
        <a:ext uri="{E40237B7-FDA0-4F09-8148-C483321AD2D9}">
          <dgm14:cNvPr xmlns:dgm14="http://schemas.microsoft.com/office/drawing/2010/diagram" id="0" name="" descr="Screen Clipping"/>
        </a:ext>
      </dgm:extLst>
    </dgm:pt>
    <dgm:pt modelId="{AD978AC8-1B26-45C8-BE54-4248B612258E}" type="pres">
      <dgm:prSet presAssocID="{4BFFC9EB-A44E-46E9-9951-E2F201C30245}" presName="textRect" presStyleLbl="revTx" presStyleIdx="0" presStyleCnt="1" custScaleY="47044" custLinFactY="300000" custLinFactNeighborX="12288" custLinFactNeighborY="328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7559C1-8094-4A43-BDB3-25BAD1C3C6BA}" srcId="{26D9B953-8FB2-49EB-89FB-266255E73BEC}" destId="{4BFFC9EB-A44E-46E9-9951-E2F201C30245}" srcOrd="0" destOrd="0" parTransId="{1E750687-6036-4748-9BE4-121929DBD8E3}" sibTransId="{FCA32A8E-25ED-44D4-B9BF-0B2F69BE2E06}"/>
    <dgm:cxn modelId="{B5C5E4FC-CDD2-4533-85C2-2C3AD5A78FC6}" type="presOf" srcId="{4BFFC9EB-A44E-46E9-9951-E2F201C30245}" destId="{AD978AC8-1B26-45C8-BE54-4248B612258E}" srcOrd="0" destOrd="0" presId="urn:microsoft.com/office/officeart/2005/8/layout/pList1"/>
    <dgm:cxn modelId="{B556E8A7-02E1-4EFD-B420-7C45F0BEABB7}" type="presOf" srcId="{26D9B953-8FB2-49EB-89FB-266255E73BEC}" destId="{2734CAB2-3439-4AB1-882D-2FD0BAE7E74D}" srcOrd="0" destOrd="0" presId="urn:microsoft.com/office/officeart/2005/8/layout/pList1"/>
    <dgm:cxn modelId="{83B0FE84-2807-4ED5-B859-9194C90B60E7}" type="presParOf" srcId="{2734CAB2-3439-4AB1-882D-2FD0BAE7E74D}" destId="{6D1CB507-D8C9-4A0C-9CC4-8469B6D0D145}" srcOrd="0" destOrd="0" presId="urn:microsoft.com/office/officeart/2005/8/layout/pList1"/>
    <dgm:cxn modelId="{FC52D7FB-ABFA-46BC-885F-4B560E8F7521}" type="presParOf" srcId="{6D1CB507-D8C9-4A0C-9CC4-8469B6D0D145}" destId="{66DD5A9B-5742-487A-934B-75027F070857}" srcOrd="0" destOrd="0" presId="urn:microsoft.com/office/officeart/2005/8/layout/pList1"/>
    <dgm:cxn modelId="{A1E4A187-AA97-4B98-A837-E88A934A303B}" type="presParOf" srcId="{6D1CB507-D8C9-4A0C-9CC4-8469B6D0D145}" destId="{AD978AC8-1B26-45C8-BE54-4248B612258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D65B3F-E466-4BE4-B408-2ECCB177764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C8EE7B54-8273-43C3-AA84-AE209F4F0F73}">
      <dgm:prSet phldrT="[Text]" custT="1"/>
      <dgm:spPr/>
      <dgm:t>
        <a:bodyPr/>
        <a:lstStyle/>
        <a:p>
          <a:pPr algn="l"/>
          <a:endParaRPr lang="en-US" sz="2000" dirty="0">
            <a:solidFill>
              <a:schemeClr val="bg1"/>
            </a:solidFill>
          </a:endParaRPr>
        </a:p>
      </dgm:t>
    </dgm:pt>
    <dgm:pt modelId="{D761AC30-C4DE-4ECE-9011-F2394935F627}" type="sibTrans" cxnId="{C073502B-984D-4521-8FAF-55FF6A1DE65F}">
      <dgm:prSet/>
      <dgm:spPr/>
      <dgm:t>
        <a:bodyPr/>
        <a:lstStyle/>
        <a:p>
          <a:endParaRPr lang="en-US"/>
        </a:p>
      </dgm:t>
    </dgm:pt>
    <dgm:pt modelId="{3B4FBBF8-99D1-442D-B4CE-4718FA3A92CD}" type="parTrans" cxnId="{C073502B-984D-4521-8FAF-55FF6A1DE65F}">
      <dgm:prSet/>
      <dgm:spPr/>
      <dgm:t>
        <a:bodyPr/>
        <a:lstStyle/>
        <a:p>
          <a:endParaRPr lang="en-US"/>
        </a:p>
      </dgm:t>
    </dgm:pt>
    <dgm:pt modelId="{49E42D6D-1736-48FF-A4EE-2EA2A25D8996}" type="pres">
      <dgm:prSet presAssocID="{4FD65B3F-E466-4BE4-B408-2ECCB177764F}" presName="Name0" presStyleCnt="0">
        <dgm:presLayoutVars>
          <dgm:dir/>
          <dgm:resizeHandles val="exact"/>
        </dgm:presLayoutVars>
      </dgm:prSet>
      <dgm:spPr/>
    </dgm:pt>
    <dgm:pt modelId="{89F4D029-4AF6-4BBC-8D1F-F49FFBB14FD2}" type="pres">
      <dgm:prSet presAssocID="{C8EE7B54-8273-43C3-AA84-AE209F4F0F73}" presName="compNode" presStyleCnt="0"/>
      <dgm:spPr/>
    </dgm:pt>
    <dgm:pt modelId="{8BA573A5-8615-47C5-815E-A00EBF516A10}" type="pres">
      <dgm:prSet presAssocID="{C8EE7B54-8273-43C3-AA84-AE209F4F0F73}" presName="pictRect" presStyleLbl="node1" presStyleIdx="0" presStyleCnt="1" custScaleX="95413" custScaleY="113026" custLinFactNeighborX="-4769" custLinFactNeighborY="7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extLst>
        <a:ext uri="{E40237B7-FDA0-4F09-8148-C483321AD2D9}">
          <dgm14:cNvPr xmlns:dgm14="http://schemas.microsoft.com/office/drawing/2010/diagram" id="0" name="" descr="Screen Clipping"/>
        </a:ext>
      </dgm:extLst>
    </dgm:pt>
    <dgm:pt modelId="{115A0D3A-22A7-4CB6-927C-33FE2AB3873C}" type="pres">
      <dgm:prSet presAssocID="{C8EE7B54-8273-43C3-AA84-AE209F4F0F73}" presName="textRect" presStyleLbl="revTx" presStyleIdx="0" presStyleCnt="1" custScaleY="29580" custLinFactNeighborX="0" custLinFactNeighborY="-8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73502B-984D-4521-8FAF-55FF6A1DE65F}" srcId="{4FD65B3F-E466-4BE4-B408-2ECCB177764F}" destId="{C8EE7B54-8273-43C3-AA84-AE209F4F0F73}" srcOrd="0" destOrd="0" parTransId="{3B4FBBF8-99D1-442D-B4CE-4718FA3A92CD}" sibTransId="{D761AC30-C4DE-4ECE-9011-F2394935F627}"/>
    <dgm:cxn modelId="{023D6817-597D-4E77-A73F-E92A918FDAFF}" type="presOf" srcId="{C8EE7B54-8273-43C3-AA84-AE209F4F0F73}" destId="{115A0D3A-22A7-4CB6-927C-33FE2AB3873C}" srcOrd="0" destOrd="0" presId="urn:microsoft.com/office/officeart/2005/8/layout/pList1"/>
    <dgm:cxn modelId="{6D5712AE-1DEE-4B22-838A-F2A9F498977D}" type="presOf" srcId="{4FD65B3F-E466-4BE4-B408-2ECCB177764F}" destId="{49E42D6D-1736-48FF-A4EE-2EA2A25D8996}" srcOrd="0" destOrd="0" presId="urn:microsoft.com/office/officeart/2005/8/layout/pList1"/>
    <dgm:cxn modelId="{6EB289B6-B9D8-4F2C-8B8F-3455CCE12282}" type="presParOf" srcId="{49E42D6D-1736-48FF-A4EE-2EA2A25D8996}" destId="{89F4D029-4AF6-4BBC-8D1F-F49FFBB14FD2}" srcOrd="0" destOrd="0" presId="urn:microsoft.com/office/officeart/2005/8/layout/pList1"/>
    <dgm:cxn modelId="{59D7CE44-EF79-4C3A-A6DF-A25355F7FAE3}" type="presParOf" srcId="{89F4D029-4AF6-4BBC-8D1F-F49FFBB14FD2}" destId="{8BA573A5-8615-47C5-815E-A00EBF516A10}" srcOrd="0" destOrd="0" presId="urn:microsoft.com/office/officeart/2005/8/layout/pList1"/>
    <dgm:cxn modelId="{77B295E7-0C29-450F-962A-15D51F6FCC59}" type="presParOf" srcId="{89F4D029-4AF6-4BBC-8D1F-F49FFBB14FD2}" destId="{115A0D3A-22A7-4CB6-927C-33FE2AB3873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7F5DB6-6148-40CD-8EE8-D37328B5B79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8DA87A38-4691-48C5-87E9-B55A1CCEFB74}">
      <dgm:prSet phldrT="[Text]" custT="1"/>
      <dgm:spPr/>
      <dgm:t>
        <a:bodyPr/>
        <a:lstStyle/>
        <a:p>
          <a:pPr algn="l"/>
          <a:endParaRPr lang="en-US" sz="2000" dirty="0">
            <a:solidFill>
              <a:schemeClr val="bg1"/>
            </a:solidFill>
          </a:endParaRPr>
        </a:p>
      </dgm:t>
    </dgm:pt>
    <dgm:pt modelId="{D1CA242D-317F-4E50-835F-603229C50148}" type="parTrans" cxnId="{7B307114-F4EC-497C-BD1E-063FBC7E3459}">
      <dgm:prSet/>
      <dgm:spPr/>
      <dgm:t>
        <a:bodyPr/>
        <a:lstStyle/>
        <a:p>
          <a:endParaRPr lang="en-US"/>
        </a:p>
      </dgm:t>
    </dgm:pt>
    <dgm:pt modelId="{866A9AAA-94C6-4E9F-BD26-ABC9F56033FE}" type="sibTrans" cxnId="{7B307114-F4EC-497C-BD1E-063FBC7E3459}">
      <dgm:prSet/>
      <dgm:spPr/>
      <dgm:t>
        <a:bodyPr/>
        <a:lstStyle/>
        <a:p>
          <a:endParaRPr lang="en-US"/>
        </a:p>
      </dgm:t>
    </dgm:pt>
    <dgm:pt modelId="{E04D453C-3651-4A34-A3E5-D0A22E0A2DC7}" type="pres">
      <dgm:prSet presAssocID="{CF7F5DB6-6148-40CD-8EE8-D37328B5B793}" presName="Name0" presStyleCnt="0">
        <dgm:presLayoutVars>
          <dgm:dir/>
          <dgm:resizeHandles val="exact"/>
        </dgm:presLayoutVars>
      </dgm:prSet>
      <dgm:spPr/>
    </dgm:pt>
    <dgm:pt modelId="{F1092B09-F74E-4C14-8FE1-B8F1673AB8B9}" type="pres">
      <dgm:prSet presAssocID="{8DA87A38-4691-48C5-87E9-B55A1CCEFB74}" presName="compNode" presStyleCnt="0"/>
      <dgm:spPr/>
    </dgm:pt>
    <dgm:pt modelId="{B5F4531B-AD92-4424-8099-BC5A42CA0065}" type="pres">
      <dgm:prSet presAssocID="{8DA87A38-4691-48C5-87E9-B55A1CCEFB74}" presName="pictRect" presStyleLbl="node1" presStyleIdx="0" presStyleCnt="1" custScaleX="96770" custScaleY="122723" custLinFactNeighborX="-3126" custLinFactNeighborY="13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extLst>
        <a:ext uri="{E40237B7-FDA0-4F09-8148-C483321AD2D9}">
          <dgm14:cNvPr xmlns:dgm14="http://schemas.microsoft.com/office/drawing/2010/diagram" id="0" name="" descr="Screen Clipping"/>
        </a:ext>
      </dgm:extLst>
    </dgm:pt>
    <dgm:pt modelId="{5E92D4D9-E03E-4319-9E2B-1E3F9657436E}" type="pres">
      <dgm:prSet presAssocID="{8DA87A38-4691-48C5-87E9-B55A1CCEFB74}" presName="textRect" presStyleLbl="revTx" presStyleIdx="0" presStyleCnt="1" custScaleY="54660" custLinFactNeighborX="-21" custLinFactNeighborY="20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EAAEFE-738F-4E1B-8873-B510B3ED065A}" type="presOf" srcId="{CF7F5DB6-6148-40CD-8EE8-D37328B5B793}" destId="{E04D453C-3651-4A34-A3E5-D0A22E0A2DC7}" srcOrd="0" destOrd="0" presId="urn:microsoft.com/office/officeart/2005/8/layout/pList1"/>
    <dgm:cxn modelId="{5DBCC1CD-3843-4E2F-950F-489DDEEE6F28}" type="presOf" srcId="{8DA87A38-4691-48C5-87E9-B55A1CCEFB74}" destId="{5E92D4D9-E03E-4319-9E2B-1E3F9657436E}" srcOrd="0" destOrd="0" presId="urn:microsoft.com/office/officeart/2005/8/layout/pList1"/>
    <dgm:cxn modelId="{7B307114-F4EC-497C-BD1E-063FBC7E3459}" srcId="{CF7F5DB6-6148-40CD-8EE8-D37328B5B793}" destId="{8DA87A38-4691-48C5-87E9-B55A1CCEFB74}" srcOrd="0" destOrd="0" parTransId="{D1CA242D-317F-4E50-835F-603229C50148}" sibTransId="{866A9AAA-94C6-4E9F-BD26-ABC9F56033FE}"/>
    <dgm:cxn modelId="{F8794CAE-1E4B-4E14-A3F9-DB8D4AE9281E}" type="presParOf" srcId="{E04D453C-3651-4A34-A3E5-D0A22E0A2DC7}" destId="{F1092B09-F74E-4C14-8FE1-B8F1673AB8B9}" srcOrd="0" destOrd="0" presId="urn:microsoft.com/office/officeart/2005/8/layout/pList1"/>
    <dgm:cxn modelId="{E40F4C97-7FC9-4D39-8BC9-E74B6C8A98AE}" type="presParOf" srcId="{F1092B09-F74E-4C14-8FE1-B8F1673AB8B9}" destId="{B5F4531B-AD92-4424-8099-BC5A42CA0065}" srcOrd="0" destOrd="0" presId="urn:microsoft.com/office/officeart/2005/8/layout/pList1"/>
    <dgm:cxn modelId="{FAB16F6B-9678-4AAF-AB46-4EE746364B42}" type="presParOf" srcId="{F1092B09-F74E-4C14-8FE1-B8F1673AB8B9}" destId="{5E92D4D9-E03E-4319-9E2B-1E3F9657436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E7E47-3752-4111-BCA0-74E1005BAA22}">
      <dsp:nvSpPr>
        <dsp:cNvPr id="0" name=""/>
        <dsp:cNvSpPr/>
      </dsp:nvSpPr>
      <dsp:spPr>
        <a:xfrm>
          <a:off x="62586" y="0"/>
          <a:ext cx="2536727" cy="205980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F33E1-3DDE-45A8-912E-BD51F06BEE70}">
      <dsp:nvSpPr>
        <dsp:cNvPr id="0" name=""/>
        <dsp:cNvSpPr/>
      </dsp:nvSpPr>
      <dsp:spPr>
        <a:xfrm>
          <a:off x="964" y="2109344"/>
          <a:ext cx="2767327" cy="421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bg1"/>
            </a:solidFill>
          </a:endParaRPr>
        </a:p>
      </dsp:txBody>
      <dsp:txXfrm>
        <a:off x="964" y="2109344"/>
        <a:ext cx="2767327" cy="421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D5A9B-5742-487A-934B-75027F070857}">
      <dsp:nvSpPr>
        <dsp:cNvPr id="0" name=""/>
        <dsp:cNvSpPr/>
      </dsp:nvSpPr>
      <dsp:spPr>
        <a:xfrm>
          <a:off x="0" y="0"/>
          <a:ext cx="2558180" cy="211782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78AC8-1B26-45C8-BE54-4248B612258E}">
      <dsp:nvSpPr>
        <dsp:cNvPr id="0" name=""/>
        <dsp:cNvSpPr/>
      </dsp:nvSpPr>
      <dsp:spPr>
        <a:xfrm>
          <a:off x="36065" y="2177951"/>
          <a:ext cx="2524254" cy="440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bg1"/>
            </a:solidFill>
          </a:endParaRPr>
        </a:p>
      </dsp:txBody>
      <dsp:txXfrm>
        <a:off x="36065" y="2177951"/>
        <a:ext cx="2524254" cy="4405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573A5-8615-47C5-815E-A00EBF516A10}">
      <dsp:nvSpPr>
        <dsp:cNvPr id="0" name=""/>
        <dsp:cNvSpPr/>
      </dsp:nvSpPr>
      <dsp:spPr>
        <a:xfrm>
          <a:off x="0" y="40340"/>
          <a:ext cx="2511619" cy="2049952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A0D3A-22A7-4CB6-927C-33FE2AB3873C}">
      <dsp:nvSpPr>
        <dsp:cNvPr id="0" name=""/>
        <dsp:cNvSpPr/>
      </dsp:nvSpPr>
      <dsp:spPr>
        <a:xfrm>
          <a:off x="553" y="2216077"/>
          <a:ext cx="2632365" cy="288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bg1"/>
            </a:solidFill>
          </a:endParaRPr>
        </a:p>
      </dsp:txBody>
      <dsp:txXfrm>
        <a:off x="553" y="2216077"/>
        <a:ext cx="2632365" cy="288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4531B-AD92-4424-8099-BC5A42CA0065}">
      <dsp:nvSpPr>
        <dsp:cNvPr id="0" name=""/>
        <dsp:cNvSpPr/>
      </dsp:nvSpPr>
      <dsp:spPr>
        <a:xfrm>
          <a:off x="0" y="24930"/>
          <a:ext cx="2401294" cy="209821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2D4D9-E03E-4319-9E2B-1E3F9657436E}">
      <dsp:nvSpPr>
        <dsp:cNvPr id="0" name=""/>
        <dsp:cNvSpPr/>
      </dsp:nvSpPr>
      <dsp:spPr>
        <a:xfrm>
          <a:off x="0" y="2115308"/>
          <a:ext cx="2481445" cy="503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bg1"/>
            </a:solidFill>
          </a:endParaRPr>
        </a:p>
      </dsp:txBody>
      <dsp:txXfrm>
        <a:off x="0" y="2115308"/>
        <a:ext cx="2481445" cy="503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00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164938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1" y="-1170432"/>
            <a:ext cx="12223751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2351866" y="726732"/>
            <a:ext cx="7725833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MÔN TIẾNG VIỆT LỚP </a:t>
            </a:r>
            <a:r>
              <a:rPr lang="en-US" altLang="en-US" sz="4800" b="1" dirty="0" smtClean="0">
                <a:solidFill>
                  <a:srgbClr val="FF0000"/>
                </a:solidFill>
              </a:rPr>
              <a:t>3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5400" b="1" dirty="0" err="1">
                <a:solidFill>
                  <a:srgbClr val="0000CC"/>
                </a:solidFill>
              </a:rPr>
              <a:t>Phân</a:t>
            </a:r>
            <a:r>
              <a:rPr lang="en-US" altLang="en-US" sz="5400" b="1" dirty="0">
                <a:solidFill>
                  <a:srgbClr val="0000CC"/>
                </a:solidFill>
              </a:rPr>
              <a:t> </a:t>
            </a:r>
            <a:r>
              <a:rPr lang="en-US" altLang="en-US" sz="5400" b="1" dirty="0" err="1">
                <a:solidFill>
                  <a:srgbClr val="0000CC"/>
                </a:solidFill>
              </a:rPr>
              <a:t>môn</a:t>
            </a:r>
            <a:r>
              <a:rPr lang="en-US" altLang="en-US" sz="5400" b="1" dirty="0">
                <a:solidFill>
                  <a:srgbClr val="0000CC"/>
                </a:solidFill>
              </a:rPr>
              <a:t>: </a:t>
            </a:r>
            <a:r>
              <a:rPr lang="en-US" altLang="en-US" sz="5400" b="1" dirty="0" err="1">
                <a:solidFill>
                  <a:srgbClr val="0000CC"/>
                </a:solidFill>
              </a:rPr>
              <a:t>Tập</a:t>
            </a:r>
            <a:r>
              <a:rPr lang="en-US" altLang="en-US" sz="5400" b="1" dirty="0">
                <a:solidFill>
                  <a:srgbClr val="0000CC"/>
                </a:solidFill>
              </a:rPr>
              <a:t> </a:t>
            </a:r>
            <a:r>
              <a:rPr lang="en-US" altLang="en-US" sz="5400" b="1" dirty="0" err="1" smtClean="0">
                <a:solidFill>
                  <a:srgbClr val="0000CC"/>
                </a:solidFill>
              </a:rPr>
              <a:t>đọc</a:t>
            </a:r>
            <a:endParaRPr lang="en-US" altLang="en-US" sz="5400" b="1" dirty="0">
              <a:solidFill>
                <a:srgbClr val="0000CC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082923" y="2712001"/>
            <a:ext cx="5994400" cy="106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C00000"/>
                </a:solidFill>
              </a:rPr>
              <a:t>Tuần</a:t>
            </a:r>
            <a:r>
              <a:rPr lang="en-US" altLang="en-US" sz="4800" b="1" dirty="0">
                <a:solidFill>
                  <a:srgbClr val="C00000"/>
                </a:solidFill>
              </a:rPr>
              <a:t> 1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5153" y="0"/>
            <a:ext cx="847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smtClean="0"/>
              <a:t>TRƯỜNG TH NGỌC LÂM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54014" y="2413337"/>
            <a:ext cx="2917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GV: Nguyễn Lan Phương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2079893"/>
      </p:ext>
    </p:extLst>
  </p:cSld>
  <p:clrMapOvr>
    <a:masterClrMapping/>
  </p:clrMapOvr>
  <p:transition spd="slow" advTm="4933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7400" y="457201"/>
            <a:ext cx="2133600" cy="646113"/>
            <a:chOff x="2057400" y="457201"/>
            <a:chExt cx="2133600" cy="646113"/>
          </a:xfrm>
        </p:grpSpPr>
        <p:sp>
          <p:nvSpPr>
            <p:cNvPr id="7" name="Rounded Rectangle 6"/>
            <p:cNvSpPr/>
            <p:nvPr/>
          </p:nvSpPr>
          <p:spPr>
            <a:xfrm>
              <a:off x="2057400" y="457201"/>
              <a:ext cx="2133600" cy="6461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71" name="TextBox 5"/>
            <p:cNvSpPr txBox="1">
              <a:spLocks noChangeArrowheads="1"/>
            </p:cNvSpPr>
            <p:nvPr/>
          </p:nvSpPr>
          <p:spPr bwMode="auto">
            <a:xfrm>
              <a:off x="2286000" y="457201"/>
              <a:ext cx="19050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0000"/>
                  </a:solidFill>
                </a:rPr>
                <a:t>Khổ</a:t>
              </a:r>
              <a:r>
                <a:rPr lang="en-US" alt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3600" b="1" dirty="0" smtClean="0">
                  <a:solidFill>
                    <a:srgbClr val="FF0000"/>
                  </a:solidFill>
                </a:rPr>
                <a:t>2</a:t>
              </a:r>
              <a:endParaRPr lang="en-US" alt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3810000" y="1828800"/>
            <a:ext cx="5029200" cy="331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vi-VN" sz="3600" dirty="0" smtClean="0">
                <a:solidFill>
                  <a:schemeClr val="bg1"/>
                </a:solidFill>
              </a:rPr>
              <a:t>Đêm em nằm ngủ</a:t>
            </a:r>
            <a:br>
              <a:rPr lang="vi-VN" sz="3600" dirty="0" smtClean="0">
                <a:solidFill>
                  <a:schemeClr val="bg1"/>
                </a:solidFill>
              </a:rPr>
            </a:br>
            <a:r>
              <a:rPr lang="vi-VN" sz="3600" dirty="0" smtClean="0">
                <a:solidFill>
                  <a:schemeClr val="bg1"/>
                </a:solidFill>
              </a:rPr>
              <a:t>Hai hoa ngủ cùng</a:t>
            </a:r>
            <a:br>
              <a:rPr lang="vi-VN" sz="3600" dirty="0" smtClean="0">
                <a:solidFill>
                  <a:schemeClr val="bg1"/>
                </a:solidFill>
              </a:rPr>
            </a:br>
            <a:r>
              <a:rPr lang="vi-VN" sz="3600" dirty="0" smtClean="0">
                <a:solidFill>
                  <a:schemeClr val="bg1"/>
                </a:solidFill>
              </a:rPr>
              <a:t>Hoa thì bên má</a:t>
            </a:r>
            <a:br>
              <a:rPr lang="vi-VN" sz="3600" dirty="0" smtClean="0">
                <a:solidFill>
                  <a:schemeClr val="bg1"/>
                </a:solidFill>
              </a:rPr>
            </a:br>
            <a:r>
              <a:rPr lang="vi-VN" sz="3600" dirty="0" smtClean="0">
                <a:solidFill>
                  <a:schemeClr val="bg1"/>
                </a:solidFill>
              </a:rPr>
              <a:t>Hoa ấp cạnh l</a:t>
            </a:r>
            <a:r>
              <a:rPr lang="en-US" sz="3600" dirty="0" smtClean="0">
                <a:solidFill>
                  <a:schemeClr val="bg1"/>
                </a:solidFill>
              </a:rPr>
              <a:t>ò</a:t>
            </a:r>
            <a:r>
              <a:rPr lang="vi-VN" sz="3600" dirty="0" smtClean="0">
                <a:solidFill>
                  <a:schemeClr val="bg1"/>
                </a:solidFill>
              </a:rPr>
              <a:t>ng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105650" y="3705225"/>
            <a:ext cx="152400" cy="4540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20000" y="2097134"/>
            <a:ext cx="104775" cy="4333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548562" y="2881384"/>
            <a:ext cx="142875" cy="4524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672387" y="4464215"/>
            <a:ext cx="228600" cy="569120"/>
            <a:chOff x="7086600" y="4462463"/>
            <a:chExt cx="228600" cy="5461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086600" y="4462463"/>
              <a:ext cx="152400" cy="5191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162800" y="4489450"/>
              <a:ext cx="152400" cy="5191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3064256"/>
      </p:ext>
    </p:extLst>
  </p:cSld>
  <p:clrMapOvr>
    <a:masterClrMapping/>
  </p:clrMapOvr>
  <p:transition spd="slow" advTm="544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57400" y="457201"/>
            <a:ext cx="2133600" cy="646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2286000" y="457201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</a:rPr>
              <a:t>Khổ</a:t>
            </a:r>
            <a:r>
              <a:rPr lang="en-US" altLang="en-US" sz="3600" b="1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3810000" y="1828800"/>
            <a:ext cx="5029200" cy="331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dirty="0" err="1" smtClean="0">
                <a:solidFill>
                  <a:schemeClr val="bg1"/>
                </a:solidFill>
              </a:rPr>
              <a:t>Tay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em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đánh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răng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err="1" smtClean="0">
                <a:solidFill>
                  <a:schemeClr val="bg1"/>
                </a:solidFill>
              </a:rPr>
              <a:t>Răng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trắng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hoa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nhài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err="1" smtClean="0">
                <a:solidFill>
                  <a:schemeClr val="bg1"/>
                </a:solidFill>
              </a:rPr>
              <a:t>Tay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em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chải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tóc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err="1" smtClean="0">
                <a:solidFill>
                  <a:schemeClr val="bg1"/>
                </a:solidFill>
              </a:rPr>
              <a:t>Tóc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ngời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ánh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mai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105650" y="3705225"/>
            <a:ext cx="152400" cy="4540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20000" y="2097134"/>
            <a:ext cx="104775" cy="4333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672387" y="4464215"/>
            <a:ext cx="228600" cy="569120"/>
            <a:chOff x="7086600" y="4462463"/>
            <a:chExt cx="228600" cy="5461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086600" y="4462463"/>
              <a:ext cx="152400" cy="5191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162800" y="4489450"/>
              <a:ext cx="152400" cy="5191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234362" y="2759240"/>
            <a:ext cx="228600" cy="569120"/>
            <a:chOff x="7086600" y="4462463"/>
            <a:chExt cx="228600" cy="5461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7086600" y="4462463"/>
              <a:ext cx="152400" cy="5191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7162800" y="4489450"/>
              <a:ext cx="152400" cy="5191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6453411"/>
      </p:ext>
    </p:extLst>
  </p:cSld>
  <p:clrMapOvr>
    <a:masterClrMapping/>
  </p:clrMapOvr>
  <p:transition spd="slow" advTm="544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57400" y="457201"/>
            <a:ext cx="2133600" cy="646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2286000" y="457201"/>
            <a:ext cx="190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</a:rPr>
              <a:t>Khổ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4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3895724" y="1431773"/>
            <a:ext cx="54768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dirty="0" err="1" smtClean="0">
                <a:solidFill>
                  <a:schemeClr val="bg1"/>
                </a:solidFill>
              </a:rPr>
              <a:t>Giờ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em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ngồi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học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err="1" smtClean="0">
                <a:solidFill>
                  <a:schemeClr val="bg1"/>
                </a:solidFill>
              </a:rPr>
              <a:t>Bàn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tay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err="1" smtClean="0">
                <a:solidFill>
                  <a:schemeClr val="bg1"/>
                </a:solidFill>
              </a:rPr>
              <a:t>Nở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hoa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trên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giấy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err="1" smtClean="0">
                <a:solidFill>
                  <a:schemeClr val="bg1"/>
                </a:solidFill>
              </a:rPr>
              <a:t>Từng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hàng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486649" y="3270208"/>
            <a:ext cx="152400" cy="4540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458074" y="1678034"/>
            <a:ext cx="104775" cy="4333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910637" y="4016540"/>
            <a:ext cx="228600" cy="569120"/>
            <a:chOff x="7086600" y="4462463"/>
            <a:chExt cx="228600" cy="5461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086600" y="4462463"/>
              <a:ext cx="152400" cy="5191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162800" y="4489450"/>
              <a:ext cx="152400" cy="5191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7972424" y="2484295"/>
            <a:ext cx="152400" cy="4540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576886" y="2439882"/>
            <a:ext cx="247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siêng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76375" y="5105400"/>
            <a:ext cx="7972425" cy="1562100"/>
            <a:chOff x="1476375" y="5105400"/>
            <a:chExt cx="7972425" cy="1000125"/>
          </a:xfrm>
        </p:grpSpPr>
        <p:sp>
          <p:nvSpPr>
            <p:cNvPr id="4" name="Rounded Rectangle 3"/>
            <p:cNvSpPr/>
            <p:nvPr/>
          </p:nvSpPr>
          <p:spPr>
            <a:xfrm>
              <a:off x="1476375" y="5105400"/>
              <a:ext cx="7972425" cy="100012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19261" y="5276773"/>
              <a:ext cx="7191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28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iêng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8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262686" y="4063969"/>
            <a:ext cx="275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giăng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giăng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9260" y="5973741"/>
            <a:ext cx="719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iăng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giăng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805605"/>
      </p:ext>
    </p:extLst>
  </p:cSld>
  <p:clrMapOvr>
    <a:masterClrMapping/>
  </p:clrMapOvr>
  <p:transition spd="slow" advTm="544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57400" y="457201"/>
            <a:ext cx="2133600" cy="646113"/>
            <a:chOff x="2057400" y="457201"/>
            <a:chExt cx="2133600" cy="646113"/>
          </a:xfrm>
        </p:grpSpPr>
        <p:sp>
          <p:nvSpPr>
            <p:cNvPr id="7" name="Rounded Rectangle 6"/>
            <p:cNvSpPr/>
            <p:nvPr/>
          </p:nvSpPr>
          <p:spPr>
            <a:xfrm>
              <a:off x="2057400" y="457201"/>
              <a:ext cx="2133600" cy="6461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71" name="TextBox 5"/>
            <p:cNvSpPr txBox="1">
              <a:spLocks noChangeArrowheads="1"/>
            </p:cNvSpPr>
            <p:nvPr/>
          </p:nvSpPr>
          <p:spPr bwMode="auto">
            <a:xfrm>
              <a:off x="2286000" y="457201"/>
              <a:ext cx="19050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0000"/>
                  </a:solidFill>
                </a:rPr>
                <a:t>Khổ</a:t>
              </a:r>
              <a:r>
                <a:rPr lang="en-US" altLang="en-US" sz="3600" b="1" dirty="0">
                  <a:solidFill>
                    <a:srgbClr val="FF0000"/>
                  </a:solidFill>
                </a:rPr>
                <a:t> 5</a:t>
              </a:r>
            </a:p>
          </p:txBody>
        </p:sp>
      </p:grp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3809999" y="1828800"/>
            <a:ext cx="54768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3600" dirty="0" err="1">
                <a:solidFill>
                  <a:schemeClr val="bg1"/>
                </a:solidFill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3600" dirty="0" err="1">
                <a:solidFill>
                  <a:schemeClr val="bg1"/>
                </a:solidFill>
                <a:cs typeface="Arial" panose="020B0604020202020204" pitchFamily="34" charset="0"/>
              </a:rPr>
              <a:t>Nhìn</a:t>
            </a: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3600" dirty="0" err="1">
                <a:solidFill>
                  <a:schemeClr val="bg1"/>
                </a:solidFill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Arial" panose="020B0604020202020204" pitchFamily="34" charset="0"/>
              </a:rPr>
              <a:t>yêu</a:t>
            </a: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Arial" panose="020B0604020202020204" pitchFamily="34" charset="0"/>
              </a:rPr>
              <a:t>quý</a:t>
            </a: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Hai </a:t>
            </a:r>
            <a:r>
              <a:rPr lang="en-US" sz="3600" dirty="0" err="1">
                <a:solidFill>
                  <a:schemeClr val="bg1"/>
                </a:solidFill>
                <a:cs typeface="Arial" panose="020B0604020202020204" pitchFamily="34" charset="0"/>
              </a:rPr>
              <a:t>bàn</a:t>
            </a: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alt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167562" y="3726338"/>
            <a:ext cx="152400" cy="4540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381875" y="2049509"/>
            <a:ext cx="104775" cy="4333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167562" y="4421439"/>
            <a:ext cx="228600" cy="569120"/>
            <a:chOff x="7086600" y="4462463"/>
            <a:chExt cx="228600" cy="5461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086600" y="4462463"/>
              <a:ext cx="152400" cy="5191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162800" y="4489450"/>
              <a:ext cx="152400" cy="5191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7048499" y="2846245"/>
            <a:ext cx="152400" cy="4540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38798" y="2819899"/>
            <a:ext cx="1819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thỉ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857375" y="5582121"/>
            <a:ext cx="7896225" cy="904404"/>
            <a:chOff x="1857375" y="5362499"/>
            <a:chExt cx="7896225" cy="681703"/>
          </a:xfrm>
        </p:grpSpPr>
        <p:sp>
          <p:nvSpPr>
            <p:cNvPr id="15" name="Rounded Rectangle 14"/>
            <p:cNvSpPr/>
            <p:nvPr/>
          </p:nvSpPr>
          <p:spPr>
            <a:xfrm>
              <a:off x="1857375" y="5362499"/>
              <a:ext cx="7896225" cy="68170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9799" y="5535856"/>
              <a:ext cx="7191375" cy="334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hủ</a:t>
              </a:r>
              <a:r>
                <a:rPr lang="en-US" sz="28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thỉ</a:t>
              </a:r>
              <a:r>
                <a:rPr lang="en-US" sz="28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8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nhẹ</a:t>
              </a:r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vừa</a:t>
              </a:r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đủ</a:t>
              </a:r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endPara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63805234"/>
      </p:ext>
    </p:extLst>
  </p:cSld>
  <p:clrMapOvr>
    <a:masterClrMapping/>
  </p:clrMapOvr>
  <p:transition spd="slow" advTm="544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639824" y="1127760"/>
            <a:ext cx="33802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400" dirty="0">
                <a:solidFill>
                  <a:schemeClr val="bg1"/>
                </a:solidFill>
              </a:rPr>
              <a:t>Hai bàn tay em</a:t>
            </a:r>
            <a:r>
              <a:rPr lang="vi-VN" sz="2400" dirty="0" smtClean="0">
                <a:solidFill>
                  <a:schemeClr val="bg1"/>
                </a:solidFill>
              </a:rPr>
              <a:t/>
            </a:r>
            <a:br>
              <a:rPr lang="vi-VN" sz="2400" dirty="0" smtClean="0">
                <a:solidFill>
                  <a:schemeClr val="bg1"/>
                </a:solidFill>
              </a:rPr>
            </a:br>
            <a:r>
              <a:rPr lang="vi-VN" sz="2400" dirty="0">
                <a:solidFill>
                  <a:schemeClr val="bg1"/>
                </a:solidFill>
              </a:rPr>
              <a:t>Như hoa đầu cành</a:t>
            </a:r>
            <a:r>
              <a:rPr lang="vi-VN" sz="2400" dirty="0" smtClean="0">
                <a:solidFill>
                  <a:schemeClr val="bg1"/>
                </a:solidFill>
              </a:rPr>
              <a:t/>
            </a:r>
            <a:br>
              <a:rPr lang="vi-VN" sz="2400" dirty="0" smtClean="0">
                <a:solidFill>
                  <a:schemeClr val="bg1"/>
                </a:solidFill>
              </a:rPr>
            </a:br>
            <a:r>
              <a:rPr lang="vi-VN" sz="2400" dirty="0">
                <a:solidFill>
                  <a:schemeClr val="bg1"/>
                </a:solidFill>
              </a:rPr>
              <a:t>Hoa hồng hồng nụ</a:t>
            </a:r>
            <a:r>
              <a:rPr lang="vi-VN" sz="2400" dirty="0" smtClean="0">
                <a:solidFill>
                  <a:schemeClr val="bg1"/>
                </a:solidFill>
              </a:rPr>
              <a:t/>
            </a:r>
            <a:br>
              <a:rPr lang="vi-VN" sz="2400" dirty="0" smtClean="0">
                <a:solidFill>
                  <a:schemeClr val="bg1"/>
                </a:solidFill>
              </a:rPr>
            </a:br>
            <a:r>
              <a:rPr lang="vi-VN" sz="2400" dirty="0">
                <a:solidFill>
                  <a:schemeClr val="bg1"/>
                </a:solidFill>
              </a:rPr>
              <a:t>Cánh tròn ngón xinh</a:t>
            </a:r>
            <a:r>
              <a:rPr lang="vi-VN" sz="2400" dirty="0" smtClean="0">
                <a:solidFill>
                  <a:schemeClr val="bg1"/>
                </a:solidFill>
              </a:rPr>
              <a:t>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771132" y="1127760"/>
            <a:ext cx="33512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err="1">
                <a:solidFill>
                  <a:schemeClr val="bg1"/>
                </a:solidFill>
              </a:rPr>
              <a:t>Tay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đánh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răng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Răng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trắng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hoa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nhài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Tay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chải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tóc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Tóc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ngời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ánh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mai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272" y="137160"/>
            <a:ext cx="405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2056" y="6254496"/>
            <a:ext cx="2231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endParaRPr lang="en-US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9824" y="2965996"/>
            <a:ext cx="3069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vi-VN" sz="2400" dirty="0" smtClean="0">
                <a:solidFill>
                  <a:schemeClr val="bg1"/>
                </a:solidFill>
              </a:rPr>
              <a:t>Đêm em nằm ngủ</a:t>
            </a:r>
            <a:br>
              <a:rPr lang="vi-VN" sz="2400" dirty="0" smtClean="0">
                <a:solidFill>
                  <a:schemeClr val="bg1"/>
                </a:solidFill>
              </a:rPr>
            </a:br>
            <a:r>
              <a:rPr lang="vi-VN" sz="2400" dirty="0" smtClean="0">
                <a:solidFill>
                  <a:schemeClr val="bg1"/>
                </a:solidFill>
              </a:rPr>
              <a:t>Hai hoa ngủ cùng</a:t>
            </a:r>
            <a:br>
              <a:rPr lang="vi-VN" sz="2400" dirty="0" smtClean="0">
                <a:solidFill>
                  <a:schemeClr val="bg1"/>
                </a:solidFill>
              </a:rPr>
            </a:br>
            <a:r>
              <a:rPr lang="vi-VN" sz="2400" dirty="0" smtClean="0">
                <a:solidFill>
                  <a:schemeClr val="bg1"/>
                </a:solidFill>
              </a:rPr>
              <a:t>Hoa thì bên má</a:t>
            </a:r>
            <a:br>
              <a:rPr lang="vi-VN" sz="2400" dirty="0" smtClean="0">
                <a:solidFill>
                  <a:schemeClr val="bg1"/>
                </a:solidFill>
              </a:rPr>
            </a:br>
            <a:r>
              <a:rPr lang="vi-VN" sz="2400" dirty="0" smtClean="0">
                <a:solidFill>
                  <a:schemeClr val="bg1"/>
                </a:solidFill>
              </a:rPr>
              <a:t>Hoa ấp cạnh l</a:t>
            </a:r>
            <a:r>
              <a:rPr lang="en-US" sz="2400" dirty="0" smtClean="0">
                <a:solidFill>
                  <a:schemeClr val="bg1"/>
                </a:solidFill>
              </a:rPr>
              <a:t>ò</a:t>
            </a:r>
            <a:r>
              <a:rPr lang="vi-VN" sz="2400" dirty="0" smtClean="0">
                <a:solidFill>
                  <a:schemeClr val="bg1"/>
                </a:solidFill>
              </a:rPr>
              <a:t>ng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1132" y="2965996"/>
            <a:ext cx="3707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giăng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giăng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71132" y="4941481"/>
            <a:ext cx="2711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thỉ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02613" y="1060704"/>
            <a:ext cx="537211" cy="4485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1102613" y="2878977"/>
            <a:ext cx="537211" cy="4485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219062" y="1060704"/>
            <a:ext cx="537211" cy="4485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6216395" y="2938653"/>
            <a:ext cx="537211" cy="4485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6216394" y="4941481"/>
            <a:ext cx="537211" cy="4485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2" b="89021" l="0" r="100000">
                        <a14:foregroundMark x1="8900" y1="8473" x2="17100" y2="17064"/>
                        <a14:foregroundMark x1="92100" y1="8831" x2="87200" y2="24821"/>
                        <a14:foregroundMark x1="39000" y1="8831" x2="40400" y2="9905"/>
                        <a14:foregroundMark x1="40400" y1="7160" x2="41300" y2="7876"/>
                        <a14:foregroundMark x1="43300" y1="3938" x2="43900" y2="6802"/>
                        <a14:foregroundMark x1="48100" y1="2864" x2="48800" y2="6086"/>
                        <a14:foregroundMark x1="52300" y1="2864" x2="51500" y2="7160"/>
                        <a14:foregroundMark x1="55500" y1="5012" x2="54100" y2="6444"/>
                        <a14:foregroundMark x1="58600" y1="5370" x2="57200" y2="7876"/>
                        <a14:foregroundMark x1="60800" y1="8473" x2="58300" y2="9905"/>
                        <a14:foregroundMark x1="13500" y1="78043" x2="87400" y2="82697"/>
                        <a14:foregroundMark x1="10000" y1="84129" x2="78100" y2="86635"/>
                        <a14:backgroundMark x1="98900" y1="69570" x2="98700" y2="74821"/>
                        <a14:backgroundMark x1="1600" y1="69212" x2="3500" y2="72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292479" y="250868"/>
            <a:ext cx="11194545" cy="6301400"/>
          </a:xfrm>
          <a:prstGeom prst="rect">
            <a:avLst/>
          </a:prstGeom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899792" y="2197608"/>
            <a:ext cx="5394960" cy="12039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3017520" y="3401568"/>
            <a:ext cx="5434584" cy="84383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6315768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154679" y="276225"/>
            <a:ext cx="5897881" cy="2073783"/>
            <a:chOff x="2209800" y="33338"/>
            <a:chExt cx="4572000" cy="2233612"/>
          </a:xfrm>
        </p:grpSpPr>
        <p:sp>
          <p:nvSpPr>
            <p:cNvPr id="5" name="Cloud Callout 9"/>
            <p:cNvSpPr>
              <a:spLocks noChangeArrowheads="1"/>
            </p:cNvSpPr>
            <p:nvPr/>
          </p:nvSpPr>
          <p:spPr bwMode="auto">
            <a:xfrm>
              <a:off x="2209800" y="33338"/>
              <a:ext cx="4572000" cy="2233612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571500" eaLnBrk="0" hangingPunct="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defTabSz="571500" eaLnBrk="0" hangingPunct="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defTabSz="571500" eaLnBrk="0" hangingPunct="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defTabSz="571500" eaLnBrk="0" hangingPunct="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defTabSz="571500" eaLnBrk="0" hangingPunct="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571500" eaLnBrk="0" fontAlgn="base" hangingPunct="0"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571500" eaLnBrk="0" fontAlgn="base" hangingPunct="0"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571500" eaLnBrk="0" fontAlgn="base" hangingPunct="0"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571500" eaLnBrk="0" fontAlgn="base" hangingPunct="0"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endParaRPr lang="en-US" altLang="en-US" sz="28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2766883" y="611535"/>
              <a:ext cx="3581928" cy="92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en-US" sz="2800" b="0" dirty="0" err="1">
                  <a:latin typeface="Arial" panose="020B0604020202020204" pitchFamily="34" charset="0"/>
                </a:rPr>
                <a:t>Câu</a:t>
              </a:r>
              <a:r>
                <a:rPr lang="en-US" altLang="en-US" sz="2800" b="0" dirty="0">
                  <a:latin typeface="Arial" panose="020B0604020202020204" pitchFamily="34" charset="0"/>
                </a:rPr>
                <a:t> 1: </a:t>
              </a:r>
              <a:r>
                <a:rPr lang="nl-NL" sz="2800" b="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Hai bàn tay của bé được so sánh với gì?</a:t>
              </a:r>
              <a:endParaRPr lang="en-US" altLang="en-US" sz="2800" b="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1971675" y="3634935"/>
            <a:ext cx="8774112" cy="1689540"/>
            <a:chOff x="298657" y="3200489"/>
            <a:chExt cx="8454737" cy="2189530"/>
          </a:xfrm>
        </p:grpSpPr>
        <p:sp>
          <p:nvSpPr>
            <p:cNvPr id="8" name="Rounded Rectangle 7"/>
            <p:cNvSpPr/>
            <p:nvPr/>
          </p:nvSpPr>
          <p:spPr>
            <a:xfrm>
              <a:off x="298657" y="3200489"/>
              <a:ext cx="8454737" cy="218953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699441" y="3397823"/>
              <a:ext cx="7942831" cy="1794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alt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alt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nl-NL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 bàn tay bé được so sánh với những nụ hoa hồng ; những ngón tay xinh như những cánh </a:t>
              </a:r>
              <a:r>
                <a:rPr lang="nl-NL" sz="28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hoa.</a:t>
              </a:r>
              <a:endParaRPr lang="en-US" altLang="en-US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5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817288" y="195680"/>
            <a:ext cx="5641848" cy="1972056"/>
            <a:chOff x="2817288" y="195680"/>
            <a:chExt cx="5641848" cy="1972056"/>
          </a:xfrm>
        </p:grpSpPr>
        <p:sp>
          <p:nvSpPr>
            <p:cNvPr id="10242" name="Cloud Callout 9"/>
            <p:cNvSpPr>
              <a:spLocks noChangeArrowheads="1"/>
            </p:cNvSpPr>
            <p:nvPr/>
          </p:nvSpPr>
          <p:spPr bwMode="auto">
            <a:xfrm>
              <a:off x="2817288" y="195680"/>
              <a:ext cx="5641848" cy="1972056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defTabSz="5715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715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715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5715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5715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5715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5715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5715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5715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Tx/>
                <a:buNone/>
              </a:pPr>
              <a:endParaRPr lang="en-US" alt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75304" y="393192"/>
              <a:ext cx="4663440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FontTx/>
                <a:buNone/>
              </a:pPr>
              <a:r>
                <a:rPr lang="en-US" altLang="en-US" sz="28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altLang="en-US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nl-NL" sz="28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 bàn tay thân thiết với bé như  thế nào?</a:t>
              </a:r>
              <a:endParaRPr lang="en-US" alt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Diagram 12"/>
          <p:cNvGraphicFramePr/>
          <p:nvPr>
            <p:extLst/>
          </p:nvPr>
        </p:nvGraphicFramePr>
        <p:xfrm>
          <a:off x="349058" y="2753582"/>
          <a:ext cx="2768292" cy="2618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/>
          </p:nvPr>
        </p:nvGraphicFramePr>
        <p:xfrm>
          <a:off x="3420318" y="2753582"/>
          <a:ext cx="2560320" cy="2618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5" name="Diagram 14"/>
          <p:cNvGraphicFramePr/>
          <p:nvPr>
            <p:extLst/>
          </p:nvPr>
        </p:nvGraphicFramePr>
        <p:xfrm>
          <a:off x="6580278" y="2748533"/>
          <a:ext cx="2633472" cy="2618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6" name="Diagram 15"/>
          <p:cNvGraphicFramePr/>
          <p:nvPr>
            <p:extLst/>
          </p:nvPr>
        </p:nvGraphicFramePr>
        <p:xfrm>
          <a:off x="9605118" y="2748533"/>
          <a:ext cx="2482488" cy="2618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08" y="5031174"/>
            <a:ext cx="26618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 tối hai hoa ngủ cùng bé: hoa kề bên má, hoa ấp cạnh lòng. 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3124081" y="5036997"/>
            <a:ext cx="2970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 sáng, tay giúp bé đánh răng, chải tóc.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90498" y="5031174"/>
            <a:ext cx="31177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bé học, bàn tay siêng năng làm cho những hàng chữ như nở hoa trên giấy.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43566" y="5031174"/>
            <a:ext cx="26380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khi một mình, bé thủ thỉ tâm sự với đôi bàn tay như với bạn.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9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  <p:bldGraphic spid="15" grpId="0">
        <p:bldAsOne/>
      </p:bldGraphic>
      <p:bldGraphic spid="16" grpId="0">
        <p:bldAsOne/>
      </p:bldGraphic>
      <p:bldP spid="19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loud Callout 9"/>
          <p:cNvSpPr>
            <a:spLocks noChangeArrowheads="1"/>
          </p:cNvSpPr>
          <p:nvPr/>
        </p:nvSpPr>
        <p:spPr bwMode="auto">
          <a:xfrm>
            <a:off x="2834640" y="545592"/>
            <a:ext cx="6163056" cy="2743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776472" y="128016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 thích nhất khổ thơ nào? Vì sao?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00+ Hình nền PowerPoint đẹp nhất - Hedieuhanh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1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: Góc Tròn 4"/>
          <p:cNvSpPr/>
          <p:nvPr/>
        </p:nvSpPr>
        <p:spPr bwMode="auto">
          <a:xfrm>
            <a:off x="1981200" y="1766888"/>
            <a:ext cx="8382000" cy="1588960"/>
          </a:xfrm>
          <a:prstGeom prst="roundRect">
            <a:avLst>
              <a:gd name="adj" fmla="val 21282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nl-NL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thơ nói lên đôi bàn tay rất đẹp, có ích và đáng yêu.</a:t>
            </a:r>
            <a:endParaRPr lang="en-US" alt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: Góc Tròn 3"/>
          <p:cNvSpPr>
            <a:spLocks noChangeArrowheads="1"/>
          </p:cNvSpPr>
          <p:nvPr/>
        </p:nvSpPr>
        <p:spPr bwMode="auto">
          <a:xfrm>
            <a:off x="4038600" y="381000"/>
            <a:ext cx="4343400" cy="762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NỘI DUNG</a:t>
            </a:r>
            <a:endParaRPr lang="vi-VN" altLang="en-US" sz="4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5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44" y="0"/>
            <a:ext cx="10464800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72944" y="1185681"/>
            <a:ext cx="7162800" cy="24622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</a:t>
            </a:r>
            <a:r>
              <a:rPr lang="en-US" sz="4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</a:p>
          <a:p>
            <a:pPr algn="ctr">
              <a:defRPr/>
            </a:pPr>
            <a:r>
              <a:rPr lang="en-US" sz="6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6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6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6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6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75904" y="3038157"/>
            <a:ext cx="148132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Huy</a:t>
            </a:r>
            <a:r>
              <a:rPr lang="en-US" altLang="en-US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Cận</a:t>
            </a:r>
            <a:endParaRPr lang="en-US" altLang="en-US" sz="24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3756" y="3893558"/>
            <a:ext cx="2924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 7 – SGK </a:t>
            </a:r>
            <a:r>
              <a:rPr lang="en-US" b="1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b="1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b="1" i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67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loud Callout 9"/>
          <p:cNvSpPr>
            <a:spLocks noChangeArrowheads="1"/>
          </p:cNvSpPr>
          <p:nvPr/>
        </p:nvSpPr>
        <p:spPr bwMode="auto">
          <a:xfrm>
            <a:off x="2084832" y="1139952"/>
            <a:ext cx="7763256" cy="27432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71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90672" y="1736967"/>
            <a:ext cx="6373368" cy="2057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2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 ngày đôi bàn tay giúp em làm những việc gì? Các em giữ gìn đôi bàn tay của mình như thế nào?</a:t>
            </a:r>
            <a:endParaRPr lang="en-US" sz="2800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2" b="89021" l="0" r="100000">
                        <a14:foregroundMark x1="8900" y1="8473" x2="17100" y2="17064"/>
                        <a14:foregroundMark x1="92100" y1="8831" x2="87200" y2="24821"/>
                        <a14:foregroundMark x1="39000" y1="8831" x2="40400" y2="9905"/>
                        <a14:foregroundMark x1="40400" y1="7160" x2="41300" y2="7876"/>
                        <a14:foregroundMark x1="43300" y1="3938" x2="43900" y2="6802"/>
                        <a14:foregroundMark x1="48100" y1="2864" x2="48800" y2="6086"/>
                        <a14:foregroundMark x1="52300" y1="2864" x2="51500" y2="7160"/>
                        <a14:foregroundMark x1="55500" y1="5012" x2="54100" y2="6444"/>
                        <a14:foregroundMark x1="58600" y1="5370" x2="57200" y2="7876"/>
                        <a14:foregroundMark x1="60800" y1="8473" x2="58300" y2="9905"/>
                        <a14:foregroundMark x1="13500" y1="78043" x2="87400" y2="82697"/>
                        <a14:foregroundMark x1="10000" y1="84129" x2="78100" y2="86635"/>
                        <a14:backgroundMark x1="98900" y1="69570" x2="98700" y2="74821"/>
                        <a14:backgroundMark x1="1600" y1="69212" x2="3500" y2="72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471295" y="323088"/>
            <a:ext cx="11194545" cy="6301400"/>
          </a:xfrm>
          <a:prstGeom prst="rect">
            <a:avLst/>
          </a:prstGeom>
        </p:spPr>
      </p:pic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3154680" y="1993984"/>
            <a:ext cx="5526024" cy="147980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3840480" y="3365288"/>
            <a:ext cx="4456176" cy="116586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Arial" panose="020B0604020202020204" pitchFamily="34" charset="0"/>
                <a:cs typeface="Arial" panose="020B0604020202020204" pitchFamily="34" charset="0"/>
              </a:rPr>
              <a:t>HỌC THUỘC LÒNG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994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4" y="5490745"/>
            <a:ext cx="876317" cy="132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8" y="6524508"/>
            <a:ext cx="535430" cy="39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59" y="5518011"/>
            <a:ext cx="774130" cy="132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1" y="6006609"/>
            <a:ext cx="342192" cy="29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227" y="6551034"/>
            <a:ext cx="462966" cy="30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369" y="5480669"/>
            <a:ext cx="418682" cy="37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115" y="134532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24A5B3-4FC6-4B1B-B3FD-8E41D1104C1F}"/>
              </a:ext>
            </a:extLst>
          </p:cNvPr>
          <p:cNvSpPr/>
          <p:nvPr/>
        </p:nvSpPr>
        <p:spPr>
          <a:xfrm>
            <a:off x="2911814" y="467362"/>
            <a:ext cx="5765842" cy="76944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kumimoji="0" lang="en-US" sz="44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44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kumimoji="0" lang="en-US" sz="4400" b="1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_Văn_Bản 3"/>
          <p:cNvSpPr txBox="1">
            <a:spLocks noChangeArrowheads="1"/>
          </p:cNvSpPr>
          <p:nvPr/>
        </p:nvSpPr>
        <p:spPr bwMode="auto">
          <a:xfrm>
            <a:off x="2370710" y="1743625"/>
            <a:ext cx="783801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1. </a:t>
            </a:r>
            <a:r>
              <a:rPr lang="en-US" altLang="en-US" dirty="0" err="1" smtClean="0">
                <a:solidFill>
                  <a:schemeClr val="bg1"/>
                </a:solidFill>
              </a:rPr>
              <a:t>Học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thuộc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lòng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bài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thơ</a:t>
            </a:r>
            <a:r>
              <a:rPr lang="en-US" altLang="en-US" dirty="0" smtClean="0">
                <a:solidFill>
                  <a:schemeClr val="bg1"/>
                </a:solidFill>
              </a:rPr>
              <a:t>. </a:t>
            </a:r>
            <a:r>
              <a:rPr lang="en-US" altLang="en-US" dirty="0" err="1" smtClean="0">
                <a:solidFill>
                  <a:schemeClr val="bg1"/>
                </a:solidFill>
              </a:rPr>
              <a:t>Đọc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thuộc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lòng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cho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người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thân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nghe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  <a:endParaRPr lang="en-US" altLang="en-US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2</a:t>
            </a:r>
            <a:r>
              <a:rPr lang="en-US" altLang="en-US" dirty="0">
                <a:solidFill>
                  <a:schemeClr val="bg1"/>
                </a:solidFill>
              </a:rPr>
              <a:t>. </a:t>
            </a:r>
            <a:r>
              <a:rPr lang="en-US" altLang="en-US" dirty="0" err="1">
                <a:solidFill>
                  <a:schemeClr val="bg1"/>
                </a:solidFill>
              </a:rPr>
              <a:t>Chuẩn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bị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bài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err="1">
                <a:solidFill>
                  <a:schemeClr val="bg1"/>
                </a:solidFill>
              </a:rPr>
              <a:t>sau</a:t>
            </a:r>
            <a:r>
              <a:rPr lang="en-US" altLang="en-US" dirty="0">
                <a:solidFill>
                  <a:schemeClr val="bg1"/>
                </a:solidFill>
              </a:rPr>
              <a:t> : </a:t>
            </a:r>
            <a:r>
              <a:rPr lang="en-US" altLang="en-US" dirty="0" smtClean="0">
                <a:solidFill>
                  <a:schemeClr val="bg1"/>
                </a:solidFill>
              </a:rPr>
              <a:t>Ai </a:t>
            </a:r>
            <a:r>
              <a:rPr lang="en-US" altLang="en-US" dirty="0" err="1" smtClean="0">
                <a:solidFill>
                  <a:schemeClr val="bg1"/>
                </a:solidFill>
              </a:rPr>
              <a:t>có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lỗi</a:t>
            </a:r>
            <a:r>
              <a:rPr lang="en-US" altLang="en-US" dirty="0" smtClean="0">
                <a:solidFill>
                  <a:schemeClr val="bg1"/>
                </a:solidFill>
              </a:rPr>
              <a:t>?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72854"/>
      </p:ext>
    </p:extLst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WordArt 11"/>
          <p:cNvSpPr>
            <a:spLocks noChangeArrowheads="1" noChangeShapeType="1" noTextEdit="1"/>
          </p:cNvSpPr>
          <p:nvPr/>
        </p:nvSpPr>
        <p:spPr bwMode="auto">
          <a:xfrm>
            <a:off x="690033" y="1676400"/>
            <a:ext cx="10566400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4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Tạm biệt và hẹn gặp lại các con!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4384358"/>
      </p:ext>
    </p:extLst>
  </p:cSld>
  <p:clrMapOvr>
    <a:masterClrMapping/>
  </p:clrMapOvr>
  <p:transition spd="slow" advTm="410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lock Arc 16"/>
          <p:cNvSpPr/>
          <p:nvPr/>
        </p:nvSpPr>
        <p:spPr>
          <a:xfrm>
            <a:off x="-3004305" y="756165"/>
            <a:ext cx="5870054" cy="5870054"/>
          </a:xfrm>
          <a:prstGeom prst="blockArc">
            <a:avLst>
              <a:gd name="adj1" fmla="val 18202146"/>
              <a:gd name="adj2" fmla="val 3361152"/>
              <a:gd name="adj3" fmla="val 382"/>
            </a:avLst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hemeClr val="accent4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Group 25"/>
          <p:cNvGrpSpPr/>
          <p:nvPr/>
        </p:nvGrpSpPr>
        <p:grpSpPr>
          <a:xfrm>
            <a:off x="1684955" y="1399520"/>
            <a:ext cx="9520511" cy="4460902"/>
            <a:chOff x="1430431" y="1468540"/>
            <a:chExt cx="9520511" cy="4460902"/>
          </a:xfrm>
        </p:grpSpPr>
        <p:sp>
          <p:nvSpPr>
            <p:cNvPr id="18" name="Freeform 17"/>
            <p:cNvSpPr/>
            <p:nvPr/>
          </p:nvSpPr>
          <p:spPr>
            <a:xfrm>
              <a:off x="2218797" y="3324256"/>
              <a:ext cx="8732145" cy="871912"/>
            </a:xfrm>
            <a:custGeom>
              <a:avLst/>
              <a:gdLst>
                <a:gd name="connsiteX0" fmla="*/ 0 w 8732145"/>
                <a:gd name="connsiteY0" fmla="*/ 0 h 871912"/>
                <a:gd name="connsiteX1" fmla="*/ 8732145 w 8732145"/>
                <a:gd name="connsiteY1" fmla="*/ 0 h 871912"/>
                <a:gd name="connsiteX2" fmla="*/ 8732145 w 8732145"/>
                <a:gd name="connsiteY2" fmla="*/ 871912 h 871912"/>
                <a:gd name="connsiteX3" fmla="*/ 0 w 8732145"/>
                <a:gd name="connsiteY3" fmla="*/ 871912 h 871912"/>
                <a:gd name="connsiteX4" fmla="*/ 0 w 8732145"/>
                <a:gd name="connsiteY4" fmla="*/ 0 h 87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2145" h="871912">
                  <a:moveTo>
                    <a:pt x="0" y="0"/>
                  </a:moveTo>
                  <a:lnTo>
                    <a:pt x="8732145" y="0"/>
                  </a:lnTo>
                  <a:lnTo>
                    <a:pt x="8732145" y="871912"/>
                  </a:lnTo>
                  <a:lnTo>
                    <a:pt x="0" y="87191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2081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b="1" kern="12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thuộc</a:t>
              </a:r>
              <a:r>
                <a:rPr lang="en-US" sz="2400" b="1" kern="12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lòng</a:t>
              </a:r>
              <a:r>
                <a:rPr lang="en-US" sz="2400" b="1" kern="12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kern="12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thơ</a:t>
              </a:r>
              <a:r>
                <a:rPr lang="en-US" sz="2400" b="1" kern="12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kern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47410" y="1588034"/>
              <a:ext cx="8694364" cy="871912"/>
            </a:xfrm>
            <a:custGeom>
              <a:avLst/>
              <a:gdLst>
                <a:gd name="connsiteX0" fmla="*/ 0 w 8694364"/>
                <a:gd name="connsiteY0" fmla="*/ 0 h 871912"/>
                <a:gd name="connsiteX1" fmla="*/ 8694364 w 8694364"/>
                <a:gd name="connsiteY1" fmla="*/ 0 h 871912"/>
                <a:gd name="connsiteX2" fmla="*/ 8694364 w 8694364"/>
                <a:gd name="connsiteY2" fmla="*/ 871912 h 871912"/>
                <a:gd name="connsiteX3" fmla="*/ 0 w 8694364"/>
                <a:gd name="connsiteY3" fmla="*/ 871912 h 871912"/>
                <a:gd name="connsiteX4" fmla="*/ 0 w 8694364"/>
                <a:gd name="connsiteY4" fmla="*/ 0 h 87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4364" h="871912">
                  <a:moveTo>
                    <a:pt x="0" y="0"/>
                  </a:moveTo>
                  <a:lnTo>
                    <a:pt x="8694364" y="0"/>
                  </a:lnTo>
                  <a:lnTo>
                    <a:pt x="8694364" y="871912"/>
                  </a:lnTo>
                  <a:lnTo>
                    <a:pt x="0" y="87191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4900445"/>
                <a:satOff val="-20388"/>
                <a:lumOff val="4804"/>
                <a:alphaOff val="0"/>
              </a:schemeClr>
            </a:fillRef>
            <a:effectRef idx="2">
              <a:schemeClr val="accent4">
                <a:hueOff val="4900445"/>
                <a:satOff val="-20388"/>
                <a:lumOff val="48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2081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400" b="1" kern="1200" dirty="0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b="1" kern="1200" dirty="0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kern="1200" dirty="0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trôi</a:t>
              </a:r>
              <a:r>
                <a:rPr lang="en-US" sz="2400" b="1" kern="1200" dirty="0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chảy</a:t>
              </a:r>
              <a:r>
                <a:rPr lang="en-US" sz="2400" b="1" kern="1200" dirty="0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400" b="1" kern="1200" dirty="0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kern="1200" dirty="0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kern="1200" dirty="0" err="1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b="1" kern="1200" dirty="0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ngắt</a:t>
              </a:r>
              <a:r>
                <a:rPr lang="en-US" sz="2400" b="1" kern="1200" dirty="0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kern="1200" dirty="0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nghỉ</a:t>
              </a:r>
              <a:r>
                <a:rPr lang="en-US" sz="2400" b="1" kern="1200" dirty="0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hơi</a:t>
              </a:r>
              <a:r>
                <a:rPr lang="en-US" sz="2400" b="1" kern="1200" dirty="0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kern="1200" dirty="0" err="1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b="1" kern="1200" dirty="0" smtClean="0">
                  <a:solidFill>
                    <a:srgbClr val="0E0E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1571833" y="1468540"/>
              <a:ext cx="1039392" cy="1087361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668985" y="3188509"/>
              <a:ext cx="1079060" cy="1060895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4900445"/>
                <a:satOff val="-20388"/>
                <a:lumOff val="4804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2208857" y="4924731"/>
              <a:ext cx="8643389" cy="871912"/>
            </a:xfrm>
            <a:custGeom>
              <a:avLst/>
              <a:gdLst>
                <a:gd name="connsiteX0" fmla="*/ 0 w 8643389"/>
                <a:gd name="connsiteY0" fmla="*/ 0 h 871912"/>
                <a:gd name="connsiteX1" fmla="*/ 8643389 w 8643389"/>
                <a:gd name="connsiteY1" fmla="*/ 0 h 871912"/>
                <a:gd name="connsiteX2" fmla="*/ 8643389 w 8643389"/>
                <a:gd name="connsiteY2" fmla="*/ 871912 h 871912"/>
                <a:gd name="connsiteX3" fmla="*/ 0 w 8643389"/>
                <a:gd name="connsiteY3" fmla="*/ 871912 h 871912"/>
                <a:gd name="connsiteX4" fmla="*/ 0 w 8643389"/>
                <a:gd name="connsiteY4" fmla="*/ 0 h 87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3389" h="871912">
                  <a:moveTo>
                    <a:pt x="0" y="0"/>
                  </a:moveTo>
                  <a:lnTo>
                    <a:pt x="8643389" y="0"/>
                  </a:lnTo>
                  <a:lnTo>
                    <a:pt x="8643389" y="871912"/>
                  </a:lnTo>
                  <a:lnTo>
                    <a:pt x="0" y="87191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9800891"/>
                <a:satOff val="-40777"/>
                <a:lumOff val="9608"/>
                <a:alphaOff val="0"/>
              </a:schemeClr>
            </a:fillRef>
            <a:effectRef idx="2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2081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b="1" kern="1200" dirty="0" smtClean="0">
                  <a:solidFill>
                    <a:srgbClr val="0000FF"/>
                  </a:solidFill>
                </a:rPr>
                <a:t>Hiểu được </a:t>
              </a:r>
              <a:r>
                <a:rPr lang="en-US" sz="2400" b="1" kern="1200" dirty="0" err="1" smtClean="0">
                  <a:solidFill>
                    <a:srgbClr val="0000FF"/>
                  </a:solidFill>
                </a:rPr>
                <a:t>nội</a:t>
              </a:r>
              <a:r>
                <a:rPr lang="en-US" sz="2400" b="1" kern="1200" dirty="0" smtClean="0">
                  <a:solidFill>
                    <a:srgbClr val="0000FF"/>
                  </a:solidFill>
                </a:rPr>
                <a:t> dung </a:t>
              </a:r>
              <a:r>
                <a:rPr lang="en-US" sz="2400" b="1" kern="1200" dirty="0" err="1" smtClean="0">
                  <a:solidFill>
                    <a:srgbClr val="0000FF"/>
                  </a:solidFill>
                </a:rPr>
                <a:t>và</a:t>
              </a:r>
              <a:r>
                <a:rPr lang="en-US" sz="2400" b="1" kern="1200" dirty="0" smtClean="0">
                  <a:solidFill>
                    <a:srgbClr val="0000FF"/>
                  </a:solidFill>
                </a:rPr>
                <a:t> ý </a:t>
              </a:r>
              <a:r>
                <a:rPr lang="en-US" sz="2400" b="1" kern="1200" dirty="0" err="1" smtClean="0">
                  <a:solidFill>
                    <a:srgbClr val="0000FF"/>
                  </a:solidFill>
                </a:rPr>
                <a:t>nghĩa</a:t>
              </a:r>
              <a:r>
                <a:rPr lang="en-US" sz="2400" b="1" kern="1200" dirty="0" smtClean="0">
                  <a:solidFill>
                    <a:srgbClr val="0000FF"/>
                  </a:solidFill>
                </a:rPr>
                <a:t> </a:t>
              </a:r>
              <a:r>
                <a:rPr lang="en-US" sz="2400" b="1" kern="1200" dirty="0" err="1" smtClean="0">
                  <a:solidFill>
                    <a:srgbClr val="0000FF"/>
                  </a:solidFill>
                </a:rPr>
                <a:t>của</a:t>
              </a:r>
              <a:r>
                <a:rPr lang="en-US" sz="2400" b="1" kern="1200" dirty="0" smtClean="0">
                  <a:solidFill>
                    <a:srgbClr val="0000FF"/>
                  </a:solidFill>
                </a:rPr>
                <a:t> </a:t>
              </a:r>
              <a:r>
                <a:rPr lang="en-US" sz="2400" b="1" kern="1200" dirty="0" err="1" smtClean="0">
                  <a:solidFill>
                    <a:srgbClr val="0000FF"/>
                  </a:solidFill>
                </a:rPr>
                <a:t>bài</a:t>
              </a:r>
              <a:r>
                <a:rPr lang="en-US" sz="2400" b="1" kern="1200" dirty="0" smtClean="0">
                  <a:solidFill>
                    <a:srgbClr val="0000FF"/>
                  </a:solidFill>
                </a:rPr>
                <a:t> </a:t>
              </a:r>
              <a:r>
                <a:rPr lang="en-US" sz="2400" b="1" kern="1200" dirty="0" err="1" smtClean="0">
                  <a:solidFill>
                    <a:srgbClr val="0000FF"/>
                  </a:solidFill>
                </a:rPr>
                <a:t>thơ</a:t>
              </a:r>
              <a:r>
                <a:rPr lang="en-US" sz="2400" b="1" kern="1200" dirty="0" smtClean="0">
                  <a:solidFill>
                    <a:srgbClr val="0000FF"/>
                  </a:solidFill>
                </a:rPr>
                <a:t>.</a:t>
              </a:r>
              <a:endParaRPr lang="en-US" sz="2400" kern="1200" dirty="0">
                <a:solidFill>
                  <a:srgbClr val="0000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430431" y="4791931"/>
              <a:ext cx="1039392" cy="1137511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0800" h="19050" prst="relaxedInset"/>
              <a:contourClr>
                <a:schemeClr val="bg1"/>
              </a:contourClr>
            </a:sp3d>
          </p:spPr>
          <p:style>
            <a:lnRef idx="1">
              <a:schemeClr val="accent4">
                <a:hueOff val="9800891"/>
                <a:satOff val="-40777"/>
                <a:lumOff val="960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5010912" y="365760"/>
            <a:ext cx="2395728" cy="6583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401860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2" b="89021" l="0" r="100000">
                        <a14:foregroundMark x1="8900" y1="8473" x2="17100" y2="17064"/>
                        <a14:foregroundMark x1="92100" y1="8831" x2="87200" y2="24821"/>
                        <a14:foregroundMark x1="39000" y1="8831" x2="40400" y2="9905"/>
                        <a14:foregroundMark x1="40400" y1="7160" x2="41300" y2="7876"/>
                        <a14:foregroundMark x1="43300" y1="3938" x2="43900" y2="6802"/>
                        <a14:foregroundMark x1="48100" y1="2864" x2="48800" y2="6086"/>
                        <a14:foregroundMark x1="52300" y1="2864" x2="51500" y2="7160"/>
                        <a14:foregroundMark x1="55500" y1="5012" x2="54100" y2="6444"/>
                        <a14:foregroundMark x1="58600" y1="5370" x2="57200" y2="7876"/>
                        <a14:foregroundMark x1="60800" y1="8473" x2="58300" y2="9905"/>
                        <a14:foregroundMark x1="13500" y1="78043" x2="87400" y2="82697"/>
                        <a14:foregroundMark x1="10000" y1="84129" x2="78100" y2="86635"/>
                        <a14:backgroundMark x1="98900" y1="69570" x2="98700" y2="74821"/>
                        <a14:backgroundMark x1="1600" y1="69212" x2="3500" y2="72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292479" y="223436"/>
            <a:ext cx="11194545" cy="6301400"/>
          </a:xfrm>
          <a:prstGeom prst="rect">
            <a:avLst/>
          </a:prstGeom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899792" y="2197608"/>
            <a:ext cx="5394960" cy="12039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3172968" y="3438440"/>
            <a:ext cx="5047488" cy="102565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10836116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123825"/>
            <a:ext cx="542925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639824" y="1127760"/>
            <a:ext cx="3810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400" dirty="0">
                <a:solidFill>
                  <a:schemeClr val="bg1"/>
                </a:solidFill>
              </a:rPr>
              <a:t>Hai bàn tay em</a:t>
            </a:r>
            <a:r>
              <a:rPr lang="vi-VN" sz="2400" dirty="0" smtClean="0">
                <a:solidFill>
                  <a:schemeClr val="bg1"/>
                </a:solidFill>
              </a:rPr>
              <a:t/>
            </a:r>
            <a:br>
              <a:rPr lang="vi-VN" sz="2400" dirty="0" smtClean="0">
                <a:solidFill>
                  <a:schemeClr val="bg1"/>
                </a:solidFill>
              </a:rPr>
            </a:br>
            <a:r>
              <a:rPr lang="vi-VN" sz="2400" dirty="0">
                <a:solidFill>
                  <a:schemeClr val="bg1"/>
                </a:solidFill>
              </a:rPr>
              <a:t>Như hoa đầu cành</a:t>
            </a:r>
            <a:r>
              <a:rPr lang="vi-VN" sz="2400" dirty="0" smtClean="0">
                <a:solidFill>
                  <a:schemeClr val="bg1"/>
                </a:solidFill>
              </a:rPr>
              <a:t/>
            </a:r>
            <a:br>
              <a:rPr lang="vi-VN" sz="2400" dirty="0" smtClean="0">
                <a:solidFill>
                  <a:schemeClr val="bg1"/>
                </a:solidFill>
              </a:rPr>
            </a:br>
            <a:r>
              <a:rPr lang="vi-VN" sz="2400" dirty="0">
                <a:solidFill>
                  <a:schemeClr val="bg1"/>
                </a:solidFill>
              </a:rPr>
              <a:t>Hoa </a:t>
            </a:r>
            <a:r>
              <a:rPr lang="vi-VN" sz="2400" dirty="0" smtClean="0">
                <a:solidFill>
                  <a:schemeClr val="bg1"/>
                </a:solidFill>
              </a:rPr>
              <a:t>hồng</a:t>
            </a:r>
            <a:br>
              <a:rPr lang="vi-VN" sz="2400" dirty="0" smtClean="0">
                <a:solidFill>
                  <a:schemeClr val="bg1"/>
                </a:solidFill>
              </a:rPr>
            </a:br>
            <a:r>
              <a:rPr lang="vi-VN" sz="2400" dirty="0">
                <a:solidFill>
                  <a:schemeClr val="bg1"/>
                </a:solidFill>
              </a:rPr>
              <a:t>Cánh tròn ngón xinh.</a:t>
            </a:r>
            <a:r>
              <a:rPr lang="vi-VN" sz="2400" dirty="0" smtClean="0">
                <a:solidFill>
                  <a:schemeClr val="bg1"/>
                </a:solidFill>
              </a:rPr>
              <a:t/>
            </a:r>
            <a:br>
              <a:rPr lang="vi-VN" sz="2400" dirty="0" smtClean="0">
                <a:solidFill>
                  <a:schemeClr val="bg1"/>
                </a:solidFill>
              </a:rPr>
            </a:br>
            <a:r>
              <a:rPr lang="vi-VN" sz="2400" dirty="0" smtClean="0">
                <a:solidFill>
                  <a:schemeClr val="bg1"/>
                </a:solidFill>
              </a:rPr>
              <a:t/>
            </a:r>
            <a:br>
              <a:rPr lang="vi-VN" sz="2400" dirty="0" smtClean="0">
                <a:solidFill>
                  <a:schemeClr val="bg1"/>
                </a:solidFill>
              </a:rPr>
            </a:br>
            <a:r>
              <a:rPr lang="vi-VN" sz="2400" dirty="0">
                <a:solidFill>
                  <a:schemeClr val="bg1"/>
                </a:solidFill>
              </a:rPr>
              <a:t>Đêm </a:t>
            </a:r>
            <a:r>
              <a:rPr lang="vi-VN" sz="2400" dirty="0" smtClean="0">
                <a:solidFill>
                  <a:schemeClr val="bg1"/>
                </a:solidFill>
              </a:rPr>
              <a:t>em</a:t>
            </a:r>
            <a:br>
              <a:rPr lang="vi-VN" sz="2400" dirty="0" smtClean="0">
                <a:solidFill>
                  <a:schemeClr val="bg1"/>
                </a:solidFill>
              </a:rPr>
            </a:br>
            <a:r>
              <a:rPr lang="vi-VN" sz="2400" dirty="0">
                <a:solidFill>
                  <a:schemeClr val="bg1"/>
                </a:solidFill>
              </a:rPr>
              <a:t>Hai hoa ngủ cùng</a:t>
            </a:r>
            <a:r>
              <a:rPr lang="vi-VN" sz="2400" dirty="0" smtClean="0">
                <a:solidFill>
                  <a:schemeClr val="bg1"/>
                </a:solidFill>
              </a:rPr>
              <a:t/>
            </a:r>
            <a:br>
              <a:rPr lang="vi-VN" sz="2400" dirty="0" smtClean="0">
                <a:solidFill>
                  <a:schemeClr val="bg1"/>
                </a:solidFill>
              </a:rPr>
            </a:br>
            <a:r>
              <a:rPr lang="vi-VN" sz="2400" dirty="0">
                <a:solidFill>
                  <a:schemeClr val="bg1"/>
                </a:solidFill>
              </a:rPr>
              <a:t>Hoa thì bên má</a:t>
            </a:r>
            <a:r>
              <a:rPr lang="vi-VN" sz="2400" dirty="0" smtClean="0">
                <a:solidFill>
                  <a:schemeClr val="bg1"/>
                </a:solidFill>
              </a:rPr>
              <a:t/>
            </a:r>
            <a:br>
              <a:rPr lang="vi-VN" sz="2400" dirty="0" smtClean="0">
                <a:solidFill>
                  <a:schemeClr val="bg1"/>
                </a:solidFill>
              </a:rPr>
            </a:br>
            <a:r>
              <a:rPr lang="vi-VN" sz="2400" dirty="0">
                <a:solidFill>
                  <a:schemeClr val="bg1"/>
                </a:solidFill>
              </a:rPr>
              <a:t>Hoa </a:t>
            </a:r>
            <a:r>
              <a:rPr lang="vi-VN" sz="2400" dirty="0" smtClean="0">
                <a:solidFill>
                  <a:schemeClr val="bg1"/>
                </a:solidFill>
              </a:rPr>
              <a:t>ấp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771132" y="1127760"/>
            <a:ext cx="37719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err="1">
                <a:solidFill>
                  <a:schemeClr val="bg1"/>
                </a:solidFill>
              </a:rPr>
              <a:t>Tay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đánh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răng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Răng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trắng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hoa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nhài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Tay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chải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tóc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Tóc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ngời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ánh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mai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Giờ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ngồi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học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Bàn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tay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Nở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hoa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giấy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Từng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hàng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giăng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giăng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Có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một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mình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Nhìn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thủ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thỉ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yêu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quý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Hai </a:t>
            </a:r>
            <a:r>
              <a:rPr lang="en-US" sz="2400" dirty="0" err="1">
                <a:solidFill>
                  <a:schemeClr val="bg1"/>
                </a:solidFill>
              </a:rPr>
              <a:t>bàn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tay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em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272" y="137160"/>
            <a:ext cx="405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2056" y="6254496"/>
            <a:ext cx="2231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endParaRPr lang="en-US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5808" y="1856232"/>
            <a:ext cx="142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hồng nụ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89504" y="2969323"/>
            <a:ext cx="150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nằm ngủ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731008" y="4082414"/>
            <a:ext cx="162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cạnh l</a:t>
            </a:r>
            <a:r>
              <a:rPr lang="en-US" sz="2400" dirty="0">
                <a:solidFill>
                  <a:schemeClr val="bg1"/>
                </a:solidFill>
              </a:rPr>
              <a:t>ò</a:t>
            </a:r>
            <a:r>
              <a:rPr lang="vi-VN" sz="2400" dirty="0">
                <a:solidFill>
                  <a:schemeClr val="bg1"/>
                </a:solidFill>
              </a:rPr>
              <a:t>ng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2712" y="3297584"/>
            <a:ext cx="1609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siêng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năng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717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04416" y="871519"/>
            <a:ext cx="4760976" cy="809625"/>
            <a:chOff x="2890266" y="528619"/>
            <a:chExt cx="4147887" cy="809625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2890266" y="528619"/>
              <a:ext cx="4147887" cy="809625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02990" y="600039"/>
              <a:ext cx="3814780" cy="6667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733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3733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733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3733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733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3733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733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khó</a:t>
              </a:r>
              <a:r>
                <a:rPr lang="en-US" sz="3733" b="1" dirty="0" smtClean="0">
                  <a:solidFill>
                    <a:srgbClr val="FFFF00"/>
                  </a:solidFill>
                  <a:latin typeface="+mj-lt"/>
                </a:rPr>
                <a:t>:</a:t>
              </a:r>
              <a:endParaRPr lang="en-US" sz="3733" b="1" dirty="0">
                <a:solidFill>
                  <a:srgbClr val="FFFF00"/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82416" y="2321560"/>
            <a:ext cx="28448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3200" dirty="0">
                <a:solidFill>
                  <a:schemeClr val="bg1"/>
                </a:solidFill>
              </a:rPr>
              <a:t>hồng </a:t>
            </a:r>
            <a:r>
              <a:rPr lang="vi-VN" sz="3200" dirty="0" smtClean="0">
                <a:solidFill>
                  <a:schemeClr val="bg1"/>
                </a:solidFill>
              </a:rPr>
              <a:t>nụ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vi-VN" sz="3200" dirty="0">
                <a:solidFill>
                  <a:schemeClr val="bg1"/>
                </a:solidFill>
              </a:rPr>
              <a:t>nằm </a:t>
            </a:r>
            <a:r>
              <a:rPr lang="vi-VN" sz="3200" dirty="0" smtClean="0">
                <a:solidFill>
                  <a:schemeClr val="bg1"/>
                </a:solidFill>
              </a:rPr>
              <a:t>ngủ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vi-VN" sz="3200" dirty="0">
                <a:solidFill>
                  <a:schemeClr val="bg1"/>
                </a:solidFill>
              </a:rPr>
              <a:t>cạnh l</a:t>
            </a:r>
            <a:r>
              <a:rPr lang="en-US" sz="3200" dirty="0">
                <a:solidFill>
                  <a:schemeClr val="bg1"/>
                </a:solidFill>
              </a:rPr>
              <a:t>ò</a:t>
            </a:r>
            <a:r>
              <a:rPr lang="vi-VN" sz="3200" dirty="0">
                <a:solidFill>
                  <a:schemeClr val="bg1"/>
                </a:solidFill>
              </a:rPr>
              <a:t>ng </a:t>
            </a:r>
            <a:r>
              <a:rPr lang="en-US" sz="3200" dirty="0">
                <a:solidFill>
                  <a:schemeClr val="bg1"/>
                </a:solidFill>
              </a:rPr>
              <a:t>          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 err="1">
                <a:solidFill>
                  <a:schemeClr val="bg1"/>
                </a:solidFill>
              </a:rPr>
              <a:t>siêng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năng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762711"/>
      </p:ext>
    </p:extLst>
  </p:cSld>
  <p:clrMapOvr>
    <a:masterClrMapping/>
  </p:clrMapOvr>
  <p:transition spd="slow" advTm="344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639824" y="1127760"/>
            <a:ext cx="33802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400" dirty="0">
                <a:solidFill>
                  <a:schemeClr val="bg1"/>
                </a:solidFill>
              </a:rPr>
              <a:t>Hai bàn tay em</a:t>
            </a:r>
            <a:r>
              <a:rPr lang="vi-VN" sz="2400" dirty="0" smtClean="0">
                <a:solidFill>
                  <a:schemeClr val="bg1"/>
                </a:solidFill>
              </a:rPr>
              <a:t/>
            </a:r>
            <a:br>
              <a:rPr lang="vi-VN" sz="2400" dirty="0" smtClean="0">
                <a:solidFill>
                  <a:schemeClr val="bg1"/>
                </a:solidFill>
              </a:rPr>
            </a:br>
            <a:r>
              <a:rPr lang="vi-VN" sz="2400" dirty="0">
                <a:solidFill>
                  <a:schemeClr val="bg1"/>
                </a:solidFill>
              </a:rPr>
              <a:t>Như hoa đầu cành</a:t>
            </a:r>
            <a:r>
              <a:rPr lang="vi-VN" sz="2400" dirty="0" smtClean="0">
                <a:solidFill>
                  <a:schemeClr val="bg1"/>
                </a:solidFill>
              </a:rPr>
              <a:t/>
            </a:r>
            <a:br>
              <a:rPr lang="vi-VN" sz="2400" dirty="0" smtClean="0">
                <a:solidFill>
                  <a:schemeClr val="bg1"/>
                </a:solidFill>
              </a:rPr>
            </a:br>
            <a:r>
              <a:rPr lang="vi-VN" sz="2400" dirty="0">
                <a:solidFill>
                  <a:schemeClr val="bg1"/>
                </a:solidFill>
              </a:rPr>
              <a:t>Hoa hồng hồng nụ</a:t>
            </a:r>
            <a:r>
              <a:rPr lang="vi-VN" sz="2400" dirty="0" smtClean="0">
                <a:solidFill>
                  <a:schemeClr val="bg1"/>
                </a:solidFill>
              </a:rPr>
              <a:t/>
            </a:r>
            <a:br>
              <a:rPr lang="vi-VN" sz="2400" dirty="0" smtClean="0">
                <a:solidFill>
                  <a:schemeClr val="bg1"/>
                </a:solidFill>
              </a:rPr>
            </a:br>
            <a:r>
              <a:rPr lang="vi-VN" sz="2400" dirty="0">
                <a:solidFill>
                  <a:schemeClr val="bg1"/>
                </a:solidFill>
              </a:rPr>
              <a:t>Cánh tròn ngón xinh</a:t>
            </a:r>
            <a:r>
              <a:rPr lang="vi-VN" sz="2400" dirty="0" smtClean="0">
                <a:solidFill>
                  <a:schemeClr val="bg1"/>
                </a:solidFill>
              </a:rPr>
              <a:t>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771132" y="1127760"/>
            <a:ext cx="33512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err="1">
                <a:solidFill>
                  <a:schemeClr val="bg1"/>
                </a:solidFill>
              </a:rPr>
              <a:t>Tay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đánh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răng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Răng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trắng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hoa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nhài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Tay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chải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tóc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Tóc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ngời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ánh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mai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2272" y="137160"/>
            <a:ext cx="405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92056" y="6254496"/>
            <a:ext cx="2231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endParaRPr lang="en-US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9824" y="2965996"/>
            <a:ext cx="3069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vi-VN" sz="2400" dirty="0" smtClean="0">
                <a:solidFill>
                  <a:schemeClr val="bg1"/>
                </a:solidFill>
              </a:rPr>
              <a:t>Đêm em nằm ngủ</a:t>
            </a:r>
            <a:br>
              <a:rPr lang="vi-VN" sz="2400" dirty="0" smtClean="0">
                <a:solidFill>
                  <a:schemeClr val="bg1"/>
                </a:solidFill>
              </a:rPr>
            </a:br>
            <a:r>
              <a:rPr lang="vi-VN" sz="2400" dirty="0" smtClean="0">
                <a:solidFill>
                  <a:schemeClr val="bg1"/>
                </a:solidFill>
              </a:rPr>
              <a:t>Hai hoa ngủ cùng</a:t>
            </a:r>
            <a:br>
              <a:rPr lang="vi-VN" sz="2400" dirty="0" smtClean="0">
                <a:solidFill>
                  <a:schemeClr val="bg1"/>
                </a:solidFill>
              </a:rPr>
            </a:br>
            <a:r>
              <a:rPr lang="vi-VN" sz="2400" dirty="0" smtClean="0">
                <a:solidFill>
                  <a:schemeClr val="bg1"/>
                </a:solidFill>
              </a:rPr>
              <a:t>Hoa thì bên má</a:t>
            </a:r>
            <a:br>
              <a:rPr lang="vi-VN" sz="2400" dirty="0" smtClean="0">
                <a:solidFill>
                  <a:schemeClr val="bg1"/>
                </a:solidFill>
              </a:rPr>
            </a:br>
            <a:r>
              <a:rPr lang="vi-VN" sz="2400" dirty="0" smtClean="0">
                <a:solidFill>
                  <a:schemeClr val="bg1"/>
                </a:solidFill>
              </a:rPr>
              <a:t>Hoa ấp cạnh l</a:t>
            </a:r>
            <a:r>
              <a:rPr lang="en-US" sz="2400" dirty="0" smtClean="0">
                <a:solidFill>
                  <a:schemeClr val="bg1"/>
                </a:solidFill>
              </a:rPr>
              <a:t>ò</a:t>
            </a:r>
            <a:r>
              <a:rPr lang="vi-VN" sz="2400" dirty="0" smtClean="0">
                <a:solidFill>
                  <a:schemeClr val="bg1"/>
                </a:solidFill>
              </a:rPr>
              <a:t>ng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1132" y="2965996"/>
            <a:ext cx="3707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giăng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giăng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71132" y="4941481"/>
            <a:ext cx="2711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thỉ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02613" y="1060704"/>
            <a:ext cx="537211" cy="4485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1102613" y="2878977"/>
            <a:ext cx="537211" cy="4485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219062" y="1060704"/>
            <a:ext cx="537211" cy="4485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6216395" y="2938653"/>
            <a:ext cx="537211" cy="4485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6216394" y="4941481"/>
            <a:ext cx="537211" cy="4485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7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57400" y="457201"/>
            <a:ext cx="2133600" cy="646113"/>
            <a:chOff x="2057400" y="457201"/>
            <a:chExt cx="2133600" cy="646113"/>
          </a:xfrm>
        </p:grpSpPr>
        <p:sp>
          <p:nvSpPr>
            <p:cNvPr id="7" name="Rounded Rectangle 6"/>
            <p:cNvSpPr/>
            <p:nvPr/>
          </p:nvSpPr>
          <p:spPr>
            <a:xfrm>
              <a:off x="2057400" y="457201"/>
              <a:ext cx="2133600" cy="6461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71" name="TextBox 5"/>
            <p:cNvSpPr txBox="1">
              <a:spLocks noChangeArrowheads="1"/>
            </p:cNvSpPr>
            <p:nvPr/>
          </p:nvSpPr>
          <p:spPr bwMode="auto">
            <a:xfrm>
              <a:off x="2286000" y="457201"/>
              <a:ext cx="19050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FF0000"/>
                  </a:solidFill>
                </a:rPr>
                <a:t>Khổ 1</a:t>
              </a:r>
            </a:p>
          </p:txBody>
        </p:sp>
      </p:grp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3810000" y="1828800"/>
            <a:ext cx="5029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sz="3600" dirty="0" smtClean="0">
                <a:solidFill>
                  <a:schemeClr val="bg1"/>
                </a:solidFill>
              </a:rPr>
              <a:t>Hai bàn tay em</a:t>
            </a:r>
            <a:br>
              <a:rPr lang="vi-VN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N</a:t>
            </a:r>
            <a:r>
              <a:rPr lang="vi-VN" sz="3600" dirty="0" smtClean="0">
                <a:solidFill>
                  <a:schemeClr val="bg1"/>
                </a:solidFill>
              </a:rPr>
              <a:t>hư hoa đầu cành</a:t>
            </a:r>
            <a:br>
              <a:rPr lang="vi-VN" sz="3600" dirty="0" smtClean="0">
                <a:solidFill>
                  <a:schemeClr val="bg1"/>
                </a:solidFill>
              </a:rPr>
            </a:br>
            <a:r>
              <a:rPr lang="vi-VN" sz="3600" dirty="0" smtClean="0">
                <a:solidFill>
                  <a:schemeClr val="bg1"/>
                </a:solidFill>
              </a:rPr>
              <a:t>Hoa hồng hồng nụ</a:t>
            </a:r>
            <a:br>
              <a:rPr lang="vi-VN" sz="3600" dirty="0" smtClean="0">
                <a:solidFill>
                  <a:schemeClr val="bg1"/>
                </a:solidFill>
              </a:rPr>
            </a:br>
            <a:r>
              <a:rPr lang="vi-VN" sz="3600" dirty="0" smtClean="0">
                <a:solidFill>
                  <a:schemeClr val="bg1"/>
                </a:solidFill>
              </a:rPr>
              <a:t>Cánh tròn ngón xinh.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724775" y="3714750"/>
            <a:ext cx="152400" cy="4540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058025" y="2114550"/>
            <a:ext cx="104775" cy="4333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734300" y="2914650"/>
            <a:ext cx="142875" cy="4524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229600" y="4438650"/>
            <a:ext cx="228600" cy="569120"/>
            <a:chOff x="7086600" y="4462463"/>
            <a:chExt cx="228600" cy="5461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086600" y="4462463"/>
              <a:ext cx="152400" cy="5191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162800" y="4489450"/>
              <a:ext cx="152400" cy="5191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9780801"/>
      </p:ext>
    </p:extLst>
  </p:cSld>
  <p:clrMapOvr>
    <a:masterClrMapping/>
  </p:clrMapOvr>
  <p:transition spd="slow" advTm="544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0.9|3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0.9|3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0.9|3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0.9|3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0.9|3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474</Words>
  <Application>Microsoft Office PowerPoint</Application>
  <PresentationFormat>Widescreen</PresentationFormat>
  <Paragraphs>93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宋体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67</cp:revision>
  <dcterms:created xsi:type="dcterms:W3CDTF">2021-06-18T23:20:35Z</dcterms:created>
  <dcterms:modified xsi:type="dcterms:W3CDTF">2021-10-28T06:49:05Z</dcterms:modified>
</cp:coreProperties>
</file>