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2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3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4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  <p:sldMasterId id="2147483827" r:id="rId3"/>
    <p:sldMasterId id="2147483904" r:id="rId4"/>
    <p:sldMasterId id="2147483981" r:id="rId5"/>
    <p:sldMasterId id="2147483993" r:id="rId6"/>
  </p:sldMasterIdLst>
  <p:notesMasterIdLst>
    <p:notesMasterId r:id="rId17"/>
  </p:notesMasterIdLst>
  <p:sldIdLst>
    <p:sldId id="314" r:id="rId7"/>
    <p:sldId id="311" r:id="rId8"/>
    <p:sldId id="257" r:id="rId9"/>
    <p:sldId id="316" r:id="rId10"/>
    <p:sldId id="317" r:id="rId11"/>
    <p:sldId id="320" r:id="rId12"/>
    <p:sldId id="312" r:id="rId13"/>
    <p:sldId id="259" r:id="rId14"/>
    <p:sldId id="272" r:id="rId15"/>
    <p:sldId id="313" r:id="rId16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8"/>
      <p:bold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bin" panose="020B0604020202020204" charset="-93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matic SC" panose="020B0604020202020204" charset="-79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F3AF77-4EEB-42C0-BCCF-C6D587D3FDB4}">
  <a:tblStyle styleId="{46F3AF77-4EEB-42C0-BCCF-C6D587D3FD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803126E-4B79-4848-8B83-DF0520ABDE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678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9f529ce4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9f529ce4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8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9f529ce4fe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9f529ce4fe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90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9f529ce4fe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9f529ce4fe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95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f529ce4fe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f529ce4fe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96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2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2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2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2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DBA172A-3093-4F27-900C-585A139C1177}" type="slidenum">
              <a:rPr lang="zh-CN" altLang="en-US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10</a:t>
            </a:fld>
            <a:endParaRPr lang="zh-CN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278" name="Google Shape;278;p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3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"/>
          <p:cNvSpPr txBox="1">
            <a:spLocks noGrp="1"/>
          </p:cNvSpPr>
          <p:nvPr>
            <p:ph type="title"/>
          </p:nvPr>
        </p:nvSpPr>
        <p:spPr>
          <a:xfrm>
            <a:off x="3763431" y="1161726"/>
            <a:ext cx="236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4" name="Google Shape;304;p3"/>
          <p:cNvSpPr txBox="1">
            <a:spLocks noGrp="1"/>
          </p:cNvSpPr>
          <p:nvPr>
            <p:ph type="subTitle" idx="1"/>
          </p:nvPr>
        </p:nvSpPr>
        <p:spPr>
          <a:xfrm>
            <a:off x="2742300" y="3399175"/>
            <a:ext cx="36594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5" name="Google Shape;305;p3"/>
          <p:cNvGrpSpPr/>
          <p:nvPr/>
        </p:nvGrpSpPr>
        <p:grpSpPr>
          <a:xfrm>
            <a:off x="1594392" y="323271"/>
            <a:ext cx="348087" cy="487150"/>
            <a:chOff x="2157913" y="1144688"/>
            <a:chExt cx="267451" cy="374299"/>
          </a:xfrm>
        </p:grpSpPr>
        <p:sp>
          <p:nvSpPr>
            <p:cNvPr id="306" name="Google Shape;306;p3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3"/>
          <p:cNvSpPr/>
          <p:nvPr/>
        </p:nvSpPr>
        <p:spPr>
          <a:xfrm>
            <a:off x="8160661" y="1496550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"/>
          <p:cNvSpPr/>
          <p:nvPr/>
        </p:nvSpPr>
        <p:spPr>
          <a:xfrm>
            <a:off x="1120014" y="3091234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3"/>
          <p:cNvGrpSpPr/>
          <p:nvPr/>
        </p:nvGrpSpPr>
        <p:grpSpPr>
          <a:xfrm>
            <a:off x="7287565" y="2539546"/>
            <a:ext cx="1051590" cy="1046180"/>
            <a:chOff x="7287565" y="2539546"/>
            <a:chExt cx="1051590" cy="1046180"/>
          </a:xfrm>
        </p:grpSpPr>
        <p:sp>
          <p:nvSpPr>
            <p:cNvPr id="312" name="Google Shape;312;p3"/>
            <p:cNvSpPr/>
            <p:nvPr/>
          </p:nvSpPr>
          <p:spPr>
            <a:xfrm>
              <a:off x="8290285" y="2539546"/>
              <a:ext cx="48870" cy="48909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490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2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7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7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0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9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1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5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8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9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4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5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8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7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3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0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8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0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4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1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9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2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1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4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5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2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7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293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321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72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999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2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0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4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E0125CD-D016-4F87-BDB3-ED14F9D7E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1708CEF-19A1-4E9B-871F-98207F0F2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11242" r="10227" b="54380"/>
          <a:stretch/>
        </p:blipFill>
        <p:spPr>
          <a:xfrm>
            <a:off x="831273" y="410441"/>
            <a:ext cx="7502236" cy="4322619"/>
          </a:xfrm>
          <a:prstGeom prst="rect">
            <a:avLst/>
          </a:prstGeom>
        </p:spPr>
      </p:pic>
      <p:pic>
        <p:nvPicPr>
          <p:cNvPr id="12" name="图片 11" descr="图片包含 矢量图形&#10;&#10;描述已自动生成">
            <a:extLst>
              <a:ext uri="{FF2B5EF4-FFF2-40B4-BE49-F238E27FC236}">
                <a16:creationId xmlns="" xmlns:a16="http://schemas.microsoft.com/office/drawing/2014/main" id="{7C9AAD7B-634C-44C4-B820-7787B3527C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3" y="137160"/>
            <a:ext cx="1705775" cy="1504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54DC35F7-6701-4EA1-ACF1-128E3FCBAC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117273"/>
            <a:ext cx="2113488" cy="25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4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1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6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1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4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6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2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6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9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1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8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9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1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1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1648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26EC-0FA4-4351-AD77-C6639E63C90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6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1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A2B3-C0F4-45EB-ADC7-524F1419A39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32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C4ED9-BF73-4EB1-837B-261252F9AA2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392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DCD6-9478-4294-8536-A9CD6AF267F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55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FFE-2B22-4C72-ADFA-2CC6E55C54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4881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0D44-ECBA-4AAF-BC3A-501716DC08E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987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C34D-6F84-4642-A7FB-230235F8F17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70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CB2C-F004-4562-BEBE-2F64AE2873F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697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EB0C-33A0-4A73-9382-89BFA63B6B7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198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B64A-725B-4205-BA80-7FF9030E69E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25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933D-213B-4328-AF4F-11409D58205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2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8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9ACA-6046-4E4E-8859-B2B911A42A2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571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6B4B-5779-4631-9AF9-D68AEBDA9C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188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B646-A7F4-4416-9956-59E738D8A82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016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8FA5-DDEE-48A9-AA80-9D6BC3D6AEF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410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F9A6-4350-48E0-AE9D-0538C98B109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033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A191-A816-4B82-9115-678C0353AD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890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24E9-2FCE-462C-8E88-CD1345CD1B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64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1F67-F902-49A2-A988-5193E9787EB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129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FB16-D0A5-476F-A96E-6970C8401A5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7629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8D48-B0C0-470E-8BE1-4D4EFB23A0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0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6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6DC0-9869-42EF-AC7A-36EAC936734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416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BD08-C835-4488-B5FC-EB5AB85167F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013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AA88-729C-44F6-8C16-91ADE1DA8C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061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AC05-ED01-48B7-9164-C287BB2D9D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788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897D-04A8-4406-9BE8-B397596F384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7528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BCBA-16FE-41C2-B6E6-5CFAC26BB9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9459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8D4-A8C4-4DA3-986B-BFC78A37B6A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33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C7E1-F0C4-410C-ADFA-FB4D37E10FB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06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5A7AB-20F5-4A80-BB63-52A4024CFB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89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960B-A79D-4517-B6B5-F6B6F5A8392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2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7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65DD-D810-496E-B675-EB370C72528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744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93B3-D24C-4857-AD4D-668B2FA311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1362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8B35-93AC-478A-AFC4-EA14E9A4A6F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429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205E-BC97-499A-B2BF-2BA5272F73A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63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E18A-B6DE-4752-97BF-16CD3EAED10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9780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AB92-4363-47AD-ADE6-B54E517B3C8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2094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6D5E-DDA5-4A42-B827-0BD27BF9AF9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2071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C1A9-F629-4713-BC3A-50246444811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1719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519F-31F5-485E-8A16-089BBC1F160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485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1D80-7C68-4366-A507-3E9226C747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5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316" name="Google Shape;316;p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4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4"/>
          <p:cNvGrpSpPr/>
          <p:nvPr/>
        </p:nvGrpSpPr>
        <p:grpSpPr>
          <a:xfrm>
            <a:off x="7447391" y="4413729"/>
            <a:ext cx="673587" cy="441978"/>
            <a:chOff x="3803666" y="3748079"/>
            <a:chExt cx="673587" cy="441978"/>
          </a:xfrm>
        </p:grpSpPr>
        <p:sp>
          <p:nvSpPr>
            <p:cNvPr id="342" name="Google Shape;342;p4"/>
            <p:cNvSpPr/>
            <p:nvPr/>
          </p:nvSpPr>
          <p:spPr>
            <a:xfrm>
              <a:off x="3803666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3928031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4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4"/>
          <p:cNvGrpSpPr/>
          <p:nvPr/>
        </p:nvGrpSpPr>
        <p:grpSpPr>
          <a:xfrm>
            <a:off x="1594392" y="323271"/>
            <a:ext cx="348087" cy="487150"/>
            <a:chOff x="2157913" y="1144688"/>
            <a:chExt cx="267451" cy="374299"/>
          </a:xfrm>
        </p:grpSpPr>
        <p:sp>
          <p:nvSpPr>
            <p:cNvPr id="373" name="Google Shape;373;p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4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4"/>
          <p:cNvGrpSpPr/>
          <p:nvPr/>
        </p:nvGrpSpPr>
        <p:grpSpPr>
          <a:xfrm rot="549653">
            <a:off x="8487434" y="549360"/>
            <a:ext cx="300822" cy="299868"/>
            <a:chOff x="3312562" y="901016"/>
            <a:chExt cx="300835" cy="299881"/>
          </a:xfrm>
        </p:grpSpPr>
        <p:sp>
          <p:nvSpPr>
            <p:cNvPr id="377" name="Google Shape;377;p4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3399297" y="1003754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3489656" y="901534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3378789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3530627" y="932845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4"/>
          <p:cNvGrpSpPr/>
          <p:nvPr/>
        </p:nvGrpSpPr>
        <p:grpSpPr>
          <a:xfrm rot="549653">
            <a:off x="7614882" y="60582"/>
            <a:ext cx="846615" cy="974024"/>
            <a:chOff x="2401585" y="228600"/>
            <a:chExt cx="846654" cy="974068"/>
          </a:xfrm>
        </p:grpSpPr>
        <p:sp>
          <p:nvSpPr>
            <p:cNvPr id="387" name="Google Shape;387;p4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270587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rgbClr val="D1C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2735117" y="475047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2569087" y="709876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2530073" y="673484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4"/>
          <p:cNvSpPr/>
          <p:nvPr/>
        </p:nvSpPr>
        <p:spPr>
          <a:xfrm>
            <a:off x="848981" y="3794879"/>
            <a:ext cx="61665" cy="62512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"/>
          <p:cNvSpPr txBox="1">
            <a:spLocks noGrp="1"/>
          </p:cNvSpPr>
          <p:nvPr>
            <p:ph type="title"/>
          </p:nvPr>
        </p:nvSpPr>
        <p:spPr>
          <a:xfrm>
            <a:off x="713225" y="585519"/>
            <a:ext cx="77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0" name="Google Shape;400;p4"/>
          <p:cNvSpPr txBox="1">
            <a:spLocks noGrp="1"/>
          </p:cNvSpPr>
          <p:nvPr>
            <p:ph type="body" idx="1"/>
          </p:nvPr>
        </p:nvSpPr>
        <p:spPr>
          <a:xfrm>
            <a:off x="942900" y="1203775"/>
            <a:ext cx="725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1" name="Google Shape;401;p4"/>
          <p:cNvGrpSpPr/>
          <p:nvPr/>
        </p:nvGrpSpPr>
        <p:grpSpPr>
          <a:xfrm>
            <a:off x="7706445" y="4548239"/>
            <a:ext cx="860372" cy="884879"/>
            <a:chOff x="4228489" y="3826976"/>
            <a:chExt cx="860372" cy="884879"/>
          </a:xfrm>
        </p:grpSpPr>
        <p:sp>
          <p:nvSpPr>
            <p:cNvPr id="402" name="Google Shape;402;p4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21363" y="3827572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5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0BBA-6367-47EB-A104-E24952DC05C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785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2823-B48F-49DE-8AAE-AD17B75D69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935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8454-2D23-43DE-BF81-0796A8EA012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842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7304-F7E3-48A7-B16B-938C4277153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5744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981DB-29E6-4288-8674-1BDA8FB4AA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730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990C-C0C5-4DEC-88E8-1639F6311F1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35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3767-4A08-4C0C-A9D2-3C084CDCA3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20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1188-4B56-4D08-8812-D967611FD8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2424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C6CE-3AF0-4F37-9BA3-BFAC47A1C34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23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2A67-A763-43CD-8FD2-D43A9F1005D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4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6536-DA7E-4EC6-B072-7B0F1F21A52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849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B8E1-9A89-4794-B54E-8B446A8FAB3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14E6-5A7A-4B43-BAC1-253E4095883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577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E381-AFCA-4B38-BCDA-1A105917497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435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FFF3-A032-450D-A5F7-837D8F82151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291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2147-E9B0-47CC-A8B4-4F752CBA44E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476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82A8-D632-4972-9EE9-183329CBB15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5524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BBE1-8A70-490C-BB25-6DF455FE6F7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52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F10A-4C7A-4D9E-9266-ACB7321F564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7295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A6B7-CCDC-4180-94AE-EB66276C8B4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4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9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0F5DE-97EE-4825-8FDD-6AFBBC6A788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2557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5C5B-4F57-40D4-8629-AA352A80AD2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694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54E4-FAC9-4437-8FA2-2B1986B046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3791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B1D5B-94D3-4B9A-92EF-6E0833ACDF1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183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C408-C530-49C1-94AF-5030EA9BEBD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828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74CE-8986-4806-86EF-DA2A3FBAA4D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228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645A-F568-48B6-81A8-DA10A06F1CC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6764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1039-EB5D-4C57-81DC-66CF84C9A3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840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FBA4-B087-4CE7-ACB7-3117A395847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7218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CA1C-AA7F-4190-A267-135F7B16A8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5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0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86975"/>
      </p:ext>
    </p:extLst>
  </p:cSld>
  <p:clrMapOvr>
    <a:masterClrMapping/>
  </p:clrMapOvr>
  <p:transition spd="slow" advTm="0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094367"/>
      </p:ext>
    </p:extLst>
  </p:cSld>
  <p:clrMapOvr>
    <a:masterClrMapping/>
  </p:clrMapOvr>
  <p:transition spd="slow" advTm="0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24112"/>
      </p:ext>
    </p:extLst>
  </p:cSld>
  <p:clrMapOvr>
    <a:masterClrMapping/>
  </p:clrMapOvr>
  <p:transition spd="slow" advTm="0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380102"/>
      </p:ext>
    </p:extLst>
  </p:cSld>
  <p:clrMapOvr>
    <a:masterClrMapping/>
  </p:clrMapOvr>
  <p:transition spd="slow" advTm="0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328428"/>
      </p:ext>
    </p:extLst>
  </p:cSld>
  <p:clrMapOvr>
    <a:masterClrMapping/>
  </p:clrMapOvr>
  <p:transition spd="slow" advTm="0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EEFE-1B07-41FB-8449-F7D2F27D28B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1667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1958-736C-4FAA-8038-A7DC792D2A4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2133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7079-22CA-44AB-802E-FC906D8044F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3234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7782-34D0-4CAC-8293-91A60D17C0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8753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D89B2-A586-4E8C-B728-BCE062E01DF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12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4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F534-FEBE-4C34-961F-B5C7F9A2EF7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4987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96A1-0E39-41A0-8D80-5DCE51B3F3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736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ECE9-9F2E-4342-B6CC-49E7E4CA901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639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7A23-4784-4237-A810-C8459E5E5E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86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C711-4B96-4AA7-A90A-CC87D46E1FC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940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85A8D-4F8A-4242-BC40-66443043479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9094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9007-4793-4806-83E5-6C1D1166DEE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099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B216-9C66-4F31-94BD-12DAC6FA9CD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0237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B996D-7EA7-463C-8A17-1E935251681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6134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8393-EEB1-422C-8E3C-A6B0FA67A08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8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5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48F7-D1D8-48F3-B901-71C4C5F5291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8141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1F9F-A544-4ED9-996F-707D206C5BA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0071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8EA3-CD33-4741-9B3A-710774E08F4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621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E958-A31F-44DB-8DC6-74B1D5E8A1D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2448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5503-F0B9-418F-867A-3DD20C34D2D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1249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0DBF-38D7-4231-9E2C-D81E003E0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2838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6437-6974-496C-94D0-57619AE01DE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6251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21A0-5E45-4923-AAAD-88120392D42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5047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2822-532A-4583-AC14-2B6C3A578FF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565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6AE-2D4F-45AD-9D33-A9566976F3C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8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9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2143B-5726-47CD-9FBF-0E95912C3D8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7457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A56B-C630-4451-9E16-D3759D71072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7271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81E7-48A9-4ACB-92D6-390E6F6105D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5450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EC29-19BE-4805-9FA5-F30BCD7D7BF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500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AD92-5AAD-498D-9CCE-72417F68189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7207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097C-0F12-49A4-A1D3-1E9E44D007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5044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A69F-DF05-4921-B9DA-CD29B543938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7125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FAE4-6BF9-4DAE-B50E-5E766085A52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5439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C166-33AF-4BD3-A46E-7E02730EBB3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369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44BE-5C41-498E-BE61-A4A1F844861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26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816A-F37B-41C3-B90F-3F6188EA552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2614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8474-5711-470E-BD1E-EFA4FB85A7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8178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22DB-4941-4B18-AF21-E4F41D5FF1E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8899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E2D2-DD00-41E3-8DA5-7F42B9B1444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7050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6DD9-388D-4365-AB38-10C80BE4503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2365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AF3F-B979-4CA9-82E0-93617E26B77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7670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B917-5C90-45BE-97B3-704093FB60E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1559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9D77-7164-4CD4-9C0F-8A653CE1604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3877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AB85-28D8-4BC9-BBBA-3F0F7C08DD6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97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8FBA-733E-43F0-B946-AFC842CE64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09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7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DA12-8123-48C0-8A25-89D4C2B9074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1996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FE04-C5BD-43FB-B438-AF9E3BE02BD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7574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3761-267B-48D7-BE27-BEDAA74E61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581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187B-52A9-4483-B3A0-22BF236C4A8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7409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AA7D-7BDE-46B2-9C38-C96F0DDDDA8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7665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1946-97CB-43B3-AA33-DF20BF123BE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4473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4EC8-BB11-449B-A41C-5FC14C9A02D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0321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73DA-D74B-4438-A507-4686025F7AC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0116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4C4A-2DDF-40ED-9C9B-A7B18087D27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0829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065E-EF86-4ABE-94A7-8624A2AF329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10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0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13FA-8ED3-4554-8D92-5AC1985156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4613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74E9-9140-41CE-949F-D1C254485B1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949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7329-6281-4817-B27F-BAAA471ADE1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1815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5449-5FD0-44F9-A9C3-4C0313F8B61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5754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33DD-A693-470F-82F1-C9CB819697F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5780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B594-198D-4C20-94EC-9FBE124AFC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2176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2816-7E35-4844-97A1-33CE37CF37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1129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8634-0AEE-4239-A1A8-7EB4E6CBD97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3315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635E-7D32-4366-900F-AF2B43028FE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2531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8CF9-991C-44B1-B74E-1325A606CDB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4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8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653" name="Google Shape;653;p8"/>
            <p:cNvSpPr/>
            <p:nvPr/>
          </p:nvSpPr>
          <p:spPr>
            <a:xfrm>
              <a:off x="-18385" y="-760747"/>
              <a:ext cx="9292411" cy="6624860"/>
            </a:xfrm>
            <a:custGeom>
              <a:avLst/>
              <a:gdLst/>
              <a:ahLst/>
              <a:cxnLst/>
              <a:rect l="l" t="t" r="r" b="b"/>
              <a:pathLst>
                <a:path w="253320" h="180600" extrusionOk="0">
                  <a:moveTo>
                    <a:pt x="1" y="1"/>
                  </a:moveTo>
                  <a:lnTo>
                    <a:pt x="1" y="180599"/>
                  </a:lnTo>
                  <a:lnTo>
                    <a:pt x="253319" y="180599"/>
                  </a:lnTo>
                  <a:lnTo>
                    <a:pt x="253319" y="1"/>
                  </a:ln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" name="Google Shape;678;p8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8"/>
          <p:cNvSpPr txBox="1">
            <a:spLocks noGrp="1"/>
          </p:cNvSpPr>
          <p:nvPr>
            <p:ph type="title"/>
          </p:nvPr>
        </p:nvSpPr>
        <p:spPr>
          <a:xfrm>
            <a:off x="1388100" y="1400175"/>
            <a:ext cx="6367800" cy="16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80" name="Google Shape;680;p8"/>
          <p:cNvGrpSpPr/>
          <p:nvPr/>
        </p:nvGrpSpPr>
        <p:grpSpPr>
          <a:xfrm>
            <a:off x="510530" y="4451818"/>
            <a:ext cx="832902" cy="887270"/>
            <a:chOff x="2293493" y="3811393"/>
            <a:chExt cx="832902" cy="887270"/>
          </a:xfrm>
        </p:grpSpPr>
        <p:sp>
          <p:nvSpPr>
            <p:cNvPr id="681" name="Google Shape;681;p8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8"/>
          <p:cNvGrpSpPr/>
          <p:nvPr/>
        </p:nvGrpSpPr>
        <p:grpSpPr>
          <a:xfrm rot="5083635">
            <a:off x="941722" y="4546696"/>
            <a:ext cx="829804" cy="964751"/>
            <a:chOff x="3391288" y="4486192"/>
            <a:chExt cx="829778" cy="964720"/>
          </a:xfrm>
        </p:grpSpPr>
        <p:sp>
          <p:nvSpPr>
            <p:cNvPr id="689" name="Google Shape;689;p8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8"/>
          <p:cNvGrpSpPr/>
          <p:nvPr/>
        </p:nvGrpSpPr>
        <p:grpSpPr>
          <a:xfrm>
            <a:off x="31098" y="3908677"/>
            <a:ext cx="736065" cy="1326494"/>
            <a:chOff x="1672423" y="3253452"/>
            <a:chExt cx="736065" cy="1326494"/>
          </a:xfrm>
        </p:grpSpPr>
        <p:sp>
          <p:nvSpPr>
            <p:cNvPr id="707" name="Google Shape;707;p8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8"/>
          <p:cNvGrpSpPr/>
          <p:nvPr/>
        </p:nvGrpSpPr>
        <p:grpSpPr>
          <a:xfrm>
            <a:off x="7808236" y="1852291"/>
            <a:ext cx="819771" cy="865634"/>
            <a:chOff x="7088286" y="1674216"/>
            <a:chExt cx="819771" cy="865634"/>
          </a:xfrm>
        </p:grpSpPr>
        <p:grpSp>
          <p:nvGrpSpPr>
            <p:cNvPr id="717" name="Google Shape;717;p8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718" name="Google Shape;718;p8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7" name="Google Shape;727;p8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8"/>
          <p:cNvGrpSpPr/>
          <p:nvPr/>
        </p:nvGrpSpPr>
        <p:grpSpPr>
          <a:xfrm>
            <a:off x="7950716" y="3743417"/>
            <a:ext cx="838202" cy="1491764"/>
            <a:chOff x="6731516" y="350092"/>
            <a:chExt cx="838202" cy="1491764"/>
          </a:xfrm>
        </p:grpSpPr>
        <p:sp>
          <p:nvSpPr>
            <p:cNvPr id="729" name="Google Shape;729;p8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2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A5C6E-4FA7-4430-9974-C91E713B18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8609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5DC8-E62C-4B43-9CE6-042F165E2E6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3318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281F-B518-43CB-AA52-055CD801291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620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3F78-7CDA-4632-813E-E19E144FF04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0741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BA96-F07B-4280-8032-C63B43DA827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111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F833-1333-4BEC-B407-963DA18917F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2805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20996"/>
      </p:ext>
    </p:extLst>
  </p:cSld>
  <p:clrMapOvr>
    <a:masterClrMapping/>
  </p:clrMapOvr>
  <p:transition spd="slow" advTm="0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86284"/>
      </p:ext>
    </p:extLst>
  </p:cSld>
  <p:clrMapOvr>
    <a:masterClrMapping/>
  </p:clrMapOvr>
  <p:transition spd="slow" advTm="0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15133"/>
      </p:ext>
    </p:extLst>
  </p:cSld>
  <p:clrMapOvr>
    <a:masterClrMapping/>
  </p:clrMapOvr>
  <p:transition spd="slow" advTm="0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415233"/>
      </p:ext>
    </p:extLst>
  </p:cSld>
  <p:clrMapOvr>
    <a:masterClrMapping/>
  </p:clrMapOvr>
  <p:transition spd="slow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0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94104"/>
      </p:ext>
    </p:extLst>
  </p:cSld>
  <p:clrMapOvr>
    <a:masterClrMapping/>
  </p:clrMapOvr>
  <p:transition spd="slow" advTm="0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1E17-79A1-46FE-B1AE-E0A4DAB5CB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8221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86FE-955B-417C-9536-43646CB860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9663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CA41-EBBE-4939-8C31-EF3DA1787B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4150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CF8E3-94CD-4EF3-9AC7-6E007F275B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2904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48BC-1B2F-47BE-A970-DEE66C775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903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6D4E-C0BC-49ED-B754-B1CF587B64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801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FC7BF-0177-4E97-B555-850C080B0A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4830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1904-E573-440F-86CA-627366CB58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9051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B1A1-7792-4471-A529-69896A5180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58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6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827F-E20A-4E09-81A0-BF7C2512A6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0711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C8A2-4C42-4B99-A366-941F3A01AB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5089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1E17-79A1-46FE-B1AE-E0A4DAB5CB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4391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F86FE-955B-417C-9536-43646CB860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8252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CA41-EBBE-4939-8C31-EF3DA1787B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624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CF8E3-94CD-4EF3-9AC7-6E007F275B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8909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48BC-1B2F-47BE-A970-DEE66C775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9593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6D4E-C0BC-49ED-B754-B1CF587B64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4564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FC7BF-0177-4E97-B555-850C080B0A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419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1904-E573-440F-86CA-627366CB58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51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3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B1A1-7792-4471-A529-69896A5180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5308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827F-E20A-4E09-81A0-BF7C2512A6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0398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C8A2-4C42-4B99-A366-941F3A01AB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78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8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8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1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1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4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"/>
          <p:cNvSpPr txBox="1">
            <a:spLocks noGrp="1"/>
          </p:cNvSpPr>
          <p:nvPr>
            <p:ph type="title"/>
          </p:nvPr>
        </p:nvSpPr>
        <p:spPr>
          <a:xfrm>
            <a:off x="698900" y="3451450"/>
            <a:ext cx="5266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2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5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0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1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4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9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1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827" name="Google Shape;827;p11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11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2865150" y="2864295"/>
            <a:ext cx="3413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54" name="Google Shape;854;p11"/>
          <p:cNvGrpSpPr/>
          <p:nvPr/>
        </p:nvGrpSpPr>
        <p:grpSpPr>
          <a:xfrm flipH="1">
            <a:off x="7705184" y="4299418"/>
            <a:ext cx="832902" cy="887270"/>
            <a:chOff x="2293493" y="3811393"/>
            <a:chExt cx="832902" cy="887270"/>
          </a:xfrm>
        </p:grpSpPr>
        <p:sp>
          <p:nvSpPr>
            <p:cNvPr id="855" name="Google Shape;855;p11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11"/>
          <p:cNvGrpSpPr/>
          <p:nvPr/>
        </p:nvGrpSpPr>
        <p:grpSpPr>
          <a:xfrm rot="-5083635" flipH="1">
            <a:off x="7277090" y="4394296"/>
            <a:ext cx="829804" cy="964751"/>
            <a:chOff x="3391288" y="4486192"/>
            <a:chExt cx="829778" cy="964720"/>
          </a:xfrm>
        </p:grpSpPr>
        <p:sp>
          <p:nvSpPr>
            <p:cNvPr id="863" name="Google Shape;863;p11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11"/>
          <p:cNvGrpSpPr/>
          <p:nvPr/>
        </p:nvGrpSpPr>
        <p:grpSpPr>
          <a:xfrm flipH="1">
            <a:off x="8281453" y="3756277"/>
            <a:ext cx="736065" cy="1326494"/>
            <a:chOff x="1672423" y="3253452"/>
            <a:chExt cx="736065" cy="1326494"/>
          </a:xfrm>
        </p:grpSpPr>
        <p:sp>
          <p:nvSpPr>
            <p:cNvPr id="881" name="Google Shape;881;p11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11"/>
          <p:cNvGrpSpPr/>
          <p:nvPr/>
        </p:nvGrpSpPr>
        <p:grpSpPr>
          <a:xfrm flipH="1">
            <a:off x="420609" y="1699891"/>
            <a:ext cx="819771" cy="865634"/>
            <a:chOff x="7088286" y="1674216"/>
            <a:chExt cx="819771" cy="865634"/>
          </a:xfrm>
        </p:grpSpPr>
        <p:grpSp>
          <p:nvGrpSpPr>
            <p:cNvPr id="891" name="Google Shape;891;p11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892" name="Google Shape;892;p11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1" name="Google Shape;901;p11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11"/>
          <p:cNvGrpSpPr/>
          <p:nvPr/>
        </p:nvGrpSpPr>
        <p:grpSpPr>
          <a:xfrm flipH="1">
            <a:off x="259698" y="3591017"/>
            <a:ext cx="838202" cy="1491764"/>
            <a:chOff x="6731516" y="350092"/>
            <a:chExt cx="838202" cy="1491764"/>
          </a:xfrm>
        </p:grpSpPr>
        <p:sp>
          <p:nvSpPr>
            <p:cNvPr id="903" name="Google Shape;903;p11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5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7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8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6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5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7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1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5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1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0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2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7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2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6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0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9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6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" name="Google Shape;1024;p14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025" name="Google Shape;1025;p14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" name="Google Shape;1049;p14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 txBox="1">
            <a:spLocks noGrp="1"/>
          </p:cNvSpPr>
          <p:nvPr>
            <p:ph type="title"/>
          </p:nvPr>
        </p:nvSpPr>
        <p:spPr>
          <a:xfrm>
            <a:off x="2952923" y="1161726"/>
            <a:ext cx="2369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1" name="Google Shape;1051;p14"/>
          <p:cNvSpPr txBox="1">
            <a:spLocks noGrp="1"/>
          </p:cNvSpPr>
          <p:nvPr>
            <p:ph type="subTitle" idx="1"/>
          </p:nvPr>
        </p:nvSpPr>
        <p:spPr>
          <a:xfrm>
            <a:off x="2865150" y="3399174"/>
            <a:ext cx="3413700" cy="5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52" name="Google Shape;1052;p14"/>
          <p:cNvGrpSpPr/>
          <p:nvPr/>
        </p:nvGrpSpPr>
        <p:grpSpPr>
          <a:xfrm rot="10800000">
            <a:off x="6964241" y="659426"/>
            <a:ext cx="348087" cy="487150"/>
            <a:chOff x="2157913" y="1144688"/>
            <a:chExt cx="267451" cy="374299"/>
          </a:xfrm>
        </p:grpSpPr>
        <p:sp>
          <p:nvSpPr>
            <p:cNvPr id="1053" name="Google Shape;1053;p14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14"/>
          <p:cNvSpPr/>
          <p:nvPr/>
        </p:nvSpPr>
        <p:spPr>
          <a:xfrm rot="10800000">
            <a:off x="1225371" y="3253709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 rot="10800000">
            <a:off x="2223818" y="3881000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 rot="10800000">
            <a:off x="8248373" y="1640133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8" name="Google Shape;1058;p14"/>
          <p:cNvGrpSpPr/>
          <p:nvPr/>
        </p:nvGrpSpPr>
        <p:grpSpPr>
          <a:xfrm rot="10800000">
            <a:off x="1120014" y="1237671"/>
            <a:ext cx="1051590" cy="1046180"/>
            <a:chOff x="7287565" y="2539546"/>
            <a:chExt cx="1051590" cy="1046180"/>
          </a:xfrm>
        </p:grpSpPr>
        <p:sp>
          <p:nvSpPr>
            <p:cNvPr id="1059" name="Google Shape;1059;p14"/>
            <p:cNvSpPr/>
            <p:nvPr/>
          </p:nvSpPr>
          <p:spPr>
            <a:xfrm>
              <a:off x="8290285" y="2539546"/>
              <a:ext cx="48870" cy="48909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9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0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2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8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5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7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3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2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8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26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688" name="Google Shape;1688;p2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26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3" name="Google Shape;1713;p26"/>
          <p:cNvGrpSpPr/>
          <p:nvPr/>
        </p:nvGrpSpPr>
        <p:grpSpPr>
          <a:xfrm rot="-899960" flipH="1">
            <a:off x="8196335" y="532219"/>
            <a:ext cx="819746" cy="865608"/>
            <a:chOff x="7088286" y="1674216"/>
            <a:chExt cx="819771" cy="865634"/>
          </a:xfrm>
        </p:grpSpPr>
        <p:grpSp>
          <p:nvGrpSpPr>
            <p:cNvPr id="1714" name="Google Shape;1714;p26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715" name="Google Shape;1715;p26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6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6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6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6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6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6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6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6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26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26"/>
          <p:cNvGrpSpPr/>
          <p:nvPr/>
        </p:nvGrpSpPr>
        <p:grpSpPr>
          <a:xfrm flipH="1">
            <a:off x="7287888" y="-46898"/>
            <a:ext cx="736065" cy="1326494"/>
            <a:chOff x="1672423" y="3253452"/>
            <a:chExt cx="736065" cy="1326494"/>
          </a:xfrm>
        </p:grpSpPr>
        <p:sp>
          <p:nvSpPr>
            <p:cNvPr id="1726" name="Google Shape;1726;p26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26"/>
          <p:cNvSpPr/>
          <p:nvPr/>
        </p:nvSpPr>
        <p:spPr>
          <a:xfrm>
            <a:off x="1594392" y="744527"/>
            <a:ext cx="65895" cy="65895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6"/>
          <p:cNvSpPr/>
          <p:nvPr/>
        </p:nvSpPr>
        <p:spPr>
          <a:xfrm>
            <a:off x="1899330" y="323271"/>
            <a:ext cx="43149" cy="43976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6"/>
          <p:cNvSpPr/>
          <p:nvPr/>
        </p:nvSpPr>
        <p:spPr>
          <a:xfrm>
            <a:off x="8160661" y="1496550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6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26"/>
          <p:cNvGrpSpPr/>
          <p:nvPr/>
        </p:nvGrpSpPr>
        <p:grpSpPr>
          <a:xfrm>
            <a:off x="848981" y="3794879"/>
            <a:ext cx="717966" cy="575573"/>
            <a:chOff x="2905824" y="3732667"/>
            <a:chExt cx="538609" cy="431788"/>
          </a:xfrm>
        </p:grpSpPr>
        <p:sp>
          <p:nvSpPr>
            <p:cNvPr id="1740" name="Google Shape;1740;p26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2" name="Google Shape;1742;p26"/>
          <p:cNvSpPr/>
          <p:nvPr/>
        </p:nvSpPr>
        <p:spPr>
          <a:xfrm>
            <a:off x="1120014" y="3091234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6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6"/>
          <p:cNvSpPr/>
          <p:nvPr/>
        </p:nvSpPr>
        <p:spPr>
          <a:xfrm>
            <a:off x="7287565" y="3438509"/>
            <a:ext cx="147217" cy="147217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26"/>
          <p:cNvGrpSpPr/>
          <p:nvPr/>
        </p:nvGrpSpPr>
        <p:grpSpPr>
          <a:xfrm rot="-558925" flipH="1">
            <a:off x="645865" y="3733270"/>
            <a:ext cx="1084994" cy="1200031"/>
            <a:chOff x="6758394" y="3187198"/>
            <a:chExt cx="1143406" cy="1264636"/>
          </a:xfrm>
        </p:grpSpPr>
        <p:sp>
          <p:nvSpPr>
            <p:cNvPr id="1746" name="Google Shape;1746;p26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3" name="Google Shape;1753;p26"/>
          <p:cNvGrpSpPr/>
          <p:nvPr/>
        </p:nvGrpSpPr>
        <p:grpSpPr>
          <a:xfrm rot="1200163" flipH="1">
            <a:off x="1016197" y="4333711"/>
            <a:ext cx="844905" cy="1044951"/>
            <a:chOff x="5959271" y="3613664"/>
            <a:chExt cx="890364" cy="1101173"/>
          </a:xfrm>
        </p:grpSpPr>
        <p:sp>
          <p:nvSpPr>
            <p:cNvPr id="1754" name="Google Shape;1754;p26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26"/>
          <p:cNvGrpSpPr/>
          <p:nvPr/>
        </p:nvGrpSpPr>
        <p:grpSpPr>
          <a:xfrm flipH="1">
            <a:off x="358104" y="2826054"/>
            <a:ext cx="976717" cy="808014"/>
            <a:chOff x="8639759" y="1788937"/>
            <a:chExt cx="976717" cy="808014"/>
          </a:xfrm>
        </p:grpSpPr>
        <p:grpSp>
          <p:nvGrpSpPr>
            <p:cNvPr id="1765" name="Google Shape;1765;p26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766" name="Google Shape;1766;p26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1" name="Google Shape;1781;p26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26"/>
          <p:cNvGrpSpPr/>
          <p:nvPr/>
        </p:nvGrpSpPr>
        <p:grpSpPr>
          <a:xfrm flipH="1">
            <a:off x="2489683" y="4539883"/>
            <a:ext cx="776096" cy="798845"/>
            <a:chOff x="4228612" y="3830323"/>
            <a:chExt cx="856430" cy="881533"/>
          </a:xfrm>
        </p:grpSpPr>
        <p:sp>
          <p:nvSpPr>
            <p:cNvPr id="1784" name="Google Shape;1784;p26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26"/>
          <p:cNvGrpSpPr/>
          <p:nvPr/>
        </p:nvGrpSpPr>
        <p:grpSpPr>
          <a:xfrm rot="3667843">
            <a:off x="2069819" y="4619413"/>
            <a:ext cx="478009" cy="410615"/>
            <a:chOff x="5263209" y="4056946"/>
            <a:chExt cx="478022" cy="410626"/>
          </a:xfrm>
        </p:grpSpPr>
        <p:sp>
          <p:nvSpPr>
            <p:cNvPr id="1797" name="Google Shape;1797;p26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1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5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3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1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8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7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1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808;p27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809" name="Google Shape;1809;p2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7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4" name="Google Shape;1834;p27"/>
          <p:cNvGrpSpPr/>
          <p:nvPr/>
        </p:nvGrpSpPr>
        <p:grpSpPr>
          <a:xfrm rot="-1200163">
            <a:off x="7734988" y="4164248"/>
            <a:ext cx="844905" cy="1044951"/>
            <a:chOff x="5959271" y="3613664"/>
            <a:chExt cx="890364" cy="1101173"/>
          </a:xfrm>
        </p:grpSpPr>
        <p:sp>
          <p:nvSpPr>
            <p:cNvPr id="1835" name="Google Shape;1835;p27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27"/>
          <p:cNvGrpSpPr/>
          <p:nvPr/>
        </p:nvGrpSpPr>
        <p:grpSpPr>
          <a:xfrm rot="899960">
            <a:off x="571400" y="379819"/>
            <a:ext cx="819746" cy="865608"/>
            <a:chOff x="7088286" y="1674216"/>
            <a:chExt cx="819771" cy="865634"/>
          </a:xfrm>
        </p:grpSpPr>
        <p:grpSp>
          <p:nvGrpSpPr>
            <p:cNvPr id="1846" name="Google Shape;1846;p27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7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7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7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7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7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27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1594392" y="744527"/>
            <a:ext cx="65895" cy="65895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7"/>
          <p:cNvSpPr/>
          <p:nvPr/>
        </p:nvSpPr>
        <p:spPr>
          <a:xfrm>
            <a:off x="1899330" y="323271"/>
            <a:ext cx="43149" cy="43976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7"/>
          <p:cNvSpPr/>
          <p:nvPr/>
        </p:nvSpPr>
        <p:spPr>
          <a:xfrm>
            <a:off x="8160661" y="1496550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7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1" name="Google Shape;1861;p27"/>
          <p:cNvGrpSpPr/>
          <p:nvPr/>
        </p:nvGrpSpPr>
        <p:grpSpPr>
          <a:xfrm>
            <a:off x="848981" y="3794879"/>
            <a:ext cx="717966" cy="575573"/>
            <a:chOff x="2905824" y="3732667"/>
            <a:chExt cx="538609" cy="431788"/>
          </a:xfrm>
        </p:grpSpPr>
        <p:sp>
          <p:nvSpPr>
            <p:cNvPr id="1862" name="Google Shape;1862;p27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4" name="Google Shape;1864;p27"/>
          <p:cNvSpPr/>
          <p:nvPr/>
        </p:nvSpPr>
        <p:spPr>
          <a:xfrm>
            <a:off x="1120014" y="3091234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7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7"/>
          <p:cNvSpPr/>
          <p:nvPr/>
        </p:nvSpPr>
        <p:spPr>
          <a:xfrm>
            <a:off x="7287565" y="3438509"/>
            <a:ext cx="147217" cy="147217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4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4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809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971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980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419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9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7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30.xml"/><Relationship Id="rId42" Type="http://schemas.openxmlformats.org/officeDocument/2006/relationships/slideLayout" Target="../slideLayouts/slideLayout51.xml"/><Relationship Id="rId63" Type="http://schemas.openxmlformats.org/officeDocument/2006/relationships/slideLayout" Target="../slideLayouts/slideLayout72.xml"/><Relationship Id="rId84" Type="http://schemas.openxmlformats.org/officeDocument/2006/relationships/slideLayout" Target="../slideLayouts/slideLayout93.xml"/><Relationship Id="rId138" Type="http://schemas.openxmlformats.org/officeDocument/2006/relationships/slideLayout" Target="../slideLayouts/slideLayout147.xml"/><Relationship Id="rId107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1.xml"/><Relationship Id="rId53" Type="http://schemas.openxmlformats.org/officeDocument/2006/relationships/slideLayout" Target="../slideLayouts/slideLayout62.xml"/><Relationship Id="rId74" Type="http://schemas.openxmlformats.org/officeDocument/2006/relationships/slideLayout" Target="../slideLayouts/slideLayout83.xml"/><Relationship Id="rId128" Type="http://schemas.openxmlformats.org/officeDocument/2006/relationships/slideLayout" Target="../slideLayouts/slideLayout137.xml"/><Relationship Id="rId149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4.xml"/><Relationship Id="rId95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64" Type="http://schemas.openxmlformats.org/officeDocument/2006/relationships/slideLayout" Target="../slideLayouts/slideLayout73.xml"/><Relationship Id="rId69" Type="http://schemas.openxmlformats.org/officeDocument/2006/relationships/slideLayout" Target="../slideLayouts/slideLayout78.xml"/><Relationship Id="rId113" Type="http://schemas.openxmlformats.org/officeDocument/2006/relationships/slideLayout" Target="../slideLayouts/slideLayout122.xml"/><Relationship Id="rId118" Type="http://schemas.openxmlformats.org/officeDocument/2006/relationships/slideLayout" Target="../slideLayouts/slideLayout127.xml"/><Relationship Id="rId134" Type="http://schemas.openxmlformats.org/officeDocument/2006/relationships/slideLayout" Target="../slideLayouts/slideLayout143.xml"/><Relationship Id="rId139" Type="http://schemas.openxmlformats.org/officeDocument/2006/relationships/slideLayout" Target="../slideLayouts/slideLayout148.xml"/><Relationship Id="rId80" Type="http://schemas.openxmlformats.org/officeDocument/2006/relationships/slideLayout" Target="../slideLayouts/slideLayout89.xml"/><Relationship Id="rId85" Type="http://schemas.openxmlformats.org/officeDocument/2006/relationships/slideLayout" Target="../slideLayouts/slideLayout94.xml"/><Relationship Id="rId150" Type="http://schemas.openxmlformats.org/officeDocument/2006/relationships/theme" Target="../theme/theme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59" Type="http://schemas.openxmlformats.org/officeDocument/2006/relationships/slideLayout" Target="../slideLayouts/slideLayout68.xml"/><Relationship Id="rId103" Type="http://schemas.openxmlformats.org/officeDocument/2006/relationships/slideLayout" Target="../slideLayouts/slideLayout112.xml"/><Relationship Id="rId108" Type="http://schemas.openxmlformats.org/officeDocument/2006/relationships/slideLayout" Target="../slideLayouts/slideLayout117.xml"/><Relationship Id="rId124" Type="http://schemas.openxmlformats.org/officeDocument/2006/relationships/slideLayout" Target="../slideLayouts/slideLayout133.xml"/><Relationship Id="rId129" Type="http://schemas.openxmlformats.org/officeDocument/2006/relationships/slideLayout" Target="../slideLayouts/slideLayout138.xml"/><Relationship Id="rId54" Type="http://schemas.openxmlformats.org/officeDocument/2006/relationships/slideLayout" Target="../slideLayouts/slideLayout63.xml"/><Relationship Id="rId70" Type="http://schemas.openxmlformats.org/officeDocument/2006/relationships/slideLayout" Target="../slideLayouts/slideLayout79.xml"/><Relationship Id="rId75" Type="http://schemas.openxmlformats.org/officeDocument/2006/relationships/slideLayout" Target="../slideLayouts/slideLayout84.xml"/><Relationship Id="rId91" Type="http://schemas.openxmlformats.org/officeDocument/2006/relationships/slideLayout" Target="../slideLayouts/slideLayout100.xml"/><Relationship Id="rId96" Type="http://schemas.openxmlformats.org/officeDocument/2006/relationships/slideLayout" Target="../slideLayouts/slideLayout105.xml"/><Relationship Id="rId140" Type="http://schemas.openxmlformats.org/officeDocument/2006/relationships/slideLayout" Target="../slideLayouts/slideLayout149.xml"/><Relationship Id="rId145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8.xml"/><Relationship Id="rId114" Type="http://schemas.openxmlformats.org/officeDocument/2006/relationships/slideLayout" Target="../slideLayouts/slideLayout123.xml"/><Relationship Id="rId119" Type="http://schemas.openxmlformats.org/officeDocument/2006/relationships/slideLayout" Target="../slideLayouts/slideLayout128.xml"/><Relationship Id="rId44" Type="http://schemas.openxmlformats.org/officeDocument/2006/relationships/slideLayout" Target="../slideLayouts/slideLayout53.xml"/><Relationship Id="rId60" Type="http://schemas.openxmlformats.org/officeDocument/2006/relationships/slideLayout" Target="../slideLayouts/slideLayout69.xml"/><Relationship Id="rId65" Type="http://schemas.openxmlformats.org/officeDocument/2006/relationships/slideLayout" Target="../slideLayouts/slideLayout74.xml"/><Relationship Id="rId81" Type="http://schemas.openxmlformats.org/officeDocument/2006/relationships/slideLayout" Target="../slideLayouts/slideLayout90.xml"/><Relationship Id="rId86" Type="http://schemas.openxmlformats.org/officeDocument/2006/relationships/slideLayout" Target="../slideLayouts/slideLayout95.xml"/><Relationship Id="rId130" Type="http://schemas.openxmlformats.org/officeDocument/2006/relationships/slideLayout" Target="../slideLayouts/slideLayout139.xml"/><Relationship Id="rId135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8.xml"/><Relationship Id="rId109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43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76" Type="http://schemas.openxmlformats.org/officeDocument/2006/relationships/slideLayout" Target="../slideLayouts/slideLayout85.xml"/><Relationship Id="rId97" Type="http://schemas.openxmlformats.org/officeDocument/2006/relationships/slideLayout" Target="../slideLayouts/slideLayout106.xml"/><Relationship Id="rId104" Type="http://schemas.openxmlformats.org/officeDocument/2006/relationships/slideLayout" Target="../slideLayouts/slideLayout113.xml"/><Relationship Id="rId120" Type="http://schemas.openxmlformats.org/officeDocument/2006/relationships/slideLayout" Target="../slideLayouts/slideLayout129.xml"/><Relationship Id="rId125" Type="http://schemas.openxmlformats.org/officeDocument/2006/relationships/slideLayout" Target="../slideLayouts/slideLayout134.xml"/><Relationship Id="rId141" Type="http://schemas.openxmlformats.org/officeDocument/2006/relationships/slideLayout" Target="../slideLayouts/slideLayout150.xml"/><Relationship Id="rId14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6.xml"/><Relationship Id="rId71" Type="http://schemas.openxmlformats.org/officeDocument/2006/relationships/slideLayout" Target="../slideLayouts/slideLayout80.xml"/><Relationship Id="rId9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1.xml"/><Relationship Id="rId29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33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66" Type="http://schemas.openxmlformats.org/officeDocument/2006/relationships/slideLayout" Target="../slideLayouts/slideLayout75.xml"/><Relationship Id="rId87" Type="http://schemas.openxmlformats.org/officeDocument/2006/relationships/slideLayout" Target="../slideLayouts/slideLayout96.xml"/><Relationship Id="rId110" Type="http://schemas.openxmlformats.org/officeDocument/2006/relationships/slideLayout" Target="../slideLayouts/slideLayout119.xml"/><Relationship Id="rId115" Type="http://schemas.openxmlformats.org/officeDocument/2006/relationships/slideLayout" Target="../slideLayouts/slideLayout124.xml"/><Relationship Id="rId131" Type="http://schemas.openxmlformats.org/officeDocument/2006/relationships/slideLayout" Target="../slideLayouts/slideLayout140.xml"/><Relationship Id="rId136" Type="http://schemas.openxmlformats.org/officeDocument/2006/relationships/slideLayout" Target="../slideLayouts/slideLayout145.xml"/><Relationship Id="rId61" Type="http://schemas.openxmlformats.org/officeDocument/2006/relationships/slideLayout" Target="../slideLayouts/slideLayout70.xml"/><Relationship Id="rId82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3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56" Type="http://schemas.openxmlformats.org/officeDocument/2006/relationships/slideLayout" Target="../slideLayouts/slideLayout65.xml"/><Relationship Id="rId77" Type="http://schemas.openxmlformats.org/officeDocument/2006/relationships/slideLayout" Target="../slideLayouts/slideLayout86.xml"/><Relationship Id="rId100" Type="http://schemas.openxmlformats.org/officeDocument/2006/relationships/slideLayout" Target="../slideLayouts/slideLayout109.xml"/><Relationship Id="rId105" Type="http://schemas.openxmlformats.org/officeDocument/2006/relationships/slideLayout" Target="../slideLayouts/slideLayout114.xml"/><Relationship Id="rId126" Type="http://schemas.openxmlformats.org/officeDocument/2006/relationships/slideLayout" Target="../slideLayouts/slideLayout135.xml"/><Relationship Id="rId14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72" Type="http://schemas.openxmlformats.org/officeDocument/2006/relationships/slideLayout" Target="../slideLayouts/slideLayout81.xml"/><Relationship Id="rId93" Type="http://schemas.openxmlformats.org/officeDocument/2006/relationships/slideLayout" Target="../slideLayouts/slideLayout102.xml"/><Relationship Id="rId98" Type="http://schemas.openxmlformats.org/officeDocument/2006/relationships/slideLayout" Target="../slideLayouts/slideLayout107.xml"/><Relationship Id="rId121" Type="http://schemas.openxmlformats.org/officeDocument/2006/relationships/slideLayout" Target="../slideLayouts/slideLayout130.xml"/><Relationship Id="rId14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2.xml"/><Relationship Id="rId25" Type="http://schemas.openxmlformats.org/officeDocument/2006/relationships/slideLayout" Target="../slideLayouts/slideLayout34.xml"/><Relationship Id="rId46" Type="http://schemas.openxmlformats.org/officeDocument/2006/relationships/slideLayout" Target="../slideLayouts/slideLayout55.xml"/><Relationship Id="rId67" Type="http://schemas.openxmlformats.org/officeDocument/2006/relationships/slideLayout" Target="../slideLayouts/slideLayout76.xml"/><Relationship Id="rId116" Type="http://schemas.openxmlformats.org/officeDocument/2006/relationships/slideLayout" Target="../slideLayouts/slideLayout125.xml"/><Relationship Id="rId137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50.xml"/><Relationship Id="rId62" Type="http://schemas.openxmlformats.org/officeDocument/2006/relationships/slideLayout" Target="../slideLayouts/slideLayout71.xml"/><Relationship Id="rId83" Type="http://schemas.openxmlformats.org/officeDocument/2006/relationships/slideLayout" Target="../slideLayouts/slideLayout92.xml"/><Relationship Id="rId88" Type="http://schemas.openxmlformats.org/officeDocument/2006/relationships/slideLayout" Target="../slideLayouts/slideLayout97.xml"/><Relationship Id="rId111" Type="http://schemas.openxmlformats.org/officeDocument/2006/relationships/slideLayout" Target="../slideLayouts/slideLayout120.xml"/><Relationship Id="rId132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24.xml"/><Relationship Id="rId36" Type="http://schemas.openxmlformats.org/officeDocument/2006/relationships/slideLayout" Target="../slideLayouts/slideLayout45.xml"/><Relationship Id="rId57" Type="http://schemas.openxmlformats.org/officeDocument/2006/relationships/slideLayout" Target="../slideLayouts/slideLayout66.xml"/><Relationship Id="rId106" Type="http://schemas.openxmlformats.org/officeDocument/2006/relationships/slideLayout" Target="../slideLayouts/slideLayout115.xml"/><Relationship Id="rId127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0.xml"/><Relationship Id="rId52" Type="http://schemas.openxmlformats.org/officeDocument/2006/relationships/slideLayout" Target="../slideLayouts/slideLayout61.xml"/><Relationship Id="rId73" Type="http://schemas.openxmlformats.org/officeDocument/2006/relationships/slideLayout" Target="../slideLayouts/slideLayout82.xml"/><Relationship Id="rId78" Type="http://schemas.openxmlformats.org/officeDocument/2006/relationships/slideLayout" Target="../slideLayouts/slideLayout87.xml"/><Relationship Id="rId94" Type="http://schemas.openxmlformats.org/officeDocument/2006/relationships/slideLayout" Target="../slideLayouts/slideLayout103.xml"/><Relationship Id="rId99" Type="http://schemas.openxmlformats.org/officeDocument/2006/relationships/slideLayout" Target="../slideLayouts/slideLayout108.xml"/><Relationship Id="rId101" Type="http://schemas.openxmlformats.org/officeDocument/2006/relationships/slideLayout" Target="../slideLayouts/slideLayout110.xml"/><Relationship Id="rId122" Type="http://schemas.openxmlformats.org/officeDocument/2006/relationships/slideLayout" Target="../slideLayouts/slideLayout131.xml"/><Relationship Id="rId143" Type="http://schemas.openxmlformats.org/officeDocument/2006/relationships/slideLayout" Target="../slideLayouts/slideLayout152.xml"/><Relationship Id="rId148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35.xml"/><Relationship Id="rId47" Type="http://schemas.openxmlformats.org/officeDocument/2006/relationships/slideLayout" Target="../slideLayouts/slideLayout56.xml"/><Relationship Id="rId68" Type="http://schemas.openxmlformats.org/officeDocument/2006/relationships/slideLayout" Target="../slideLayouts/slideLayout77.xml"/><Relationship Id="rId89" Type="http://schemas.openxmlformats.org/officeDocument/2006/relationships/slideLayout" Target="../slideLayouts/slideLayout98.xml"/><Relationship Id="rId112" Type="http://schemas.openxmlformats.org/officeDocument/2006/relationships/slideLayout" Target="../slideLayouts/slideLayout121.xml"/><Relationship Id="rId133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25.xml"/><Relationship Id="rId37" Type="http://schemas.openxmlformats.org/officeDocument/2006/relationships/slideLayout" Target="../slideLayouts/slideLayout46.xml"/><Relationship Id="rId58" Type="http://schemas.openxmlformats.org/officeDocument/2006/relationships/slideLayout" Target="../slideLayouts/slideLayout67.xml"/><Relationship Id="rId79" Type="http://schemas.openxmlformats.org/officeDocument/2006/relationships/slideLayout" Target="../slideLayouts/slideLayout88.xml"/><Relationship Id="rId102" Type="http://schemas.openxmlformats.org/officeDocument/2006/relationships/slideLayout" Target="../slideLayouts/slideLayout111.xml"/><Relationship Id="rId123" Type="http://schemas.openxmlformats.org/officeDocument/2006/relationships/slideLayout" Target="../slideLayouts/slideLayout132.xml"/><Relationship Id="rId144" Type="http://schemas.openxmlformats.org/officeDocument/2006/relationships/slideLayout" Target="../slideLayouts/slideLayout153.xml"/><Relationship Id="rId90" Type="http://schemas.openxmlformats.org/officeDocument/2006/relationships/slideLayout" Target="../slideLayouts/slideLayout99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179.xml"/><Relationship Id="rId42" Type="http://schemas.openxmlformats.org/officeDocument/2006/relationships/slideLayout" Target="../slideLayouts/slideLayout200.xml"/><Relationship Id="rId47" Type="http://schemas.openxmlformats.org/officeDocument/2006/relationships/slideLayout" Target="../slideLayouts/slideLayout205.xml"/><Relationship Id="rId63" Type="http://schemas.openxmlformats.org/officeDocument/2006/relationships/slideLayout" Target="../slideLayouts/slideLayout221.xml"/><Relationship Id="rId68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slideLayout" Target="../slideLayouts/slideLayout190.xml"/><Relationship Id="rId37" Type="http://schemas.openxmlformats.org/officeDocument/2006/relationships/slideLayout" Target="../slideLayouts/slideLayout195.xml"/><Relationship Id="rId40" Type="http://schemas.openxmlformats.org/officeDocument/2006/relationships/slideLayout" Target="../slideLayouts/slideLayout198.xml"/><Relationship Id="rId45" Type="http://schemas.openxmlformats.org/officeDocument/2006/relationships/slideLayout" Target="../slideLayouts/slideLayout203.xml"/><Relationship Id="rId53" Type="http://schemas.openxmlformats.org/officeDocument/2006/relationships/slideLayout" Target="../slideLayouts/slideLayout211.xml"/><Relationship Id="rId58" Type="http://schemas.openxmlformats.org/officeDocument/2006/relationships/slideLayout" Target="../slideLayouts/slideLayout216.xml"/><Relationship Id="rId66" Type="http://schemas.openxmlformats.org/officeDocument/2006/relationships/slideLayout" Target="../slideLayouts/slideLayout224.xml"/><Relationship Id="rId74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63.xml"/><Relationship Id="rId61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35" Type="http://schemas.openxmlformats.org/officeDocument/2006/relationships/slideLayout" Target="../slideLayouts/slideLayout193.xml"/><Relationship Id="rId43" Type="http://schemas.openxmlformats.org/officeDocument/2006/relationships/slideLayout" Target="../slideLayouts/slideLayout201.xml"/><Relationship Id="rId48" Type="http://schemas.openxmlformats.org/officeDocument/2006/relationships/slideLayout" Target="../slideLayouts/slideLayout206.xml"/><Relationship Id="rId56" Type="http://schemas.openxmlformats.org/officeDocument/2006/relationships/slideLayout" Target="../slideLayouts/slideLayout214.xml"/><Relationship Id="rId64" Type="http://schemas.openxmlformats.org/officeDocument/2006/relationships/slideLayout" Target="../slideLayouts/slideLayout222.xml"/><Relationship Id="rId69" Type="http://schemas.openxmlformats.org/officeDocument/2006/relationships/slideLayout" Target="../slideLayouts/slideLayout227.xml"/><Relationship Id="rId77" Type="http://schemas.openxmlformats.org/officeDocument/2006/relationships/theme" Target="../theme/theme3.xml"/><Relationship Id="rId8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209.xml"/><Relationship Id="rId72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slideLayout" Target="../slideLayouts/slideLayout191.xml"/><Relationship Id="rId38" Type="http://schemas.openxmlformats.org/officeDocument/2006/relationships/slideLayout" Target="../slideLayouts/slideLayout196.xml"/><Relationship Id="rId46" Type="http://schemas.openxmlformats.org/officeDocument/2006/relationships/slideLayout" Target="../slideLayouts/slideLayout204.xml"/><Relationship Id="rId59" Type="http://schemas.openxmlformats.org/officeDocument/2006/relationships/slideLayout" Target="../slideLayouts/slideLayout217.xml"/><Relationship Id="rId67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178.xml"/><Relationship Id="rId41" Type="http://schemas.openxmlformats.org/officeDocument/2006/relationships/slideLayout" Target="../slideLayouts/slideLayout199.xml"/><Relationship Id="rId54" Type="http://schemas.openxmlformats.org/officeDocument/2006/relationships/slideLayout" Target="../slideLayouts/slideLayout212.xml"/><Relationship Id="rId62" Type="http://schemas.openxmlformats.org/officeDocument/2006/relationships/slideLayout" Target="../slideLayouts/slideLayout220.xml"/><Relationship Id="rId70" Type="http://schemas.openxmlformats.org/officeDocument/2006/relationships/slideLayout" Target="../slideLayouts/slideLayout228.xml"/><Relationship Id="rId75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36" Type="http://schemas.openxmlformats.org/officeDocument/2006/relationships/slideLayout" Target="../slideLayouts/slideLayout194.xml"/><Relationship Id="rId49" Type="http://schemas.openxmlformats.org/officeDocument/2006/relationships/slideLayout" Target="../slideLayouts/slideLayout207.xml"/><Relationship Id="rId57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168.xml"/><Relationship Id="rId31" Type="http://schemas.openxmlformats.org/officeDocument/2006/relationships/slideLayout" Target="../slideLayouts/slideLayout189.xml"/><Relationship Id="rId44" Type="http://schemas.openxmlformats.org/officeDocument/2006/relationships/slideLayout" Target="../slideLayouts/slideLayout202.xml"/><Relationship Id="rId52" Type="http://schemas.openxmlformats.org/officeDocument/2006/relationships/slideLayout" Target="../slideLayouts/slideLayout210.xml"/><Relationship Id="rId60" Type="http://schemas.openxmlformats.org/officeDocument/2006/relationships/slideLayout" Target="../slideLayouts/slideLayout218.xml"/><Relationship Id="rId65" Type="http://schemas.openxmlformats.org/officeDocument/2006/relationships/slideLayout" Target="../slideLayouts/slideLayout223.xml"/><Relationship Id="rId73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39" Type="http://schemas.openxmlformats.org/officeDocument/2006/relationships/slideLayout" Target="../slideLayouts/slideLayout197.xml"/><Relationship Id="rId34" Type="http://schemas.openxmlformats.org/officeDocument/2006/relationships/slideLayout" Target="../slideLayouts/slideLayout192.xml"/><Relationship Id="rId50" Type="http://schemas.openxmlformats.org/officeDocument/2006/relationships/slideLayout" Target="../slideLayouts/slideLayout208.xml"/><Relationship Id="rId55" Type="http://schemas.openxmlformats.org/officeDocument/2006/relationships/slideLayout" Target="../slideLayouts/slideLayout213.xml"/><Relationship Id="rId76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165.xml"/><Relationship Id="rId71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160.xml"/><Relationship Id="rId29" Type="http://schemas.openxmlformats.org/officeDocument/2006/relationships/slideLayout" Target="../slideLayouts/slideLayout187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0.xml"/><Relationship Id="rId21" Type="http://schemas.openxmlformats.org/officeDocument/2006/relationships/slideLayout" Target="../slideLayouts/slideLayout255.xml"/><Relationship Id="rId42" Type="http://schemas.openxmlformats.org/officeDocument/2006/relationships/slideLayout" Target="../slideLayouts/slideLayout276.xml"/><Relationship Id="rId47" Type="http://schemas.openxmlformats.org/officeDocument/2006/relationships/slideLayout" Target="../slideLayouts/slideLayout281.xml"/><Relationship Id="rId63" Type="http://schemas.openxmlformats.org/officeDocument/2006/relationships/slideLayout" Target="../slideLayouts/slideLayout297.xml"/><Relationship Id="rId68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45.xml"/><Relationship Id="rId24" Type="http://schemas.openxmlformats.org/officeDocument/2006/relationships/slideLayout" Target="../slideLayouts/slideLayout258.xml"/><Relationship Id="rId32" Type="http://schemas.openxmlformats.org/officeDocument/2006/relationships/slideLayout" Target="../slideLayouts/slideLayout266.xml"/><Relationship Id="rId37" Type="http://schemas.openxmlformats.org/officeDocument/2006/relationships/slideLayout" Target="../slideLayouts/slideLayout271.xml"/><Relationship Id="rId40" Type="http://schemas.openxmlformats.org/officeDocument/2006/relationships/slideLayout" Target="../slideLayouts/slideLayout274.xml"/><Relationship Id="rId45" Type="http://schemas.openxmlformats.org/officeDocument/2006/relationships/slideLayout" Target="../slideLayouts/slideLayout279.xml"/><Relationship Id="rId53" Type="http://schemas.openxmlformats.org/officeDocument/2006/relationships/slideLayout" Target="../slideLayouts/slideLayout287.xml"/><Relationship Id="rId58" Type="http://schemas.openxmlformats.org/officeDocument/2006/relationships/slideLayout" Target="../slideLayouts/slideLayout292.xml"/><Relationship Id="rId66" Type="http://schemas.openxmlformats.org/officeDocument/2006/relationships/slideLayout" Target="../slideLayouts/slideLayout300.xml"/><Relationship Id="rId74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239.xml"/><Relationship Id="rId61" Type="http://schemas.openxmlformats.org/officeDocument/2006/relationships/slideLayout" Target="../slideLayouts/slideLayout295.xml"/><Relationship Id="rId1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48.xml"/><Relationship Id="rId22" Type="http://schemas.openxmlformats.org/officeDocument/2006/relationships/slideLayout" Target="../slideLayouts/slideLayout256.xml"/><Relationship Id="rId27" Type="http://schemas.openxmlformats.org/officeDocument/2006/relationships/slideLayout" Target="../slideLayouts/slideLayout261.xml"/><Relationship Id="rId30" Type="http://schemas.openxmlformats.org/officeDocument/2006/relationships/slideLayout" Target="../slideLayouts/slideLayout264.xml"/><Relationship Id="rId35" Type="http://schemas.openxmlformats.org/officeDocument/2006/relationships/slideLayout" Target="../slideLayouts/slideLayout269.xml"/><Relationship Id="rId43" Type="http://schemas.openxmlformats.org/officeDocument/2006/relationships/slideLayout" Target="../slideLayouts/slideLayout277.xml"/><Relationship Id="rId48" Type="http://schemas.openxmlformats.org/officeDocument/2006/relationships/slideLayout" Target="../slideLayouts/slideLayout282.xml"/><Relationship Id="rId56" Type="http://schemas.openxmlformats.org/officeDocument/2006/relationships/slideLayout" Target="../slideLayouts/slideLayout290.xml"/><Relationship Id="rId64" Type="http://schemas.openxmlformats.org/officeDocument/2006/relationships/slideLayout" Target="../slideLayouts/slideLayout298.xml"/><Relationship Id="rId69" Type="http://schemas.openxmlformats.org/officeDocument/2006/relationships/slideLayout" Target="../slideLayouts/slideLayout303.xml"/><Relationship Id="rId77" Type="http://schemas.openxmlformats.org/officeDocument/2006/relationships/theme" Target="../theme/theme4.xml"/><Relationship Id="rId8" Type="http://schemas.openxmlformats.org/officeDocument/2006/relationships/slideLayout" Target="../slideLayouts/slideLayout242.xml"/><Relationship Id="rId51" Type="http://schemas.openxmlformats.org/officeDocument/2006/relationships/slideLayout" Target="../slideLayouts/slideLayout285.xml"/><Relationship Id="rId72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9.xml"/><Relationship Id="rId33" Type="http://schemas.openxmlformats.org/officeDocument/2006/relationships/slideLayout" Target="../slideLayouts/slideLayout267.xml"/><Relationship Id="rId38" Type="http://schemas.openxmlformats.org/officeDocument/2006/relationships/slideLayout" Target="../slideLayouts/slideLayout272.xml"/><Relationship Id="rId46" Type="http://schemas.openxmlformats.org/officeDocument/2006/relationships/slideLayout" Target="../slideLayouts/slideLayout280.xml"/><Relationship Id="rId59" Type="http://schemas.openxmlformats.org/officeDocument/2006/relationships/slideLayout" Target="../slideLayouts/slideLayout293.xml"/><Relationship Id="rId67" Type="http://schemas.openxmlformats.org/officeDocument/2006/relationships/slideLayout" Target="../slideLayouts/slideLayout301.xml"/><Relationship Id="rId20" Type="http://schemas.openxmlformats.org/officeDocument/2006/relationships/slideLayout" Target="../slideLayouts/slideLayout254.xml"/><Relationship Id="rId41" Type="http://schemas.openxmlformats.org/officeDocument/2006/relationships/slideLayout" Target="../slideLayouts/slideLayout275.xml"/><Relationship Id="rId54" Type="http://schemas.openxmlformats.org/officeDocument/2006/relationships/slideLayout" Target="../slideLayouts/slideLayout288.xml"/><Relationship Id="rId62" Type="http://schemas.openxmlformats.org/officeDocument/2006/relationships/slideLayout" Target="../slideLayouts/slideLayout296.xml"/><Relationship Id="rId70" Type="http://schemas.openxmlformats.org/officeDocument/2006/relationships/slideLayout" Target="../slideLayouts/slideLayout304.xml"/><Relationship Id="rId75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49.xml"/><Relationship Id="rId23" Type="http://schemas.openxmlformats.org/officeDocument/2006/relationships/slideLayout" Target="../slideLayouts/slideLayout257.xml"/><Relationship Id="rId28" Type="http://schemas.openxmlformats.org/officeDocument/2006/relationships/slideLayout" Target="../slideLayouts/slideLayout262.xml"/><Relationship Id="rId36" Type="http://schemas.openxmlformats.org/officeDocument/2006/relationships/slideLayout" Target="../slideLayouts/slideLayout270.xml"/><Relationship Id="rId49" Type="http://schemas.openxmlformats.org/officeDocument/2006/relationships/slideLayout" Target="../slideLayouts/slideLayout283.xml"/><Relationship Id="rId57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44.xml"/><Relationship Id="rId31" Type="http://schemas.openxmlformats.org/officeDocument/2006/relationships/slideLayout" Target="../slideLayouts/slideLayout265.xml"/><Relationship Id="rId44" Type="http://schemas.openxmlformats.org/officeDocument/2006/relationships/slideLayout" Target="../slideLayouts/slideLayout278.xml"/><Relationship Id="rId52" Type="http://schemas.openxmlformats.org/officeDocument/2006/relationships/slideLayout" Target="../slideLayouts/slideLayout286.xml"/><Relationship Id="rId60" Type="http://schemas.openxmlformats.org/officeDocument/2006/relationships/slideLayout" Target="../slideLayouts/slideLayout294.xml"/><Relationship Id="rId65" Type="http://schemas.openxmlformats.org/officeDocument/2006/relationships/slideLayout" Target="../slideLayouts/slideLayout299.xml"/><Relationship Id="rId73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52.xml"/><Relationship Id="rId39" Type="http://schemas.openxmlformats.org/officeDocument/2006/relationships/slideLayout" Target="../slideLayouts/slideLayout273.xml"/><Relationship Id="rId34" Type="http://schemas.openxmlformats.org/officeDocument/2006/relationships/slideLayout" Target="../slideLayouts/slideLayout268.xml"/><Relationship Id="rId50" Type="http://schemas.openxmlformats.org/officeDocument/2006/relationships/slideLayout" Target="../slideLayouts/slideLayout284.xml"/><Relationship Id="rId55" Type="http://schemas.openxmlformats.org/officeDocument/2006/relationships/slideLayout" Target="../slideLayouts/slideLayout289.xml"/><Relationship Id="rId76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241.xml"/><Relationship Id="rId71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36.xml"/><Relationship Id="rId29" Type="http://schemas.openxmlformats.org/officeDocument/2006/relationships/slideLayout" Target="../slideLayouts/slideLayout2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matic SC"/>
              <a:buNone/>
              <a:defRPr sz="3000" b="1">
                <a:solidFill>
                  <a:srgbClr val="E04B5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  <p:sldLayoutId id="2147483658" r:id="rId6"/>
    <p:sldLayoutId id="2147483660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30F9FB-DEA0-4857-BD37-DD7C6D4FF3B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9/20/2021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731F9A9-FEBD-4145-ABBC-06D67FCBF6B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0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  <p:sldLayoutId id="2147483715" r:id="rId38"/>
    <p:sldLayoutId id="2147483716" r:id="rId39"/>
    <p:sldLayoutId id="2147483717" r:id="rId40"/>
    <p:sldLayoutId id="2147483718" r:id="rId41"/>
    <p:sldLayoutId id="2147483719" r:id="rId42"/>
    <p:sldLayoutId id="2147483720" r:id="rId43"/>
    <p:sldLayoutId id="2147483721" r:id="rId44"/>
    <p:sldLayoutId id="2147483722" r:id="rId45"/>
    <p:sldLayoutId id="2147483723" r:id="rId46"/>
    <p:sldLayoutId id="2147483724" r:id="rId47"/>
    <p:sldLayoutId id="2147483725" r:id="rId48"/>
    <p:sldLayoutId id="2147483726" r:id="rId49"/>
    <p:sldLayoutId id="2147483727" r:id="rId50"/>
    <p:sldLayoutId id="2147483728" r:id="rId51"/>
    <p:sldLayoutId id="2147483729" r:id="rId52"/>
    <p:sldLayoutId id="2147483730" r:id="rId53"/>
    <p:sldLayoutId id="2147483731" r:id="rId54"/>
    <p:sldLayoutId id="2147483732" r:id="rId55"/>
    <p:sldLayoutId id="2147483733" r:id="rId56"/>
    <p:sldLayoutId id="2147483734" r:id="rId57"/>
    <p:sldLayoutId id="2147483735" r:id="rId58"/>
    <p:sldLayoutId id="2147483736" r:id="rId59"/>
    <p:sldLayoutId id="2147483737" r:id="rId60"/>
    <p:sldLayoutId id="2147483738" r:id="rId61"/>
    <p:sldLayoutId id="2147483739" r:id="rId62"/>
    <p:sldLayoutId id="2147483740" r:id="rId63"/>
    <p:sldLayoutId id="2147483741" r:id="rId64"/>
    <p:sldLayoutId id="2147483742" r:id="rId65"/>
    <p:sldLayoutId id="2147483743" r:id="rId66"/>
    <p:sldLayoutId id="2147483744" r:id="rId67"/>
    <p:sldLayoutId id="2147483745" r:id="rId68"/>
    <p:sldLayoutId id="2147483746" r:id="rId69"/>
    <p:sldLayoutId id="2147483747" r:id="rId70"/>
    <p:sldLayoutId id="2147483748" r:id="rId71"/>
    <p:sldLayoutId id="2147483749" r:id="rId72"/>
    <p:sldLayoutId id="2147483750" r:id="rId73"/>
    <p:sldLayoutId id="2147483751" r:id="rId74"/>
    <p:sldLayoutId id="2147483752" r:id="rId75"/>
    <p:sldLayoutId id="2147483753" r:id="rId76"/>
    <p:sldLayoutId id="2147483754" r:id="rId77"/>
    <p:sldLayoutId id="2147483755" r:id="rId78"/>
    <p:sldLayoutId id="2147483756" r:id="rId79"/>
    <p:sldLayoutId id="2147483757" r:id="rId80"/>
    <p:sldLayoutId id="2147483758" r:id="rId81"/>
    <p:sldLayoutId id="2147483759" r:id="rId82"/>
    <p:sldLayoutId id="2147483760" r:id="rId83"/>
    <p:sldLayoutId id="2147483761" r:id="rId84"/>
    <p:sldLayoutId id="2147483762" r:id="rId85"/>
    <p:sldLayoutId id="2147483763" r:id="rId86"/>
    <p:sldLayoutId id="2147483764" r:id="rId87"/>
    <p:sldLayoutId id="2147483765" r:id="rId88"/>
    <p:sldLayoutId id="2147483766" r:id="rId89"/>
    <p:sldLayoutId id="2147483767" r:id="rId90"/>
    <p:sldLayoutId id="2147483768" r:id="rId91"/>
    <p:sldLayoutId id="2147483769" r:id="rId92"/>
    <p:sldLayoutId id="2147483770" r:id="rId93"/>
    <p:sldLayoutId id="2147483771" r:id="rId94"/>
    <p:sldLayoutId id="2147483772" r:id="rId95"/>
    <p:sldLayoutId id="2147483773" r:id="rId96"/>
    <p:sldLayoutId id="2147483774" r:id="rId97"/>
    <p:sldLayoutId id="2147483775" r:id="rId98"/>
    <p:sldLayoutId id="2147483776" r:id="rId99"/>
    <p:sldLayoutId id="2147483777" r:id="rId100"/>
    <p:sldLayoutId id="2147483778" r:id="rId101"/>
    <p:sldLayoutId id="2147483779" r:id="rId102"/>
    <p:sldLayoutId id="2147483780" r:id="rId103"/>
    <p:sldLayoutId id="2147483781" r:id="rId104"/>
    <p:sldLayoutId id="2147483782" r:id="rId105"/>
    <p:sldLayoutId id="2147483783" r:id="rId106"/>
    <p:sldLayoutId id="2147483784" r:id="rId107"/>
    <p:sldLayoutId id="2147483785" r:id="rId108"/>
    <p:sldLayoutId id="2147483786" r:id="rId109"/>
    <p:sldLayoutId id="2147483787" r:id="rId110"/>
    <p:sldLayoutId id="2147483788" r:id="rId111"/>
    <p:sldLayoutId id="2147483789" r:id="rId112"/>
    <p:sldLayoutId id="2147483790" r:id="rId113"/>
    <p:sldLayoutId id="2147483791" r:id="rId114"/>
    <p:sldLayoutId id="2147483792" r:id="rId115"/>
    <p:sldLayoutId id="2147483793" r:id="rId116"/>
    <p:sldLayoutId id="2147483794" r:id="rId117"/>
    <p:sldLayoutId id="2147483795" r:id="rId118"/>
    <p:sldLayoutId id="2147483796" r:id="rId119"/>
    <p:sldLayoutId id="2147483797" r:id="rId120"/>
    <p:sldLayoutId id="2147483798" r:id="rId121"/>
    <p:sldLayoutId id="2147483799" r:id="rId122"/>
    <p:sldLayoutId id="2147483800" r:id="rId123"/>
    <p:sldLayoutId id="2147483801" r:id="rId124"/>
    <p:sldLayoutId id="2147483802" r:id="rId125"/>
    <p:sldLayoutId id="2147483803" r:id="rId126"/>
    <p:sldLayoutId id="2147483804" r:id="rId127"/>
    <p:sldLayoutId id="2147483805" r:id="rId128"/>
    <p:sldLayoutId id="2147483806" r:id="rId129"/>
    <p:sldLayoutId id="2147483807" r:id="rId130"/>
    <p:sldLayoutId id="2147483808" r:id="rId131"/>
    <p:sldLayoutId id="2147483809" r:id="rId132"/>
    <p:sldLayoutId id="2147483810" r:id="rId133"/>
    <p:sldLayoutId id="2147483811" r:id="rId134"/>
    <p:sldLayoutId id="2147483812" r:id="rId135"/>
    <p:sldLayoutId id="2147483813" r:id="rId136"/>
    <p:sldLayoutId id="2147483814" r:id="rId137"/>
    <p:sldLayoutId id="2147483815" r:id="rId138"/>
    <p:sldLayoutId id="2147483816" r:id="rId139"/>
    <p:sldLayoutId id="2147483817" r:id="rId140"/>
    <p:sldLayoutId id="2147483818" r:id="rId141"/>
    <p:sldLayoutId id="2147483819" r:id="rId142"/>
    <p:sldLayoutId id="2147483820" r:id="rId143"/>
    <p:sldLayoutId id="2147483821" r:id="rId144"/>
    <p:sldLayoutId id="2147483822" r:id="rId145"/>
    <p:sldLayoutId id="2147483823" r:id="rId146"/>
    <p:sldLayoutId id="2147483824" r:id="rId147"/>
    <p:sldLayoutId id="2147483825" r:id="rId148"/>
    <p:sldLayoutId id="2147483826" r:id="rId149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i="1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i="1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2E0A1EB1-3980-4E1D-8D3F-AE5EECCC8D92}" type="slidenum">
              <a:rPr lang="en-US" altLang="en-US" i="1" kern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i="1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52" r:id="rId25"/>
    <p:sldLayoutId id="2147483853" r:id="rId26"/>
    <p:sldLayoutId id="2147483854" r:id="rId27"/>
    <p:sldLayoutId id="2147483855" r:id="rId28"/>
    <p:sldLayoutId id="2147483856" r:id="rId29"/>
    <p:sldLayoutId id="2147483857" r:id="rId30"/>
    <p:sldLayoutId id="2147483858" r:id="rId31"/>
    <p:sldLayoutId id="2147483859" r:id="rId32"/>
    <p:sldLayoutId id="2147483860" r:id="rId33"/>
    <p:sldLayoutId id="2147483861" r:id="rId34"/>
    <p:sldLayoutId id="2147483862" r:id="rId35"/>
    <p:sldLayoutId id="2147483863" r:id="rId36"/>
    <p:sldLayoutId id="2147483864" r:id="rId37"/>
    <p:sldLayoutId id="2147483865" r:id="rId38"/>
    <p:sldLayoutId id="2147483866" r:id="rId39"/>
    <p:sldLayoutId id="2147483867" r:id="rId40"/>
    <p:sldLayoutId id="2147483868" r:id="rId41"/>
    <p:sldLayoutId id="2147483869" r:id="rId42"/>
    <p:sldLayoutId id="2147483870" r:id="rId43"/>
    <p:sldLayoutId id="2147483871" r:id="rId44"/>
    <p:sldLayoutId id="2147483872" r:id="rId45"/>
    <p:sldLayoutId id="2147483873" r:id="rId46"/>
    <p:sldLayoutId id="2147483874" r:id="rId47"/>
    <p:sldLayoutId id="2147483875" r:id="rId48"/>
    <p:sldLayoutId id="2147483876" r:id="rId49"/>
    <p:sldLayoutId id="2147483877" r:id="rId50"/>
    <p:sldLayoutId id="2147483878" r:id="rId51"/>
    <p:sldLayoutId id="2147483879" r:id="rId52"/>
    <p:sldLayoutId id="2147483880" r:id="rId53"/>
    <p:sldLayoutId id="2147483881" r:id="rId54"/>
    <p:sldLayoutId id="2147483882" r:id="rId55"/>
    <p:sldLayoutId id="2147483883" r:id="rId56"/>
    <p:sldLayoutId id="2147483884" r:id="rId57"/>
    <p:sldLayoutId id="2147483885" r:id="rId58"/>
    <p:sldLayoutId id="2147483886" r:id="rId59"/>
    <p:sldLayoutId id="2147483887" r:id="rId60"/>
    <p:sldLayoutId id="2147483888" r:id="rId61"/>
    <p:sldLayoutId id="2147483889" r:id="rId62"/>
    <p:sldLayoutId id="2147483890" r:id="rId63"/>
    <p:sldLayoutId id="2147483891" r:id="rId64"/>
    <p:sldLayoutId id="2147483892" r:id="rId65"/>
    <p:sldLayoutId id="2147483893" r:id="rId66"/>
    <p:sldLayoutId id="2147483894" r:id="rId67"/>
    <p:sldLayoutId id="2147483895" r:id="rId68"/>
    <p:sldLayoutId id="2147483896" r:id="rId69"/>
    <p:sldLayoutId id="2147483897" r:id="rId70"/>
    <p:sldLayoutId id="2147483898" r:id="rId71"/>
    <p:sldLayoutId id="2147483899" r:id="rId72"/>
    <p:sldLayoutId id="2147483900" r:id="rId73"/>
    <p:sldLayoutId id="2147483901" r:id="rId74"/>
    <p:sldLayoutId id="2147483902" r:id="rId75"/>
    <p:sldLayoutId id="2147483903" r:id="rId7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i="1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i="1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5A662FF4-DEE6-4C47-A305-DE781451656E}" type="slidenum">
              <a:rPr lang="en-US" altLang="en-US" i="1" kern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i="1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  <p:sldLayoutId id="2147483927" r:id="rId23"/>
    <p:sldLayoutId id="2147483928" r:id="rId24"/>
    <p:sldLayoutId id="2147483929" r:id="rId25"/>
    <p:sldLayoutId id="2147483930" r:id="rId26"/>
    <p:sldLayoutId id="2147483931" r:id="rId27"/>
    <p:sldLayoutId id="2147483932" r:id="rId28"/>
    <p:sldLayoutId id="2147483933" r:id="rId29"/>
    <p:sldLayoutId id="2147483934" r:id="rId30"/>
    <p:sldLayoutId id="2147483935" r:id="rId31"/>
    <p:sldLayoutId id="2147483936" r:id="rId32"/>
    <p:sldLayoutId id="2147483937" r:id="rId33"/>
    <p:sldLayoutId id="2147483938" r:id="rId34"/>
    <p:sldLayoutId id="2147483939" r:id="rId35"/>
    <p:sldLayoutId id="2147483940" r:id="rId36"/>
    <p:sldLayoutId id="2147483941" r:id="rId37"/>
    <p:sldLayoutId id="2147483942" r:id="rId38"/>
    <p:sldLayoutId id="2147483943" r:id="rId39"/>
    <p:sldLayoutId id="2147483944" r:id="rId40"/>
    <p:sldLayoutId id="2147483945" r:id="rId41"/>
    <p:sldLayoutId id="2147483946" r:id="rId42"/>
    <p:sldLayoutId id="2147483947" r:id="rId43"/>
    <p:sldLayoutId id="2147483948" r:id="rId44"/>
    <p:sldLayoutId id="2147483949" r:id="rId45"/>
    <p:sldLayoutId id="2147483950" r:id="rId46"/>
    <p:sldLayoutId id="2147483951" r:id="rId47"/>
    <p:sldLayoutId id="2147483952" r:id="rId48"/>
    <p:sldLayoutId id="2147483953" r:id="rId49"/>
    <p:sldLayoutId id="2147483954" r:id="rId50"/>
    <p:sldLayoutId id="2147483955" r:id="rId51"/>
    <p:sldLayoutId id="2147483956" r:id="rId52"/>
    <p:sldLayoutId id="2147483957" r:id="rId53"/>
    <p:sldLayoutId id="2147483958" r:id="rId54"/>
    <p:sldLayoutId id="2147483959" r:id="rId55"/>
    <p:sldLayoutId id="2147483960" r:id="rId56"/>
    <p:sldLayoutId id="2147483961" r:id="rId57"/>
    <p:sldLayoutId id="2147483962" r:id="rId58"/>
    <p:sldLayoutId id="2147483963" r:id="rId59"/>
    <p:sldLayoutId id="2147483964" r:id="rId60"/>
    <p:sldLayoutId id="2147483965" r:id="rId61"/>
    <p:sldLayoutId id="2147483966" r:id="rId62"/>
    <p:sldLayoutId id="2147483967" r:id="rId63"/>
    <p:sldLayoutId id="2147483968" r:id="rId64"/>
    <p:sldLayoutId id="2147483969" r:id="rId65"/>
    <p:sldLayoutId id="2147483970" r:id="rId66"/>
    <p:sldLayoutId id="2147483971" r:id="rId67"/>
    <p:sldLayoutId id="2147483972" r:id="rId68"/>
    <p:sldLayoutId id="2147483973" r:id="rId69"/>
    <p:sldLayoutId id="2147483974" r:id="rId70"/>
    <p:sldLayoutId id="2147483975" r:id="rId71"/>
    <p:sldLayoutId id="2147483976" r:id="rId72"/>
    <p:sldLayoutId id="2147483977" r:id="rId73"/>
    <p:sldLayoutId id="2147483978" r:id="rId74"/>
    <p:sldLayoutId id="2147483979" r:id="rId75"/>
    <p:sldLayoutId id="2147483980" r:id="rId7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B7F677B-933E-47A5-8C99-1581AB8A0A85}" type="slidenum">
              <a:rPr lang="en-US" altLang="en-US" kern="120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9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7B7F677B-933E-47A5-8C99-1581AB8A0A85}" type="slidenum">
              <a:rPr lang="en-US" altLang="en-US" kern="120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2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0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01" b="9801"/>
          <a:stretch>
            <a:fillRect/>
          </a:stretch>
        </p:blipFill>
        <p:spPr bwMode="auto">
          <a:xfrm>
            <a:off x="0" y="-556022"/>
            <a:ext cx="9144000" cy="569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2028825" y="1345407"/>
            <a:ext cx="6151960" cy="170378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620" i="1" kern="1200">
              <a:solidFill>
                <a:prstClr val="white"/>
              </a:solidFill>
            </a:endParaRPr>
          </a:p>
        </p:txBody>
      </p:sp>
      <p:sp>
        <p:nvSpPr>
          <p:cNvPr id="10244" name="Title 1"/>
          <p:cNvSpPr>
            <a:spLocks noGrp="1"/>
          </p:cNvSpPr>
          <p:nvPr>
            <p:ph type="ctrTitle"/>
          </p:nvPr>
        </p:nvSpPr>
        <p:spPr>
          <a:xfrm>
            <a:off x="2250282" y="1776413"/>
            <a:ext cx="6017419" cy="84177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đã đến với lớp học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160338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85" y="2827735"/>
            <a:ext cx="1288256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8296">
            <a:off x="2351485" y="2857500"/>
            <a:ext cx="15192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1664" y="1457327"/>
            <a:ext cx="5458665" cy="2377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713" b="1" i="1" kern="120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lang="en-US" sz="3713" b="1" i="1" kern="12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13" b="1" i="1" kern="120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lang="en-US" sz="3713" b="1" i="1" kern="12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13" b="1" i="1" kern="120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3713" b="1" i="1" kern="12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13" b="1" i="1" kern="120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lang="en-US" sz="3713" b="1" i="1" kern="12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713" b="1" i="1" kern="120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lang="en-US" sz="3713" b="1" i="1" kern="12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713" b="1" i="1" kern="120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713" b="1" i="1" kern="12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lang="en-US" sz="3713" b="1" i="1" kern="120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vào</a:t>
            </a:r>
            <a:r>
              <a:rPr lang="en-US" sz="3713" b="1" i="1" kern="12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giờ </a:t>
            </a:r>
            <a:r>
              <a:rPr lang="en-US" sz="3713" b="1" i="1" kern="1200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3713" b="1" i="1" kern="120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sau!</a:t>
            </a:r>
            <a:endParaRPr lang="en-US" sz="3713" b="1" i="1" kern="120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/>
              <a:ea typeface="+mn-ea"/>
              <a:cs typeface="+mn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713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17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-1052458" y="192540"/>
            <a:ext cx="6838969" cy="2320302"/>
            <a:chOff x="-162525" y="269717"/>
            <a:chExt cx="9119425" cy="3094913"/>
          </a:xfrm>
        </p:grpSpPr>
        <p:sp>
          <p:nvSpPr>
            <p:cNvPr id="10244" name="TextBox 1"/>
            <p:cNvSpPr txBox="1">
              <a:spLocks noChangeArrowheads="1"/>
            </p:cNvSpPr>
            <p:nvPr/>
          </p:nvSpPr>
          <p:spPr bwMode="auto">
            <a:xfrm>
              <a:off x="1240875" y="269717"/>
              <a:ext cx="7716025" cy="77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 </a:t>
              </a:r>
              <a:r>
                <a:rPr lang="en-US" alt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</a:t>
              </a:r>
              <a:r>
                <a:rPr lang="en-US" alt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alt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ngày </a:t>
              </a:r>
              <a:r>
                <a:rPr lang="en-US" alt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21 </a:t>
              </a:r>
              <a:r>
                <a:rPr lang="en-US" alt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tháng 9 năm 2021</a:t>
              </a:r>
            </a:p>
          </p:txBody>
        </p:sp>
        <p:sp>
          <p:nvSpPr>
            <p:cNvPr id="10245" name="TextBox 1"/>
            <p:cNvSpPr txBox="1">
              <a:spLocks noChangeArrowheads="1"/>
            </p:cNvSpPr>
            <p:nvPr/>
          </p:nvSpPr>
          <p:spPr bwMode="auto">
            <a:xfrm>
              <a:off x="1875413" y="919967"/>
              <a:ext cx="5994400" cy="8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Toán   </a:t>
              </a:r>
              <a:r>
                <a:rPr lang="en-US" altLang="en-US" sz="2400" b="1" kern="12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( 3 ô) </a:t>
              </a:r>
              <a:endPara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246" name="TextBox 1"/>
            <p:cNvSpPr txBox="1">
              <a:spLocks noChangeArrowheads="1"/>
            </p:cNvSpPr>
            <p:nvPr/>
          </p:nvSpPr>
          <p:spPr bwMode="auto">
            <a:xfrm>
              <a:off x="-162525" y="1625031"/>
              <a:ext cx="8804324" cy="173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None/>
              </a:pPr>
              <a:r>
                <a:rPr lang="en-US" altLang="en-US" sz="2625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tập </a:t>
              </a:r>
              <a:r>
                <a:rPr lang="en-US" altLang="en-US" sz="2625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 toán</a:t>
              </a:r>
              <a:r>
                <a:rPr lang="en-US" altLang="en-US" sz="2625" b="1" kern="12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alt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altLang="en-US" sz="2400" b="1" kern="12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altLang="en-US" sz="24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ô)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262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5156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859837" y="1111658"/>
            <a:ext cx="6646801" cy="1055097"/>
            <a:chOff x="1728" y="1680"/>
            <a:chExt cx="5160" cy="729"/>
          </a:xfrm>
        </p:grpSpPr>
        <p:sp>
          <p:nvSpPr>
            <p:cNvPr id="7" name="AutoShape 62"/>
            <p:cNvSpPr>
              <a:spLocks noChangeArrowheads="1"/>
            </p:cNvSpPr>
            <p:nvPr/>
          </p:nvSpPr>
          <p:spPr bwMode="gray">
            <a:xfrm>
              <a:off x="2094" y="1785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 i="0">
                <a:solidFill>
                  <a:srgbClr val="000066"/>
                </a:solidFill>
              </a:endParaRPr>
            </a:p>
          </p:txBody>
        </p:sp>
        <p:sp>
          <p:nvSpPr>
            <p:cNvPr id="8" name="AutoShape 63"/>
            <p:cNvSpPr>
              <a:spLocks noChangeArrowheads="1"/>
            </p:cNvSpPr>
            <p:nvPr/>
          </p:nvSpPr>
          <p:spPr bwMode="gray">
            <a:xfrm>
              <a:off x="1728" y="1680"/>
              <a:ext cx="662" cy="653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 i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64"/>
            <p:cNvSpPr txBox="1">
              <a:spLocks noChangeArrowheads="1"/>
            </p:cNvSpPr>
            <p:nvPr/>
          </p:nvSpPr>
          <p:spPr bwMode="gray">
            <a:xfrm>
              <a:off x="2381" y="1851"/>
              <a:ext cx="4507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3" tIns="34207" rIns="68413" bIns="34207">
              <a:spAutoFit/>
            </a:bodyPr>
            <a:lstStyle>
              <a:lvl1pPr defTabSz="6842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về giải toán nhiều hơn, ít hơn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65"/>
            <p:cNvSpPr txBox="1">
              <a:spLocks noChangeArrowheads="1"/>
            </p:cNvSpPr>
            <p:nvPr/>
          </p:nvSpPr>
          <p:spPr bwMode="gray">
            <a:xfrm>
              <a:off x="1995" y="1897"/>
              <a:ext cx="121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3" tIns="34207" rIns="68413" bIns="34207">
              <a:spAutoFit/>
            </a:bodyPr>
            <a:lstStyle>
              <a:lvl1pPr defTabSz="6842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913588" y="2392319"/>
            <a:ext cx="5980372" cy="889689"/>
            <a:chOff x="1728" y="2478"/>
            <a:chExt cx="4850" cy="706"/>
          </a:xfrm>
        </p:grpSpPr>
        <p:sp>
          <p:nvSpPr>
            <p:cNvPr id="12" name="AutoShape 67"/>
            <p:cNvSpPr>
              <a:spLocks noChangeArrowheads="1"/>
            </p:cNvSpPr>
            <p:nvPr/>
          </p:nvSpPr>
          <p:spPr bwMode="gray">
            <a:xfrm>
              <a:off x="2138" y="2543"/>
              <a:ext cx="4440" cy="50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 i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68"/>
            <p:cNvSpPr>
              <a:spLocks noChangeArrowheads="1"/>
            </p:cNvSpPr>
            <p:nvPr/>
          </p:nvSpPr>
          <p:spPr bwMode="gray">
            <a:xfrm>
              <a:off x="1728" y="2478"/>
              <a:ext cx="662" cy="653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 i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gray">
            <a:xfrm>
              <a:off x="2367" y="2543"/>
              <a:ext cx="4157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3" tIns="34207" rIns="68413" bIns="34207">
              <a:spAutoFit/>
            </a:bodyPr>
            <a:lstStyle>
              <a:lvl1pPr defTabSz="6842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NL" altLang="en-US" sz="2400" i="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giải toán về hơn kém nhau một số đơn vị</a:t>
              </a:r>
              <a:endParaRPr lang="en-US" altLang="en-US" sz="24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82"/>
            <p:cNvSpPr txBox="1">
              <a:spLocks noChangeArrowheads="1"/>
            </p:cNvSpPr>
            <p:nvPr/>
          </p:nvSpPr>
          <p:spPr bwMode="gray">
            <a:xfrm>
              <a:off x="2000" y="2679"/>
              <a:ext cx="12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3" tIns="34207" rIns="68413" bIns="34207">
              <a:spAutoFit/>
            </a:bodyPr>
            <a:lstStyle>
              <a:lvl1pPr defTabSz="6842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86"/>
          <p:cNvGrpSpPr>
            <a:grpSpLocks/>
          </p:cNvGrpSpPr>
          <p:nvPr/>
        </p:nvGrpSpPr>
        <p:grpSpPr bwMode="auto">
          <a:xfrm>
            <a:off x="922701" y="3691454"/>
            <a:ext cx="5971259" cy="924406"/>
            <a:chOff x="1728" y="3276"/>
            <a:chExt cx="4851" cy="653"/>
          </a:xfrm>
        </p:grpSpPr>
        <p:sp>
          <p:nvSpPr>
            <p:cNvPr id="17" name="AutoShape 72"/>
            <p:cNvSpPr>
              <a:spLocks noChangeArrowheads="1"/>
            </p:cNvSpPr>
            <p:nvPr/>
          </p:nvSpPr>
          <p:spPr bwMode="gray">
            <a:xfrm>
              <a:off x="2103" y="3383"/>
              <a:ext cx="4476" cy="401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 i="0">
                <a:solidFill>
                  <a:srgbClr val="000066"/>
                </a:solidFill>
              </a:endParaRPr>
            </a:p>
          </p:txBody>
        </p:sp>
        <p:sp>
          <p:nvSpPr>
            <p:cNvPr id="18" name="AutoShape 73"/>
            <p:cNvSpPr>
              <a:spLocks noChangeArrowheads="1"/>
            </p:cNvSpPr>
            <p:nvPr/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 i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74"/>
            <p:cNvSpPr txBox="1">
              <a:spLocks noChangeArrowheads="1"/>
            </p:cNvSpPr>
            <p:nvPr/>
          </p:nvSpPr>
          <p:spPr bwMode="gray">
            <a:xfrm>
              <a:off x="2473" y="3465"/>
              <a:ext cx="397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3" tIns="34207" rIns="68413" bIns="34207">
              <a:spAutoFit/>
            </a:bodyPr>
            <a:lstStyle>
              <a:lvl1pPr defTabSz="6842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i="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Rèn kĩ năng giải toán.</a:t>
              </a:r>
              <a:endParaRPr lang="en-US" altLang="en-US" sz="20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gray">
            <a:xfrm>
              <a:off x="1994" y="3476"/>
              <a:ext cx="13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3" tIns="34207" rIns="68413" bIns="34207">
              <a:spAutoFit/>
            </a:bodyPr>
            <a:lstStyle>
              <a:lvl1pPr defTabSz="6842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42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42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i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1" name="Flowchart: Alternate Process 20"/>
          <p:cNvSpPr/>
          <p:nvPr/>
        </p:nvSpPr>
        <p:spPr>
          <a:xfrm>
            <a:off x="3294704" y="391408"/>
            <a:ext cx="1958974" cy="3882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8" y="-233363"/>
            <a:ext cx="9996755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94443" y="8156"/>
            <a:ext cx="8896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altLang="en-US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1: </a:t>
            </a:r>
            <a:r>
              <a:rPr lang="en-US" altLang="en-US" sz="24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 Một trồng được 230 cây, đội Hai trồng được nhiều hơn đội  Một 90 cây. Hỏi đội Hai trồng được bao nhiêu </a:t>
            </a:r>
            <a:r>
              <a:rPr lang="en-US" altLang="en-US" sz="2400" b="1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?</a:t>
            </a:r>
            <a:endParaRPr lang="en-US" altLang="en-US" sz="2400" b="1" kern="120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600200" y="1207294"/>
            <a:ext cx="15430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100" b="1" u="sng" kern="1200" dirty="0">
                <a:solidFill>
                  <a:srgbClr val="FF0000"/>
                </a:solidFill>
                <a:ea typeface="+mn-ea"/>
                <a:cs typeface="+mn-cs"/>
              </a:rPr>
              <a:t>Tóm tắt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14550" y="1543050"/>
            <a:ext cx="1257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 Một</a:t>
            </a:r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3600450" y="1428751"/>
            <a:ext cx="1996679" cy="221456"/>
          </a:xfrm>
          <a:custGeom>
            <a:avLst/>
            <a:gdLst>
              <a:gd name="T0" fmla="*/ 0 w 2352"/>
              <a:gd name="T1" fmla="*/ 467709250 h 224"/>
              <a:gd name="T2" fmla="*/ 1725423296 w 2352"/>
              <a:gd name="T3" fmla="*/ 66815607 h 224"/>
              <a:gd name="T4" fmla="*/ 2147483646 w 2352"/>
              <a:gd name="T5" fmla="*/ 66815607 h 224"/>
              <a:gd name="T6" fmla="*/ 2147483646 w 2352"/>
              <a:gd name="T7" fmla="*/ 467709250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52" h="224">
                <a:moveTo>
                  <a:pt x="0" y="224"/>
                </a:moveTo>
                <a:cubicBezTo>
                  <a:pt x="344" y="144"/>
                  <a:pt x="688" y="64"/>
                  <a:pt x="960" y="32"/>
                </a:cubicBezTo>
                <a:cubicBezTo>
                  <a:pt x="1232" y="0"/>
                  <a:pt x="1400" y="0"/>
                  <a:pt x="1632" y="32"/>
                </a:cubicBezTo>
                <a:cubicBezTo>
                  <a:pt x="1864" y="64"/>
                  <a:pt x="2232" y="192"/>
                  <a:pt x="2352" y="224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343401" y="1085850"/>
            <a:ext cx="1013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>
                <a:solidFill>
                  <a:srgbClr val="008000"/>
                </a:solidFill>
                <a:ea typeface="+mn-ea"/>
                <a:cs typeface="+mn-cs"/>
              </a:rPr>
              <a:t>230 cây 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114550" y="2000250"/>
            <a:ext cx="1314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 Hai</a:t>
            </a:r>
          </a:p>
        </p:txBody>
      </p: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3600450" y="1600200"/>
            <a:ext cx="2000250" cy="228600"/>
            <a:chOff x="2064" y="2544"/>
            <a:chExt cx="2352" cy="192"/>
          </a:xfrm>
        </p:grpSpPr>
        <p:sp>
          <p:nvSpPr>
            <p:cNvPr id="4122" name="Line 24"/>
            <p:cNvSpPr>
              <a:spLocks noChangeShapeType="1"/>
            </p:cNvSpPr>
            <p:nvPr/>
          </p:nvSpPr>
          <p:spPr bwMode="auto">
            <a:xfrm>
              <a:off x="2064" y="2640"/>
              <a:ext cx="2352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3" name="Line 25"/>
            <p:cNvSpPr>
              <a:spLocks noChangeShapeType="1"/>
            </p:cNvSpPr>
            <p:nvPr/>
          </p:nvSpPr>
          <p:spPr bwMode="auto">
            <a:xfrm>
              <a:off x="2064" y="2544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4" name="Line 26"/>
            <p:cNvSpPr>
              <a:spLocks noChangeShapeType="1"/>
            </p:cNvSpPr>
            <p:nvPr/>
          </p:nvSpPr>
          <p:spPr bwMode="auto">
            <a:xfrm>
              <a:off x="4416" y="2544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12" name="Group 7"/>
          <p:cNvGrpSpPr>
            <a:grpSpLocks/>
          </p:cNvGrpSpPr>
          <p:nvPr/>
        </p:nvGrpSpPr>
        <p:grpSpPr bwMode="auto">
          <a:xfrm>
            <a:off x="3600450" y="2057400"/>
            <a:ext cx="2800350" cy="228600"/>
            <a:chOff x="2064" y="2544"/>
            <a:chExt cx="2352" cy="192"/>
          </a:xfrm>
        </p:grpSpPr>
        <p:sp>
          <p:nvSpPr>
            <p:cNvPr id="4119" name="Line 8"/>
            <p:cNvSpPr>
              <a:spLocks noChangeShapeType="1"/>
            </p:cNvSpPr>
            <p:nvPr/>
          </p:nvSpPr>
          <p:spPr bwMode="auto">
            <a:xfrm>
              <a:off x="2064" y="2640"/>
              <a:ext cx="2352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0" name="Line 9"/>
            <p:cNvSpPr>
              <a:spLocks noChangeShapeType="1"/>
            </p:cNvSpPr>
            <p:nvPr/>
          </p:nvSpPr>
          <p:spPr bwMode="auto">
            <a:xfrm>
              <a:off x="2064" y="2544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1" name="Line 10"/>
            <p:cNvSpPr>
              <a:spLocks noChangeShapeType="1"/>
            </p:cNvSpPr>
            <p:nvPr/>
          </p:nvSpPr>
          <p:spPr bwMode="auto">
            <a:xfrm>
              <a:off x="4416" y="2544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113" name="Line 27"/>
          <p:cNvSpPr>
            <a:spLocks noChangeShapeType="1"/>
          </p:cNvSpPr>
          <p:nvPr/>
        </p:nvSpPr>
        <p:spPr bwMode="auto">
          <a:xfrm>
            <a:off x="5600700" y="1600200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10" name="Freeform 28"/>
          <p:cNvSpPr>
            <a:spLocks/>
          </p:cNvSpPr>
          <p:nvPr/>
        </p:nvSpPr>
        <p:spPr bwMode="auto">
          <a:xfrm rot="10611901">
            <a:off x="5601891" y="1957388"/>
            <a:ext cx="795338" cy="171450"/>
          </a:xfrm>
          <a:custGeom>
            <a:avLst/>
            <a:gdLst>
              <a:gd name="T0" fmla="*/ 0 w 672"/>
              <a:gd name="T1" fmla="*/ 0 h 144"/>
              <a:gd name="T2" fmla="*/ 605732 w 672"/>
              <a:gd name="T3" fmla="*/ 152339 h 144"/>
              <a:gd name="T4" fmla="*/ 1060031 w 67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44">
                <a:moveTo>
                  <a:pt x="0" y="0"/>
                </a:moveTo>
                <a:cubicBezTo>
                  <a:pt x="136" y="72"/>
                  <a:pt x="272" y="144"/>
                  <a:pt x="384" y="144"/>
                </a:cubicBezTo>
                <a:cubicBezTo>
                  <a:pt x="496" y="144"/>
                  <a:pt x="624" y="24"/>
                  <a:pt x="672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11" name="Text Box 29"/>
          <p:cNvSpPr txBox="1">
            <a:spLocks noChangeArrowheads="1"/>
          </p:cNvSpPr>
          <p:nvPr/>
        </p:nvSpPr>
        <p:spPr bwMode="auto">
          <a:xfrm>
            <a:off x="5657850" y="165735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>
                <a:solidFill>
                  <a:srgbClr val="008000"/>
                </a:solidFill>
                <a:ea typeface="+mn-ea"/>
                <a:cs typeface="+mn-cs"/>
              </a:rPr>
              <a:t>90 cây</a:t>
            </a:r>
          </a:p>
        </p:txBody>
      </p:sp>
      <p:sp>
        <p:nvSpPr>
          <p:cNvPr id="4108" name="Text Box 32"/>
          <p:cNvSpPr txBox="1">
            <a:spLocks noChangeArrowheads="1"/>
          </p:cNvSpPr>
          <p:nvPr/>
        </p:nvSpPr>
        <p:spPr bwMode="auto">
          <a:xfrm>
            <a:off x="4686300" y="2400300"/>
            <a:ext cx="1188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 dirty="0" smtClean="0">
                <a:solidFill>
                  <a:srgbClr val="008000"/>
                </a:solidFill>
                <a:ea typeface="+mn-ea"/>
                <a:cs typeface="+mn-cs"/>
              </a:rPr>
              <a:t>? ….cây</a:t>
            </a:r>
            <a:endParaRPr lang="en-US" altLang="en-US" sz="1800" b="1" kern="1200" dirty="0">
              <a:solidFill>
                <a:srgbClr val="008000"/>
              </a:solidFill>
              <a:ea typeface="+mn-ea"/>
              <a:cs typeface="+mn-cs"/>
            </a:endParaRPr>
          </a:p>
        </p:txBody>
      </p:sp>
      <p:sp>
        <p:nvSpPr>
          <p:cNvPr id="4109" name="Freeform 33"/>
          <p:cNvSpPr>
            <a:spLocks/>
          </p:cNvSpPr>
          <p:nvPr/>
        </p:nvSpPr>
        <p:spPr bwMode="auto">
          <a:xfrm>
            <a:off x="3600450" y="2171700"/>
            <a:ext cx="2769394" cy="277416"/>
          </a:xfrm>
          <a:custGeom>
            <a:avLst/>
            <a:gdLst>
              <a:gd name="T0" fmla="*/ 0 w 672"/>
              <a:gd name="T1" fmla="*/ 0 h 144"/>
              <a:gd name="T2" fmla="*/ 5275816 w 672"/>
              <a:gd name="T3" fmla="*/ 492440 h 144"/>
              <a:gd name="T4" fmla="*/ 9232678 w 67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144">
                <a:moveTo>
                  <a:pt x="0" y="0"/>
                </a:moveTo>
                <a:cubicBezTo>
                  <a:pt x="136" y="72"/>
                  <a:pt x="272" y="144"/>
                  <a:pt x="384" y="144"/>
                </a:cubicBezTo>
                <a:cubicBezTo>
                  <a:pt x="496" y="144"/>
                  <a:pt x="624" y="24"/>
                  <a:pt x="672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28751" y="391060"/>
            <a:ext cx="36672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931007" y="391060"/>
            <a:ext cx="1085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743075" y="759619"/>
            <a:ext cx="7429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00650" y="759619"/>
            <a:ext cx="1028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657600" y="2743200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114550" y="3140878"/>
            <a:ext cx="5657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 hai trồng được số cây là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     230 + 90 = 320 ( cây)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               </a:t>
            </a:r>
            <a:r>
              <a:rPr lang="en-US" altLang="en-US" sz="2400" b="1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Đáp </a:t>
            </a:r>
            <a:r>
              <a:rPr lang="en-US" altLang="en-US" sz="24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số: 320 cây</a:t>
            </a:r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>
            <a:off x="5600700" y="2057400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283994" y="391060"/>
            <a:ext cx="945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314701" y="759619"/>
            <a:ext cx="1028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5" grpId="0" animBg="1"/>
      <p:bldP spid="21516" grpId="0"/>
      <p:bldP spid="21526" grpId="0"/>
      <p:bldP spid="4113" grpId="0" animBg="1"/>
      <p:bldP spid="4110" grpId="0" animBg="1"/>
      <p:bldP spid="4111" grpId="0"/>
      <p:bldP spid="4108" grpId="0"/>
      <p:bldP spid="4109" grpId="0" animBg="1"/>
      <p:bldP spid="36" grpId="0"/>
      <p:bldP spid="37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3" y="342899"/>
            <a:ext cx="7715893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50012" y="342900"/>
            <a:ext cx="771589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</a:t>
            </a:r>
            <a:r>
              <a:rPr lang="en-US" altLang="vi-VN" sz="2100" b="1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cửa hàng buổi sáng bán được 635 l xăng, buổi chiều bán được ít hơn buổi sáng 128 l xăng. Hỏi buổi chiều cửa hàng đó bán được bao nhiêu lít xăng?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771650" y="1622823"/>
            <a:ext cx="154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kern="1200" dirty="0">
                <a:solidFill>
                  <a:srgbClr val="FF0000"/>
                </a:solidFill>
                <a:ea typeface="+mn-ea"/>
                <a:cs typeface="+mn-cs"/>
              </a:rPr>
              <a:t>Tóm tắt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792840" y="2212417"/>
            <a:ext cx="1807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 sáng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764265" y="2691289"/>
            <a:ext cx="18076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 chiều</a:t>
            </a:r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3600450" y="2084785"/>
            <a:ext cx="3600450" cy="297656"/>
          </a:xfrm>
          <a:custGeom>
            <a:avLst/>
            <a:gdLst>
              <a:gd name="T0" fmla="*/ 0 w 2352"/>
              <a:gd name="T1" fmla="*/ 631143963 h 224"/>
              <a:gd name="T2" fmla="*/ 2147483646 w 2352"/>
              <a:gd name="T3" fmla="*/ 90163423 h 224"/>
              <a:gd name="T4" fmla="*/ 2147483646 w 2352"/>
              <a:gd name="T5" fmla="*/ 90163423 h 224"/>
              <a:gd name="T6" fmla="*/ 2147483646 w 2352"/>
              <a:gd name="T7" fmla="*/ 631143963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52" h="224">
                <a:moveTo>
                  <a:pt x="0" y="224"/>
                </a:moveTo>
                <a:cubicBezTo>
                  <a:pt x="344" y="144"/>
                  <a:pt x="688" y="64"/>
                  <a:pt x="960" y="32"/>
                </a:cubicBezTo>
                <a:cubicBezTo>
                  <a:pt x="1232" y="0"/>
                  <a:pt x="1400" y="0"/>
                  <a:pt x="1632" y="32"/>
                </a:cubicBezTo>
                <a:cubicBezTo>
                  <a:pt x="1864" y="64"/>
                  <a:pt x="2232" y="192"/>
                  <a:pt x="2352" y="224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029200" y="1741885"/>
            <a:ext cx="1771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635 l xăng</a:t>
            </a:r>
          </a:p>
        </p:txBody>
      </p: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3600450" y="2800350"/>
            <a:ext cx="2800350" cy="228600"/>
            <a:chOff x="2064" y="2544"/>
            <a:chExt cx="2352" cy="192"/>
          </a:xfrm>
        </p:grpSpPr>
        <p:sp>
          <p:nvSpPr>
            <p:cNvPr id="5139" name="Line 30"/>
            <p:cNvSpPr>
              <a:spLocks noChangeShapeType="1"/>
            </p:cNvSpPr>
            <p:nvPr/>
          </p:nvSpPr>
          <p:spPr bwMode="auto">
            <a:xfrm>
              <a:off x="2064" y="2640"/>
              <a:ext cx="2352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0" name="Line 33"/>
            <p:cNvSpPr>
              <a:spLocks noChangeShapeType="1"/>
            </p:cNvSpPr>
            <p:nvPr/>
          </p:nvSpPr>
          <p:spPr bwMode="auto">
            <a:xfrm>
              <a:off x="2064" y="2544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41" name="Line 34"/>
            <p:cNvSpPr>
              <a:spLocks noChangeShapeType="1"/>
            </p:cNvSpPr>
            <p:nvPr/>
          </p:nvSpPr>
          <p:spPr bwMode="auto">
            <a:xfrm>
              <a:off x="4416" y="2544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63" name="Line 40"/>
          <p:cNvSpPr>
            <a:spLocks noChangeShapeType="1"/>
          </p:cNvSpPr>
          <p:nvPr/>
        </p:nvSpPr>
        <p:spPr bwMode="auto">
          <a:xfrm>
            <a:off x="3582591" y="2433638"/>
            <a:ext cx="3657600" cy="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4" name="Line 41"/>
          <p:cNvSpPr>
            <a:spLocks noChangeShapeType="1"/>
          </p:cNvSpPr>
          <p:nvPr/>
        </p:nvSpPr>
        <p:spPr bwMode="auto">
          <a:xfrm>
            <a:off x="3582591" y="2286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>
            <a:off x="7258050" y="2286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2" name="Line 43"/>
          <p:cNvSpPr>
            <a:spLocks noChangeShapeType="1"/>
          </p:cNvSpPr>
          <p:nvPr/>
        </p:nvSpPr>
        <p:spPr bwMode="auto">
          <a:xfrm>
            <a:off x="6382941" y="2305050"/>
            <a:ext cx="9525" cy="2964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0" name="Freeform 45"/>
          <p:cNvSpPr>
            <a:spLocks/>
          </p:cNvSpPr>
          <p:nvPr/>
        </p:nvSpPr>
        <p:spPr bwMode="auto">
          <a:xfrm rot="10800000">
            <a:off x="6400800" y="2457450"/>
            <a:ext cx="857250" cy="182166"/>
          </a:xfrm>
          <a:custGeom>
            <a:avLst/>
            <a:gdLst>
              <a:gd name="T0" fmla="*/ 0 w 720"/>
              <a:gd name="T1" fmla="*/ 182002 h 192"/>
              <a:gd name="T2" fmla="*/ 609600 w 720"/>
              <a:gd name="T3" fmla="*/ 0 h 192"/>
              <a:gd name="T4" fmla="*/ 1143000 w 720"/>
              <a:gd name="T5" fmla="*/ 182002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192">
                <a:moveTo>
                  <a:pt x="0" y="192"/>
                </a:moveTo>
                <a:cubicBezTo>
                  <a:pt x="132" y="96"/>
                  <a:pt x="264" y="0"/>
                  <a:pt x="384" y="0"/>
                </a:cubicBezTo>
                <a:cubicBezTo>
                  <a:pt x="504" y="0"/>
                  <a:pt x="664" y="160"/>
                  <a:pt x="720" y="192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6400799" y="2568179"/>
            <a:ext cx="1633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128 l xăng</a:t>
            </a:r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3600450" y="2971800"/>
            <a:ext cx="2743200" cy="228600"/>
          </a:xfrm>
          <a:custGeom>
            <a:avLst/>
            <a:gdLst>
              <a:gd name="T0" fmla="*/ 0 w 3072"/>
              <a:gd name="T1" fmla="*/ 0 h 432"/>
              <a:gd name="T2" fmla="*/ 2147483646 w 3072"/>
              <a:gd name="T3" fmla="*/ 376343333 h 432"/>
              <a:gd name="T4" fmla="*/ 2147483646 w 3072"/>
              <a:gd name="T5" fmla="*/ 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72" h="432">
                <a:moveTo>
                  <a:pt x="0" y="0"/>
                </a:moveTo>
                <a:cubicBezTo>
                  <a:pt x="536" y="216"/>
                  <a:pt x="1072" y="432"/>
                  <a:pt x="1584" y="432"/>
                </a:cubicBezTo>
                <a:cubicBezTo>
                  <a:pt x="2096" y="432"/>
                  <a:pt x="2824" y="72"/>
                  <a:pt x="3072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058292" y="3253979"/>
            <a:ext cx="17710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…l </a:t>
            </a:r>
            <a:r>
              <a:rPr lang="en-US" alt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xăng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2755" y="3625037"/>
            <a:ext cx="7859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 </a:t>
            </a:r>
            <a:r>
              <a:rPr lang="en-US" altLang="vi-VN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 cửa hàng đó bán được số lít xăng là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635 – 128 = 507 (l xăng)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lang="en-US" altLang="vi-VN" sz="2400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Đáp </a:t>
            </a:r>
            <a:r>
              <a:rPr lang="en-US" altLang="vi-VN" sz="24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: 507 l xăng</a:t>
            </a:r>
          </a:p>
        </p:txBody>
      </p:sp>
    </p:spTree>
    <p:extLst>
      <p:ext uri="{BB962C8B-B14F-4D97-AF65-F5344CB8AC3E}">
        <p14:creationId xmlns:p14="http://schemas.microsoft.com/office/powerpoint/2010/main" val="2751869886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utoUpdateAnimBg="0"/>
      <p:bldP spid="10267" grpId="0" autoUpdateAnimBg="0"/>
      <p:bldP spid="10268" grpId="0" autoUpdateAnimBg="0"/>
      <p:bldP spid="10269" grpId="0" autoUpdateAnimBg="0"/>
      <p:bldP spid="10271" grpId="0" animBg="1"/>
      <p:bldP spid="10272" grpId="0" autoUpdateAnimBg="0"/>
      <p:bldP spid="6163" grpId="0" animBg="1"/>
      <p:bldP spid="6164" grpId="0" animBg="1"/>
      <p:bldP spid="6165" grpId="0" animBg="1"/>
      <p:bldP spid="6162" grpId="0" animBg="1"/>
      <p:bldP spid="6160" grpId="0" animBg="1"/>
      <p:bldP spid="10286" grpId="0" autoUpdateAnimBg="0"/>
      <p:bldP spid="10288" grpId="0" animBg="1"/>
      <p:bldP spid="10289" grpId="0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96227"/>
            <a:ext cx="91440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">
              <a:lnSpc>
                <a:spcPct val="90000"/>
              </a:lnSpc>
              <a:buNone/>
              <a:defRPr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vi-VN" altLang="en-US" sz="28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 cân nặng 50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ngô cân nặng 35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bao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nhẹ hơn bao gạo bao nhiêu ki – lô - gam ?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771650" y="1622823"/>
            <a:ext cx="1543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u="sng" kern="1200" dirty="0">
                <a:solidFill>
                  <a:srgbClr val="FF0000"/>
                </a:solidFill>
                <a:ea typeface="+mn-ea"/>
              </a:rPr>
              <a:t>Tóm tắt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991234" y="2151668"/>
            <a:ext cx="1807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 gạo</a:t>
            </a:r>
            <a:endParaRPr lang="en-US" altLang="en-US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991234" y="2647949"/>
            <a:ext cx="1807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 ngô</a:t>
            </a:r>
            <a:endParaRPr lang="en-US" altLang="en-US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3600450" y="2084785"/>
            <a:ext cx="3600450" cy="297656"/>
          </a:xfrm>
          <a:custGeom>
            <a:avLst/>
            <a:gdLst>
              <a:gd name="T0" fmla="*/ 0 w 2352"/>
              <a:gd name="T1" fmla="*/ 631143963 h 224"/>
              <a:gd name="T2" fmla="*/ 2147483646 w 2352"/>
              <a:gd name="T3" fmla="*/ 90163423 h 224"/>
              <a:gd name="T4" fmla="*/ 2147483646 w 2352"/>
              <a:gd name="T5" fmla="*/ 90163423 h 224"/>
              <a:gd name="T6" fmla="*/ 2147483646 w 2352"/>
              <a:gd name="T7" fmla="*/ 631143963 h 2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52" h="224">
                <a:moveTo>
                  <a:pt x="0" y="224"/>
                </a:moveTo>
                <a:cubicBezTo>
                  <a:pt x="344" y="144"/>
                  <a:pt x="688" y="64"/>
                  <a:pt x="960" y="32"/>
                </a:cubicBezTo>
                <a:cubicBezTo>
                  <a:pt x="1232" y="0"/>
                  <a:pt x="1400" y="0"/>
                  <a:pt x="1632" y="32"/>
                </a:cubicBezTo>
                <a:cubicBezTo>
                  <a:pt x="1864" y="64"/>
                  <a:pt x="2232" y="192"/>
                  <a:pt x="2352" y="224"/>
                </a:cubicBezTo>
              </a:path>
            </a:pathLst>
          </a:custGeom>
          <a:noFill/>
          <a:ln w="1905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4804961" y="1744317"/>
            <a:ext cx="1771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kg</a:t>
            </a:r>
            <a:endParaRPr lang="en-US" altLang="en-US" sz="1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3600450" y="2800350"/>
            <a:ext cx="2800350" cy="228600"/>
            <a:chOff x="2064" y="2544"/>
            <a:chExt cx="2352" cy="192"/>
          </a:xfrm>
        </p:grpSpPr>
        <p:sp>
          <p:nvSpPr>
            <p:cNvPr id="5139" name="Line 30"/>
            <p:cNvSpPr>
              <a:spLocks noChangeShapeType="1"/>
            </p:cNvSpPr>
            <p:nvPr/>
          </p:nvSpPr>
          <p:spPr bwMode="auto">
            <a:xfrm>
              <a:off x="2064" y="2640"/>
              <a:ext cx="2352" cy="0"/>
            </a:xfrm>
            <a:prstGeom prst="line">
              <a:avLst/>
            </a:prstGeom>
            <a:noFill/>
            <a:ln w="825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40" name="Line 33"/>
            <p:cNvSpPr>
              <a:spLocks noChangeShapeType="1"/>
            </p:cNvSpPr>
            <p:nvPr/>
          </p:nvSpPr>
          <p:spPr bwMode="auto">
            <a:xfrm>
              <a:off x="2064" y="2544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5141" name="Line 34"/>
            <p:cNvSpPr>
              <a:spLocks noChangeShapeType="1"/>
            </p:cNvSpPr>
            <p:nvPr/>
          </p:nvSpPr>
          <p:spPr bwMode="auto">
            <a:xfrm>
              <a:off x="4416" y="2544"/>
              <a:ext cx="0" cy="1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1350" kern="12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6163" name="Line 40"/>
          <p:cNvSpPr>
            <a:spLocks noChangeShapeType="1"/>
          </p:cNvSpPr>
          <p:nvPr/>
        </p:nvSpPr>
        <p:spPr bwMode="auto">
          <a:xfrm>
            <a:off x="3582591" y="2433638"/>
            <a:ext cx="3657600" cy="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64" name="Line 41"/>
          <p:cNvSpPr>
            <a:spLocks noChangeShapeType="1"/>
          </p:cNvSpPr>
          <p:nvPr/>
        </p:nvSpPr>
        <p:spPr bwMode="auto">
          <a:xfrm>
            <a:off x="3582591" y="2286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>
            <a:off x="7258050" y="2286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62" name="Line 43"/>
          <p:cNvSpPr>
            <a:spLocks noChangeShapeType="1"/>
          </p:cNvSpPr>
          <p:nvPr/>
        </p:nvSpPr>
        <p:spPr bwMode="auto">
          <a:xfrm>
            <a:off x="6382941" y="2305050"/>
            <a:ext cx="9525" cy="2964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160" name="Freeform 45"/>
          <p:cNvSpPr>
            <a:spLocks/>
          </p:cNvSpPr>
          <p:nvPr/>
        </p:nvSpPr>
        <p:spPr bwMode="auto">
          <a:xfrm rot="10800000">
            <a:off x="6400800" y="2457450"/>
            <a:ext cx="857250" cy="182166"/>
          </a:xfrm>
          <a:custGeom>
            <a:avLst/>
            <a:gdLst>
              <a:gd name="T0" fmla="*/ 0 w 720"/>
              <a:gd name="T1" fmla="*/ 182002 h 192"/>
              <a:gd name="T2" fmla="*/ 609600 w 720"/>
              <a:gd name="T3" fmla="*/ 0 h 192"/>
              <a:gd name="T4" fmla="*/ 1143000 w 720"/>
              <a:gd name="T5" fmla="*/ 182002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192">
                <a:moveTo>
                  <a:pt x="0" y="192"/>
                </a:moveTo>
                <a:cubicBezTo>
                  <a:pt x="132" y="96"/>
                  <a:pt x="264" y="0"/>
                  <a:pt x="384" y="0"/>
                </a:cubicBezTo>
                <a:cubicBezTo>
                  <a:pt x="504" y="0"/>
                  <a:pt x="664" y="160"/>
                  <a:pt x="720" y="192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6515608" y="2698706"/>
            <a:ext cx="1633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kg</a:t>
            </a:r>
            <a:endParaRPr lang="en-US" altLang="en-US" sz="1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3600450" y="2971800"/>
            <a:ext cx="2743200" cy="228600"/>
          </a:xfrm>
          <a:custGeom>
            <a:avLst/>
            <a:gdLst>
              <a:gd name="T0" fmla="*/ 0 w 3072"/>
              <a:gd name="T1" fmla="*/ 0 h 432"/>
              <a:gd name="T2" fmla="*/ 2147483646 w 3072"/>
              <a:gd name="T3" fmla="*/ 376343333 h 432"/>
              <a:gd name="T4" fmla="*/ 2147483646 w 3072"/>
              <a:gd name="T5" fmla="*/ 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72" h="432">
                <a:moveTo>
                  <a:pt x="0" y="0"/>
                </a:moveTo>
                <a:cubicBezTo>
                  <a:pt x="536" y="216"/>
                  <a:pt x="1072" y="432"/>
                  <a:pt x="1584" y="432"/>
                </a:cubicBezTo>
                <a:cubicBezTo>
                  <a:pt x="2096" y="432"/>
                  <a:pt x="2824" y="72"/>
                  <a:pt x="3072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sz="135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629792" y="3165336"/>
            <a:ext cx="17710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35 kg</a:t>
            </a:r>
            <a:endParaRPr lang="en-US" altLang="en-US" sz="1800" b="1" kern="1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37087" y="3535658"/>
            <a:ext cx="7859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algn="ctr">
              <a:spcBef>
                <a:spcPct val="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nặng b</a:t>
            </a: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ngô nhẹ hơn bao gạo là : </a:t>
            </a:r>
          </a:p>
          <a:p>
            <a:pPr algn="ctr">
              <a:spcBef>
                <a:spcPct val="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50 – 35 = 15 ( kg ) </a:t>
            </a:r>
            <a:endParaRPr lang="en-US" alt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15 kg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137087" y="504075"/>
            <a:ext cx="11026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87820" y="504075"/>
            <a:ext cx="8355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804961" y="484168"/>
            <a:ext cx="11026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332404" y="464261"/>
            <a:ext cx="8355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50769" y="913428"/>
            <a:ext cx="36370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273011" y="899224"/>
            <a:ext cx="1927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51434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utoUpdateAnimBg="0"/>
      <p:bldP spid="10268" grpId="0" autoUpdateAnimBg="0"/>
      <p:bldP spid="10269" grpId="0" autoUpdateAnimBg="0"/>
      <p:bldP spid="10271" grpId="0" animBg="1"/>
      <p:bldP spid="10272" grpId="0" autoUpdateAnimBg="0"/>
      <p:bldP spid="6163" grpId="0" animBg="1"/>
      <p:bldP spid="6164" grpId="0" animBg="1"/>
      <p:bldP spid="6165" grpId="0" animBg="1"/>
      <p:bldP spid="6162" grpId="0" animBg="1"/>
      <p:bldP spid="6160" grpId="0" animBg="1"/>
      <p:bldP spid="10286" grpId="0" autoUpdateAnimBg="0"/>
      <p:bldP spid="10288" grpId="0" animBg="1"/>
      <p:bldP spid="10289" grpId="0" autoUpdateAnimBg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33">
            <a:hlinkClick r:id="rId3" action="ppaction://hlinksldjump"/>
          </p:cNvPr>
          <p:cNvSpPr/>
          <p:nvPr/>
        </p:nvSpPr>
        <p:spPr>
          <a:xfrm>
            <a:off x="7874377" y="717375"/>
            <a:ext cx="377740" cy="371255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FFFFFF"/>
              </a:solidFill>
            </a:endParaRPr>
          </a:p>
        </p:txBody>
      </p:sp>
      <p:grpSp>
        <p:nvGrpSpPr>
          <p:cNvPr id="1989" name="Google Shape;1989;p33"/>
          <p:cNvGrpSpPr/>
          <p:nvPr/>
        </p:nvGrpSpPr>
        <p:grpSpPr>
          <a:xfrm>
            <a:off x="7951019" y="4375618"/>
            <a:ext cx="832902" cy="887270"/>
            <a:chOff x="2293493" y="3811393"/>
            <a:chExt cx="832902" cy="887270"/>
          </a:xfrm>
        </p:grpSpPr>
        <p:sp>
          <p:nvSpPr>
            <p:cNvPr id="1990" name="Google Shape;1990;p3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3"/>
          <p:cNvGrpSpPr/>
          <p:nvPr/>
        </p:nvGrpSpPr>
        <p:grpSpPr>
          <a:xfrm flipH="1">
            <a:off x="31098" y="3790723"/>
            <a:ext cx="1143406" cy="1264636"/>
            <a:chOff x="6758394" y="3187198"/>
            <a:chExt cx="1143406" cy="1264636"/>
          </a:xfrm>
        </p:grpSpPr>
        <p:sp>
          <p:nvSpPr>
            <p:cNvPr id="1998" name="Google Shape;1998;p33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05" name="Google Shape;2005;p33"/>
          <p:cNvGrpSpPr/>
          <p:nvPr/>
        </p:nvGrpSpPr>
        <p:grpSpPr>
          <a:xfrm rot="5083635">
            <a:off x="8384696" y="4472763"/>
            <a:ext cx="827214" cy="962598"/>
            <a:chOff x="3393878" y="4486192"/>
            <a:chExt cx="827188" cy="962568"/>
          </a:xfrm>
        </p:grpSpPr>
        <p:sp>
          <p:nvSpPr>
            <p:cNvPr id="2006" name="Google Shape;2006;p33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23" name="Google Shape;2023;p33"/>
          <p:cNvGrpSpPr/>
          <p:nvPr/>
        </p:nvGrpSpPr>
        <p:grpSpPr>
          <a:xfrm>
            <a:off x="7471587" y="3832477"/>
            <a:ext cx="736065" cy="1326494"/>
            <a:chOff x="1672423" y="3253452"/>
            <a:chExt cx="736065" cy="1326494"/>
          </a:xfrm>
        </p:grpSpPr>
        <p:sp>
          <p:nvSpPr>
            <p:cNvPr id="2024" name="Google Shape;2024;p3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33" name="Google Shape;2033;p33"/>
          <p:cNvGrpSpPr/>
          <p:nvPr/>
        </p:nvGrpSpPr>
        <p:grpSpPr>
          <a:xfrm rot="914463">
            <a:off x="749585" y="4316286"/>
            <a:ext cx="890430" cy="1101254"/>
            <a:chOff x="5959271" y="3613664"/>
            <a:chExt cx="890364" cy="1101173"/>
          </a:xfrm>
        </p:grpSpPr>
        <p:sp>
          <p:nvSpPr>
            <p:cNvPr id="2034" name="Google Shape;2034;p33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44" name="Google Shape;2044;p33"/>
          <p:cNvGrpSpPr/>
          <p:nvPr/>
        </p:nvGrpSpPr>
        <p:grpSpPr>
          <a:xfrm flipH="1">
            <a:off x="1607733" y="4644296"/>
            <a:ext cx="478022" cy="410626"/>
            <a:chOff x="5263209" y="4056946"/>
            <a:chExt cx="478022" cy="410626"/>
          </a:xfrm>
        </p:grpSpPr>
        <p:sp>
          <p:nvSpPr>
            <p:cNvPr id="2045" name="Google Shape;2045;p3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55" name="Google Shape;2055;p33"/>
          <p:cNvGrpSpPr/>
          <p:nvPr/>
        </p:nvGrpSpPr>
        <p:grpSpPr>
          <a:xfrm flipH="1">
            <a:off x="2128259" y="4583525"/>
            <a:ext cx="860371" cy="885475"/>
            <a:chOff x="4228489" y="3826381"/>
            <a:chExt cx="860371" cy="885475"/>
          </a:xfrm>
        </p:grpSpPr>
        <p:sp>
          <p:nvSpPr>
            <p:cNvPr id="2056" name="Google Shape;2056;p3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3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3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4" name="Cloud Callout 83"/>
          <p:cNvSpPr/>
          <p:nvPr/>
        </p:nvSpPr>
        <p:spPr>
          <a:xfrm>
            <a:off x="909017" y="543015"/>
            <a:ext cx="6850014" cy="1598280"/>
          </a:xfrm>
          <a:prstGeom prst="cloudCallou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</a:t>
            </a:r>
            <a:r>
              <a:rPr lang="en-US" altLang="en-US" sz="2800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bài toán về hơn kém nhau một số đơn vị ta </a:t>
            </a:r>
            <a:r>
              <a:rPr lang="en-US" altLang="en-US" sz="2800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thế </a:t>
            </a:r>
            <a:r>
              <a:rPr lang="en-US" altLang="en-US" sz="28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nào?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31684" y="2786105"/>
            <a:ext cx="7609302" cy="129540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toán về hơn kém nhau một số đơn vị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lấy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lớn trừ số bé.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33">
            <a:hlinkClick r:id="rId3" action="ppaction://hlinksldjump"/>
          </p:cNvPr>
          <p:cNvSpPr/>
          <p:nvPr/>
        </p:nvSpPr>
        <p:spPr>
          <a:xfrm>
            <a:off x="7874377" y="717375"/>
            <a:ext cx="377740" cy="371255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989" name="Google Shape;1989;p33"/>
          <p:cNvGrpSpPr/>
          <p:nvPr/>
        </p:nvGrpSpPr>
        <p:grpSpPr>
          <a:xfrm>
            <a:off x="7951019" y="4375618"/>
            <a:ext cx="832902" cy="887270"/>
            <a:chOff x="2293493" y="3811393"/>
            <a:chExt cx="832902" cy="887270"/>
          </a:xfrm>
        </p:grpSpPr>
        <p:sp>
          <p:nvSpPr>
            <p:cNvPr id="1990" name="Google Shape;1990;p3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7" name="Google Shape;1997;p33"/>
          <p:cNvGrpSpPr/>
          <p:nvPr/>
        </p:nvGrpSpPr>
        <p:grpSpPr>
          <a:xfrm flipH="1">
            <a:off x="31098" y="3790723"/>
            <a:ext cx="1143406" cy="1264636"/>
            <a:chOff x="6758394" y="3187198"/>
            <a:chExt cx="1143406" cy="1264636"/>
          </a:xfrm>
        </p:grpSpPr>
        <p:sp>
          <p:nvSpPr>
            <p:cNvPr id="1998" name="Google Shape;1998;p33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5" name="Google Shape;2005;p33"/>
          <p:cNvGrpSpPr/>
          <p:nvPr/>
        </p:nvGrpSpPr>
        <p:grpSpPr>
          <a:xfrm rot="5083635">
            <a:off x="8384696" y="4472763"/>
            <a:ext cx="827214" cy="962598"/>
            <a:chOff x="3393878" y="4486192"/>
            <a:chExt cx="827188" cy="962568"/>
          </a:xfrm>
        </p:grpSpPr>
        <p:sp>
          <p:nvSpPr>
            <p:cNvPr id="2006" name="Google Shape;2006;p33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3" name="Google Shape;2023;p33"/>
          <p:cNvGrpSpPr/>
          <p:nvPr/>
        </p:nvGrpSpPr>
        <p:grpSpPr>
          <a:xfrm>
            <a:off x="7471587" y="3832477"/>
            <a:ext cx="736065" cy="1326494"/>
            <a:chOff x="1672423" y="3253452"/>
            <a:chExt cx="736065" cy="1326494"/>
          </a:xfrm>
        </p:grpSpPr>
        <p:sp>
          <p:nvSpPr>
            <p:cNvPr id="2024" name="Google Shape;2024;p3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3" name="Google Shape;2033;p33"/>
          <p:cNvGrpSpPr/>
          <p:nvPr/>
        </p:nvGrpSpPr>
        <p:grpSpPr>
          <a:xfrm rot="914463">
            <a:off x="749585" y="4316286"/>
            <a:ext cx="890430" cy="1101254"/>
            <a:chOff x="5959271" y="3613664"/>
            <a:chExt cx="890364" cy="1101173"/>
          </a:xfrm>
        </p:grpSpPr>
        <p:sp>
          <p:nvSpPr>
            <p:cNvPr id="2034" name="Google Shape;2034;p33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33"/>
          <p:cNvGrpSpPr/>
          <p:nvPr/>
        </p:nvGrpSpPr>
        <p:grpSpPr>
          <a:xfrm flipH="1">
            <a:off x="1607733" y="4644296"/>
            <a:ext cx="478022" cy="410626"/>
            <a:chOff x="5263209" y="4056946"/>
            <a:chExt cx="478022" cy="410626"/>
          </a:xfrm>
        </p:grpSpPr>
        <p:sp>
          <p:nvSpPr>
            <p:cNvPr id="2045" name="Google Shape;2045;p3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33"/>
          <p:cNvGrpSpPr/>
          <p:nvPr/>
        </p:nvGrpSpPr>
        <p:grpSpPr>
          <a:xfrm flipH="1">
            <a:off x="2128259" y="4583525"/>
            <a:ext cx="860371" cy="885475"/>
            <a:chOff x="4228489" y="3826381"/>
            <a:chExt cx="860371" cy="885475"/>
          </a:xfrm>
        </p:grpSpPr>
        <p:sp>
          <p:nvSpPr>
            <p:cNvPr id="2056" name="Google Shape;2056;p3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Cloud Callout 106"/>
          <p:cNvSpPr/>
          <p:nvPr/>
        </p:nvSpPr>
        <p:spPr>
          <a:xfrm>
            <a:off x="1172998" y="458972"/>
            <a:ext cx="6477000" cy="1497419"/>
          </a:xfrm>
          <a:prstGeom prst="cloudCallout">
            <a:avLst/>
          </a:prstGeom>
          <a:gradFill rotWithShape="1">
            <a:gsLst>
              <a:gs pos="0">
                <a:srgbClr val="BBE0E3">
                  <a:tint val="50000"/>
                  <a:satMod val="300000"/>
                </a:srgbClr>
              </a:gs>
              <a:gs pos="35000">
                <a:srgbClr val="BBE0E3">
                  <a:tint val="37000"/>
                  <a:satMod val="300000"/>
                </a:srgbClr>
              </a:gs>
              <a:gs pos="100000">
                <a:srgbClr val="BBE0E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Muốn tính độ dài đường gấp khúc ta làm thế nào?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48957" y="2769631"/>
            <a:ext cx="7671939" cy="1295400"/>
          </a:xfrm>
          <a:prstGeom prst="roundRect">
            <a:avLst/>
          </a:prstGeom>
          <a:solidFill>
            <a:srgbClr val="F4E3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3C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Muốn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gấp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khúc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gấp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khúc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46"/>
          <p:cNvSpPr txBox="1">
            <a:spLocks noGrp="1"/>
          </p:cNvSpPr>
          <p:nvPr>
            <p:ph type="title"/>
          </p:nvPr>
        </p:nvSpPr>
        <p:spPr>
          <a:xfrm>
            <a:off x="2336784" y="607586"/>
            <a:ext cx="424351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2" name="Google Shape;2542;p46">
            <a:hlinkClick r:id="rId3" action="ppaction://hlinksldjump"/>
          </p:cNvPr>
          <p:cNvSpPr/>
          <p:nvPr/>
        </p:nvSpPr>
        <p:spPr>
          <a:xfrm>
            <a:off x="7874377" y="717375"/>
            <a:ext cx="377740" cy="371255"/>
          </a:xfrm>
          <a:custGeom>
            <a:avLst/>
            <a:gdLst/>
            <a:ahLst/>
            <a:cxnLst/>
            <a:rect l="l" t="t" r="r" b="b"/>
            <a:pathLst>
              <a:path w="212811" h="209158" extrusionOk="0">
                <a:moveTo>
                  <a:pt x="106418" y="0"/>
                </a:moveTo>
                <a:cubicBezTo>
                  <a:pt x="101296" y="0"/>
                  <a:pt x="96394" y="2059"/>
                  <a:pt x="92840" y="5613"/>
                </a:cubicBezTo>
                <a:lnTo>
                  <a:pt x="7550" y="90903"/>
                </a:lnTo>
                <a:cubicBezTo>
                  <a:pt x="7452" y="90903"/>
                  <a:pt x="7452" y="91001"/>
                  <a:pt x="7452" y="91001"/>
                </a:cubicBezTo>
                <a:cubicBezTo>
                  <a:pt x="1" y="98550"/>
                  <a:pt x="1" y="110706"/>
                  <a:pt x="7452" y="118157"/>
                </a:cubicBezTo>
                <a:cubicBezTo>
                  <a:pt x="10932" y="121637"/>
                  <a:pt x="15417" y="123573"/>
                  <a:pt x="20221" y="123769"/>
                </a:cubicBezTo>
                <a:cubicBezTo>
                  <a:pt x="20417" y="123769"/>
                  <a:pt x="20637" y="123867"/>
                  <a:pt x="20833" y="123867"/>
                </a:cubicBezTo>
                <a:lnTo>
                  <a:pt x="24216" y="123867"/>
                </a:lnTo>
                <a:lnTo>
                  <a:pt x="24216" y="186585"/>
                </a:lnTo>
                <a:cubicBezTo>
                  <a:pt x="24216" y="199036"/>
                  <a:pt x="34313" y="209158"/>
                  <a:pt x="46764" y="209158"/>
                </a:cubicBezTo>
                <a:lnTo>
                  <a:pt x="80169" y="209158"/>
                </a:lnTo>
                <a:cubicBezTo>
                  <a:pt x="83527" y="209158"/>
                  <a:pt x="86296" y="206388"/>
                  <a:pt x="86296" y="203031"/>
                </a:cubicBezTo>
                <a:lnTo>
                  <a:pt x="86296" y="153793"/>
                </a:lnTo>
                <a:cubicBezTo>
                  <a:pt x="86296" y="148082"/>
                  <a:pt x="90879" y="143474"/>
                  <a:pt x="96614" y="143474"/>
                </a:cubicBezTo>
                <a:lnTo>
                  <a:pt x="116221" y="143474"/>
                </a:lnTo>
                <a:cubicBezTo>
                  <a:pt x="121932" y="143474"/>
                  <a:pt x="126540" y="148082"/>
                  <a:pt x="126540" y="153793"/>
                </a:cubicBezTo>
                <a:lnTo>
                  <a:pt x="126540" y="203031"/>
                </a:lnTo>
                <a:cubicBezTo>
                  <a:pt x="126540" y="206388"/>
                  <a:pt x="129285" y="209158"/>
                  <a:pt x="132667" y="209158"/>
                </a:cubicBezTo>
                <a:lnTo>
                  <a:pt x="166048" y="209158"/>
                </a:lnTo>
                <a:cubicBezTo>
                  <a:pt x="178498" y="209158"/>
                  <a:pt x="188522" y="199036"/>
                  <a:pt x="188522" y="186585"/>
                </a:cubicBezTo>
                <a:lnTo>
                  <a:pt x="188522" y="123867"/>
                </a:lnTo>
                <a:lnTo>
                  <a:pt x="191684" y="123867"/>
                </a:lnTo>
                <a:cubicBezTo>
                  <a:pt x="196880" y="123867"/>
                  <a:pt x="201684" y="121833"/>
                  <a:pt x="205360" y="118157"/>
                </a:cubicBezTo>
                <a:cubicBezTo>
                  <a:pt x="212811" y="110706"/>
                  <a:pt x="212811" y="98452"/>
                  <a:pt x="205360" y="91001"/>
                </a:cubicBezTo>
                <a:lnTo>
                  <a:pt x="119996" y="5613"/>
                </a:lnTo>
                <a:cubicBezTo>
                  <a:pt x="116418" y="2059"/>
                  <a:pt x="111516" y="0"/>
                  <a:pt x="1064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554" name="Google Shape;2554;p46"/>
          <p:cNvGrpSpPr/>
          <p:nvPr/>
        </p:nvGrpSpPr>
        <p:grpSpPr>
          <a:xfrm rot="-4203774" flipH="1">
            <a:off x="410967" y="420600"/>
            <a:ext cx="829807" cy="964753"/>
            <a:chOff x="3391288" y="4486192"/>
            <a:chExt cx="829778" cy="964720"/>
          </a:xfrm>
        </p:grpSpPr>
        <p:sp>
          <p:nvSpPr>
            <p:cNvPr id="2555" name="Google Shape;2555;p46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6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46"/>
          <p:cNvGrpSpPr/>
          <p:nvPr/>
        </p:nvGrpSpPr>
        <p:grpSpPr>
          <a:xfrm rot="4398934">
            <a:off x="1056470" y="697687"/>
            <a:ext cx="478022" cy="410626"/>
            <a:chOff x="5263209" y="4056946"/>
            <a:chExt cx="478022" cy="410626"/>
          </a:xfrm>
        </p:grpSpPr>
        <p:sp>
          <p:nvSpPr>
            <p:cNvPr id="2573" name="Google Shape;2573;p46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5423785" y="4061315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5263209" y="4060441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5314448" y="4090311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3" name="Google Shape;2583;p46"/>
          <p:cNvGrpSpPr/>
          <p:nvPr/>
        </p:nvGrpSpPr>
        <p:grpSpPr>
          <a:xfrm rot="-1354495" flipH="1">
            <a:off x="7922626" y="4009221"/>
            <a:ext cx="890384" cy="1101198"/>
            <a:chOff x="5959271" y="3613664"/>
            <a:chExt cx="890364" cy="1101173"/>
          </a:xfrm>
        </p:grpSpPr>
        <p:sp>
          <p:nvSpPr>
            <p:cNvPr id="2584" name="Google Shape;2584;p46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6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6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46"/>
          <p:cNvGrpSpPr/>
          <p:nvPr/>
        </p:nvGrpSpPr>
        <p:grpSpPr>
          <a:xfrm flipH="1">
            <a:off x="7041477" y="3981781"/>
            <a:ext cx="832902" cy="887270"/>
            <a:chOff x="2293493" y="3811393"/>
            <a:chExt cx="832902" cy="887270"/>
          </a:xfrm>
        </p:grpSpPr>
        <p:sp>
          <p:nvSpPr>
            <p:cNvPr id="2595" name="Google Shape;2595;p46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2" name="Google Shape;2602;p46"/>
          <p:cNvGrpSpPr/>
          <p:nvPr/>
        </p:nvGrpSpPr>
        <p:grpSpPr>
          <a:xfrm>
            <a:off x="6457717" y="4269481"/>
            <a:ext cx="857990" cy="884284"/>
            <a:chOff x="4229679" y="3826381"/>
            <a:chExt cx="857990" cy="884284"/>
          </a:xfrm>
        </p:grpSpPr>
        <p:sp>
          <p:nvSpPr>
            <p:cNvPr id="2603" name="Google Shape;2603;p46"/>
            <p:cNvSpPr/>
            <p:nvPr/>
          </p:nvSpPr>
          <p:spPr>
            <a:xfrm>
              <a:off x="4352259" y="3913872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4986436" y="3826381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4851466" y="3863877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4929637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4399684" y="450936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4322149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4290320" y="4543126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4229679" y="4468689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6"/>
            <p:cNvSpPr/>
            <p:nvPr/>
          </p:nvSpPr>
          <p:spPr>
            <a:xfrm>
              <a:off x="4429794" y="3988283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14670" y="1858097"/>
            <a:ext cx="8169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en-US" sz="2800" kern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altLang="en-US" sz="2800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bài sau: </a:t>
            </a:r>
            <a:r>
              <a:rPr lang="en-US" altLang="en-US" sz="28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</a:t>
            </a:r>
            <a:r>
              <a:rPr lang="en-US" altLang="en-US" sz="2800" b="1" kern="1200" dirty="0" smtClean="0">
                <a:solidFill>
                  <a:srgbClr val="FF0000"/>
                </a:solidFill>
              </a:rPr>
              <a:t>Xem </a:t>
            </a:r>
            <a:r>
              <a:rPr lang="en-US" altLang="en-US" sz="2800" b="1" kern="1200" dirty="0">
                <a:solidFill>
                  <a:srgbClr val="FF0000"/>
                </a:solidFill>
              </a:rPr>
              <a:t>đồng </a:t>
            </a:r>
            <a:r>
              <a:rPr lang="en-US" altLang="en-US" sz="2800" b="1" kern="1200" dirty="0" smtClean="0">
                <a:solidFill>
                  <a:srgbClr val="FF0000"/>
                </a:solidFill>
              </a:rPr>
              <a:t>hồ ” </a:t>
            </a:r>
            <a:r>
              <a:rPr lang="en-US" altLang="en-US" sz="28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13</a:t>
            </a:r>
            <a:endParaRPr lang="en-US" altLang="en-US" sz="28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376</Words>
  <Application>Microsoft Office PowerPoint</Application>
  <PresentationFormat>On-screen Show (16:9)</PresentationFormat>
  <Paragraphs>53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Tahoma</vt:lpstr>
      <vt:lpstr>Calibri Light</vt:lpstr>
      <vt:lpstr>Wingdings</vt:lpstr>
      <vt:lpstr>Cabin</vt:lpstr>
      <vt:lpstr>Calibri</vt:lpstr>
      <vt:lpstr>Times New Roman</vt:lpstr>
      <vt:lpstr>Amatic SC</vt:lpstr>
      <vt:lpstr>Student Choice Board for Middle School by Slidesgo</vt:lpstr>
      <vt:lpstr>Office Theme</vt:lpstr>
      <vt:lpstr>Default Design</vt:lpstr>
      <vt:lpstr>1_Default Design</vt:lpstr>
      <vt:lpstr>2_Default Design</vt:lpstr>
      <vt:lpstr>3_Default Design</vt:lpstr>
      <vt:lpstr>Chào mừng các con đã đến với lớp học trực tuyến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CHOICE BOARD FOR MIDDLE SCHOOL</dc:title>
  <cp:lastModifiedBy>MyPC</cp:lastModifiedBy>
  <cp:revision>28</cp:revision>
  <dcterms:modified xsi:type="dcterms:W3CDTF">2021-09-20T15:48:57Z</dcterms:modified>
</cp:coreProperties>
</file>