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3"/>
  </p:notesMasterIdLst>
  <p:sldIdLst>
    <p:sldId id="256" r:id="rId4"/>
    <p:sldId id="272" r:id="rId5"/>
    <p:sldId id="277" r:id="rId6"/>
    <p:sldId id="278" r:id="rId7"/>
    <p:sldId id="268" r:id="rId8"/>
    <p:sldId id="270" r:id="rId9"/>
    <p:sldId id="265" r:id="rId10"/>
    <p:sldId id="28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AEAEA"/>
    <a:srgbClr val="FFFF99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1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6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7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80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7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7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6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4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78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23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0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8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55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91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7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64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18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9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5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376448" y="1933300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6652" y="2739980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517593" y="3401700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64208"/>
              </p:ext>
            </p:extLst>
          </p:nvPr>
        </p:nvGraphicFramePr>
        <p:xfrm>
          <a:off x="371730" y="1853258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Pony"/>
                        </a:rPr>
                        <a:t>a) 60 + 40 = ?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002060"/>
                          </a:solidFill>
                          <a:latin typeface="Pony"/>
                        </a:rPr>
                        <a:t>   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>
                        <a:solidFill>
                          <a:srgbClr val="002060"/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336" y="2539948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Pony"/>
              </a:rPr>
              <a:t> </a:t>
            </a:r>
            <a:r>
              <a:rPr lang="en-US" sz="3200">
                <a:solidFill>
                  <a:srgbClr val="002060"/>
                </a:solidFill>
                <a:latin typeface="Pony"/>
              </a:rPr>
              <a:t>6 chục + 4 chục =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44852" y="2513256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Pony"/>
              </a:rPr>
              <a:t> </a:t>
            </a:r>
            <a:r>
              <a:rPr lang="en-US" sz="3200">
                <a:solidFill>
                  <a:srgbClr val="002060"/>
                </a:solidFill>
                <a:latin typeface="Pony"/>
              </a:rPr>
              <a:t>10 chục</a:t>
            </a:r>
          </a:p>
        </p:txBody>
      </p:sp>
      <p:sp>
        <p:nvSpPr>
          <p:cNvPr id="3" name="Rectangle 2"/>
          <p:cNvSpPr/>
          <p:nvPr/>
        </p:nvSpPr>
        <p:spPr>
          <a:xfrm>
            <a:off x="812336" y="3239084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Pony"/>
              </a:rPr>
              <a:t>60 + 40 = 100</a:t>
            </a:r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9483"/>
              </p:ext>
            </p:extLst>
          </p:nvPr>
        </p:nvGraphicFramePr>
        <p:xfrm>
          <a:off x="6449761" y="1866429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1">
                          <a:solidFill>
                            <a:srgbClr val="002060"/>
                          </a:solidFill>
                          <a:latin typeface="Pony"/>
                        </a:rPr>
                        <a:t>b) </a:t>
                      </a:r>
                      <a:r>
                        <a:rPr lang="en-US" sz="3200">
                          <a:solidFill>
                            <a:srgbClr val="002060"/>
                          </a:solidFill>
                          <a:latin typeface="Pony"/>
                        </a:rPr>
                        <a:t>100 – 20 = ?</a:t>
                      </a:r>
                      <a:endParaRPr lang="en-US" sz="3200" dirty="0">
                        <a:solidFill>
                          <a:srgbClr val="00206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002060"/>
                          </a:solidFill>
                          <a:latin typeface="Pony"/>
                        </a:rPr>
                        <a:t>   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>
                        <a:solidFill>
                          <a:srgbClr val="002060"/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890367" y="2553119"/>
            <a:ext cx="3813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Pony"/>
              </a:rPr>
              <a:t> </a:t>
            </a:r>
            <a:r>
              <a:rPr lang="en-US" sz="3200">
                <a:solidFill>
                  <a:srgbClr val="002060"/>
                </a:solidFill>
                <a:latin typeface="Pony"/>
              </a:rPr>
              <a:t>10 chục – 2 chục =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50510" y="2543684"/>
            <a:ext cx="14558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Pony"/>
              </a:rPr>
              <a:t> </a:t>
            </a:r>
            <a:r>
              <a:rPr lang="en-US" sz="3200">
                <a:solidFill>
                  <a:srgbClr val="002060"/>
                </a:solidFill>
                <a:latin typeface="Pony"/>
              </a:rPr>
              <a:t>8 chục</a:t>
            </a:r>
          </a:p>
          <a:p>
            <a:endParaRPr lang="en-US" sz="3200">
              <a:solidFill>
                <a:srgbClr val="002060"/>
              </a:solidFill>
              <a:latin typeface="Pon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0367" y="3252255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002060"/>
                </a:solidFill>
                <a:latin typeface="Pony"/>
              </a:rPr>
              <a:t>100 – 20 = 80</a:t>
            </a:r>
            <a:endParaRPr lang="en-US" sz="3200" b="1" dirty="0">
              <a:solidFill>
                <a:srgbClr val="002060"/>
              </a:solidFill>
              <a:latin typeface="Pony"/>
            </a:endParaRPr>
          </a:p>
        </p:txBody>
      </p:sp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58310"/>
              </p:ext>
            </p:extLst>
          </p:nvPr>
        </p:nvGraphicFramePr>
        <p:xfrm>
          <a:off x="637955" y="1646566"/>
          <a:ext cx="3041730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04173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 +  50  =</a:t>
                      </a:r>
                      <a:endParaRPr lang="en-US" sz="3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58163"/>
              </p:ext>
            </p:extLst>
          </p:nvPr>
        </p:nvGraphicFramePr>
        <p:xfrm>
          <a:off x="5878542" y="1637952"/>
          <a:ext cx="2929993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92999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 –  30  = </a:t>
                      </a:r>
                      <a:endParaRPr lang="en-US" sz="3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92985"/>
              </p:ext>
            </p:extLst>
          </p:nvPr>
        </p:nvGraphicFramePr>
        <p:xfrm>
          <a:off x="637954" y="2663498"/>
          <a:ext cx="2776577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7657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 +  70  </a:t>
                      </a:r>
                      <a:r>
                        <a:rPr lang="en-US" sz="3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95410"/>
              </p:ext>
            </p:extLst>
          </p:nvPr>
        </p:nvGraphicFramePr>
        <p:xfrm>
          <a:off x="615139" y="3515025"/>
          <a:ext cx="2984588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984588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 +  80  </a:t>
                      </a:r>
                      <a:r>
                        <a:rPr lang="en-US" sz="3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=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27115"/>
              </p:ext>
            </p:extLst>
          </p:nvPr>
        </p:nvGraphicFramePr>
        <p:xfrm>
          <a:off x="3454673" y="1646566"/>
          <a:ext cx="1567601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5676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07579"/>
              </p:ext>
            </p:extLst>
          </p:nvPr>
        </p:nvGraphicFramePr>
        <p:xfrm>
          <a:off x="3507694" y="2663498"/>
          <a:ext cx="1090685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090685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60914"/>
              </p:ext>
            </p:extLst>
          </p:nvPr>
        </p:nvGraphicFramePr>
        <p:xfrm>
          <a:off x="3515092" y="3515025"/>
          <a:ext cx="1104132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1041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37988"/>
              </p:ext>
            </p:extLst>
          </p:nvPr>
        </p:nvGraphicFramePr>
        <p:xfrm>
          <a:off x="6003801" y="3498524"/>
          <a:ext cx="2955358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955358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 –  90  =</a:t>
                      </a:r>
                      <a:endParaRPr lang="en-US" sz="3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7808"/>
              </p:ext>
            </p:extLst>
          </p:nvPr>
        </p:nvGraphicFramePr>
        <p:xfrm>
          <a:off x="5936098" y="2668222"/>
          <a:ext cx="4736355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 –  50  =</a:t>
                      </a:r>
                      <a:endParaRPr lang="en-US" sz="3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73557"/>
              </p:ext>
            </p:extLst>
          </p:nvPr>
        </p:nvGraphicFramePr>
        <p:xfrm>
          <a:off x="8959159" y="1606189"/>
          <a:ext cx="864483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46769"/>
              </p:ext>
            </p:extLst>
          </p:nvPr>
        </p:nvGraphicFramePr>
        <p:xfrm>
          <a:off x="9038496" y="2632118"/>
          <a:ext cx="864483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43451"/>
              </p:ext>
            </p:extLst>
          </p:nvPr>
        </p:nvGraphicFramePr>
        <p:xfrm>
          <a:off x="9038495" y="3515025"/>
          <a:ext cx="864483" cy="6705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447532" y="2043307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356" y="610978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2348" y="142446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4836" y="2229912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6609" y="1766619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660066"/>
                </a:solidFill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6530" y="2866947"/>
            <a:ext cx="80772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5683" y="3041769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39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5165" y="142393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68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9931" y="2229382"/>
            <a:ext cx="9740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58694" y="1216184"/>
            <a:ext cx="8234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660066"/>
                </a:solidFill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189347" y="2866417"/>
            <a:ext cx="80772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68500" y="3041239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6300" y="1423934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52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5335" y="2229383"/>
            <a:ext cx="8234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37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0561" y="1766090"/>
            <a:ext cx="82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660066"/>
                </a:solidFill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60482" y="2866418"/>
            <a:ext cx="80772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39635" y="3041240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89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0209" y="1423933"/>
            <a:ext cx="10629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79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8675" y="2229382"/>
            <a:ext cx="9740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55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4288" y="1216184"/>
            <a:ext cx="8234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660066"/>
                </a:solidFill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674391" y="2866417"/>
            <a:ext cx="80772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53544" y="3041239"/>
            <a:ext cx="10020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675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168746" y="2771730"/>
            <a:ext cx="2651402" cy="16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118814" y="4844072"/>
            <a:ext cx="2550508" cy="161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7836061" y="2943679"/>
            <a:ext cx="2242804" cy="131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6515217" y="4717820"/>
            <a:ext cx="2499491" cy="152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3039383" y="819310"/>
            <a:ext cx="2288724" cy="147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335088" y="1109020"/>
            <a:ext cx="2426947" cy="14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07" y="2852003"/>
            <a:ext cx="3599763" cy="2130294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3751967" y="1907184"/>
            <a:ext cx="917355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889547" y="6033273"/>
            <a:ext cx="917355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1022219" y="3980065"/>
            <a:ext cx="917355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098970" y="2177420"/>
            <a:ext cx="843582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556030" y="3919010"/>
            <a:ext cx="917355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145268" y="5853275"/>
            <a:ext cx="917355" cy="534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246186" y="2473829"/>
            <a:ext cx="1896714" cy="4481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88" y="738487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7149 0.288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39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1068 0.575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7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685 0.34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13919 0.423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05963 0.541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75 0.4847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03099 0.383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8685 0.258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2031 0.423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481527" y="1577479"/>
            <a:ext cx="9445223" cy="22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244270" y="1712067"/>
            <a:ext cx="1158333" cy="1148790"/>
            <a:chOff x="4393315" y="4062220"/>
            <a:chExt cx="927847" cy="914055"/>
          </a:xfrm>
        </p:grpSpPr>
        <p:sp>
          <p:nvSpPr>
            <p:cNvPr id="35" name="Rounded Rectangle 34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4821" y="4258525"/>
              <a:ext cx="704834" cy="56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06785" y="2460533"/>
            <a:ext cx="1167121" cy="1148790"/>
            <a:chOff x="6643672" y="4519248"/>
            <a:chExt cx="927847" cy="914055"/>
          </a:xfrm>
        </p:grpSpPr>
        <p:sp>
          <p:nvSpPr>
            <p:cNvPr id="38" name="Rounded Rectangle 37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3788" y="4766730"/>
              <a:ext cx="704834" cy="56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419862" y="1767481"/>
            <a:ext cx="1372320" cy="1294561"/>
            <a:chOff x="8364072" y="3874480"/>
            <a:chExt cx="1035423" cy="940135"/>
          </a:xfrm>
        </p:grpSpPr>
        <p:sp>
          <p:nvSpPr>
            <p:cNvPr id="42" name="Isosceles Triangle 41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29366" y="4251374"/>
              <a:ext cx="704834" cy="5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46675" y="442518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07776" y="1190140"/>
            <a:ext cx="11382624" cy="22478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07277" y="1986156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213821" y="188555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514302" y="2632765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927887" y="3437995"/>
            <a:ext cx="2359265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5086062" y="30287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4690" y="601775"/>
            <a:ext cx="33075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Tóm tắt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4690" y="1388344"/>
            <a:ext cx="104021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Có	: 12 hành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689" y="2191941"/>
            <a:ext cx="104021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Thêm : 3 hành khách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688" y="2995538"/>
            <a:ext cx="104021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Có tất cả : … hành khách?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316" y="3799135"/>
            <a:ext cx="33075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792" y="4635546"/>
            <a:ext cx="99119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Trên thuyền có tất cả số hành khách là: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4856" y="5431317"/>
            <a:ext cx="99119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12 + 3 = 15 ( hành khách)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8216" y="6225712"/>
            <a:ext cx="99119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Đáp số: 15 hành khách</a:t>
            </a:r>
          </a:p>
        </p:txBody>
      </p:sp>
    </p:spTree>
    <p:extLst>
      <p:ext uri="{BB962C8B-B14F-4D97-AF65-F5344CB8AC3E}">
        <p14:creationId xmlns:p14="http://schemas.microsoft.com/office/powerpoint/2010/main" val="40173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252</Words>
  <Application>Microsoft Office PowerPoint</Application>
  <PresentationFormat>Widescreen</PresentationFormat>
  <Paragraphs>72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iCiel Cadena</vt:lpstr>
      <vt:lpstr>iCiel Crocante</vt:lpstr>
      <vt:lpstr>iCiel Pony</vt:lpstr>
      <vt:lpstr>Pony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85</cp:revision>
  <dcterms:created xsi:type="dcterms:W3CDTF">2021-05-23T15:59:21Z</dcterms:created>
  <dcterms:modified xsi:type="dcterms:W3CDTF">2021-09-21T11:13:15Z</dcterms:modified>
</cp:coreProperties>
</file>