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305" r:id="rId3"/>
    <p:sldId id="262" r:id="rId4"/>
    <p:sldId id="256" r:id="rId5"/>
    <p:sldId id="263" r:id="rId6"/>
    <p:sldId id="257" r:id="rId7"/>
    <p:sldId id="264" r:id="rId8"/>
    <p:sldId id="258" r:id="rId9"/>
    <p:sldId id="265" r:id="rId10"/>
    <p:sldId id="259" r:id="rId11"/>
    <p:sldId id="302" r:id="rId12"/>
    <p:sldId id="260" r:id="rId13"/>
    <p:sldId id="30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FFFFF"/>
    <a:srgbClr val="7B076A"/>
    <a:srgbClr val="33CC33"/>
    <a:srgbClr val="CCFF99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3842" autoAdjust="0"/>
  </p:normalViewPr>
  <p:slideViewPr>
    <p:cSldViewPr snapToGrid="0">
      <p:cViewPr varScale="1">
        <p:scale>
          <a:sx n="67" d="100"/>
          <a:sy n="67" d="100"/>
        </p:scale>
        <p:origin x="52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F6569-8456-4F46-B3D6-D3705E96037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12EF-B7D2-4F47-9ACD-524573F34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12EF-B7D2-4F47-9ACD-524573F34D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3.gif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6.gi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05">
            <a:extLst>
              <a:ext uri="{FF2B5EF4-FFF2-40B4-BE49-F238E27FC236}">
                <a16:creationId xmlns:a16="http://schemas.microsoft.com/office/drawing/2014/main" id="{9D7FA770-DBCE-4BC9-93AF-7A3706108A49}"/>
              </a:ext>
            </a:extLst>
          </p:cNvPr>
          <p:cNvSpPr/>
          <p:nvPr/>
        </p:nvSpPr>
        <p:spPr>
          <a:xfrm>
            <a:off x="14770" y="5494538"/>
            <a:ext cx="12192000" cy="140671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51000"/>
                </a:schemeClr>
              </a:gs>
              <a:gs pos="100000">
                <a:srgbClr val="F4F3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1">
            <a:extLst>
              <a:ext uri="{FF2B5EF4-FFF2-40B4-BE49-F238E27FC236}">
                <a16:creationId xmlns:a16="http://schemas.microsoft.com/office/drawing/2014/main" id="{2BFFAB76-A057-4D05-8DFD-79FCFB871472}"/>
              </a:ext>
            </a:extLst>
          </p:cNvPr>
          <p:cNvGrpSpPr/>
          <p:nvPr/>
        </p:nvGrpSpPr>
        <p:grpSpPr>
          <a:xfrm>
            <a:off x="1134116" y="4671818"/>
            <a:ext cx="9535155" cy="3029216"/>
            <a:chOff x="1685647" y="3197027"/>
            <a:chExt cx="8577897" cy="3167382"/>
          </a:xfrm>
        </p:grpSpPr>
        <p:sp>
          <p:nvSpPr>
            <p:cNvPr id="8" name="梯形 1037">
              <a:extLst>
                <a:ext uri="{FF2B5EF4-FFF2-40B4-BE49-F238E27FC236}">
                  <a16:creationId xmlns:a16="http://schemas.microsoft.com/office/drawing/2014/main" id="{21CFBF28-2AD3-46D3-9E61-86965B0D78FE}"/>
                </a:ext>
              </a:extLst>
            </p:cNvPr>
            <p:cNvSpPr/>
            <p:nvPr/>
          </p:nvSpPr>
          <p:spPr>
            <a:xfrm>
              <a:off x="1685647" y="4670719"/>
              <a:ext cx="8577897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AA3FB04E-182F-45E7-9200-1FBA8E6BD8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838954AA-1215-41EA-9ABF-BE0C7F6A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Freeform 28">
                <a:extLst>
                  <a:ext uri="{FF2B5EF4-FFF2-40B4-BE49-F238E27FC236}">
                    <a16:creationId xmlns:a16="http://schemas.microsoft.com/office/drawing/2014/main" id="{F2DC2511-662D-4353-9F83-FF2E5C637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29">
                <a:extLst>
                  <a:ext uri="{FF2B5EF4-FFF2-40B4-BE49-F238E27FC236}">
                    <a16:creationId xmlns:a16="http://schemas.microsoft.com/office/drawing/2014/main" id="{C8504610-9475-457E-B063-7CB5F64B8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30">
                <a:extLst>
                  <a:ext uri="{FF2B5EF4-FFF2-40B4-BE49-F238E27FC236}">
                    <a16:creationId xmlns:a16="http://schemas.microsoft.com/office/drawing/2014/main" id="{3B9BE4E5-8E11-4692-B238-D1F6B1200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Freeform 31">
                <a:extLst>
                  <a:ext uri="{FF2B5EF4-FFF2-40B4-BE49-F238E27FC236}">
                    <a16:creationId xmlns:a16="http://schemas.microsoft.com/office/drawing/2014/main" id="{F771DBC6-4082-4B7B-B5AF-51859AA89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65B4748-1001-4717-BE66-72D45C540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BFB041C-5342-42F5-9B46-D8E78E592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BBC092DA-36F0-4139-9A59-A297E0FC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334857E4-A064-4559-A568-50526BF9D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48A8B663-5B55-42DF-86E5-8695FA907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E47DE26B-A0F4-4ABD-BE67-4DFD4A6C7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071DE525-6B41-4596-B8A1-C7999C4C5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6F0F9504-894B-4C08-94C3-A4CC8DD8F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4245B78E-D035-4A11-9CA7-99E6781CF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41">
                <a:extLst>
                  <a:ext uri="{FF2B5EF4-FFF2-40B4-BE49-F238E27FC236}">
                    <a16:creationId xmlns:a16="http://schemas.microsoft.com/office/drawing/2014/main" id="{EEA9CD35-D0B7-4E4E-A3EC-3E3FE2681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 42">
                <a:extLst>
                  <a:ext uri="{FF2B5EF4-FFF2-40B4-BE49-F238E27FC236}">
                    <a16:creationId xmlns:a16="http://schemas.microsoft.com/office/drawing/2014/main" id="{1B019C15-D154-4E6A-AB74-2FEAB1C2E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43">
                <a:extLst>
                  <a:ext uri="{FF2B5EF4-FFF2-40B4-BE49-F238E27FC236}">
                    <a16:creationId xmlns:a16="http://schemas.microsoft.com/office/drawing/2014/main" id="{42027758-FF67-4A9F-BC11-378E3BE7D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 44">
                <a:extLst>
                  <a:ext uri="{FF2B5EF4-FFF2-40B4-BE49-F238E27FC236}">
                    <a16:creationId xmlns:a16="http://schemas.microsoft.com/office/drawing/2014/main" id="{9EE3786F-F447-4F7D-9208-2018603A6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45">
                <a:extLst>
                  <a:ext uri="{FF2B5EF4-FFF2-40B4-BE49-F238E27FC236}">
                    <a16:creationId xmlns:a16="http://schemas.microsoft.com/office/drawing/2014/main" id="{A658A3AD-433A-4827-837F-405FA4033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012602-9C91-405E-9874-69924B3232CC}"/>
              </a:ext>
            </a:extLst>
          </p:cNvPr>
          <p:cNvGrpSpPr/>
          <p:nvPr/>
        </p:nvGrpSpPr>
        <p:grpSpPr>
          <a:xfrm>
            <a:off x="76583" y="-94180"/>
            <a:ext cx="11574126" cy="3201388"/>
            <a:chOff x="220837" y="-254699"/>
            <a:chExt cx="11574126" cy="3201388"/>
          </a:xfrm>
        </p:grpSpPr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A5357C4B-8874-48E9-B598-063E1F9AD1FD}"/>
                </a:ext>
              </a:extLst>
            </p:cNvPr>
            <p:cNvGrpSpPr/>
            <p:nvPr/>
          </p:nvGrpSpPr>
          <p:grpSpPr>
            <a:xfrm rot="10800000">
              <a:off x="2194821" y="-198086"/>
              <a:ext cx="412706" cy="1820482"/>
              <a:chOff x="4980416" y="5037518"/>
              <a:chExt cx="412706" cy="1820482"/>
            </a:xfrm>
          </p:grpSpPr>
          <p:sp>
            <p:nvSpPr>
              <p:cNvPr id="271" name="Freeform 11">
                <a:extLst>
                  <a:ext uri="{FF2B5EF4-FFF2-40B4-BE49-F238E27FC236}">
                    <a16:creationId xmlns:a16="http://schemas.microsoft.com/office/drawing/2014/main" id="{933F23AF-272A-4F13-A795-729B36BD2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Freeform 12">
                <a:extLst>
                  <a:ext uri="{FF2B5EF4-FFF2-40B4-BE49-F238E27FC236}">
                    <a16:creationId xmlns:a16="http://schemas.microsoft.com/office/drawing/2014/main" id="{D9A8355B-42C9-4624-AB89-3C4CAB2E0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Freeform 13">
                <a:extLst>
                  <a:ext uri="{FF2B5EF4-FFF2-40B4-BE49-F238E27FC236}">
                    <a16:creationId xmlns:a16="http://schemas.microsoft.com/office/drawing/2014/main" id="{691C51EB-5DB3-4A8D-8ED4-3FFA98878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Freeform 14">
                <a:extLst>
                  <a:ext uri="{FF2B5EF4-FFF2-40B4-BE49-F238E27FC236}">
                    <a16:creationId xmlns:a16="http://schemas.microsoft.com/office/drawing/2014/main" id="{D0EBD83B-15CC-42AE-99C1-A9ADB8F90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5" name="Freeform 15">
                <a:extLst>
                  <a:ext uri="{FF2B5EF4-FFF2-40B4-BE49-F238E27FC236}">
                    <a16:creationId xmlns:a16="http://schemas.microsoft.com/office/drawing/2014/main" id="{0FD63900-3D93-4BF6-A8BA-343D32AC0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" name="Freeform 16">
                <a:extLst>
                  <a:ext uri="{FF2B5EF4-FFF2-40B4-BE49-F238E27FC236}">
                    <a16:creationId xmlns:a16="http://schemas.microsoft.com/office/drawing/2014/main" id="{AC239944-FB23-4351-BEE2-BD05465A6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" name="Freeform 35">
                <a:extLst>
                  <a:ext uri="{FF2B5EF4-FFF2-40B4-BE49-F238E27FC236}">
                    <a16:creationId xmlns:a16="http://schemas.microsoft.com/office/drawing/2014/main" id="{3918FACE-AE34-4493-8C8F-FB9A3FF1A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8" name="Freeform 36">
                <a:extLst>
                  <a:ext uri="{FF2B5EF4-FFF2-40B4-BE49-F238E27FC236}">
                    <a16:creationId xmlns:a16="http://schemas.microsoft.com/office/drawing/2014/main" id="{ABC5F965-FA7A-4CCE-AB9E-BC6ECEE7E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9" name="Freeform 37">
                <a:extLst>
                  <a:ext uri="{FF2B5EF4-FFF2-40B4-BE49-F238E27FC236}">
                    <a16:creationId xmlns:a16="http://schemas.microsoft.com/office/drawing/2014/main" id="{738B155B-BDCB-4247-A9C0-103B07714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4" name="Freeform 38">
                <a:extLst>
                  <a:ext uri="{FF2B5EF4-FFF2-40B4-BE49-F238E27FC236}">
                    <a16:creationId xmlns:a16="http://schemas.microsoft.com/office/drawing/2014/main" id="{8FD2EC37-7B7B-40BA-A7E1-30E1CA55F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5" name="Freeform 39">
                <a:extLst>
                  <a:ext uri="{FF2B5EF4-FFF2-40B4-BE49-F238E27FC236}">
                    <a16:creationId xmlns:a16="http://schemas.microsoft.com/office/drawing/2014/main" id="{CC8EE262-0937-45F9-8D6D-99F77E9B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6DC8185A-84F4-4C40-BB3F-06BA9B080412}"/>
                </a:ext>
              </a:extLst>
            </p:cNvPr>
            <p:cNvGrpSpPr/>
            <p:nvPr/>
          </p:nvGrpSpPr>
          <p:grpSpPr>
            <a:xfrm rot="10800000">
              <a:off x="1672375" y="-198086"/>
              <a:ext cx="412706" cy="2155512"/>
              <a:chOff x="5502862" y="5355294"/>
              <a:chExt cx="412706" cy="1502706"/>
            </a:xfrm>
          </p:grpSpPr>
          <p:sp>
            <p:nvSpPr>
              <p:cNvPr id="260" name="Freeform 23">
                <a:extLst>
                  <a:ext uri="{FF2B5EF4-FFF2-40B4-BE49-F238E27FC236}">
                    <a16:creationId xmlns:a16="http://schemas.microsoft.com/office/drawing/2014/main" id="{738E4CAC-2B6A-4E68-B49E-8C7613978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1" name="Freeform 24">
                <a:extLst>
                  <a:ext uri="{FF2B5EF4-FFF2-40B4-BE49-F238E27FC236}">
                    <a16:creationId xmlns:a16="http://schemas.microsoft.com/office/drawing/2014/main" id="{30E137DF-4964-4426-B58F-A8F5D07E7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2" name="Freeform 25">
                <a:extLst>
                  <a:ext uri="{FF2B5EF4-FFF2-40B4-BE49-F238E27FC236}">
                    <a16:creationId xmlns:a16="http://schemas.microsoft.com/office/drawing/2014/main" id="{EF45C847-9E88-4D94-B3F8-A44781BAD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Freeform 26">
                <a:extLst>
                  <a:ext uri="{FF2B5EF4-FFF2-40B4-BE49-F238E27FC236}">
                    <a16:creationId xmlns:a16="http://schemas.microsoft.com/office/drawing/2014/main" id="{0DE25E53-C30C-4562-98F5-CCC8807B0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4" name="Freeform 27">
                <a:extLst>
                  <a:ext uri="{FF2B5EF4-FFF2-40B4-BE49-F238E27FC236}">
                    <a16:creationId xmlns:a16="http://schemas.microsoft.com/office/drawing/2014/main" id="{3243741B-D220-4B08-B450-93F0F538B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Freeform 28">
                <a:extLst>
                  <a:ext uri="{FF2B5EF4-FFF2-40B4-BE49-F238E27FC236}">
                    <a16:creationId xmlns:a16="http://schemas.microsoft.com/office/drawing/2014/main" id="{E1B7C1A2-D9E2-4A38-95BE-FACFAEE53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Freeform 40">
                <a:extLst>
                  <a:ext uri="{FF2B5EF4-FFF2-40B4-BE49-F238E27FC236}">
                    <a16:creationId xmlns:a16="http://schemas.microsoft.com/office/drawing/2014/main" id="{7335C638-A3F1-4DB6-8304-55A5E8F38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7" name="Freeform 41">
                <a:extLst>
                  <a:ext uri="{FF2B5EF4-FFF2-40B4-BE49-F238E27FC236}">
                    <a16:creationId xmlns:a16="http://schemas.microsoft.com/office/drawing/2014/main" id="{539EE5ED-6461-4578-A2E6-4D0FD6EFB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8" name="Freeform 42">
                <a:extLst>
                  <a:ext uri="{FF2B5EF4-FFF2-40B4-BE49-F238E27FC236}">
                    <a16:creationId xmlns:a16="http://schemas.microsoft.com/office/drawing/2014/main" id="{ACA2D8C3-FE3B-4972-8F0E-F8D4A2967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9" name="Freeform 43">
                <a:extLst>
                  <a:ext uri="{FF2B5EF4-FFF2-40B4-BE49-F238E27FC236}">
                    <a16:creationId xmlns:a16="http://schemas.microsoft.com/office/drawing/2014/main" id="{B4B61430-8AD8-4B22-99E1-BAF871FCB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0" name="Freeform 44">
                <a:extLst>
                  <a:ext uri="{FF2B5EF4-FFF2-40B4-BE49-F238E27FC236}">
                    <a16:creationId xmlns:a16="http://schemas.microsoft.com/office/drawing/2014/main" id="{E87331E9-10BF-4C12-BA78-D7207C171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id="{6D3C34AA-961C-46D8-8509-4B00106A1F50}"/>
                </a:ext>
              </a:extLst>
            </p:cNvPr>
            <p:cNvGrpSpPr/>
            <p:nvPr/>
          </p:nvGrpSpPr>
          <p:grpSpPr>
            <a:xfrm rot="10800000">
              <a:off x="220837" y="-198086"/>
              <a:ext cx="407320" cy="1502706"/>
              <a:chOff x="6959786" y="5355294"/>
              <a:chExt cx="407320" cy="1502706"/>
            </a:xfrm>
          </p:grpSpPr>
          <p:sp>
            <p:nvSpPr>
              <p:cNvPr id="249" name="Freeform 17">
                <a:extLst>
                  <a:ext uri="{FF2B5EF4-FFF2-40B4-BE49-F238E27FC236}">
                    <a16:creationId xmlns:a16="http://schemas.microsoft.com/office/drawing/2014/main" id="{B9603F09-3CBA-4716-AF64-F0CEEA448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0" name="Freeform 18">
                <a:extLst>
                  <a:ext uri="{FF2B5EF4-FFF2-40B4-BE49-F238E27FC236}">
                    <a16:creationId xmlns:a16="http://schemas.microsoft.com/office/drawing/2014/main" id="{81A6FCAD-F361-4691-970A-2B9A6AD00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1" name="Freeform 19">
                <a:extLst>
                  <a:ext uri="{FF2B5EF4-FFF2-40B4-BE49-F238E27FC236}">
                    <a16:creationId xmlns:a16="http://schemas.microsoft.com/office/drawing/2014/main" id="{0BC61B4D-16C7-4AB4-86A8-697229838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2" name="Freeform 20">
                <a:extLst>
                  <a:ext uri="{FF2B5EF4-FFF2-40B4-BE49-F238E27FC236}">
                    <a16:creationId xmlns:a16="http://schemas.microsoft.com/office/drawing/2014/main" id="{2B81A447-E85E-4C6B-B057-AA30B89D3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3" name="Freeform 21">
                <a:extLst>
                  <a:ext uri="{FF2B5EF4-FFF2-40B4-BE49-F238E27FC236}">
                    <a16:creationId xmlns:a16="http://schemas.microsoft.com/office/drawing/2014/main" id="{465D4830-8A96-475B-B742-4882A01D8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4" name="Freeform 22">
                <a:extLst>
                  <a:ext uri="{FF2B5EF4-FFF2-40B4-BE49-F238E27FC236}">
                    <a16:creationId xmlns:a16="http://schemas.microsoft.com/office/drawing/2014/main" id="{AD1187A9-657A-4ED8-84B6-63C60BA17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Freeform 45">
                <a:extLst>
                  <a:ext uri="{FF2B5EF4-FFF2-40B4-BE49-F238E27FC236}">
                    <a16:creationId xmlns:a16="http://schemas.microsoft.com/office/drawing/2014/main" id="{415DD53F-8FD5-4927-989E-C49521B7D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Freeform 46">
                <a:extLst>
                  <a:ext uri="{FF2B5EF4-FFF2-40B4-BE49-F238E27FC236}">
                    <a16:creationId xmlns:a16="http://schemas.microsoft.com/office/drawing/2014/main" id="{89907235-C472-468A-ACD0-CB2E576C2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Freeform 47">
                <a:extLst>
                  <a:ext uri="{FF2B5EF4-FFF2-40B4-BE49-F238E27FC236}">
                    <a16:creationId xmlns:a16="http://schemas.microsoft.com/office/drawing/2014/main" id="{8F52C599-AF06-4E44-9CAA-A14B23D33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8" name="Freeform 48">
                <a:extLst>
                  <a:ext uri="{FF2B5EF4-FFF2-40B4-BE49-F238E27FC236}">
                    <a16:creationId xmlns:a16="http://schemas.microsoft.com/office/drawing/2014/main" id="{D87902D0-D7C4-4E58-A5E6-D98FD20BD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9" name="Freeform 49">
                <a:extLst>
                  <a:ext uri="{FF2B5EF4-FFF2-40B4-BE49-F238E27FC236}">
                    <a16:creationId xmlns:a16="http://schemas.microsoft.com/office/drawing/2014/main" id="{62C20789-45AE-45F1-AE21-7B047F4B4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id="{5D4E4F37-6847-4F88-87CA-B406CFEE3BB1}"/>
                </a:ext>
              </a:extLst>
            </p:cNvPr>
            <p:cNvGrpSpPr/>
            <p:nvPr/>
          </p:nvGrpSpPr>
          <p:grpSpPr>
            <a:xfrm rot="10800000">
              <a:off x="1176187" y="-195393"/>
              <a:ext cx="403952" cy="2588666"/>
              <a:chOff x="6007804" y="4266641"/>
              <a:chExt cx="403952" cy="2588666"/>
            </a:xfrm>
          </p:grpSpPr>
          <p:sp>
            <p:nvSpPr>
              <p:cNvPr id="238" name="Freeform 29">
                <a:extLst>
                  <a:ext uri="{FF2B5EF4-FFF2-40B4-BE49-F238E27FC236}">
                    <a16:creationId xmlns:a16="http://schemas.microsoft.com/office/drawing/2014/main" id="{446F6E92-3C22-4A04-A688-E88AC7D6F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9" name="Freeform 30">
                <a:extLst>
                  <a:ext uri="{FF2B5EF4-FFF2-40B4-BE49-F238E27FC236}">
                    <a16:creationId xmlns:a16="http://schemas.microsoft.com/office/drawing/2014/main" id="{D4D697BB-72BF-4D3E-ABB2-533040FC2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0" name="Freeform 31">
                <a:extLst>
                  <a:ext uri="{FF2B5EF4-FFF2-40B4-BE49-F238E27FC236}">
                    <a16:creationId xmlns:a16="http://schemas.microsoft.com/office/drawing/2014/main" id="{D1EC6F41-BDAE-40FC-9FB8-F6C4209EE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1" name="Freeform 32">
                <a:extLst>
                  <a:ext uri="{FF2B5EF4-FFF2-40B4-BE49-F238E27FC236}">
                    <a16:creationId xmlns:a16="http://schemas.microsoft.com/office/drawing/2014/main" id="{125B0F25-1F4C-4267-AD72-FAB8CF388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2" name="Freeform 33">
                <a:extLst>
                  <a:ext uri="{FF2B5EF4-FFF2-40B4-BE49-F238E27FC236}">
                    <a16:creationId xmlns:a16="http://schemas.microsoft.com/office/drawing/2014/main" id="{34FD5107-9B40-4229-94C5-08F673677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3" name="Freeform 34">
                <a:extLst>
                  <a:ext uri="{FF2B5EF4-FFF2-40B4-BE49-F238E27FC236}">
                    <a16:creationId xmlns:a16="http://schemas.microsoft.com/office/drawing/2014/main" id="{E349F618-CABA-4C52-A418-708AF97B0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4" name="Freeform 50">
                <a:extLst>
                  <a:ext uri="{FF2B5EF4-FFF2-40B4-BE49-F238E27FC236}">
                    <a16:creationId xmlns:a16="http://schemas.microsoft.com/office/drawing/2014/main" id="{3794198E-8489-4CB6-924E-BC1557D92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" name="Freeform 51">
                <a:extLst>
                  <a:ext uri="{FF2B5EF4-FFF2-40B4-BE49-F238E27FC236}">
                    <a16:creationId xmlns:a16="http://schemas.microsoft.com/office/drawing/2014/main" id="{B0CF25EE-3A2B-4986-8C45-E76052F17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" name="Freeform 52">
                <a:extLst>
                  <a:ext uri="{FF2B5EF4-FFF2-40B4-BE49-F238E27FC236}">
                    <a16:creationId xmlns:a16="http://schemas.microsoft.com/office/drawing/2014/main" id="{7F072581-9B5C-4AA8-89D2-1EB92ED42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Freeform 53">
                <a:extLst>
                  <a:ext uri="{FF2B5EF4-FFF2-40B4-BE49-F238E27FC236}">
                    <a16:creationId xmlns:a16="http://schemas.microsoft.com/office/drawing/2014/main" id="{969A2D94-5B8E-4428-B808-A07297C96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Freeform 54">
                <a:extLst>
                  <a:ext uri="{FF2B5EF4-FFF2-40B4-BE49-F238E27FC236}">
                    <a16:creationId xmlns:a16="http://schemas.microsoft.com/office/drawing/2014/main" id="{978BA958-603B-4427-ABF0-C380A17D6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Group 6">
              <a:extLst>
                <a:ext uri="{FF2B5EF4-FFF2-40B4-BE49-F238E27FC236}">
                  <a16:creationId xmlns:a16="http://schemas.microsoft.com/office/drawing/2014/main" id="{97C3E8D5-5005-4A94-A313-7C0E91EBE5C5}"/>
                </a:ext>
              </a:extLst>
            </p:cNvPr>
            <p:cNvGrpSpPr/>
            <p:nvPr/>
          </p:nvGrpSpPr>
          <p:grpSpPr>
            <a:xfrm rot="10800000">
              <a:off x="698175" y="-195393"/>
              <a:ext cx="409339" cy="3142082"/>
              <a:chOff x="6480429" y="3713225"/>
              <a:chExt cx="409339" cy="3142082"/>
            </a:xfrm>
          </p:grpSpPr>
          <p:sp>
            <p:nvSpPr>
              <p:cNvPr id="227" name="Freeform 5">
                <a:extLst>
                  <a:ext uri="{FF2B5EF4-FFF2-40B4-BE49-F238E27FC236}">
                    <a16:creationId xmlns:a16="http://schemas.microsoft.com/office/drawing/2014/main" id="{505AE574-64B5-4383-9853-560073F7D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8" name="Freeform 6">
                <a:extLst>
                  <a:ext uri="{FF2B5EF4-FFF2-40B4-BE49-F238E27FC236}">
                    <a16:creationId xmlns:a16="http://schemas.microsoft.com/office/drawing/2014/main" id="{C88C1B07-3AC3-49A0-BA50-E1C7AD83A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9" name="Freeform 7">
                <a:extLst>
                  <a:ext uri="{FF2B5EF4-FFF2-40B4-BE49-F238E27FC236}">
                    <a16:creationId xmlns:a16="http://schemas.microsoft.com/office/drawing/2014/main" id="{2B049846-C786-423E-93F3-E4386CE24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0" name="Freeform 8">
                <a:extLst>
                  <a:ext uri="{FF2B5EF4-FFF2-40B4-BE49-F238E27FC236}">
                    <a16:creationId xmlns:a16="http://schemas.microsoft.com/office/drawing/2014/main" id="{B4A07A61-3F81-4BC2-9C5B-68CC9C5A2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1" name="Freeform 9">
                <a:extLst>
                  <a:ext uri="{FF2B5EF4-FFF2-40B4-BE49-F238E27FC236}">
                    <a16:creationId xmlns:a16="http://schemas.microsoft.com/office/drawing/2014/main" id="{3C802950-5D1C-446A-98C2-68E682995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2" name="Freeform 10">
                <a:extLst>
                  <a:ext uri="{FF2B5EF4-FFF2-40B4-BE49-F238E27FC236}">
                    <a16:creationId xmlns:a16="http://schemas.microsoft.com/office/drawing/2014/main" id="{5DB2811E-D463-4998-B91B-02D95BAEC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3" name="Freeform 55">
                <a:extLst>
                  <a:ext uri="{FF2B5EF4-FFF2-40B4-BE49-F238E27FC236}">
                    <a16:creationId xmlns:a16="http://schemas.microsoft.com/office/drawing/2014/main" id="{7D32D0D5-EC4F-45D3-9D1D-F8F6EA6A1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Freeform 56">
                <a:extLst>
                  <a:ext uri="{FF2B5EF4-FFF2-40B4-BE49-F238E27FC236}">
                    <a16:creationId xmlns:a16="http://schemas.microsoft.com/office/drawing/2014/main" id="{11592A2C-BA43-4062-9F7C-64D2FF936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Freeform 57">
                <a:extLst>
                  <a:ext uri="{FF2B5EF4-FFF2-40B4-BE49-F238E27FC236}">
                    <a16:creationId xmlns:a16="http://schemas.microsoft.com/office/drawing/2014/main" id="{55CA1131-9FD1-4EE8-A0B1-066170180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Freeform 58">
                <a:extLst>
                  <a:ext uri="{FF2B5EF4-FFF2-40B4-BE49-F238E27FC236}">
                    <a16:creationId xmlns:a16="http://schemas.microsoft.com/office/drawing/2014/main" id="{FA354330-7D49-42B6-923B-160FED331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7" name="Freeform 59">
                <a:extLst>
                  <a:ext uri="{FF2B5EF4-FFF2-40B4-BE49-F238E27FC236}">
                    <a16:creationId xmlns:a16="http://schemas.microsoft.com/office/drawing/2014/main" id="{EA08B25B-BAA3-46B3-8400-37F21B6FD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">
              <a:extLst>
                <a:ext uri="{FF2B5EF4-FFF2-40B4-BE49-F238E27FC236}">
                  <a16:creationId xmlns:a16="http://schemas.microsoft.com/office/drawing/2014/main" id="{E2CEBBEE-103D-4FE8-9A80-3C26C94AA559}"/>
                </a:ext>
              </a:extLst>
            </p:cNvPr>
            <p:cNvGrpSpPr/>
            <p:nvPr/>
          </p:nvGrpSpPr>
          <p:grpSpPr>
            <a:xfrm rot="10800000">
              <a:off x="4492137" y="-207511"/>
              <a:ext cx="412706" cy="1820482"/>
              <a:chOff x="4980416" y="5037518"/>
              <a:chExt cx="412706" cy="1820482"/>
            </a:xfrm>
          </p:grpSpPr>
          <p:sp>
            <p:nvSpPr>
              <p:cNvPr id="216" name="Freeform 11">
                <a:extLst>
                  <a:ext uri="{FF2B5EF4-FFF2-40B4-BE49-F238E27FC236}">
                    <a16:creationId xmlns:a16="http://schemas.microsoft.com/office/drawing/2014/main" id="{CB1F171B-AF5F-4513-AEAF-AA2CCC311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Freeform 12">
                <a:extLst>
                  <a:ext uri="{FF2B5EF4-FFF2-40B4-BE49-F238E27FC236}">
                    <a16:creationId xmlns:a16="http://schemas.microsoft.com/office/drawing/2014/main" id="{F082A47A-9FE3-46BF-92D1-141036E55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Freeform 13">
                <a:extLst>
                  <a:ext uri="{FF2B5EF4-FFF2-40B4-BE49-F238E27FC236}">
                    <a16:creationId xmlns:a16="http://schemas.microsoft.com/office/drawing/2014/main" id="{A2E7591D-0CD3-4F7D-B4C0-CFA3D831D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Freeform 14">
                <a:extLst>
                  <a:ext uri="{FF2B5EF4-FFF2-40B4-BE49-F238E27FC236}">
                    <a16:creationId xmlns:a16="http://schemas.microsoft.com/office/drawing/2014/main" id="{E1C1D078-8811-45F2-8FC9-465ED6D3C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Freeform 15">
                <a:extLst>
                  <a:ext uri="{FF2B5EF4-FFF2-40B4-BE49-F238E27FC236}">
                    <a16:creationId xmlns:a16="http://schemas.microsoft.com/office/drawing/2014/main" id="{7E38E64C-B000-4853-8E0A-38BD35957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" name="Freeform 16">
                <a:extLst>
                  <a:ext uri="{FF2B5EF4-FFF2-40B4-BE49-F238E27FC236}">
                    <a16:creationId xmlns:a16="http://schemas.microsoft.com/office/drawing/2014/main" id="{9DA6B5CD-FCBE-43E5-AF3E-A3FCD6667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Freeform 35">
                <a:extLst>
                  <a:ext uri="{FF2B5EF4-FFF2-40B4-BE49-F238E27FC236}">
                    <a16:creationId xmlns:a16="http://schemas.microsoft.com/office/drawing/2014/main" id="{EDA31D8E-94A1-4EAE-B417-E297281DD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Freeform 36">
                <a:extLst>
                  <a:ext uri="{FF2B5EF4-FFF2-40B4-BE49-F238E27FC236}">
                    <a16:creationId xmlns:a16="http://schemas.microsoft.com/office/drawing/2014/main" id="{65ACC0EF-3463-4A18-9C7A-829A8444C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Freeform 37">
                <a:extLst>
                  <a:ext uri="{FF2B5EF4-FFF2-40B4-BE49-F238E27FC236}">
                    <a16:creationId xmlns:a16="http://schemas.microsoft.com/office/drawing/2014/main" id="{32FCDFAB-18FA-40D5-A96D-67105BF78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Freeform 38">
                <a:extLst>
                  <a:ext uri="{FF2B5EF4-FFF2-40B4-BE49-F238E27FC236}">
                    <a16:creationId xmlns:a16="http://schemas.microsoft.com/office/drawing/2014/main" id="{7C16AB09-E25A-4F2E-BDCB-40449BEF3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" name="Freeform 39">
                <a:extLst>
                  <a:ext uri="{FF2B5EF4-FFF2-40B4-BE49-F238E27FC236}">
                    <a16:creationId xmlns:a16="http://schemas.microsoft.com/office/drawing/2014/main" id="{9BF535C3-F93A-45AF-83C3-5F94BFB38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Group 4">
              <a:extLst>
                <a:ext uri="{FF2B5EF4-FFF2-40B4-BE49-F238E27FC236}">
                  <a16:creationId xmlns:a16="http://schemas.microsoft.com/office/drawing/2014/main" id="{15C74FFB-EA4B-475D-A92E-AA34F458ED6F}"/>
                </a:ext>
              </a:extLst>
            </p:cNvPr>
            <p:cNvGrpSpPr/>
            <p:nvPr/>
          </p:nvGrpSpPr>
          <p:grpSpPr>
            <a:xfrm rot="10800000">
              <a:off x="3904878" y="-198086"/>
              <a:ext cx="412706" cy="1502706"/>
              <a:chOff x="5502862" y="5355294"/>
              <a:chExt cx="412706" cy="1502706"/>
            </a:xfrm>
          </p:grpSpPr>
          <p:sp>
            <p:nvSpPr>
              <p:cNvPr id="205" name="Freeform 23">
                <a:extLst>
                  <a:ext uri="{FF2B5EF4-FFF2-40B4-BE49-F238E27FC236}">
                    <a16:creationId xmlns:a16="http://schemas.microsoft.com/office/drawing/2014/main" id="{3146E2CE-C226-4319-A780-3FDCE9B18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Freeform 24">
                <a:extLst>
                  <a:ext uri="{FF2B5EF4-FFF2-40B4-BE49-F238E27FC236}">
                    <a16:creationId xmlns:a16="http://schemas.microsoft.com/office/drawing/2014/main" id="{7813469C-3620-4665-B56B-3C3E4073F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Freeform 25">
                <a:extLst>
                  <a:ext uri="{FF2B5EF4-FFF2-40B4-BE49-F238E27FC236}">
                    <a16:creationId xmlns:a16="http://schemas.microsoft.com/office/drawing/2014/main" id="{517D8FC6-E2D0-47F4-A990-67A98543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" name="Freeform 26">
                <a:extLst>
                  <a:ext uri="{FF2B5EF4-FFF2-40B4-BE49-F238E27FC236}">
                    <a16:creationId xmlns:a16="http://schemas.microsoft.com/office/drawing/2014/main" id="{D1167B5D-AE54-482B-B01C-6ECF4AC2D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Freeform 27">
                <a:extLst>
                  <a:ext uri="{FF2B5EF4-FFF2-40B4-BE49-F238E27FC236}">
                    <a16:creationId xmlns:a16="http://schemas.microsoft.com/office/drawing/2014/main" id="{2271E2E4-9ED1-4A5F-95DD-AAAA7F3F7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Freeform 28">
                <a:extLst>
                  <a:ext uri="{FF2B5EF4-FFF2-40B4-BE49-F238E27FC236}">
                    <a16:creationId xmlns:a16="http://schemas.microsoft.com/office/drawing/2014/main" id="{552EF5D2-04B1-47D5-9F74-23F1CB442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Freeform 40">
                <a:extLst>
                  <a:ext uri="{FF2B5EF4-FFF2-40B4-BE49-F238E27FC236}">
                    <a16:creationId xmlns:a16="http://schemas.microsoft.com/office/drawing/2014/main" id="{4605B455-2E7A-4E75-B892-089E766D3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Freeform 41">
                <a:extLst>
                  <a:ext uri="{FF2B5EF4-FFF2-40B4-BE49-F238E27FC236}">
                    <a16:creationId xmlns:a16="http://schemas.microsoft.com/office/drawing/2014/main" id="{79CC76B4-0FC0-4F16-8F9C-03243DEE6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Freeform 42">
                <a:extLst>
                  <a:ext uri="{FF2B5EF4-FFF2-40B4-BE49-F238E27FC236}">
                    <a16:creationId xmlns:a16="http://schemas.microsoft.com/office/drawing/2014/main" id="{6923061C-7B6C-42EA-87BE-8A1E86E7C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Freeform 43">
                <a:extLst>
                  <a:ext uri="{FF2B5EF4-FFF2-40B4-BE49-F238E27FC236}">
                    <a16:creationId xmlns:a16="http://schemas.microsoft.com/office/drawing/2014/main" id="{D0FF27C8-7221-4719-8CF5-BE23CD0DD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Freeform 44">
                <a:extLst>
                  <a:ext uri="{FF2B5EF4-FFF2-40B4-BE49-F238E27FC236}">
                    <a16:creationId xmlns:a16="http://schemas.microsoft.com/office/drawing/2014/main" id="{B62AECDA-7EAC-49B4-8F5C-D97D13093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Group 7">
              <a:extLst>
                <a:ext uri="{FF2B5EF4-FFF2-40B4-BE49-F238E27FC236}">
                  <a16:creationId xmlns:a16="http://schemas.microsoft.com/office/drawing/2014/main" id="{6F945475-A707-475B-B456-F36E1AFBEC58}"/>
                </a:ext>
              </a:extLst>
            </p:cNvPr>
            <p:cNvGrpSpPr/>
            <p:nvPr/>
          </p:nvGrpSpPr>
          <p:grpSpPr>
            <a:xfrm rot="10800000">
              <a:off x="2716594" y="-207437"/>
              <a:ext cx="407320" cy="2013200"/>
              <a:chOff x="6959786" y="5355294"/>
              <a:chExt cx="407320" cy="1502706"/>
            </a:xfrm>
          </p:grpSpPr>
          <p:sp>
            <p:nvSpPr>
              <p:cNvPr id="194" name="Freeform 17">
                <a:extLst>
                  <a:ext uri="{FF2B5EF4-FFF2-40B4-BE49-F238E27FC236}">
                    <a16:creationId xmlns:a16="http://schemas.microsoft.com/office/drawing/2014/main" id="{3D0BACD4-E5CF-4D05-9E0C-B27FD6772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Freeform 18">
                <a:extLst>
                  <a:ext uri="{FF2B5EF4-FFF2-40B4-BE49-F238E27FC236}">
                    <a16:creationId xmlns:a16="http://schemas.microsoft.com/office/drawing/2014/main" id="{44892E17-F8CE-4E68-8243-A7DB2368A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Freeform 19">
                <a:extLst>
                  <a:ext uri="{FF2B5EF4-FFF2-40B4-BE49-F238E27FC236}">
                    <a16:creationId xmlns:a16="http://schemas.microsoft.com/office/drawing/2014/main" id="{E2428B88-49D8-4FE3-859D-63DD139FD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Freeform 20">
                <a:extLst>
                  <a:ext uri="{FF2B5EF4-FFF2-40B4-BE49-F238E27FC236}">
                    <a16:creationId xmlns:a16="http://schemas.microsoft.com/office/drawing/2014/main" id="{91EDDAD8-3ED8-413C-AFD2-0A1119F92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Freeform 21">
                <a:extLst>
                  <a:ext uri="{FF2B5EF4-FFF2-40B4-BE49-F238E27FC236}">
                    <a16:creationId xmlns:a16="http://schemas.microsoft.com/office/drawing/2014/main" id="{59BC17FF-36D8-4BA4-8C6B-BD984BC7C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Freeform 22">
                <a:extLst>
                  <a:ext uri="{FF2B5EF4-FFF2-40B4-BE49-F238E27FC236}">
                    <a16:creationId xmlns:a16="http://schemas.microsoft.com/office/drawing/2014/main" id="{596A22F5-8E8C-43C6-9FA9-49EACF89B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Freeform 45">
                <a:extLst>
                  <a:ext uri="{FF2B5EF4-FFF2-40B4-BE49-F238E27FC236}">
                    <a16:creationId xmlns:a16="http://schemas.microsoft.com/office/drawing/2014/main" id="{955E4F1D-3E28-48F7-B2DD-5AF3C426D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Freeform 46">
                <a:extLst>
                  <a:ext uri="{FF2B5EF4-FFF2-40B4-BE49-F238E27FC236}">
                    <a16:creationId xmlns:a16="http://schemas.microsoft.com/office/drawing/2014/main" id="{6426762C-6007-4EE4-9F48-1CE2CE1E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Freeform 47">
                <a:extLst>
                  <a:ext uri="{FF2B5EF4-FFF2-40B4-BE49-F238E27FC236}">
                    <a16:creationId xmlns:a16="http://schemas.microsoft.com/office/drawing/2014/main" id="{3C4B7289-6304-494D-975E-F4AE31227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Freeform 48">
                <a:extLst>
                  <a:ext uri="{FF2B5EF4-FFF2-40B4-BE49-F238E27FC236}">
                    <a16:creationId xmlns:a16="http://schemas.microsoft.com/office/drawing/2014/main" id="{47E842D6-5086-404A-AB37-A82CE0688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Freeform 49">
                <a:extLst>
                  <a:ext uri="{FF2B5EF4-FFF2-40B4-BE49-F238E27FC236}">
                    <a16:creationId xmlns:a16="http://schemas.microsoft.com/office/drawing/2014/main" id="{1DD373D0-9EE7-492D-B496-1BEF42DD8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DE545241-CEBC-436A-94C8-D7B9F05C846F}"/>
                </a:ext>
              </a:extLst>
            </p:cNvPr>
            <p:cNvGrpSpPr/>
            <p:nvPr/>
          </p:nvGrpSpPr>
          <p:grpSpPr>
            <a:xfrm rot="10800000">
              <a:off x="3281126" y="-204744"/>
              <a:ext cx="403952" cy="2167807"/>
              <a:chOff x="6007804" y="4266641"/>
              <a:chExt cx="403952" cy="2588666"/>
            </a:xfrm>
          </p:grpSpPr>
          <p:sp>
            <p:nvSpPr>
              <p:cNvPr id="183" name="Freeform 29">
                <a:extLst>
                  <a:ext uri="{FF2B5EF4-FFF2-40B4-BE49-F238E27FC236}">
                    <a16:creationId xmlns:a16="http://schemas.microsoft.com/office/drawing/2014/main" id="{C8B733AC-9518-4A64-86B6-B564DFEB9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Freeform 30">
                <a:extLst>
                  <a:ext uri="{FF2B5EF4-FFF2-40B4-BE49-F238E27FC236}">
                    <a16:creationId xmlns:a16="http://schemas.microsoft.com/office/drawing/2014/main" id="{E0586D8C-66B9-4222-B0C6-86A54197F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Freeform 31">
                <a:extLst>
                  <a:ext uri="{FF2B5EF4-FFF2-40B4-BE49-F238E27FC236}">
                    <a16:creationId xmlns:a16="http://schemas.microsoft.com/office/drawing/2014/main" id="{8D062C34-0F32-4DAF-A254-4A402872C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Freeform 32">
                <a:extLst>
                  <a:ext uri="{FF2B5EF4-FFF2-40B4-BE49-F238E27FC236}">
                    <a16:creationId xmlns:a16="http://schemas.microsoft.com/office/drawing/2014/main" id="{457FBCDA-6B92-4657-8658-9C4D7EAB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Freeform 33">
                <a:extLst>
                  <a:ext uri="{FF2B5EF4-FFF2-40B4-BE49-F238E27FC236}">
                    <a16:creationId xmlns:a16="http://schemas.microsoft.com/office/drawing/2014/main" id="{3DE45559-E5A4-44BC-8772-5A1C2599C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Freeform 34">
                <a:extLst>
                  <a:ext uri="{FF2B5EF4-FFF2-40B4-BE49-F238E27FC236}">
                    <a16:creationId xmlns:a16="http://schemas.microsoft.com/office/drawing/2014/main" id="{EACE528E-6A51-4E70-89C3-D49D84080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Freeform 50">
                <a:extLst>
                  <a:ext uri="{FF2B5EF4-FFF2-40B4-BE49-F238E27FC236}">
                    <a16:creationId xmlns:a16="http://schemas.microsoft.com/office/drawing/2014/main" id="{33C080A4-B25E-458C-AC22-0639D6A49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Freeform 51">
                <a:extLst>
                  <a:ext uri="{FF2B5EF4-FFF2-40B4-BE49-F238E27FC236}">
                    <a16:creationId xmlns:a16="http://schemas.microsoft.com/office/drawing/2014/main" id="{0DBFBD50-3CD5-4AC9-9BBA-F382EF2F9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Freeform 52">
                <a:extLst>
                  <a:ext uri="{FF2B5EF4-FFF2-40B4-BE49-F238E27FC236}">
                    <a16:creationId xmlns:a16="http://schemas.microsoft.com/office/drawing/2014/main" id="{045F128F-66A3-424B-B06E-0D25BA5E1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Freeform 53">
                <a:extLst>
                  <a:ext uri="{FF2B5EF4-FFF2-40B4-BE49-F238E27FC236}">
                    <a16:creationId xmlns:a16="http://schemas.microsoft.com/office/drawing/2014/main" id="{BCF14958-3054-4A80-B2C0-B2C1DBDA8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Freeform 54">
                <a:extLst>
                  <a:ext uri="{FF2B5EF4-FFF2-40B4-BE49-F238E27FC236}">
                    <a16:creationId xmlns:a16="http://schemas.microsoft.com/office/drawing/2014/main" id="{F1AF40B7-ADEF-495C-9482-867286978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Group 6">
              <a:extLst>
                <a:ext uri="{FF2B5EF4-FFF2-40B4-BE49-F238E27FC236}">
                  <a16:creationId xmlns:a16="http://schemas.microsoft.com/office/drawing/2014/main" id="{CB32446C-FB75-4BBF-8927-5EB42F95D7A8}"/>
                </a:ext>
              </a:extLst>
            </p:cNvPr>
            <p:cNvGrpSpPr/>
            <p:nvPr/>
          </p:nvGrpSpPr>
          <p:grpSpPr>
            <a:xfrm rot="10800000">
              <a:off x="11385624" y="-232268"/>
              <a:ext cx="409339" cy="3142082"/>
              <a:chOff x="6480429" y="3713225"/>
              <a:chExt cx="409339" cy="3142082"/>
            </a:xfrm>
          </p:grpSpPr>
          <p:sp>
            <p:nvSpPr>
              <p:cNvPr id="172" name="Freeform 5">
                <a:extLst>
                  <a:ext uri="{FF2B5EF4-FFF2-40B4-BE49-F238E27FC236}">
                    <a16:creationId xmlns:a16="http://schemas.microsoft.com/office/drawing/2014/main" id="{7753E5DB-2BEF-49C9-BA9D-A74C4A666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Freeform 6">
                <a:extLst>
                  <a:ext uri="{FF2B5EF4-FFF2-40B4-BE49-F238E27FC236}">
                    <a16:creationId xmlns:a16="http://schemas.microsoft.com/office/drawing/2014/main" id="{DCF3B406-CE9C-4412-B11A-7CC3431A8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Freeform 7">
                <a:extLst>
                  <a:ext uri="{FF2B5EF4-FFF2-40B4-BE49-F238E27FC236}">
                    <a16:creationId xmlns:a16="http://schemas.microsoft.com/office/drawing/2014/main" id="{169097BD-2A14-4296-923A-2B3929499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Freeform 8">
                <a:extLst>
                  <a:ext uri="{FF2B5EF4-FFF2-40B4-BE49-F238E27FC236}">
                    <a16:creationId xmlns:a16="http://schemas.microsoft.com/office/drawing/2014/main" id="{426657C8-5391-45E7-919F-A6675B93D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Freeform 9">
                <a:extLst>
                  <a:ext uri="{FF2B5EF4-FFF2-40B4-BE49-F238E27FC236}">
                    <a16:creationId xmlns:a16="http://schemas.microsoft.com/office/drawing/2014/main" id="{43548130-9C41-40BB-AB61-1832D7792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Freeform 10">
                <a:extLst>
                  <a:ext uri="{FF2B5EF4-FFF2-40B4-BE49-F238E27FC236}">
                    <a16:creationId xmlns:a16="http://schemas.microsoft.com/office/drawing/2014/main" id="{7C0555F7-DDA9-42C0-ABD7-8BC4AD7A5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Freeform 55">
                <a:extLst>
                  <a:ext uri="{FF2B5EF4-FFF2-40B4-BE49-F238E27FC236}">
                    <a16:creationId xmlns:a16="http://schemas.microsoft.com/office/drawing/2014/main" id="{67818DC5-299D-4E61-97AD-8C8282B99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Freeform 56">
                <a:extLst>
                  <a:ext uri="{FF2B5EF4-FFF2-40B4-BE49-F238E27FC236}">
                    <a16:creationId xmlns:a16="http://schemas.microsoft.com/office/drawing/2014/main" id="{58FC029E-D1C2-4C88-B3C9-765C40C2E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Freeform 57">
                <a:extLst>
                  <a:ext uri="{FF2B5EF4-FFF2-40B4-BE49-F238E27FC236}">
                    <a16:creationId xmlns:a16="http://schemas.microsoft.com/office/drawing/2014/main" id="{E77A95E0-03AC-42DE-A7EF-281A99311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Freeform 58">
                <a:extLst>
                  <a:ext uri="{FF2B5EF4-FFF2-40B4-BE49-F238E27FC236}">
                    <a16:creationId xmlns:a16="http://schemas.microsoft.com/office/drawing/2014/main" id="{2ED8A664-10B3-4242-B2B5-8E914B20B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Freeform 59">
                <a:extLst>
                  <a:ext uri="{FF2B5EF4-FFF2-40B4-BE49-F238E27FC236}">
                    <a16:creationId xmlns:a16="http://schemas.microsoft.com/office/drawing/2014/main" id="{C75A1C2B-E9A8-475D-9385-B3EAD2513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Group 5">
              <a:extLst>
                <a:ext uri="{FF2B5EF4-FFF2-40B4-BE49-F238E27FC236}">
                  <a16:creationId xmlns:a16="http://schemas.microsoft.com/office/drawing/2014/main" id="{F2A25CD7-5161-45B0-8F01-99D56CB6E569}"/>
                </a:ext>
              </a:extLst>
            </p:cNvPr>
            <p:cNvGrpSpPr/>
            <p:nvPr/>
          </p:nvGrpSpPr>
          <p:grpSpPr>
            <a:xfrm rot="10800000">
              <a:off x="5037570" y="-204818"/>
              <a:ext cx="403952" cy="2167807"/>
              <a:chOff x="6007804" y="4266641"/>
              <a:chExt cx="403952" cy="2588666"/>
            </a:xfrm>
          </p:grpSpPr>
          <p:sp>
            <p:nvSpPr>
              <p:cNvPr id="161" name="Freeform 29">
                <a:extLst>
                  <a:ext uri="{FF2B5EF4-FFF2-40B4-BE49-F238E27FC236}">
                    <a16:creationId xmlns:a16="http://schemas.microsoft.com/office/drawing/2014/main" id="{60C0BC48-81F0-4F78-B686-6C9C7D2D7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Freeform 30">
                <a:extLst>
                  <a:ext uri="{FF2B5EF4-FFF2-40B4-BE49-F238E27FC236}">
                    <a16:creationId xmlns:a16="http://schemas.microsoft.com/office/drawing/2014/main" id="{65C57CFE-03E4-4B9E-869B-C0C1FCFF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Freeform 31">
                <a:extLst>
                  <a:ext uri="{FF2B5EF4-FFF2-40B4-BE49-F238E27FC236}">
                    <a16:creationId xmlns:a16="http://schemas.microsoft.com/office/drawing/2014/main" id="{0C265DE7-51A8-45A8-85D7-1754193D3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Freeform 32">
                <a:extLst>
                  <a:ext uri="{FF2B5EF4-FFF2-40B4-BE49-F238E27FC236}">
                    <a16:creationId xmlns:a16="http://schemas.microsoft.com/office/drawing/2014/main" id="{96CCC6D0-91A5-41E9-A8C8-318B506B2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Freeform 33">
                <a:extLst>
                  <a:ext uri="{FF2B5EF4-FFF2-40B4-BE49-F238E27FC236}">
                    <a16:creationId xmlns:a16="http://schemas.microsoft.com/office/drawing/2014/main" id="{22B9725E-E9D2-4EF6-A8BB-9B01FBB2D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Freeform 34">
                <a:extLst>
                  <a:ext uri="{FF2B5EF4-FFF2-40B4-BE49-F238E27FC236}">
                    <a16:creationId xmlns:a16="http://schemas.microsoft.com/office/drawing/2014/main" id="{F67F2FEF-B024-4326-8C1B-02A3A3836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Freeform 50">
                <a:extLst>
                  <a:ext uri="{FF2B5EF4-FFF2-40B4-BE49-F238E27FC236}">
                    <a16:creationId xmlns:a16="http://schemas.microsoft.com/office/drawing/2014/main" id="{B35BDBF0-AB67-457A-A478-699F63C0C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Freeform 51">
                <a:extLst>
                  <a:ext uri="{FF2B5EF4-FFF2-40B4-BE49-F238E27FC236}">
                    <a16:creationId xmlns:a16="http://schemas.microsoft.com/office/drawing/2014/main" id="{9BA59ABA-8AC3-488F-B2B2-385EEE7D6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Freeform 52">
                <a:extLst>
                  <a:ext uri="{FF2B5EF4-FFF2-40B4-BE49-F238E27FC236}">
                    <a16:creationId xmlns:a16="http://schemas.microsoft.com/office/drawing/2014/main" id="{C9E13116-198D-4B64-AFB7-ABE050F5A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Freeform 53">
                <a:extLst>
                  <a:ext uri="{FF2B5EF4-FFF2-40B4-BE49-F238E27FC236}">
                    <a16:creationId xmlns:a16="http://schemas.microsoft.com/office/drawing/2014/main" id="{87D227BA-D227-4E43-BA48-4F7FC6BA4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Freeform 54">
                <a:extLst>
                  <a:ext uri="{FF2B5EF4-FFF2-40B4-BE49-F238E27FC236}">
                    <a16:creationId xmlns:a16="http://schemas.microsoft.com/office/drawing/2014/main" id="{B19CF4EE-D8F2-40CD-8982-C2D2DFA77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" name="Group 3">
              <a:extLst>
                <a:ext uri="{FF2B5EF4-FFF2-40B4-BE49-F238E27FC236}">
                  <a16:creationId xmlns:a16="http://schemas.microsoft.com/office/drawing/2014/main" id="{32DA22A0-86FC-432C-A966-ABEAE84DD5E1}"/>
                </a:ext>
              </a:extLst>
            </p:cNvPr>
            <p:cNvGrpSpPr/>
            <p:nvPr/>
          </p:nvGrpSpPr>
          <p:grpSpPr>
            <a:xfrm rot="10800000">
              <a:off x="8519907" y="-245273"/>
              <a:ext cx="412706" cy="1820482"/>
              <a:chOff x="4980416" y="5037518"/>
              <a:chExt cx="412706" cy="1820482"/>
            </a:xfrm>
          </p:grpSpPr>
          <p:sp>
            <p:nvSpPr>
              <p:cNvPr id="150" name="Freeform 11">
                <a:extLst>
                  <a:ext uri="{FF2B5EF4-FFF2-40B4-BE49-F238E27FC236}">
                    <a16:creationId xmlns:a16="http://schemas.microsoft.com/office/drawing/2014/main" id="{4905729D-A20F-4390-AB5E-4BC32F749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Freeform 12">
                <a:extLst>
                  <a:ext uri="{FF2B5EF4-FFF2-40B4-BE49-F238E27FC236}">
                    <a16:creationId xmlns:a16="http://schemas.microsoft.com/office/drawing/2014/main" id="{76B7C711-F058-4578-82A1-7DD05F953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Freeform 13">
                <a:extLst>
                  <a:ext uri="{FF2B5EF4-FFF2-40B4-BE49-F238E27FC236}">
                    <a16:creationId xmlns:a16="http://schemas.microsoft.com/office/drawing/2014/main" id="{9813CA23-7D49-4161-A138-F5B09A7F3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Freeform 14">
                <a:extLst>
                  <a:ext uri="{FF2B5EF4-FFF2-40B4-BE49-F238E27FC236}">
                    <a16:creationId xmlns:a16="http://schemas.microsoft.com/office/drawing/2014/main" id="{A2C12CEC-16E0-4F1E-BE36-45FDDAC9E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Freeform 15">
                <a:extLst>
                  <a:ext uri="{FF2B5EF4-FFF2-40B4-BE49-F238E27FC236}">
                    <a16:creationId xmlns:a16="http://schemas.microsoft.com/office/drawing/2014/main" id="{60BEA0C7-02DF-4BC4-A8A0-2260E9C2D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Freeform 16">
                <a:extLst>
                  <a:ext uri="{FF2B5EF4-FFF2-40B4-BE49-F238E27FC236}">
                    <a16:creationId xmlns:a16="http://schemas.microsoft.com/office/drawing/2014/main" id="{6968EF9B-F210-481E-95A3-FCB0697BE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Freeform 35">
                <a:extLst>
                  <a:ext uri="{FF2B5EF4-FFF2-40B4-BE49-F238E27FC236}">
                    <a16:creationId xmlns:a16="http://schemas.microsoft.com/office/drawing/2014/main" id="{83CB8169-0D8C-4B04-92EE-0EE7B156F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Freeform 36">
                <a:extLst>
                  <a:ext uri="{FF2B5EF4-FFF2-40B4-BE49-F238E27FC236}">
                    <a16:creationId xmlns:a16="http://schemas.microsoft.com/office/drawing/2014/main" id="{28BE9902-4E45-4DAE-9537-7E3A9F06C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Freeform 37">
                <a:extLst>
                  <a:ext uri="{FF2B5EF4-FFF2-40B4-BE49-F238E27FC236}">
                    <a16:creationId xmlns:a16="http://schemas.microsoft.com/office/drawing/2014/main" id="{94C7C8F9-CF96-4F13-B1F5-DEA20E7B8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Freeform 38">
                <a:extLst>
                  <a:ext uri="{FF2B5EF4-FFF2-40B4-BE49-F238E27FC236}">
                    <a16:creationId xmlns:a16="http://schemas.microsoft.com/office/drawing/2014/main" id="{AC1518BF-D503-4B15-B9EF-87B9B5EC8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Freeform 39">
                <a:extLst>
                  <a:ext uri="{FF2B5EF4-FFF2-40B4-BE49-F238E27FC236}">
                    <a16:creationId xmlns:a16="http://schemas.microsoft.com/office/drawing/2014/main" id="{AD1E3E4E-0BDA-49D1-9EE3-34E8CB73E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id="{8E43A773-3A1A-4A58-B542-FECE21FBD6B0}"/>
                </a:ext>
              </a:extLst>
            </p:cNvPr>
            <p:cNvGrpSpPr/>
            <p:nvPr/>
          </p:nvGrpSpPr>
          <p:grpSpPr>
            <a:xfrm rot="10800000">
              <a:off x="7997461" y="-245273"/>
              <a:ext cx="412706" cy="2155512"/>
              <a:chOff x="5502862" y="5355294"/>
              <a:chExt cx="412706" cy="1502706"/>
            </a:xfrm>
          </p:grpSpPr>
          <p:sp>
            <p:nvSpPr>
              <p:cNvPr id="139" name="Freeform 23">
                <a:extLst>
                  <a:ext uri="{FF2B5EF4-FFF2-40B4-BE49-F238E27FC236}">
                    <a16:creationId xmlns:a16="http://schemas.microsoft.com/office/drawing/2014/main" id="{EA1CA756-7F47-4263-B5B8-EEAC30047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Freeform 24">
                <a:extLst>
                  <a:ext uri="{FF2B5EF4-FFF2-40B4-BE49-F238E27FC236}">
                    <a16:creationId xmlns:a16="http://schemas.microsoft.com/office/drawing/2014/main" id="{D8A468A4-2585-496E-956C-E288C6562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Freeform 25">
                <a:extLst>
                  <a:ext uri="{FF2B5EF4-FFF2-40B4-BE49-F238E27FC236}">
                    <a16:creationId xmlns:a16="http://schemas.microsoft.com/office/drawing/2014/main" id="{A676BABC-29A7-4E7C-8DD0-FB3DA25C4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Freeform 26">
                <a:extLst>
                  <a:ext uri="{FF2B5EF4-FFF2-40B4-BE49-F238E27FC236}">
                    <a16:creationId xmlns:a16="http://schemas.microsoft.com/office/drawing/2014/main" id="{491210EF-38EA-4005-B9BC-53F63F991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Freeform 27">
                <a:extLst>
                  <a:ext uri="{FF2B5EF4-FFF2-40B4-BE49-F238E27FC236}">
                    <a16:creationId xmlns:a16="http://schemas.microsoft.com/office/drawing/2014/main" id="{079CCFD6-14C5-47B2-9B74-CB04A9F7F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Freeform 28">
                <a:extLst>
                  <a:ext uri="{FF2B5EF4-FFF2-40B4-BE49-F238E27FC236}">
                    <a16:creationId xmlns:a16="http://schemas.microsoft.com/office/drawing/2014/main" id="{774BE522-B8BC-4F9F-9414-640F4F06D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Freeform 40">
                <a:extLst>
                  <a:ext uri="{FF2B5EF4-FFF2-40B4-BE49-F238E27FC236}">
                    <a16:creationId xmlns:a16="http://schemas.microsoft.com/office/drawing/2014/main" id="{031205B4-9BE4-4406-A855-230227578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Freeform 41">
                <a:extLst>
                  <a:ext uri="{FF2B5EF4-FFF2-40B4-BE49-F238E27FC236}">
                    <a16:creationId xmlns:a16="http://schemas.microsoft.com/office/drawing/2014/main" id="{ACD25BAC-C57C-482F-917A-7B6099469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Freeform 42">
                <a:extLst>
                  <a:ext uri="{FF2B5EF4-FFF2-40B4-BE49-F238E27FC236}">
                    <a16:creationId xmlns:a16="http://schemas.microsoft.com/office/drawing/2014/main" id="{A22DD87C-2A9F-400E-B493-3664E1AA5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Freeform 43">
                <a:extLst>
                  <a:ext uri="{FF2B5EF4-FFF2-40B4-BE49-F238E27FC236}">
                    <a16:creationId xmlns:a16="http://schemas.microsoft.com/office/drawing/2014/main" id="{1149585F-3D6B-437D-BC96-0D2CE6413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Freeform 44">
                <a:extLst>
                  <a:ext uri="{FF2B5EF4-FFF2-40B4-BE49-F238E27FC236}">
                    <a16:creationId xmlns:a16="http://schemas.microsoft.com/office/drawing/2014/main" id="{8AEFFF2A-905D-4D31-89A8-779D9807D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F9FD3C67-180C-40DB-9663-5141122957FD}"/>
                </a:ext>
              </a:extLst>
            </p:cNvPr>
            <p:cNvGrpSpPr/>
            <p:nvPr/>
          </p:nvGrpSpPr>
          <p:grpSpPr>
            <a:xfrm rot="10800000">
              <a:off x="10817223" y="-254699"/>
              <a:ext cx="412706" cy="2460133"/>
              <a:chOff x="4980416" y="5037518"/>
              <a:chExt cx="412706" cy="1820482"/>
            </a:xfrm>
          </p:grpSpPr>
          <p:sp>
            <p:nvSpPr>
              <p:cNvPr id="128" name="Freeform 11">
                <a:extLst>
                  <a:ext uri="{FF2B5EF4-FFF2-40B4-BE49-F238E27FC236}">
                    <a16:creationId xmlns:a16="http://schemas.microsoft.com/office/drawing/2014/main" id="{5FDF0A7A-CBC5-47EE-B1E0-865F6F659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Freeform 12">
                <a:extLst>
                  <a:ext uri="{FF2B5EF4-FFF2-40B4-BE49-F238E27FC236}">
                    <a16:creationId xmlns:a16="http://schemas.microsoft.com/office/drawing/2014/main" id="{C3CF1D2E-D379-423C-A30C-9251AED79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Freeform 13">
                <a:extLst>
                  <a:ext uri="{FF2B5EF4-FFF2-40B4-BE49-F238E27FC236}">
                    <a16:creationId xmlns:a16="http://schemas.microsoft.com/office/drawing/2014/main" id="{49550CD1-9DDF-450B-A36E-9ECB82817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Freeform 14">
                <a:extLst>
                  <a:ext uri="{FF2B5EF4-FFF2-40B4-BE49-F238E27FC236}">
                    <a16:creationId xmlns:a16="http://schemas.microsoft.com/office/drawing/2014/main" id="{6D1E306E-382D-491E-BFF8-89B1E9AA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Freeform 15">
                <a:extLst>
                  <a:ext uri="{FF2B5EF4-FFF2-40B4-BE49-F238E27FC236}">
                    <a16:creationId xmlns:a16="http://schemas.microsoft.com/office/drawing/2014/main" id="{CB9CFF05-9974-4DB1-93C9-2B81A3CDA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:a16="http://schemas.microsoft.com/office/drawing/2014/main" id="{28F0CF54-A04E-4860-8112-463A5EB1B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Freeform 35">
                <a:extLst>
                  <a:ext uri="{FF2B5EF4-FFF2-40B4-BE49-F238E27FC236}">
                    <a16:creationId xmlns:a16="http://schemas.microsoft.com/office/drawing/2014/main" id="{F99209DE-AA1F-408E-809D-D4D23931A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Freeform 36">
                <a:extLst>
                  <a:ext uri="{FF2B5EF4-FFF2-40B4-BE49-F238E27FC236}">
                    <a16:creationId xmlns:a16="http://schemas.microsoft.com/office/drawing/2014/main" id="{6C23D1EF-331E-42B3-B96C-062657CB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Freeform 37">
                <a:extLst>
                  <a:ext uri="{FF2B5EF4-FFF2-40B4-BE49-F238E27FC236}">
                    <a16:creationId xmlns:a16="http://schemas.microsoft.com/office/drawing/2014/main" id="{FEECE1FE-657D-4FDA-931E-A46C0AA16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Freeform 38">
                <a:extLst>
                  <a:ext uri="{FF2B5EF4-FFF2-40B4-BE49-F238E27FC236}">
                    <a16:creationId xmlns:a16="http://schemas.microsoft.com/office/drawing/2014/main" id="{02ACFCE2-4501-499E-A8F4-497012D02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Freeform 39">
                <a:extLst>
                  <a:ext uri="{FF2B5EF4-FFF2-40B4-BE49-F238E27FC236}">
                    <a16:creationId xmlns:a16="http://schemas.microsoft.com/office/drawing/2014/main" id="{3DC3E167-BA7C-4E59-81D2-01069CF0E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4" name="Group 4">
              <a:extLst>
                <a:ext uri="{FF2B5EF4-FFF2-40B4-BE49-F238E27FC236}">
                  <a16:creationId xmlns:a16="http://schemas.microsoft.com/office/drawing/2014/main" id="{5B76646B-69A2-47E5-A45C-E7F2D321A80C}"/>
                </a:ext>
              </a:extLst>
            </p:cNvPr>
            <p:cNvGrpSpPr/>
            <p:nvPr/>
          </p:nvGrpSpPr>
          <p:grpSpPr>
            <a:xfrm rot="10800000">
              <a:off x="10229964" y="-245273"/>
              <a:ext cx="412706" cy="2631814"/>
              <a:chOff x="5502862" y="5355294"/>
              <a:chExt cx="412706" cy="1502706"/>
            </a:xfrm>
          </p:grpSpPr>
          <p:sp>
            <p:nvSpPr>
              <p:cNvPr id="117" name="Freeform 23">
                <a:extLst>
                  <a:ext uri="{FF2B5EF4-FFF2-40B4-BE49-F238E27FC236}">
                    <a16:creationId xmlns:a16="http://schemas.microsoft.com/office/drawing/2014/main" id="{6F9C2D1A-FB6B-41FB-A53B-9596C729C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Freeform 24">
                <a:extLst>
                  <a:ext uri="{FF2B5EF4-FFF2-40B4-BE49-F238E27FC236}">
                    <a16:creationId xmlns:a16="http://schemas.microsoft.com/office/drawing/2014/main" id="{9B884D0A-E1E9-4F69-8D8A-02AC0138A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Freeform 25">
                <a:extLst>
                  <a:ext uri="{FF2B5EF4-FFF2-40B4-BE49-F238E27FC236}">
                    <a16:creationId xmlns:a16="http://schemas.microsoft.com/office/drawing/2014/main" id="{F3D295EF-86DB-4F36-89DE-75A83A45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Freeform 26">
                <a:extLst>
                  <a:ext uri="{FF2B5EF4-FFF2-40B4-BE49-F238E27FC236}">
                    <a16:creationId xmlns:a16="http://schemas.microsoft.com/office/drawing/2014/main" id="{DE91CCBF-B90C-4765-9025-357097743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Freeform 27">
                <a:extLst>
                  <a:ext uri="{FF2B5EF4-FFF2-40B4-BE49-F238E27FC236}">
                    <a16:creationId xmlns:a16="http://schemas.microsoft.com/office/drawing/2014/main" id="{EC0AF006-BA2F-44E3-AAA7-8BF6A03AF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Freeform 28">
                <a:extLst>
                  <a:ext uri="{FF2B5EF4-FFF2-40B4-BE49-F238E27FC236}">
                    <a16:creationId xmlns:a16="http://schemas.microsoft.com/office/drawing/2014/main" id="{B92C42C5-B16D-481F-8A87-E1F3DDF85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Freeform 40">
                <a:extLst>
                  <a:ext uri="{FF2B5EF4-FFF2-40B4-BE49-F238E27FC236}">
                    <a16:creationId xmlns:a16="http://schemas.microsoft.com/office/drawing/2014/main" id="{BF63FF99-FF7C-49E5-82CB-4306CE8B5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Freeform 41">
                <a:extLst>
                  <a:ext uri="{FF2B5EF4-FFF2-40B4-BE49-F238E27FC236}">
                    <a16:creationId xmlns:a16="http://schemas.microsoft.com/office/drawing/2014/main" id="{27A0E21A-F757-42E7-B93C-C7F5FCE73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Freeform 42">
                <a:extLst>
                  <a:ext uri="{FF2B5EF4-FFF2-40B4-BE49-F238E27FC236}">
                    <a16:creationId xmlns:a16="http://schemas.microsoft.com/office/drawing/2014/main" id="{EEB45E0B-FE94-4C18-9101-DF3DE2CF9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Freeform 43">
                <a:extLst>
                  <a:ext uri="{FF2B5EF4-FFF2-40B4-BE49-F238E27FC236}">
                    <a16:creationId xmlns:a16="http://schemas.microsoft.com/office/drawing/2014/main" id="{9386886D-BD02-4E46-901F-CE2D88358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Freeform 44">
                <a:extLst>
                  <a:ext uri="{FF2B5EF4-FFF2-40B4-BE49-F238E27FC236}">
                    <a16:creationId xmlns:a16="http://schemas.microsoft.com/office/drawing/2014/main" id="{836E1807-5CE8-48A2-BA85-75A4CAE4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5" name="Group 7">
              <a:extLst>
                <a:ext uri="{FF2B5EF4-FFF2-40B4-BE49-F238E27FC236}">
                  <a16:creationId xmlns:a16="http://schemas.microsoft.com/office/drawing/2014/main" id="{D1FC8AD9-CEB2-43A5-A1BF-A3A61E2993C5}"/>
                </a:ext>
              </a:extLst>
            </p:cNvPr>
            <p:cNvGrpSpPr/>
            <p:nvPr/>
          </p:nvGrpSpPr>
          <p:grpSpPr>
            <a:xfrm rot="10800000">
              <a:off x="9041680" y="-254624"/>
              <a:ext cx="407320" cy="2013200"/>
              <a:chOff x="6959786" y="5355294"/>
              <a:chExt cx="407320" cy="1502706"/>
            </a:xfrm>
          </p:grpSpPr>
          <p:sp>
            <p:nvSpPr>
              <p:cNvPr id="106" name="Freeform 17">
                <a:extLst>
                  <a:ext uri="{FF2B5EF4-FFF2-40B4-BE49-F238E27FC236}">
                    <a16:creationId xmlns:a16="http://schemas.microsoft.com/office/drawing/2014/main" id="{1AB4518B-2D12-43A3-9F2E-2BB2D62D1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Freeform 18">
                <a:extLst>
                  <a:ext uri="{FF2B5EF4-FFF2-40B4-BE49-F238E27FC236}">
                    <a16:creationId xmlns:a16="http://schemas.microsoft.com/office/drawing/2014/main" id="{CCEFC249-078F-4FA7-B461-C8AAF0F08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Freeform 19">
                <a:extLst>
                  <a:ext uri="{FF2B5EF4-FFF2-40B4-BE49-F238E27FC236}">
                    <a16:creationId xmlns:a16="http://schemas.microsoft.com/office/drawing/2014/main" id="{25F28AD4-2AF0-404A-86F7-CA8F183D0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256CB5F0-A883-492C-8FD4-61BFDBD19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Freeform 21">
                <a:extLst>
                  <a:ext uri="{FF2B5EF4-FFF2-40B4-BE49-F238E27FC236}">
                    <a16:creationId xmlns:a16="http://schemas.microsoft.com/office/drawing/2014/main" id="{AFEE9D42-C72A-4D5C-A2B8-9D2336C7D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Freeform 22">
                <a:extLst>
                  <a:ext uri="{FF2B5EF4-FFF2-40B4-BE49-F238E27FC236}">
                    <a16:creationId xmlns:a16="http://schemas.microsoft.com/office/drawing/2014/main" id="{B224053E-19EE-4DD1-A27A-7A21A28AB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21C4DC54-B292-4ED0-B4EA-6B2396CD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415E4596-C827-4BF6-A4FC-FA71FD427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0730E8AC-038D-4629-A9DA-CF61F002D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EC0B155B-060A-44E1-BAE4-89F7D8059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AEA1658A-F57E-4A0C-8703-5D14AFE77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CA3A387C-CDC0-4FFD-9F46-5AD3816BBECF}"/>
                </a:ext>
              </a:extLst>
            </p:cNvPr>
            <p:cNvGrpSpPr/>
            <p:nvPr/>
          </p:nvGrpSpPr>
          <p:grpSpPr>
            <a:xfrm rot="10800000">
              <a:off x="9606212" y="-251932"/>
              <a:ext cx="403952" cy="2106477"/>
              <a:chOff x="6007804" y="4266641"/>
              <a:chExt cx="403952" cy="2588666"/>
            </a:xfrm>
          </p:grpSpPr>
          <p:sp>
            <p:nvSpPr>
              <p:cNvPr id="95" name="Freeform 29">
                <a:extLst>
                  <a:ext uri="{FF2B5EF4-FFF2-40B4-BE49-F238E27FC236}">
                    <a16:creationId xmlns:a16="http://schemas.microsoft.com/office/drawing/2014/main" id="{65214F2E-6F60-440C-9829-36EC13A5D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Freeform 30">
                <a:extLst>
                  <a:ext uri="{FF2B5EF4-FFF2-40B4-BE49-F238E27FC236}">
                    <a16:creationId xmlns:a16="http://schemas.microsoft.com/office/drawing/2014/main" id="{DBCE443C-2302-45AD-BB91-7DF49C598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id="{F2DA8B60-BAB8-4206-8947-6D3B4BC55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Freeform 32">
                <a:extLst>
                  <a:ext uri="{FF2B5EF4-FFF2-40B4-BE49-F238E27FC236}">
                    <a16:creationId xmlns:a16="http://schemas.microsoft.com/office/drawing/2014/main" id="{0F5BBE10-C2B6-4D8C-8645-11A991CB4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Freeform 33">
                <a:extLst>
                  <a:ext uri="{FF2B5EF4-FFF2-40B4-BE49-F238E27FC236}">
                    <a16:creationId xmlns:a16="http://schemas.microsoft.com/office/drawing/2014/main" id="{9386D88D-2C2B-4B6A-AD23-3880BB068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Freeform 34">
                <a:extLst>
                  <a:ext uri="{FF2B5EF4-FFF2-40B4-BE49-F238E27FC236}">
                    <a16:creationId xmlns:a16="http://schemas.microsoft.com/office/drawing/2014/main" id="{5677635D-43F7-4ECA-A9AB-67E2F60E2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Freeform 50">
                <a:extLst>
                  <a:ext uri="{FF2B5EF4-FFF2-40B4-BE49-F238E27FC236}">
                    <a16:creationId xmlns:a16="http://schemas.microsoft.com/office/drawing/2014/main" id="{5988F035-4F1F-46F0-9A0C-3EBC74459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Freeform 51">
                <a:extLst>
                  <a:ext uri="{FF2B5EF4-FFF2-40B4-BE49-F238E27FC236}">
                    <a16:creationId xmlns:a16="http://schemas.microsoft.com/office/drawing/2014/main" id="{4D13ACC8-564C-4500-B5E6-E483679D2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Freeform 52">
                <a:extLst>
                  <a:ext uri="{FF2B5EF4-FFF2-40B4-BE49-F238E27FC236}">
                    <a16:creationId xmlns:a16="http://schemas.microsoft.com/office/drawing/2014/main" id="{C25AB7D9-5264-4B6C-AA70-F22FDC8C5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Freeform 53">
                <a:extLst>
                  <a:ext uri="{FF2B5EF4-FFF2-40B4-BE49-F238E27FC236}">
                    <a16:creationId xmlns:a16="http://schemas.microsoft.com/office/drawing/2014/main" id="{5872892D-F364-47E7-AD27-BA53F7DA9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Freeform 54">
                <a:extLst>
                  <a:ext uri="{FF2B5EF4-FFF2-40B4-BE49-F238E27FC236}">
                    <a16:creationId xmlns:a16="http://schemas.microsoft.com/office/drawing/2014/main" id="{48D8FFCA-BB01-4EBE-96E1-09B790453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7" name="Group 6">
              <a:extLst>
                <a:ext uri="{FF2B5EF4-FFF2-40B4-BE49-F238E27FC236}">
                  <a16:creationId xmlns:a16="http://schemas.microsoft.com/office/drawing/2014/main" id="{7B9DA744-C4A3-4565-AE58-DA56B67B052A}"/>
                </a:ext>
              </a:extLst>
            </p:cNvPr>
            <p:cNvGrpSpPr/>
            <p:nvPr/>
          </p:nvGrpSpPr>
          <p:grpSpPr>
            <a:xfrm rot="10800000">
              <a:off x="7382406" y="-225683"/>
              <a:ext cx="409339" cy="2412631"/>
              <a:chOff x="6480429" y="3713225"/>
              <a:chExt cx="409339" cy="3142082"/>
            </a:xfrm>
          </p:grpSpPr>
          <p:sp>
            <p:nvSpPr>
              <p:cNvPr id="84" name="Freeform 5">
                <a:extLst>
                  <a:ext uri="{FF2B5EF4-FFF2-40B4-BE49-F238E27FC236}">
                    <a16:creationId xmlns:a16="http://schemas.microsoft.com/office/drawing/2014/main" id="{325DFF12-B45D-4DEC-997A-B450B442B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6">
                <a:extLst>
                  <a:ext uri="{FF2B5EF4-FFF2-40B4-BE49-F238E27FC236}">
                    <a16:creationId xmlns:a16="http://schemas.microsoft.com/office/drawing/2014/main" id="{34675871-5087-4498-8681-E7E940431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Freeform 7">
                <a:extLst>
                  <a:ext uri="{FF2B5EF4-FFF2-40B4-BE49-F238E27FC236}">
                    <a16:creationId xmlns:a16="http://schemas.microsoft.com/office/drawing/2014/main" id="{D043D66A-B418-4CE6-B1BA-734FB6432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 8">
                <a:extLst>
                  <a:ext uri="{FF2B5EF4-FFF2-40B4-BE49-F238E27FC236}">
                    <a16:creationId xmlns:a16="http://schemas.microsoft.com/office/drawing/2014/main" id="{868F0F01-E048-4026-92C6-EB2489B10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9">
                <a:extLst>
                  <a:ext uri="{FF2B5EF4-FFF2-40B4-BE49-F238E27FC236}">
                    <a16:creationId xmlns:a16="http://schemas.microsoft.com/office/drawing/2014/main" id="{CBB16157-D365-449B-9812-0658B82AE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10">
                <a:extLst>
                  <a:ext uri="{FF2B5EF4-FFF2-40B4-BE49-F238E27FC236}">
                    <a16:creationId xmlns:a16="http://schemas.microsoft.com/office/drawing/2014/main" id="{E45CE610-513B-4C6B-A931-5EE157016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Freeform 55">
                <a:extLst>
                  <a:ext uri="{FF2B5EF4-FFF2-40B4-BE49-F238E27FC236}">
                    <a16:creationId xmlns:a16="http://schemas.microsoft.com/office/drawing/2014/main" id="{A32F946C-0C41-41AA-85AC-2D08F7A60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Freeform 56">
                <a:extLst>
                  <a:ext uri="{FF2B5EF4-FFF2-40B4-BE49-F238E27FC236}">
                    <a16:creationId xmlns:a16="http://schemas.microsoft.com/office/drawing/2014/main" id="{CDEC40AF-5943-4EBA-B021-664F2DB84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Freeform 57">
                <a:extLst>
                  <a:ext uri="{FF2B5EF4-FFF2-40B4-BE49-F238E27FC236}">
                    <a16:creationId xmlns:a16="http://schemas.microsoft.com/office/drawing/2014/main" id="{B495AAE4-A5A5-4DDB-8284-9A4D0AD11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Freeform 58">
                <a:extLst>
                  <a:ext uri="{FF2B5EF4-FFF2-40B4-BE49-F238E27FC236}">
                    <a16:creationId xmlns:a16="http://schemas.microsoft.com/office/drawing/2014/main" id="{A36403A1-28D7-4BE6-B85E-78A6495F5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Freeform 59">
                <a:extLst>
                  <a:ext uri="{FF2B5EF4-FFF2-40B4-BE49-F238E27FC236}">
                    <a16:creationId xmlns:a16="http://schemas.microsoft.com/office/drawing/2014/main" id="{4CB4D316-5FD0-47B3-B660-CAC27DD2A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roup 4">
              <a:extLst>
                <a:ext uri="{FF2B5EF4-FFF2-40B4-BE49-F238E27FC236}">
                  <a16:creationId xmlns:a16="http://schemas.microsoft.com/office/drawing/2014/main" id="{8A09D33A-E5EF-4A3F-BBC7-222B2270BDF3}"/>
                </a:ext>
              </a:extLst>
            </p:cNvPr>
            <p:cNvGrpSpPr/>
            <p:nvPr/>
          </p:nvGrpSpPr>
          <p:grpSpPr>
            <a:xfrm rot="10800000">
              <a:off x="6779496" y="-218284"/>
              <a:ext cx="412706" cy="1502706"/>
              <a:chOff x="5502862" y="5355294"/>
              <a:chExt cx="412706" cy="1502706"/>
            </a:xfrm>
          </p:grpSpPr>
          <p:sp>
            <p:nvSpPr>
              <p:cNvPr id="73" name="Freeform 23">
                <a:extLst>
                  <a:ext uri="{FF2B5EF4-FFF2-40B4-BE49-F238E27FC236}">
                    <a16:creationId xmlns:a16="http://schemas.microsoft.com/office/drawing/2014/main" id="{DB16BD9D-623C-4C95-AF22-C45AA89A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24">
                <a:extLst>
                  <a:ext uri="{FF2B5EF4-FFF2-40B4-BE49-F238E27FC236}">
                    <a16:creationId xmlns:a16="http://schemas.microsoft.com/office/drawing/2014/main" id="{0DA67A3D-EE7D-4B75-BCB7-1F4B21318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25">
                <a:extLst>
                  <a:ext uri="{FF2B5EF4-FFF2-40B4-BE49-F238E27FC236}">
                    <a16:creationId xmlns:a16="http://schemas.microsoft.com/office/drawing/2014/main" id="{3C3BC323-6CBC-40BA-9AA5-251986DA3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26">
                <a:extLst>
                  <a:ext uri="{FF2B5EF4-FFF2-40B4-BE49-F238E27FC236}">
                    <a16:creationId xmlns:a16="http://schemas.microsoft.com/office/drawing/2014/main" id="{3DAB650E-B74C-4A75-B8A5-9C9BA3903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27">
                <a:extLst>
                  <a:ext uri="{FF2B5EF4-FFF2-40B4-BE49-F238E27FC236}">
                    <a16:creationId xmlns:a16="http://schemas.microsoft.com/office/drawing/2014/main" id="{D90A2FE7-7930-4B3C-BE10-E99CACAED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28">
                <a:extLst>
                  <a:ext uri="{FF2B5EF4-FFF2-40B4-BE49-F238E27FC236}">
                    <a16:creationId xmlns:a16="http://schemas.microsoft.com/office/drawing/2014/main" id="{7A7F4503-8B04-4487-AA7B-993AFAA47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40">
                <a:extLst>
                  <a:ext uri="{FF2B5EF4-FFF2-40B4-BE49-F238E27FC236}">
                    <a16:creationId xmlns:a16="http://schemas.microsoft.com/office/drawing/2014/main" id="{1902C520-03D8-425D-9D53-CEBFB124D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41">
                <a:extLst>
                  <a:ext uri="{FF2B5EF4-FFF2-40B4-BE49-F238E27FC236}">
                    <a16:creationId xmlns:a16="http://schemas.microsoft.com/office/drawing/2014/main" id="{09531352-A226-46A3-85A6-59947128B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42">
                <a:extLst>
                  <a:ext uri="{FF2B5EF4-FFF2-40B4-BE49-F238E27FC236}">
                    <a16:creationId xmlns:a16="http://schemas.microsoft.com/office/drawing/2014/main" id="{2C126380-EDFA-4406-BCF9-9F8E02CE5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43">
                <a:extLst>
                  <a:ext uri="{FF2B5EF4-FFF2-40B4-BE49-F238E27FC236}">
                    <a16:creationId xmlns:a16="http://schemas.microsoft.com/office/drawing/2014/main" id="{CDA96A39-724D-4C93-B3FC-5927E64A8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44">
                <a:extLst>
                  <a:ext uri="{FF2B5EF4-FFF2-40B4-BE49-F238E27FC236}">
                    <a16:creationId xmlns:a16="http://schemas.microsoft.com/office/drawing/2014/main" id="{30452DF5-E4B5-4F84-8DE1-BA17D6275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9" name="Group 7">
              <a:extLst>
                <a:ext uri="{FF2B5EF4-FFF2-40B4-BE49-F238E27FC236}">
                  <a16:creationId xmlns:a16="http://schemas.microsoft.com/office/drawing/2014/main" id="{F18F3825-B2D5-4476-95FB-1EAD0AA79623}"/>
                </a:ext>
              </a:extLst>
            </p:cNvPr>
            <p:cNvGrpSpPr/>
            <p:nvPr/>
          </p:nvGrpSpPr>
          <p:grpSpPr>
            <a:xfrm rot="10800000">
              <a:off x="5599818" y="-228050"/>
              <a:ext cx="407320" cy="2013200"/>
              <a:chOff x="6959786" y="5355294"/>
              <a:chExt cx="407320" cy="1502706"/>
            </a:xfrm>
          </p:grpSpPr>
          <p:sp>
            <p:nvSpPr>
              <p:cNvPr id="62" name="Freeform 17">
                <a:extLst>
                  <a:ext uri="{FF2B5EF4-FFF2-40B4-BE49-F238E27FC236}">
                    <a16:creationId xmlns:a16="http://schemas.microsoft.com/office/drawing/2014/main" id="{C6F6A31F-E646-4252-A785-BBD6E3647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18">
                <a:extLst>
                  <a:ext uri="{FF2B5EF4-FFF2-40B4-BE49-F238E27FC236}">
                    <a16:creationId xmlns:a16="http://schemas.microsoft.com/office/drawing/2014/main" id="{44D31ADA-B37B-4425-8EBF-2F0F0ADE9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Freeform 19">
                <a:extLst>
                  <a:ext uri="{FF2B5EF4-FFF2-40B4-BE49-F238E27FC236}">
                    <a16:creationId xmlns:a16="http://schemas.microsoft.com/office/drawing/2014/main" id="{6EA8957D-9ACD-42BA-BE17-278078F4F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25063624-A1CE-4916-9B47-1C4F3FDBC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id="{9AE1E99E-93F3-41BC-BF8D-5E56C23C6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22">
                <a:extLst>
                  <a:ext uri="{FF2B5EF4-FFF2-40B4-BE49-F238E27FC236}">
                    <a16:creationId xmlns:a16="http://schemas.microsoft.com/office/drawing/2014/main" id="{F64F92C7-DB55-488F-A20B-B1F6A7DD9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45">
                <a:extLst>
                  <a:ext uri="{FF2B5EF4-FFF2-40B4-BE49-F238E27FC236}">
                    <a16:creationId xmlns:a16="http://schemas.microsoft.com/office/drawing/2014/main" id="{42733E29-CBFA-466F-820B-F7C74A987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46">
                <a:extLst>
                  <a:ext uri="{FF2B5EF4-FFF2-40B4-BE49-F238E27FC236}">
                    <a16:creationId xmlns:a16="http://schemas.microsoft.com/office/drawing/2014/main" id="{24B07A58-6632-4847-985E-B519B3DEF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47">
                <a:extLst>
                  <a:ext uri="{FF2B5EF4-FFF2-40B4-BE49-F238E27FC236}">
                    <a16:creationId xmlns:a16="http://schemas.microsoft.com/office/drawing/2014/main" id="{AA4DEBD5-EC30-4AB0-8E17-D95AA32CF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48">
                <a:extLst>
                  <a:ext uri="{FF2B5EF4-FFF2-40B4-BE49-F238E27FC236}">
                    <a16:creationId xmlns:a16="http://schemas.microsoft.com/office/drawing/2014/main" id="{D296E2D6-919D-4DE5-BCE8-A88018E01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49">
                <a:extLst>
                  <a:ext uri="{FF2B5EF4-FFF2-40B4-BE49-F238E27FC236}">
                    <a16:creationId xmlns:a16="http://schemas.microsoft.com/office/drawing/2014/main" id="{8B3F8DF6-3653-445C-B951-02420CDC6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5">
              <a:extLst>
                <a:ext uri="{FF2B5EF4-FFF2-40B4-BE49-F238E27FC236}">
                  <a16:creationId xmlns:a16="http://schemas.microsoft.com/office/drawing/2014/main" id="{70352266-CAD4-4A60-A7E4-32533FC3087A}"/>
                </a:ext>
              </a:extLst>
            </p:cNvPr>
            <p:cNvGrpSpPr/>
            <p:nvPr/>
          </p:nvGrpSpPr>
          <p:grpSpPr>
            <a:xfrm rot="10800000">
              <a:off x="6164350" y="-225357"/>
              <a:ext cx="403952" cy="2167807"/>
              <a:chOff x="6007804" y="4266641"/>
              <a:chExt cx="403952" cy="2588666"/>
            </a:xfrm>
          </p:grpSpPr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0558DD5A-D666-49C3-BC15-2E166218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054D91FE-3829-4169-AD8F-61B4E70A2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CA7B32A-6E94-41DA-A706-ABD540EC3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2EE24BA1-9EB9-4B41-BF9E-0830F288D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189D5417-004E-4D14-9DDA-EBDF733C6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8475E482-AE83-486C-B4D6-90F058C80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:a16="http://schemas.microsoft.com/office/drawing/2014/main" id="{4F443A72-EFD4-4A6D-85C7-DC9CA435C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Freeform 51">
                <a:extLst>
                  <a:ext uri="{FF2B5EF4-FFF2-40B4-BE49-F238E27FC236}">
                    <a16:creationId xmlns:a16="http://schemas.microsoft.com/office/drawing/2014/main" id="{D4C04214-0774-4472-A121-BAAE188D9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Freeform 52">
                <a:extLst>
                  <a:ext uri="{FF2B5EF4-FFF2-40B4-BE49-F238E27FC236}">
                    <a16:creationId xmlns:a16="http://schemas.microsoft.com/office/drawing/2014/main" id="{7C155923-726F-4784-AAAE-4260B2960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53">
                <a:extLst>
                  <a:ext uri="{FF2B5EF4-FFF2-40B4-BE49-F238E27FC236}">
                    <a16:creationId xmlns:a16="http://schemas.microsoft.com/office/drawing/2014/main" id="{7C771491-3709-497A-AABE-57F046DBC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54">
                <a:extLst>
                  <a:ext uri="{FF2B5EF4-FFF2-40B4-BE49-F238E27FC236}">
                    <a16:creationId xmlns:a16="http://schemas.microsoft.com/office/drawing/2014/main" id="{9FE40761-FDEA-4BE9-81A9-49BDFE328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6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3285896" y="4068489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613420" y="2760196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8496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/>
      <p:bldP spid="28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-16848"/>
            <a:ext cx="24384000" cy="7048600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432" y="4172335"/>
            <a:ext cx="3990327" cy="2662212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  <p:pic>
        <p:nvPicPr>
          <p:cNvPr id="36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997FA04F-77A5-4842-A5C0-4B7EB7F022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1 -2.59259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1 -4.81481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DEDAB6-4E3D-491A-8812-B40BA81C6D83}"/>
              </a:ext>
            </a:extLst>
          </p:cNvPr>
          <p:cNvSpPr txBox="1"/>
          <p:nvPr/>
        </p:nvSpPr>
        <p:spPr>
          <a:xfrm>
            <a:off x="788815" y="390719"/>
            <a:ext cx="85863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B583E6-8006-4309-A859-83B943A7D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34894" r="27928" b="27299"/>
          <a:stretch/>
        </p:blipFill>
        <p:spPr>
          <a:xfrm>
            <a:off x="6751890" y="0"/>
            <a:ext cx="5802791" cy="2615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2228B-2765-4996-BA38-0A9F429AF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1618056" y="2089230"/>
            <a:ext cx="1192209" cy="1296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36B3DE-AC9C-4392-8FA6-B31C7A71B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9250845" y="2065176"/>
            <a:ext cx="1044096" cy="12652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BC2EDA-FB24-4648-8D91-98E88A8ED0A1}"/>
              </a:ext>
            </a:extLst>
          </p:cNvPr>
          <p:cNvCxnSpPr>
            <a:cxnSpLocks/>
          </p:cNvCxnSpPr>
          <p:nvPr/>
        </p:nvCxnSpPr>
        <p:spPr>
          <a:xfrm flipH="1">
            <a:off x="1373934" y="3217762"/>
            <a:ext cx="871693" cy="8796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FDCA7CC-5217-49AD-A3D6-490EB9E6D8EB}"/>
              </a:ext>
            </a:extLst>
          </p:cNvPr>
          <p:cNvCxnSpPr>
            <a:cxnSpLocks/>
          </p:cNvCxnSpPr>
          <p:nvPr/>
        </p:nvCxnSpPr>
        <p:spPr>
          <a:xfrm>
            <a:off x="2223738" y="3233755"/>
            <a:ext cx="871693" cy="863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59D87E90-EA30-4BB7-8645-F45425217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5477281" y="2207542"/>
            <a:ext cx="1136607" cy="127745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8CE0EA0-6521-466E-BA0E-12CF04D28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860238" y="3925626"/>
            <a:ext cx="1136607" cy="127745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A195171-7373-48B6-9D99-E0C27B61F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2495565" y="3849065"/>
            <a:ext cx="1060953" cy="1238525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33EB5D6-C4C9-4BAF-B146-F3CD02A5C642}"/>
              </a:ext>
            </a:extLst>
          </p:cNvPr>
          <p:cNvCxnSpPr>
            <a:cxnSpLocks/>
          </p:cNvCxnSpPr>
          <p:nvPr/>
        </p:nvCxnSpPr>
        <p:spPr>
          <a:xfrm flipH="1">
            <a:off x="5270180" y="3217762"/>
            <a:ext cx="779330" cy="780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43850E8-5B61-42FC-86CE-729A1A6A2E28}"/>
              </a:ext>
            </a:extLst>
          </p:cNvPr>
          <p:cNvCxnSpPr>
            <a:cxnSpLocks/>
          </p:cNvCxnSpPr>
          <p:nvPr/>
        </p:nvCxnSpPr>
        <p:spPr>
          <a:xfrm>
            <a:off x="6027621" y="3233755"/>
            <a:ext cx="807982" cy="7143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53D8C60D-49D7-4FCC-9747-B422AD80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4572135" y="3742863"/>
            <a:ext cx="1273106" cy="135868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4D50390-2BA5-4A1C-A2B3-8769989BB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6305127" y="3762345"/>
            <a:ext cx="1060953" cy="1285626"/>
          </a:xfrm>
          <a:prstGeom prst="rect">
            <a:avLst/>
          </a:prstGeom>
        </p:spPr>
      </p:pic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AB65ADF-6422-48B2-B6BA-288172B1075C}"/>
              </a:ext>
            </a:extLst>
          </p:cNvPr>
          <p:cNvCxnSpPr>
            <a:cxnSpLocks/>
          </p:cNvCxnSpPr>
          <p:nvPr/>
        </p:nvCxnSpPr>
        <p:spPr>
          <a:xfrm flipH="1">
            <a:off x="9024730" y="3217762"/>
            <a:ext cx="718416" cy="7176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D4129DC-B574-4BDE-9610-8C72F8C7C402}"/>
              </a:ext>
            </a:extLst>
          </p:cNvPr>
          <p:cNvCxnSpPr>
            <a:cxnSpLocks/>
          </p:cNvCxnSpPr>
          <p:nvPr/>
        </p:nvCxnSpPr>
        <p:spPr>
          <a:xfrm>
            <a:off x="9721257" y="3233755"/>
            <a:ext cx="794343" cy="7645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26718C98-7D49-4D5C-814A-C4F975D7C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8338204" y="3680875"/>
            <a:ext cx="1192209" cy="136986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B277566-FDAE-4B15-9833-8B109461E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9966234" y="3821203"/>
            <a:ext cx="1136607" cy="1277459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98CC6D4-82B1-4F7D-8CDC-DFACF520634D}"/>
              </a:ext>
            </a:extLst>
          </p:cNvPr>
          <p:cNvSpPr txBox="1"/>
          <p:nvPr/>
        </p:nvSpPr>
        <p:spPr>
          <a:xfrm>
            <a:off x="1712684" y="5480355"/>
            <a:ext cx="6123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37, 35, 73, 75, 53, 57.</a:t>
            </a:r>
          </a:p>
        </p:txBody>
      </p:sp>
    </p:spTree>
    <p:extLst>
      <p:ext uri="{BB962C8B-B14F-4D97-AF65-F5344CB8AC3E}">
        <p14:creationId xmlns:p14="http://schemas.microsoft.com/office/powerpoint/2010/main" val="672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0"/>
            <a:ext cx="24384000" cy="6870849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pic>
        <p:nvPicPr>
          <p:cNvPr id="35" name="CAUDI">
            <a:extLst>
              <a:ext uri="{FF2B5EF4-FFF2-40B4-BE49-F238E27FC236}">
                <a16:creationId xmlns:a16="http://schemas.microsoft.com/office/drawing/2014/main" id="{CA7F6AD3-64CD-4BE4-BF77-38A868D893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36" name="Picture 12" descr="Káº¿t quáº£ hÃ¬nh áº£nh cho win text gif">
            <a:extLst>
              <a:ext uri="{FF2B5EF4-FFF2-40B4-BE49-F238E27FC236}">
                <a16:creationId xmlns:a16="http://schemas.microsoft.com/office/drawing/2014/main" id="{D65AB505-CD50-4894-B821-21D27C97ED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79" y="1159046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4FBBD29D-93CC-42CF-87C1-5C976E5886B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1 4.07407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295988" y="3195721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CÁC CON!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3" name="矩形 305">
            <a:extLst>
              <a:ext uri="{FF2B5EF4-FFF2-40B4-BE49-F238E27FC236}">
                <a16:creationId xmlns:a16="http://schemas.microsoft.com/office/drawing/2014/main" id="{EEE0CAEC-A689-49C7-82A0-B2D58FDC56D9}"/>
              </a:ext>
            </a:extLst>
          </p:cNvPr>
          <p:cNvSpPr/>
          <p:nvPr/>
        </p:nvSpPr>
        <p:spPr>
          <a:xfrm>
            <a:off x="0" y="5588718"/>
            <a:ext cx="12192000" cy="140671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51000"/>
                </a:schemeClr>
              </a:gs>
              <a:gs pos="100000">
                <a:srgbClr val="F4F3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94" name="组合 1">
            <a:extLst>
              <a:ext uri="{FF2B5EF4-FFF2-40B4-BE49-F238E27FC236}">
                <a16:creationId xmlns:a16="http://schemas.microsoft.com/office/drawing/2014/main" id="{2A8B31AF-0710-490D-B6AA-98E78761D397}"/>
              </a:ext>
            </a:extLst>
          </p:cNvPr>
          <p:cNvGrpSpPr/>
          <p:nvPr/>
        </p:nvGrpSpPr>
        <p:grpSpPr>
          <a:xfrm>
            <a:off x="1708246" y="4823787"/>
            <a:ext cx="9036910" cy="3029216"/>
            <a:chOff x="2133872" y="3197027"/>
            <a:chExt cx="8129672" cy="3167382"/>
          </a:xfrm>
        </p:grpSpPr>
        <p:sp>
          <p:nvSpPr>
            <p:cNvPr id="295" name="梯形 1037">
              <a:extLst>
                <a:ext uri="{FF2B5EF4-FFF2-40B4-BE49-F238E27FC236}">
                  <a16:creationId xmlns:a16="http://schemas.microsoft.com/office/drawing/2014/main" id="{EF5D28D7-BA60-45AE-AA5B-3202E6ADB68D}"/>
                </a:ext>
              </a:extLst>
            </p:cNvPr>
            <p:cNvSpPr/>
            <p:nvPr/>
          </p:nvSpPr>
          <p:spPr>
            <a:xfrm>
              <a:off x="2676046" y="4670719"/>
              <a:ext cx="7587498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96" name="Group 26">
              <a:extLst>
                <a:ext uri="{FF2B5EF4-FFF2-40B4-BE49-F238E27FC236}">
                  <a16:creationId xmlns:a16="http://schemas.microsoft.com/office/drawing/2014/main" id="{0E8B02C2-F459-48D8-A7B0-2F8A81188E6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297" name="Freeform 27">
                <a:extLst>
                  <a:ext uri="{FF2B5EF4-FFF2-40B4-BE49-F238E27FC236}">
                    <a16:creationId xmlns:a16="http://schemas.microsoft.com/office/drawing/2014/main" id="{E8C9C887-FA2A-4E2F-BC3D-37769A107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Freeform 28">
                <a:extLst>
                  <a:ext uri="{FF2B5EF4-FFF2-40B4-BE49-F238E27FC236}">
                    <a16:creationId xmlns:a16="http://schemas.microsoft.com/office/drawing/2014/main" id="{72C729CF-0D1F-462C-99E6-E51187F8A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Freeform 29">
                <a:extLst>
                  <a:ext uri="{FF2B5EF4-FFF2-40B4-BE49-F238E27FC236}">
                    <a16:creationId xmlns:a16="http://schemas.microsoft.com/office/drawing/2014/main" id="{BCE09D82-1CF6-49DB-9007-8CE3FC00A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0" name="Freeform 30">
                <a:extLst>
                  <a:ext uri="{FF2B5EF4-FFF2-40B4-BE49-F238E27FC236}">
                    <a16:creationId xmlns:a16="http://schemas.microsoft.com/office/drawing/2014/main" id="{FF45D40B-D832-409C-8BC1-13763E325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1" name="Freeform 31">
                <a:extLst>
                  <a:ext uri="{FF2B5EF4-FFF2-40B4-BE49-F238E27FC236}">
                    <a16:creationId xmlns:a16="http://schemas.microsoft.com/office/drawing/2014/main" id="{80D68467-D79E-481A-BCED-9C2B73B92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2" name="Freeform 32">
                <a:extLst>
                  <a:ext uri="{FF2B5EF4-FFF2-40B4-BE49-F238E27FC236}">
                    <a16:creationId xmlns:a16="http://schemas.microsoft.com/office/drawing/2014/main" id="{A1C3C088-FE24-4F25-8513-820E8BCBF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3" name="Freeform 33">
                <a:extLst>
                  <a:ext uri="{FF2B5EF4-FFF2-40B4-BE49-F238E27FC236}">
                    <a16:creationId xmlns:a16="http://schemas.microsoft.com/office/drawing/2014/main" id="{2E9DA806-A7D7-45F3-95B9-AE5FD3088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4" name="Freeform 34">
                <a:extLst>
                  <a:ext uri="{FF2B5EF4-FFF2-40B4-BE49-F238E27FC236}">
                    <a16:creationId xmlns:a16="http://schemas.microsoft.com/office/drawing/2014/main" id="{710BCD53-A4E2-497C-A946-3D43ADDA3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5" name="Freeform 35">
                <a:extLst>
                  <a:ext uri="{FF2B5EF4-FFF2-40B4-BE49-F238E27FC236}">
                    <a16:creationId xmlns:a16="http://schemas.microsoft.com/office/drawing/2014/main" id="{74D03D92-0D02-4C50-BCAC-C5F9371DA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6" name="Freeform 36">
                <a:extLst>
                  <a:ext uri="{FF2B5EF4-FFF2-40B4-BE49-F238E27FC236}">
                    <a16:creationId xmlns:a16="http://schemas.microsoft.com/office/drawing/2014/main" id="{FFFAD270-9B2D-4180-9ECD-5674266E0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" name="Freeform 37">
                <a:extLst>
                  <a:ext uri="{FF2B5EF4-FFF2-40B4-BE49-F238E27FC236}">
                    <a16:creationId xmlns:a16="http://schemas.microsoft.com/office/drawing/2014/main" id="{DA73ED5A-60B6-48BC-8E55-29C6ED1F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8" name="Freeform 38">
                <a:extLst>
                  <a:ext uri="{FF2B5EF4-FFF2-40B4-BE49-F238E27FC236}">
                    <a16:creationId xmlns:a16="http://schemas.microsoft.com/office/drawing/2014/main" id="{6E909355-07FD-4CF3-B4A3-ECB81BC81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9" name="Freeform 39">
                <a:extLst>
                  <a:ext uri="{FF2B5EF4-FFF2-40B4-BE49-F238E27FC236}">
                    <a16:creationId xmlns:a16="http://schemas.microsoft.com/office/drawing/2014/main" id="{0AEB5C3A-3AE7-4B54-812F-8C9AA3879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0" name="Freeform 40">
                <a:extLst>
                  <a:ext uri="{FF2B5EF4-FFF2-40B4-BE49-F238E27FC236}">
                    <a16:creationId xmlns:a16="http://schemas.microsoft.com/office/drawing/2014/main" id="{EADE4AD6-C2A1-4A76-8FFA-0722BC4AC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1" name="Freeform 41">
                <a:extLst>
                  <a:ext uri="{FF2B5EF4-FFF2-40B4-BE49-F238E27FC236}">
                    <a16:creationId xmlns:a16="http://schemas.microsoft.com/office/drawing/2014/main" id="{B080D28E-6526-44F6-AF7F-19BA14467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2" name="Freeform 42">
                <a:extLst>
                  <a:ext uri="{FF2B5EF4-FFF2-40B4-BE49-F238E27FC236}">
                    <a16:creationId xmlns:a16="http://schemas.microsoft.com/office/drawing/2014/main" id="{1E66857B-9BD1-4BD2-BCEB-3230E280A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3" name="Freeform 43">
                <a:extLst>
                  <a:ext uri="{FF2B5EF4-FFF2-40B4-BE49-F238E27FC236}">
                    <a16:creationId xmlns:a16="http://schemas.microsoft.com/office/drawing/2014/main" id="{69C33C86-137D-4E9B-82CD-4B8C84BC8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4" name="Freeform 44">
                <a:extLst>
                  <a:ext uri="{FF2B5EF4-FFF2-40B4-BE49-F238E27FC236}">
                    <a16:creationId xmlns:a16="http://schemas.microsoft.com/office/drawing/2014/main" id="{BE7BBADA-E38F-4339-B559-56A73E314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5" name="Freeform 45">
                <a:extLst>
                  <a:ext uri="{FF2B5EF4-FFF2-40B4-BE49-F238E27FC236}">
                    <a16:creationId xmlns:a16="http://schemas.microsoft.com/office/drawing/2014/main" id="{D248DD46-E65F-4083-BAA7-07A5370C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AAA8F06B-DF5E-466E-8510-B74B882B4CF1}"/>
              </a:ext>
            </a:extLst>
          </p:cNvPr>
          <p:cNvGrpSpPr/>
          <p:nvPr/>
        </p:nvGrpSpPr>
        <p:grpSpPr>
          <a:xfrm>
            <a:off x="61813" y="0"/>
            <a:ext cx="11574126" cy="3201388"/>
            <a:chOff x="220837" y="-254699"/>
            <a:chExt cx="11574126" cy="3201388"/>
          </a:xfrm>
        </p:grpSpPr>
        <p:grpSp>
          <p:nvGrpSpPr>
            <p:cNvPr id="317" name="Group 3">
              <a:extLst>
                <a:ext uri="{FF2B5EF4-FFF2-40B4-BE49-F238E27FC236}">
                  <a16:creationId xmlns:a16="http://schemas.microsoft.com/office/drawing/2014/main" id="{6B96F09C-6FA0-4FC7-8744-3945A2D8B472}"/>
                </a:ext>
              </a:extLst>
            </p:cNvPr>
            <p:cNvGrpSpPr/>
            <p:nvPr/>
          </p:nvGrpSpPr>
          <p:grpSpPr>
            <a:xfrm rot="10800000">
              <a:off x="2194821" y="-198086"/>
              <a:ext cx="412706" cy="1820482"/>
              <a:chOff x="4980416" y="5037518"/>
              <a:chExt cx="412706" cy="1820482"/>
            </a:xfrm>
          </p:grpSpPr>
          <p:sp>
            <p:nvSpPr>
              <p:cNvPr id="558" name="Freeform 11">
                <a:extLst>
                  <a:ext uri="{FF2B5EF4-FFF2-40B4-BE49-F238E27FC236}">
                    <a16:creationId xmlns:a16="http://schemas.microsoft.com/office/drawing/2014/main" id="{2BB085F4-536B-48EE-B19A-9747564DC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9" name="Freeform 12">
                <a:extLst>
                  <a:ext uri="{FF2B5EF4-FFF2-40B4-BE49-F238E27FC236}">
                    <a16:creationId xmlns:a16="http://schemas.microsoft.com/office/drawing/2014/main" id="{14B8B8E1-D11B-4943-A9BA-323AD3D3C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0" name="Freeform 13">
                <a:extLst>
                  <a:ext uri="{FF2B5EF4-FFF2-40B4-BE49-F238E27FC236}">
                    <a16:creationId xmlns:a16="http://schemas.microsoft.com/office/drawing/2014/main" id="{C8225F60-39DA-4C89-A09F-1BCB76AE1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1" name="Freeform 14">
                <a:extLst>
                  <a:ext uri="{FF2B5EF4-FFF2-40B4-BE49-F238E27FC236}">
                    <a16:creationId xmlns:a16="http://schemas.microsoft.com/office/drawing/2014/main" id="{C3DF5BC0-1D21-42F9-B3D6-1F0F45D07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2" name="Freeform 15">
                <a:extLst>
                  <a:ext uri="{FF2B5EF4-FFF2-40B4-BE49-F238E27FC236}">
                    <a16:creationId xmlns:a16="http://schemas.microsoft.com/office/drawing/2014/main" id="{B15EC268-8E11-47F1-A421-37E24462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3" name="Freeform 16">
                <a:extLst>
                  <a:ext uri="{FF2B5EF4-FFF2-40B4-BE49-F238E27FC236}">
                    <a16:creationId xmlns:a16="http://schemas.microsoft.com/office/drawing/2014/main" id="{15E32E7C-E1CA-4EE2-8F4A-06C841115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4" name="Freeform 35">
                <a:extLst>
                  <a:ext uri="{FF2B5EF4-FFF2-40B4-BE49-F238E27FC236}">
                    <a16:creationId xmlns:a16="http://schemas.microsoft.com/office/drawing/2014/main" id="{07CDBAA1-E005-415F-B9CD-A153B07F8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5" name="Freeform 36">
                <a:extLst>
                  <a:ext uri="{FF2B5EF4-FFF2-40B4-BE49-F238E27FC236}">
                    <a16:creationId xmlns:a16="http://schemas.microsoft.com/office/drawing/2014/main" id="{A4831732-8A7D-44FD-A3DA-E8BD063BD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6" name="Freeform 37">
                <a:extLst>
                  <a:ext uri="{FF2B5EF4-FFF2-40B4-BE49-F238E27FC236}">
                    <a16:creationId xmlns:a16="http://schemas.microsoft.com/office/drawing/2014/main" id="{F4DB29DC-B4D1-4CC3-B667-AA07B830E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7" name="Freeform 38">
                <a:extLst>
                  <a:ext uri="{FF2B5EF4-FFF2-40B4-BE49-F238E27FC236}">
                    <a16:creationId xmlns:a16="http://schemas.microsoft.com/office/drawing/2014/main" id="{5DC797A7-B8D5-4D9D-800E-205767C3F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8" name="Freeform 39">
                <a:extLst>
                  <a:ext uri="{FF2B5EF4-FFF2-40B4-BE49-F238E27FC236}">
                    <a16:creationId xmlns:a16="http://schemas.microsoft.com/office/drawing/2014/main" id="{961DCA8D-41C4-40D3-929C-000F60797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8" name="Group 4">
              <a:extLst>
                <a:ext uri="{FF2B5EF4-FFF2-40B4-BE49-F238E27FC236}">
                  <a16:creationId xmlns:a16="http://schemas.microsoft.com/office/drawing/2014/main" id="{48904285-BC1A-42A7-9860-5476CB2B12BA}"/>
                </a:ext>
              </a:extLst>
            </p:cNvPr>
            <p:cNvGrpSpPr/>
            <p:nvPr/>
          </p:nvGrpSpPr>
          <p:grpSpPr>
            <a:xfrm rot="10800000">
              <a:off x="1672375" y="-198086"/>
              <a:ext cx="412706" cy="2155512"/>
              <a:chOff x="5502862" y="5355294"/>
              <a:chExt cx="412706" cy="1502706"/>
            </a:xfrm>
          </p:grpSpPr>
          <p:sp>
            <p:nvSpPr>
              <p:cNvPr id="547" name="Freeform 23">
                <a:extLst>
                  <a:ext uri="{FF2B5EF4-FFF2-40B4-BE49-F238E27FC236}">
                    <a16:creationId xmlns:a16="http://schemas.microsoft.com/office/drawing/2014/main" id="{70C751B5-9334-4ECE-9763-5F62BADAF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8" name="Freeform 24">
                <a:extLst>
                  <a:ext uri="{FF2B5EF4-FFF2-40B4-BE49-F238E27FC236}">
                    <a16:creationId xmlns:a16="http://schemas.microsoft.com/office/drawing/2014/main" id="{A80D18E0-E698-4E6B-813B-B8246F077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9" name="Freeform 25">
                <a:extLst>
                  <a:ext uri="{FF2B5EF4-FFF2-40B4-BE49-F238E27FC236}">
                    <a16:creationId xmlns:a16="http://schemas.microsoft.com/office/drawing/2014/main" id="{DB69CAEB-A594-4AD1-87F2-8B135F7AF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0" name="Freeform 26">
                <a:extLst>
                  <a:ext uri="{FF2B5EF4-FFF2-40B4-BE49-F238E27FC236}">
                    <a16:creationId xmlns:a16="http://schemas.microsoft.com/office/drawing/2014/main" id="{229ACE16-BB39-4075-85BD-0B73ADFB5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1" name="Freeform 27">
                <a:extLst>
                  <a:ext uri="{FF2B5EF4-FFF2-40B4-BE49-F238E27FC236}">
                    <a16:creationId xmlns:a16="http://schemas.microsoft.com/office/drawing/2014/main" id="{56F4160B-F4A1-4E2C-B245-38ED3B933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2" name="Freeform 28">
                <a:extLst>
                  <a:ext uri="{FF2B5EF4-FFF2-40B4-BE49-F238E27FC236}">
                    <a16:creationId xmlns:a16="http://schemas.microsoft.com/office/drawing/2014/main" id="{E04B3177-C745-47FF-AE4B-B42BFEDF4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" name="Freeform 40">
                <a:extLst>
                  <a:ext uri="{FF2B5EF4-FFF2-40B4-BE49-F238E27FC236}">
                    <a16:creationId xmlns:a16="http://schemas.microsoft.com/office/drawing/2014/main" id="{0112CF2E-869C-4EFE-84D2-4EAD9F3F6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4" name="Freeform 41">
                <a:extLst>
                  <a:ext uri="{FF2B5EF4-FFF2-40B4-BE49-F238E27FC236}">
                    <a16:creationId xmlns:a16="http://schemas.microsoft.com/office/drawing/2014/main" id="{39DCB675-1480-40D4-B50F-26BE433A3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5" name="Freeform 42">
                <a:extLst>
                  <a:ext uri="{FF2B5EF4-FFF2-40B4-BE49-F238E27FC236}">
                    <a16:creationId xmlns:a16="http://schemas.microsoft.com/office/drawing/2014/main" id="{B3317448-0B24-47E6-9B08-999C3D555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6" name="Freeform 43">
                <a:extLst>
                  <a:ext uri="{FF2B5EF4-FFF2-40B4-BE49-F238E27FC236}">
                    <a16:creationId xmlns:a16="http://schemas.microsoft.com/office/drawing/2014/main" id="{C5BFAE42-055F-47B3-815C-BC93D5351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7" name="Freeform 44">
                <a:extLst>
                  <a:ext uri="{FF2B5EF4-FFF2-40B4-BE49-F238E27FC236}">
                    <a16:creationId xmlns:a16="http://schemas.microsoft.com/office/drawing/2014/main" id="{32121C31-E773-4FF5-84F7-4819E04B9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9" name="Group 7">
              <a:extLst>
                <a:ext uri="{FF2B5EF4-FFF2-40B4-BE49-F238E27FC236}">
                  <a16:creationId xmlns:a16="http://schemas.microsoft.com/office/drawing/2014/main" id="{6A9CEF54-A0A5-4D1B-AD6E-4705C8980BC1}"/>
                </a:ext>
              </a:extLst>
            </p:cNvPr>
            <p:cNvGrpSpPr/>
            <p:nvPr/>
          </p:nvGrpSpPr>
          <p:grpSpPr>
            <a:xfrm rot="10800000">
              <a:off x="220837" y="-198086"/>
              <a:ext cx="407320" cy="1502706"/>
              <a:chOff x="6959786" y="5355294"/>
              <a:chExt cx="407320" cy="1502706"/>
            </a:xfrm>
          </p:grpSpPr>
          <p:sp>
            <p:nvSpPr>
              <p:cNvPr id="536" name="Freeform 17">
                <a:extLst>
                  <a:ext uri="{FF2B5EF4-FFF2-40B4-BE49-F238E27FC236}">
                    <a16:creationId xmlns:a16="http://schemas.microsoft.com/office/drawing/2014/main" id="{B05E2F64-FE82-4A39-A954-674436EDE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7" name="Freeform 18">
                <a:extLst>
                  <a:ext uri="{FF2B5EF4-FFF2-40B4-BE49-F238E27FC236}">
                    <a16:creationId xmlns:a16="http://schemas.microsoft.com/office/drawing/2014/main" id="{FB54D71C-F97D-4801-BEAA-4AA55DBB7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8" name="Freeform 19">
                <a:extLst>
                  <a:ext uri="{FF2B5EF4-FFF2-40B4-BE49-F238E27FC236}">
                    <a16:creationId xmlns:a16="http://schemas.microsoft.com/office/drawing/2014/main" id="{EF76D157-48A9-41CC-860F-9B82E4CD1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9" name="Freeform 20">
                <a:extLst>
                  <a:ext uri="{FF2B5EF4-FFF2-40B4-BE49-F238E27FC236}">
                    <a16:creationId xmlns:a16="http://schemas.microsoft.com/office/drawing/2014/main" id="{F6FE082B-C053-4C82-A0BE-6CD29475F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0" name="Freeform 21">
                <a:extLst>
                  <a:ext uri="{FF2B5EF4-FFF2-40B4-BE49-F238E27FC236}">
                    <a16:creationId xmlns:a16="http://schemas.microsoft.com/office/drawing/2014/main" id="{2E2F1907-6B6B-41C5-9491-7DDDD9E04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1" name="Freeform 22">
                <a:extLst>
                  <a:ext uri="{FF2B5EF4-FFF2-40B4-BE49-F238E27FC236}">
                    <a16:creationId xmlns:a16="http://schemas.microsoft.com/office/drawing/2014/main" id="{619D9EA8-6C78-4E1B-A351-630B3D7DD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2" name="Freeform 45">
                <a:extLst>
                  <a:ext uri="{FF2B5EF4-FFF2-40B4-BE49-F238E27FC236}">
                    <a16:creationId xmlns:a16="http://schemas.microsoft.com/office/drawing/2014/main" id="{C5FAC381-640C-4BEE-BFF3-8285A5E7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3" name="Freeform 46">
                <a:extLst>
                  <a:ext uri="{FF2B5EF4-FFF2-40B4-BE49-F238E27FC236}">
                    <a16:creationId xmlns:a16="http://schemas.microsoft.com/office/drawing/2014/main" id="{21E9066C-19E9-4829-AB16-E162DE71E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4" name="Freeform 47">
                <a:extLst>
                  <a:ext uri="{FF2B5EF4-FFF2-40B4-BE49-F238E27FC236}">
                    <a16:creationId xmlns:a16="http://schemas.microsoft.com/office/drawing/2014/main" id="{E7DE40D5-F559-436D-85D5-F7F3BB5C8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5" name="Freeform 48">
                <a:extLst>
                  <a:ext uri="{FF2B5EF4-FFF2-40B4-BE49-F238E27FC236}">
                    <a16:creationId xmlns:a16="http://schemas.microsoft.com/office/drawing/2014/main" id="{BF22EF75-D58D-401D-BD21-BB76ADBEC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6" name="Freeform 49">
                <a:extLst>
                  <a:ext uri="{FF2B5EF4-FFF2-40B4-BE49-F238E27FC236}">
                    <a16:creationId xmlns:a16="http://schemas.microsoft.com/office/drawing/2014/main" id="{CBC67603-B17F-4A01-AF86-BB77DCD16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0" name="Group 5">
              <a:extLst>
                <a:ext uri="{FF2B5EF4-FFF2-40B4-BE49-F238E27FC236}">
                  <a16:creationId xmlns:a16="http://schemas.microsoft.com/office/drawing/2014/main" id="{6C150B58-AE32-4C62-9032-AC1CBB76313F}"/>
                </a:ext>
              </a:extLst>
            </p:cNvPr>
            <p:cNvGrpSpPr/>
            <p:nvPr/>
          </p:nvGrpSpPr>
          <p:grpSpPr>
            <a:xfrm rot="10800000">
              <a:off x="1176187" y="-195393"/>
              <a:ext cx="403952" cy="2588666"/>
              <a:chOff x="6007804" y="4266641"/>
              <a:chExt cx="403952" cy="2588666"/>
            </a:xfrm>
          </p:grpSpPr>
          <p:sp>
            <p:nvSpPr>
              <p:cNvPr id="525" name="Freeform 29">
                <a:extLst>
                  <a:ext uri="{FF2B5EF4-FFF2-40B4-BE49-F238E27FC236}">
                    <a16:creationId xmlns:a16="http://schemas.microsoft.com/office/drawing/2014/main" id="{783D32AC-95FA-444E-BC72-8FA939DD5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6" name="Freeform 30">
                <a:extLst>
                  <a:ext uri="{FF2B5EF4-FFF2-40B4-BE49-F238E27FC236}">
                    <a16:creationId xmlns:a16="http://schemas.microsoft.com/office/drawing/2014/main" id="{F3EDAA94-2C5D-4D44-8F10-8903EEE87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7" name="Freeform 31">
                <a:extLst>
                  <a:ext uri="{FF2B5EF4-FFF2-40B4-BE49-F238E27FC236}">
                    <a16:creationId xmlns:a16="http://schemas.microsoft.com/office/drawing/2014/main" id="{AC2C4571-D7BF-46AD-BA1D-49C0F9660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8" name="Freeform 32">
                <a:extLst>
                  <a:ext uri="{FF2B5EF4-FFF2-40B4-BE49-F238E27FC236}">
                    <a16:creationId xmlns:a16="http://schemas.microsoft.com/office/drawing/2014/main" id="{2E430B26-57CE-49EA-87C8-0DE169196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9" name="Freeform 33">
                <a:extLst>
                  <a:ext uri="{FF2B5EF4-FFF2-40B4-BE49-F238E27FC236}">
                    <a16:creationId xmlns:a16="http://schemas.microsoft.com/office/drawing/2014/main" id="{D954EC4D-3492-4148-8A15-165675F7C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0" name="Freeform 34">
                <a:extLst>
                  <a:ext uri="{FF2B5EF4-FFF2-40B4-BE49-F238E27FC236}">
                    <a16:creationId xmlns:a16="http://schemas.microsoft.com/office/drawing/2014/main" id="{8FBAADC9-D406-4775-89E2-500B2C81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1" name="Freeform 50">
                <a:extLst>
                  <a:ext uri="{FF2B5EF4-FFF2-40B4-BE49-F238E27FC236}">
                    <a16:creationId xmlns:a16="http://schemas.microsoft.com/office/drawing/2014/main" id="{A8137B61-43D2-4665-A149-3657BA6C7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2" name="Freeform 51">
                <a:extLst>
                  <a:ext uri="{FF2B5EF4-FFF2-40B4-BE49-F238E27FC236}">
                    <a16:creationId xmlns:a16="http://schemas.microsoft.com/office/drawing/2014/main" id="{A9566D9B-AD5E-4E9B-AEE1-2FE861ACD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3" name="Freeform 52">
                <a:extLst>
                  <a:ext uri="{FF2B5EF4-FFF2-40B4-BE49-F238E27FC236}">
                    <a16:creationId xmlns:a16="http://schemas.microsoft.com/office/drawing/2014/main" id="{F161AA9E-4CCD-4B62-9C15-9EA460E91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4" name="Freeform 53">
                <a:extLst>
                  <a:ext uri="{FF2B5EF4-FFF2-40B4-BE49-F238E27FC236}">
                    <a16:creationId xmlns:a16="http://schemas.microsoft.com/office/drawing/2014/main" id="{6C587578-6667-47E7-9702-76F512B25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5" name="Freeform 54">
                <a:extLst>
                  <a:ext uri="{FF2B5EF4-FFF2-40B4-BE49-F238E27FC236}">
                    <a16:creationId xmlns:a16="http://schemas.microsoft.com/office/drawing/2014/main" id="{55D20C90-7892-48CC-AEF1-2F56695E6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1" name="Group 6">
              <a:extLst>
                <a:ext uri="{FF2B5EF4-FFF2-40B4-BE49-F238E27FC236}">
                  <a16:creationId xmlns:a16="http://schemas.microsoft.com/office/drawing/2014/main" id="{29767A61-511F-4BED-878E-CF0710586A48}"/>
                </a:ext>
              </a:extLst>
            </p:cNvPr>
            <p:cNvGrpSpPr/>
            <p:nvPr/>
          </p:nvGrpSpPr>
          <p:grpSpPr>
            <a:xfrm rot="10800000">
              <a:off x="698175" y="-195393"/>
              <a:ext cx="409339" cy="3142082"/>
              <a:chOff x="6480429" y="3713225"/>
              <a:chExt cx="409339" cy="3142082"/>
            </a:xfrm>
          </p:grpSpPr>
          <p:sp>
            <p:nvSpPr>
              <p:cNvPr id="514" name="Freeform 5">
                <a:extLst>
                  <a:ext uri="{FF2B5EF4-FFF2-40B4-BE49-F238E27FC236}">
                    <a16:creationId xmlns:a16="http://schemas.microsoft.com/office/drawing/2014/main" id="{298388B1-41A8-4107-81CC-09B077F6D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5" name="Freeform 6">
                <a:extLst>
                  <a:ext uri="{FF2B5EF4-FFF2-40B4-BE49-F238E27FC236}">
                    <a16:creationId xmlns:a16="http://schemas.microsoft.com/office/drawing/2014/main" id="{2DFC0C3F-2DA9-4EB4-9415-AD02B21E9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6" name="Freeform 7">
                <a:extLst>
                  <a:ext uri="{FF2B5EF4-FFF2-40B4-BE49-F238E27FC236}">
                    <a16:creationId xmlns:a16="http://schemas.microsoft.com/office/drawing/2014/main" id="{37143AA9-67F9-40A8-B6FA-44606C35A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7" name="Freeform 8">
                <a:extLst>
                  <a:ext uri="{FF2B5EF4-FFF2-40B4-BE49-F238E27FC236}">
                    <a16:creationId xmlns:a16="http://schemas.microsoft.com/office/drawing/2014/main" id="{28F45F93-E2A9-423D-9DF7-EBE7384F2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8" name="Freeform 9">
                <a:extLst>
                  <a:ext uri="{FF2B5EF4-FFF2-40B4-BE49-F238E27FC236}">
                    <a16:creationId xmlns:a16="http://schemas.microsoft.com/office/drawing/2014/main" id="{251EC45B-294C-4541-80D5-D766099F8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9" name="Freeform 10">
                <a:extLst>
                  <a:ext uri="{FF2B5EF4-FFF2-40B4-BE49-F238E27FC236}">
                    <a16:creationId xmlns:a16="http://schemas.microsoft.com/office/drawing/2014/main" id="{4B6B206B-2B39-4854-9EFA-37DE0ECF2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0" name="Freeform 55">
                <a:extLst>
                  <a:ext uri="{FF2B5EF4-FFF2-40B4-BE49-F238E27FC236}">
                    <a16:creationId xmlns:a16="http://schemas.microsoft.com/office/drawing/2014/main" id="{12ACF344-3124-4C6A-ADA6-95825CBF8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1" name="Freeform 56">
                <a:extLst>
                  <a:ext uri="{FF2B5EF4-FFF2-40B4-BE49-F238E27FC236}">
                    <a16:creationId xmlns:a16="http://schemas.microsoft.com/office/drawing/2014/main" id="{7F475600-BF69-4FD5-AFDE-D889B56D3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2" name="Freeform 57">
                <a:extLst>
                  <a:ext uri="{FF2B5EF4-FFF2-40B4-BE49-F238E27FC236}">
                    <a16:creationId xmlns:a16="http://schemas.microsoft.com/office/drawing/2014/main" id="{36AB4184-80C9-4136-868B-E9E611965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3" name="Freeform 58">
                <a:extLst>
                  <a:ext uri="{FF2B5EF4-FFF2-40B4-BE49-F238E27FC236}">
                    <a16:creationId xmlns:a16="http://schemas.microsoft.com/office/drawing/2014/main" id="{7439BFB4-435F-46B1-8516-E01357D84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4" name="Freeform 59">
                <a:extLst>
                  <a:ext uri="{FF2B5EF4-FFF2-40B4-BE49-F238E27FC236}">
                    <a16:creationId xmlns:a16="http://schemas.microsoft.com/office/drawing/2014/main" id="{E9F19362-D2F1-4A25-A586-8F9F5E0D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2" name="Group 3">
              <a:extLst>
                <a:ext uri="{FF2B5EF4-FFF2-40B4-BE49-F238E27FC236}">
                  <a16:creationId xmlns:a16="http://schemas.microsoft.com/office/drawing/2014/main" id="{3CFC43C4-B70B-4923-AE38-F3986C8A147D}"/>
                </a:ext>
              </a:extLst>
            </p:cNvPr>
            <p:cNvGrpSpPr/>
            <p:nvPr/>
          </p:nvGrpSpPr>
          <p:grpSpPr>
            <a:xfrm rot="10800000">
              <a:off x="4492137" y="-207511"/>
              <a:ext cx="412706" cy="1820482"/>
              <a:chOff x="4980416" y="5037518"/>
              <a:chExt cx="412706" cy="1820482"/>
            </a:xfrm>
          </p:grpSpPr>
          <p:sp>
            <p:nvSpPr>
              <p:cNvPr id="503" name="Freeform 11">
                <a:extLst>
                  <a:ext uri="{FF2B5EF4-FFF2-40B4-BE49-F238E27FC236}">
                    <a16:creationId xmlns:a16="http://schemas.microsoft.com/office/drawing/2014/main" id="{B8BC7716-2F43-4CE9-BB72-8FC84E552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4" name="Freeform 12">
                <a:extLst>
                  <a:ext uri="{FF2B5EF4-FFF2-40B4-BE49-F238E27FC236}">
                    <a16:creationId xmlns:a16="http://schemas.microsoft.com/office/drawing/2014/main" id="{F2BACA53-FC8C-4605-BF3E-CF0FC0527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5" name="Freeform 13">
                <a:extLst>
                  <a:ext uri="{FF2B5EF4-FFF2-40B4-BE49-F238E27FC236}">
                    <a16:creationId xmlns:a16="http://schemas.microsoft.com/office/drawing/2014/main" id="{8C95FD97-EF62-4FD7-AD20-9221CAB74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6" name="Freeform 14">
                <a:extLst>
                  <a:ext uri="{FF2B5EF4-FFF2-40B4-BE49-F238E27FC236}">
                    <a16:creationId xmlns:a16="http://schemas.microsoft.com/office/drawing/2014/main" id="{5D4D7666-D110-4F89-8EAC-6AC68C5F7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7" name="Freeform 15">
                <a:extLst>
                  <a:ext uri="{FF2B5EF4-FFF2-40B4-BE49-F238E27FC236}">
                    <a16:creationId xmlns:a16="http://schemas.microsoft.com/office/drawing/2014/main" id="{BEF63CDC-5949-4B44-948F-5FD8B73F2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8" name="Freeform 16">
                <a:extLst>
                  <a:ext uri="{FF2B5EF4-FFF2-40B4-BE49-F238E27FC236}">
                    <a16:creationId xmlns:a16="http://schemas.microsoft.com/office/drawing/2014/main" id="{3EAB1CA9-A111-4D05-B058-813628F72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9" name="Freeform 35">
                <a:extLst>
                  <a:ext uri="{FF2B5EF4-FFF2-40B4-BE49-F238E27FC236}">
                    <a16:creationId xmlns:a16="http://schemas.microsoft.com/office/drawing/2014/main" id="{70ED00E9-89ED-4804-A1E9-90141431E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0" name="Freeform 36">
                <a:extLst>
                  <a:ext uri="{FF2B5EF4-FFF2-40B4-BE49-F238E27FC236}">
                    <a16:creationId xmlns:a16="http://schemas.microsoft.com/office/drawing/2014/main" id="{212F3C65-3459-4183-8A13-0D860EA52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1" name="Freeform 37">
                <a:extLst>
                  <a:ext uri="{FF2B5EF4-FFF2-40B4-BE49-F238E27FC236}">
                    <a16:creationId xmlns:a16="http://schemas.microsoft.com/office/drawing/2014/main" id="{DE3BA62C-60D4-4206-9D28-A52C25C85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2" name="Freeform 38">
                <a:extLst>
                  <a:ext uri="{FF2B5EF4-FFF2-40B4-BE49-F238E27FC236}">
                    <a16:creationId xmlns:a16="http://schemas.microsoft.com/office/drawing/2014/main" id="{0CCA48B3-394C-437E-A776-41521F6C9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3" name="Freeform 39">
                <a:extLst>
                  <a:ext uri="{FF2B5EF4-FFF2-40B4-BE49-F238E27FC236}">
                    <a16:creationId xmlns:a16="http://schemas.microsoft.com/office/drawing/2014/main" id="{ACB8A37D-525D-4798-87EC-B44A101AE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3" name="Group 4">
              <a:extLst>
                <a:ext uri="{FF2B5EF4-FFF2-40B4-BE49-F238E27FC236}">
                  <a16:creationId xmlns:a16="http://schemas.microsoft.com/office/drawing/2014/main" id="{94F5FBD5-B9E9-4575-A352-CDA9C47EDAC9}"/>
                </a:ext>
              </a:extLst>
            </p:cNvPr>
            <p:cNvGrpSpPr/>
            <p:nvPr/>
          </p:nvGrpSpPr>
          <p:grpSpPr>
            <a:xfrm rot="10800000">
              <a:off x="3904878" y="-198086"/>
              <a:ext cx="412706" cy="1502706"/>
              <a:chOff x="5502862" y="5355294"/>
              <a:chExt cx="412706" cy="1502706"/>
            </a:xfrm>
          </p:grpSpPr>
          <p:sp>
            <p:nvSpPr>
              <p:cNvPr id="492" name="Freeform 23">
                <a:extLst>
                  <a:ext uri="{FF2B5EF4-FFF2-40B4-BE49-F238E27FC236}">
                    <a16:creationId xmlns:a16="http://schemas.microsoft.com/office/drawing/2014/main" id="{270B34C8-C05F-43A3-B4C1-AB7D58F47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3" name="Freeform 24">
                <a:extLst>
                  <a:ext uri="{FF2B5EF4-FFF2-40B4-BE49-F238E27FC236}">
                    <a16:creationId xmlns:a16="http://schemas.microsoft.com/office/drawing/2014/main" id="{BFFB407B-84CE-4919-9A5A-4957D1632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4" name="Freeform 25">
                <a:extLst>
                  <a:ext uri="{FF2B5EF4-FFF2-40B4-BE49-F238E27FC236}">
                    <a16:creationId xmlns:a16="http://schemas.microsoft.com/office/drawing/2014/main" id="{5AAB346B-923F-46BB-9B39-EDDC2CE35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5" name="Freeform 26">
                <a:extLst>
                  <a:ext uri="{FF2B5EF4-FFF2-40B4-BE49-F238E27FC236}">
                    <a16:creationId xmlns:a16="http://schemas.microsoft.com/office/drawing/2014/main" id="{71CCEB81-FB39-47D4-9BC3-97A987561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6" name="Freeform 27">
                <a:extLst>
                  <a:ext uri="{FF2B5EF4-FFF2-40B4-BE49-F238E27FC236}">
                    <a16:creationId xmlns:a16="http://schemas.microsoft.com/office/drawing/2014/main" id="{87A2D10D-37DE-47A6-B006-B2708398E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7" name="Freeform 28">
                <a:extLst>
                  <a:ext uri="{FF2B5EF4-FFF2-40B4-BE49-F238E27FC236}">
                    <a16:creationId xmlns:a16="http://schemas.microsoft.com/office/drawing/2014/main" id="{228384D3-7BB4-4D07-BD6F-9F224869B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8" name="Freeform 40">
                <a:extLst>
                  <a:ext uri="{FF2B5EF4-FFF2-40B4-BE49-F238E27FC236}">
                    <a16:creationId xmlns:a16="http://schemas.microsoft.com/office/drawing/2014/main" id="{00DA3B75-5EBA-4000-95F7-7E01A18C1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9" name="Freeform 41">
                <a:extLst>
                  <a:ext uri="{FF2B5EF4-FFF2-40B4-BE49-F238E27FC236}">
                    <a16:creationId xmlns:a16="http://schemas.microsoft.com/office/drawing/2014/main" id="{FD089B3C-59D3-42AE-9362-D023443E8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0" name="Freeform 42">
                <a:extLst>
                  <a:ext uri="{FF2B5EF4-FFF2-40B4-BE49-F238E27FC236}">
                    <a16:creationId xmlns:a16="http://schemas.microsoft.com/office/drawing/2014/main" id="{21F825FF-D513-4BF3-852C-BA120EFF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1" name="Freeform 43">
                <a:extLst>
                  <a:ext uri="{FF2B5EF4-FFF2-40B4-BE49-F238E27FC236}">
                    <a16:creationId xmlns:a16="http://schemas.microsoft.com/office/drawing/2014/main" id="{4EE4C54B-507B-43F5-86E3-7E1CFEE97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2" name="Freeform 44">
                <a:extLst>
                  <a:ext uri="{FF2B5EF4-FFF2-40B4-BE49-F238E27FC236}">
                    <a16:creationId xmlns:a16="http://schemas.microsoft.com/office/drawing/2014/main" id="{DC39D510-AF7E-4A13-B833-3FF05E96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4" name="Group 7">
              <a:extLst>
                <a:ext uri="{FF2B5EF4-FFF2-40B4-BE49-F238E27FC236}">
                  <a16:creationId xmlns:a16="http://schemas.microsoft.com/office/drawing/2014/main" id="{B3B092D8-D92D-4D4C-96FC-BEB8F1652575}"/>
                </a:ext>
              </a:extLst>
            </p:cNvPr>
            <p:cNvGrpSpPr/>
            <p:nvPr/>
          </p:nvGrpSpPr>
          <p:grpSpPr>
            <a:xfrm rot="10800000">
              <a:off x="2716594" y="-207437"/>
              <a:ext cx="407320" cy="2013200"/>
              <a:chOff x="6959786" y="5355294"/>
              <a:chExt cx="407320" cy="1502706"/>
            </a:xfrm>
          </p:grpSpPr>
          <p:sp>
            <p:nvSpPr>
              <p:cNvPr id="481" name="Freeform 17">
                <a:extLst>
                  <a:ext uri="{FF2B5EF4-FFF2-40B4-BE49-F238E27FC236}">
                    <a16:creationId xmlns:a16="http://schemas.microsoft.com/office/drawing/2014/main" id="{BA8F6345-89F2-4EFA-B84D-615C1DC3E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2" name="Freeform 18">
                <a:extLst>
                  <a:ext uri="{FF2B5EF4-FFF2-40B4-BE49-F238E27FC236}">
                    <a16:creationId xmlns:a16="http://schemas.microsoft.com/office/drawing/2014/main" id="{0930B9A7-752B-4EA9-952B-30B9E255B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3" name="Freeform 19">
                <a:extLst>
                  <a:ext uri="{FF2B5EF4-FFF2-40B4-BE49-F238E27FC236}">
                    <a16:creationId xmlns:a16="http://schemas.microsoft.com/office/drawing/2014/main" id="{4F868306-EDF0-45FE-90D9-E67516FE7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4" name="Freeform 20">
                <a:extLst>
                  <a:ext uri="{FF2B5EF4-FFF2-40B4-BE49-F238E27FC236}">
                    <a16:creationId xmlns:a16="http://schemas.microsoft.com/office/drawing/2014/main" id="{0DE53E00-5CDC-4E9C-97A6-D09554B16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5" name="Freeform 21">
                <a:extLst>
                  <a:ext uri="{FF2B5EF4-FFF2-40B4-BE49-F238E27FC236}">
                    <a16:creationId xmlns:a16="http://schemas.microsoft.com/office/drawing/2014/main" id="{5D70DACD-633F-4C21-A333-654426A55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6" name="Freeform 22">
                <a:extLst>
                  <a:ext uri="{FF2B5EF4-FFF2-40B4-BE49-F238E27FC236}">
                    <a16:creationId xmlns:a16="http://schemas.microsoft.com/office/drawing/2014/main" id="{5534DCA4-5EC8-4881-9D33-89BE354BA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7" name="Freeform 45">
                <a:extLst>
                  <a:ext uri="{FF2B5EF4-FFF2-40B4-BE49-F238E27FC236}">
                    <a16:creationId xmlns:a16="http://schemas.microsoft.com/office/drawing/2014/main" id="{055A72FB-8E9B-489F-83AF-5454C3801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8" name="Freeform 46">
                <a:extLst>
                  <a:ext uri="{FF2B5EF4-FFF2-40B4-BE49-F238E27FC236}">
                    <a16:creationId xmlns:a16="http://schemas.microsoft.com/office/drawing/2014/main" id="{EC6EB6BD-A5FD-424A-8412-0A2563DDF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9" name="Freeform 47">
                <a:extLst>
                  <a:ext uri="{FF2B5EF4-FFF2-40B4-BE49-F238E27FC236}">
                    <a16:creationId xmlns:a16="http://schemas.microsoft.com/office/drawing/2014/main" id="{3DCE3ABE-7FDF-4EF3-A2D7-1B0AA1BDC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0" name="Freeform 48">
                <a:extLst>
                  <a:ext uri="{FF2B5EF4-FFF2-40B4-BE49-F238E27FC236}">
                    <a16:creationId xmlns:a16="http://schemas.microsoft.com/office/drawing/2014/main" id="{51623ED8-7571-442E-8D56-BCA81D09A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1" name="Freeform 49">
                <a:extLst>
                  <a:ext uri="{FF2B5EF4-FFF2-40B4-BE49-F238E27FC236}">
                    <a16:creationId xmlns:a16="http://schemas.microsoft.com/office/drawing/2014/main" id="{AF482729-5840-4F53-B0BB-B1B91C58C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5" name="Group 5">
              <a:extLst>
                <a:ext uri="{FF2B5EF4-FFF2-40B4-BE49-F238E27FC236}">
                  <a16:creationId xmlns:a16="http://schemas.microsoft.com/office/drawing/2014/main" id="{61A5CCC5-1E0C-4544-8AD9-938D0A6A5BC9}"/>
                </a:ext>
              </a:extLst>
            </p:cNvPr>
            <p:cNvGrpSpPr/>
            <p:nvPr/>
          </p:nvGrpSpPr>
          <p:grpSpPr>
            <a:xfrm rot="10800000">
              <a:off x="3281126" y="-204744"/>
              <a:ext cx="403952" cy="2167807"/>
              <a:chOff x="6007804" y="4266641"/>
              <a:chExt cx="403952" cy="2588666"/>
            </a:xfrm>
          </p:grpSpPr>
          <p:sp>
            <p:nvSpPr>
              <p:cNvPr id="470" name="Freeform 29">
                <a:extLst>
                  <a:ext uri="{FF2B5EF4-FFF2-40B4-BE49-F238E27FC236}">
                    <a16:creationId xmlns:a16="http://schemas.microsoft.com/office/drawing/2014/main" id="{90884F20-75FD-4A98-A4A2-F672BFB32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1" name="Freeform 30">
                <a:extLst>
                  <a:ext uri="{FF2B5EF4-FFF2-40B4-BE49-F238E27FC236}">
                    <a16:creationId xmlns:a16="http://schemas.microsoft.com/office/drawing/2014/main" id="{A42B9044-748F-4668-8CED-88677F1F7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2" name="Freeform 31">
                <a:extLst>
                  <a:ext uri="{FF2B5EF4-FFF2-40B4-BE49-F238E27FC236}">
                    <a16:creationId xmlns:a16="http://schemas.microsoft.com/office/drawing/2014/main" id="{61DCEEFA-9BC9-4BD1-8A14-C867528C6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3" name="Freeform 32">
                <a:extLst>
                  <a:ext uri="{FF2B5EF4-FFF2-40B4-BE49-F238E27FC236}">
                    <a16:creationId xmlns:a16="http://schemas.microsoft.com/office/drawing/2014/main" id="{9F4DEDC4-DCE2-4EAF-BFDC-7446BF971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4" name="Freeform 33">
                <a:extLst>
                  <a:ext uri="{FF2B5EF4-FFF2-40B4-BE49-F238E27FC236}">
                    <a16:creationId xmlns:a16="http://schemas.microsoft.com/office/drawing/2014/main" id="{AFF60037-7290-4F64-A2EE-BCB155ABF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5" name="Freeform 34">
                <a:extLst>
                  <a:ext uri="{FF2B5EF4-FFF2-40B4-BE49-F238E27FC236}">
                    <a16:creationId xmlns:a16="http://schemas.microsoft.com/office/drawing/2014/main" id="{B1C6121B-BBDC-471D-A57F-796F0E5B8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6" name="Freeform 50">
                <a:extLst>
                  <a:ext uri="{FF2B5EF4-FFF2-40B4-BE49-F238E27FC236}">
                    <a16:creationId xmlns:a16="http://schemas.microsoft.com/office/drawing/2014/main" id="{AFF1FAEE-A47F-4B39-A666-C90697048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7" name="Freeform 51">
                <a:extLst>
                  <a:ext uri="{FF2B5EF4-FFF2-40B4-BE49-F238E27FC236}">
                    <a16:creationId xmlns:a16="http://schemas.microsoft.com/office/drawing/2014/main" id="{F3E39B26-7617-4DB5-9A2F-0DE091F9A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8" name="Freeform 52">
                <a:extLst>
                  <a:ext uri="{FF2B5EF4-FFF2-40B4-BE49-F238E27FC236}">
                    <a16:creationId xmlns:a16="http://schemas.microsoft.com/office/drawing/2014/main" id="{D15001B9-6763-422D-B965-F96DF6387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9" name="Freeform 53">
                <a:extLst>
                  <a:ext uri="{FF2B5EF4-FFF2-40B4-BE49-F238E27FC236}">
                    <a16:creationId xmlns:a16="http://schemas.microsoft.com/office/drawing/2014/main" id="{D6E4906A-C306-43E6-A6A5-764F11C6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0" name="Freeform 54">
                <a:extLst>
                  <a:ext uri="{FF2B5EF4-FFF2-40B4-BE49-F238E27FC236}">
                    <a16:creationId xmlns:a16="http://schemas.microsoft.com/office/drawing/2014/main" id="{B55A9CCF-A4F6-416D-AB5C-C52E25A07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6" name="Group 6">
              <a:extLst>
                <a:ext uri="{FF2B5EF4-FFF2-40B4-BE49-F238E27FC236}">
                  <a16:creationId xmlns:a16="http://schemas.microsoft.com/office/drawing/2014/main" id="{C75CEDE5-9007-40EA-B02D-7CEFC89A8AC8}"/>
                </a:ext>
              </a:extLst>
            </p:cNvPr>
            <p:cNvGrpSpPr/>
            <p:nvPr/>
          </p:nvGrpSpPr>
          <p:grpSpPr>
            <a:xfrm rot="10800000">
              <a:off x="11385624" y="-232268"/>
              <a:ext cx="409339" cy="3142082"/>
              <a:chOff x="6480429" y="3713225"/>
              <a:chExt cx="409339" cy="3142082"/>
            </a:xfrm>
          </p:grpSpPr>
          <p:sp>
            <p:nvSpPr>
              <p:cNvPr id="459" name="Freeform 5">
                <a:extLst>
                  <a:ext uri="{FF2B5EF4-FFF2-40B4-BE49-F238E27FC236}">
                    <a16:creationId xmlns:a16="http://schemas.microsoft.com/office/drawing/2014/main" id="{CD900C8F-AC1E-4F34-BF3F-BCC917D66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0" name="Freeform 6">
                <a:extLst>
                  <a:ext uri="{FF2B5EF4-FFF2-40B4-BE49-F238E27FC236}">
                    <a16:creationId xmlns:a16="http://schemas.microsoft.com/office/drawing/2014/main" id="{99DB2996-8D08-47E5-8C93-C489C951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1" name="Freeform 7">
                <a:extLst>
                  <a:ext uri="{FF2B5EF4-FFF2-40B4-BE49-F238E27FC236}">
                    <a16:creationId xmlns:a16="http://schemas.microsoft.com/office/drawing/2014/main" id="{DFE78C49-6CF5-4785-B3DA-79DB29A05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2" name="Freeform 8">
                <a:extLst>
                  <a:ext uri="{FF2B5EF4-FFF2-40B4-BE49-F238E27FC236}">
                    <a16:creationId xmlns:a16="http://schemas.microsoft.com/office/drawing/2014/main" id="{ECD885D2-09D1-49BC-BB11-EF46E3C6E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3" name="Freeform 9">
                <a:extLst>
                  <a:ext uri="{FF2B5EF4-FFF2-40B4-BE49-F238E27FC236}">
                    <a16:creationId xmlns:a16="http://schemas.microsoft.com/office/drawing/2014/main" id="{AC970174-907A-4F95-8938-A749555EB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4" name="Freeform 10">
                <a:extLst>
                  <a:ext uri="{FF2B5EF4-FFF2-40B4-BE49-F238E27FC236}">
                    <a16:creationId xmlns:a16="http://schemas.microsoft.com/office/drawing/2014/main" id="{3F4E3724-ABD5-45EE-80C5-079EA1137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5" name="Freeform 55">
                <a:extLst>
                  <a:ext uri="{FF2B5EF4-FFF2-40B4-BE49-F238E27FC236}">
                    <a16:creationId xmlns:a16="http://schemas.microsoft.com/office/drawing/2014/main" id="{B2E65AA9-C5ED-409B-974A-83FECA821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6" name="Freeform 56">
                <a:extLst>
                  <a:ext uri="{FF2B5EF4-FFF2-40B4-BE49-F238E27FC236}">
                    <a16:creationId xmlns:a16="http://schemas.microsoft.com/office/drawing/2014/main" id="{102E98B0-7D7F-4A3C-A1D9-ABC1AC22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7" name="Freeform 57">
                <a:extLst>
                  <a:ext uri="{FF2B5EF4-FFF2-40B4-BE49-F238E27FC236}">
                    <a16:creationId xmlns:a16="http://schemas.microsoft.com/office/drawing/2014/main" id="{A88EFA23-C1E9-4AFA-8846-635D956BF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8" name="Freeform 58">
                <a:extLst>
                  <a:ext uri="{FF2B5EF4-FFF2-40B4-BE49-F238E27FC236}">
                    <a16:creationId xmlns:a16="http://schemas.microsoft.com/office/drawing/2014/main" id="{AEEF6399-3EA9-426F-AFAB-C22FB0BDA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9" name="Freeform 59">
                <a:extLst>
                  <a:ext uri="{FF2B5EF4-FFF2-40B4-BE49-F238E27FC236}">
                    <a16:creationId xmlns:a16="http://schemas.microsoft.com/office/drawing/2014/main" id="{1B48C42C-5CE0-46AE-9284-44E5DF716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7" name="Group 5">
              <a:extLst>
                <a:ext uri="{FF2B5EF4-FFF2-40B4-BE49-F238E27FC236}">
                  <a16:creationId xmlns:a16="http://schemas.microsoft.com/office/drawing/2014/main" id="{02927A62-81FF-4ABB-AE1A-F745B02D558C}"/>
                </a:ext>
              </a:extLst>
            </p:cNvPr>
            <p:cNvGrpSpPr/>
            <p:nvPr/>
          </p:nvGrpSpPr>
          <p:grpSpPr>
            <a:xfrm rot="10800000">
              <a:off x="5037570" y="-204818"/>
              <a:ext cx="403952" cy="2167807"/>
              <a:chOff x="6007804" y="4266641"/>
              <a:chExt cx="403952" cy="2588666"/>
            </a:xfrm>
          </p:grpSpPr>
          <p:sp>
            <p:nvSpPr>
              <p:cNvPr id="448" name="Freeform 29">
                <a:extLst>
                  <a:ext uri="{FF2B5EF4-FFF2-40B4-BE49-F238E27FC236}">
                    <a16:creationId xmlns:a16="http://schemas.microsoft.com/office/drawing/2014/main" id="{A21FAFEB-2F9B-49CF-A1E0-580D07C5C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9" name="Freeform 30">
                <a:extLst>
                  <a:ext uri="{FF2B5EF4-FFF2-40B4-BE49-F238E27FC236}">
                    <a16:creationId xmlns:a16="http://schemas.microsoft.com/office/drawing/2014/main" id="{78FF2F29-93B9-4051-811E-8FE26B95D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0" name="Freeform 31">
                <a:extLst>
                  <a:ext uri="{FF2B5EF4-FFF2-40B4-BE49-F238E27FC236}">
                    <a16:creationId xmlns:a16="http://schemas.microsoft.com/office/drawing/2014/main" id="{AECED41C-4FEA-4E8A-B6A3-63A5F680F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1" name="Freeform 32">
                <a:extLst>
                  <a:ext uri="{FF2B5EF4-FFF2-40B4-BE49-F238E27FC236}">
                    <a16:creationId xmlns:a16="http://schemas.microsoft.com/office/drawing/2014/main" id="{16BB9755-6C00-4C92-AB40-BACBEDB33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2" name="Freeform 33">
                <a:extLst>
                  <a:ext uri="{FF2B5EF4-FFF2-40B4-BE49-F238E27FC236}">
                    <a16:creationId xmlns:a16="http://schemas.microsoft.com/office/drawing/2014/main" id="{3DA51F7C-3732-44F1-AC98-49C75ADF0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3" name="Freeform 34">
                <a:extLst>
                  <a:ext uri="{FF2B5EF4-FFF2-40B4-BE49-F238E27FC236}">
                    <a16:creationId xmlns:a16="http://schemas.microsoft.com/office/drawing/2014/main" id="{7BC694AC-3A5F-4E31-B464-9592879A8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4" name="Freeform 50">
                <a:extLst>
                  <a:ext uri="{FF2B5EF4-FFF2-40B4-BE49-F238E27FC236}">
                    <a16:creationId xmlns:a16="http://schemas.microsoft.com/office/drawing/2014/main" id="{A68D0DAA-4849-422E-9523-7C52BFB57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5" name="Freeform 51">
                <a:extLst>
                  <a:ext uri="{FF2B5EF4-FFF2-40B4-BE49-F238E27FC236}">
                    <a16:creationId xmlns:a16="http://schemas.microsoft.com/office/drawing/2014/main" id="{28B626B6-60B3-488B-ADA2-BF466B6DD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6" name="Freeform 52">
                <a:extLst>
                  <a:ext uri="{FF2B5EF4-FFF2-40B4-BE49-F238E27FC236}">
                    <a16:creationId xmlns:a16="http://schemas.microsoft.com/office/drawing/2014/main" id="{66240412-9EAA-4B2F-BBF4-3B2AA620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7" name="Freeform 53">
                <a:extLst>
                  <a:ext uri="{FF2B5EF4-FFF2-40B4-BE49-F238E27FC236}">
                    <a16:creationId xmlns:a16="http://schemas.microsoft.com/office/drawing/2014/main" id="{CC4119A8-D74E-4266-A214-C53C3169E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8" name="Freeform 54">
                <a:extLst>
                  <a:ext uri="{FF2B5EF4-FFF2-40B4-BE49-F238E27FC236}">
                    <a16:creationId xmlns:a16="http://schemas.microsoft.com/office/drawing/2014/main" id="{E2C98CD0-3826-44C5-8F4F-C1FDF428D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8" name="Group 3">
              <a:extLst>
                <a:ext uri="{FF2B5EF4-FFF2-40B4-BE49-F238E27FC236}">
                  <a16:creationId xmlns:a16="http://schemas.microsoft.com/office/drawing/2014/main" id="{9DFBAB19-66CE-4DC2-B9A2-61BB052FBFE0}"/>
                </a:ext>
              </a:extLst>
            </p:cNvPr>
            <p:cNvGrpSpPr/>
            <p:nvPr/>
          </p:nvGrpSpPr>
          <p:grpSpPr>
            <a:xfrm rot="10800000">
              <a:off x="8519907" y="-245273"/>
              <a:ext cx="412706" cy="1820482"/>
              <a:chOff x="4980416" y="5037518"/>
              <a:chExt cx="412706" cy="1820482"/>
            </a:xfrm>
          </p:grpSpPr>
          <p:sp>
            <p:nvSpPr>
              <p:cNvPr id="437" name="Freeform 11">
                <a:extLst>
                  <a:ext uri="{FF2B5EF4-FFF2-40B4-BE49-F238E27FC236}">
                    <a16:creationId xmlns:a16="http://schemas.microsoft.com/office/drawing/2014/main" id="{B07DF5EE-9072-437D-9D11-4B70D034B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8" name="Freeform 12">
                <a:extLst>
                  <a:ext uri="{FF2B5EF4-FFF2-40B4-BE49-F238E27FC236}">
                    <a16:creationId xmlns:a16="http://schemas.microsoft.com/office/drawing/2014/main" id="{A4BF914F-E00F-47F8-98E2-81A060A14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9" name="Freeform 13">
                <a:extLst>
                  <a:ext uri="{FF2B5EF4-FFF2-40B4-BE49-F238E27FC236}">
                    <a16:creationId xmlns:a16="http://schemas.microsoft.com/office/drawing/2014/main" id="{30EB2A11-F0E1-4AC3-BBC2-08CCCC560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0" name="Freeform 14">
                <a:extLst>
                  <a:ext uri="{FF2B5EF4-FFF2-40B4-BE49-F238E27FC236}">
                    <a16:creationId xmlns:a16="http://schemas.microsoft.com/office/drawing/2014/main" id="{70FE9BC6-9D27-4FEF-BC24-9570D592E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1" name="Freeform 15">
                <a:extLst>
                  <a:ext uri="{FF2B5EF4-FFF2-40B4-BE49-F238E27FC236}">
                    <a16:creationId xmlns:a16="http://schemas.microsoft.com/office/drawing/2014/main" id="{0D526A56-7554-45E2-AB59-16C0DECD8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2" name="Freeform 16">
                <a:extLst>
                  <a:ext uri="{FF2B5EF4-FFF2-40B4-BE49-F238E27FC236}">
                    <a16:creationId xmlns:a16="http://schemas.microsoft.com/office/drawing/2014/main" id="{A1222A5A-C39E-4D1E-AE80-442C721C2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3" name="Freeform 35">
                <a:extLst>
                  <a:ext uri="{FF2B5EF4-FFF2-40B4-BE49-F238E27FC236}">
                    <a16:creationId xmlns:a16="http://schemas.microsoft.com/office/drawing/2014/main" id="{C16BCE45-3E28-4BE5-8C5F-04A3D401F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4" name="Freeform 36">
                <a:extLst>
                  <a:ext uri="{FF2B5EF4-FFF2-40B4-BE49-F238E27FC236}">
                    <a16:creationId xmlns:a16="http://schemas.microsoft.com/office/drawing/2014/main" id="{ABFC5701-F1C6-4065-A661-C3FFD61B3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5" name="Freeform 37">
                <a:extLst>
                  <a:ext uri="{FF2B5EF4-FFF2-40B4-BE49-F238E27FC236}">
                    <a16:creationId xmlns:a16="http://schemas.microsoft.com/office/drawing/2014/main" id="{E3126B3E-1E3A-4438-A1FA-84F796535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6" name="Freeform 38">
                <a:extLst>
                  <a:ext uri="{FF2B5EF4-FFF2-40B4-BE49-F238E27FC236}">
                    <a16:creationId xmlns:a16="http://schemas.microsoft.com/office/drawing/2014/main" id="{945956B9-26DE-4F98-AC0D-FB5266917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7" name="Freeform 39">
                <a:extLst>
                  <a:ext uri="{FF2B5EF4-FFF2-40B4-BE49-F238E27FC236}">
                    <a16:creationId xmlns:a16="http://schemas.microsoft.com/office/drawing/2014/main" id="{E480AA9F-4D45-4402-8DAC-691313A7A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9" name="Group 4">
              <a:extLst>
                <a:ext uri="{FF2B5EF4-FFF2-40B4-BE49-F238E27FC236}">
                  <a16:creationId xmlns:a16="http://schemas.microsoft.com/office/drawing/2014/main" id="{6EC2202F-7EB8-40F4-B5AC-4ACCE58B5406}"/>
                </a:ext>
              </a:extLst>
            </p:cNvPr>
            <p:cNvGrpSpPr/>
            <p:nvPr/>
          </p:nvGrpSpPr>
          <p:grpSpPr>
            <a:xfrm rot="10800000">
              <a:off x="7997461" y="-245273"/>
              <a:ext cx="412706" cy="2155512"/>
              <a:chOff x="5502862" y="5355294"/>
              <a:chExt cx="412706" cy="1502706"/>
            </a:xfrm>
          </p:grpSpPr>
          <p:sp>
            <p:nvSpPr>
              <p:cNvPr id="426" name="Freeform 23">
                <a:extLst>
                  <a:ext uri="{FF2B5EF4-FFF2-40B4-BE49-F238E27FC236}">
                    <a16:creationId xmlns:a16="http://schemas.microsoft.com/office/drawing/2014/main" id="{DF2271B1-B0A4-4BCA-BB28-7EF721DF1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7" name="Freeform 24">
                <a:extLst>
                  <a:ext uri="{FF2B5EF4-FFF2-40B4-BE49-F238E27FC236}">
                    <a16:creationId xmlns:a16="http://schemas.microsoft.com/office/drawing/2014/main" id="{5412932A-1953-4E0C-87DC-7272C432A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8" name="Freeform 25">
                <a:extLst>
                  <a:ext uri="{FF2B5EF4-FFF2-40B4-BE49-F238E27FC236}">
                    <a16:creationId xmlns:a16="http://schemas.microsoft.com/office/drawing/2014/main" id="{08C783B2-389E-4841-B06F-E67803C30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9" name="Freeform 26">
                <a:extLst>
                  <a:ext uri="{FF2B5EF4-FFF2-40B4-BE49-F238E27FC236}">
                    <a16:creationId xmlns:a16="http://schemas.microsoft.com/office/drawing/2014/main" id="{72032B08-3B11-4CBF-8C05-890C27CF6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0" name="Freeform 27">
                <a:extLst>
                  <a:ext uri="{FF2B5EF4-FFF2-40B4-BE49-F238E27FC236}">
                    <a16:creationId xmlns:a16="http://schemas.microsoft.com/office/drawing/2014/main" id="{3A4149A6-9A08-4FB0-BB53-BE3D5D50F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1" name="Freeform 28">
                <a:extLst>
                  <a:ext uri="{FF2B5EF4-FFF2-40B4-BE49-F238E27FC236}">
                    <a16:creationId xmlns:a16="http://schemas.microsoft.com/office/drawing/2014/main" id="{7D2D3AF6-1B72-467E-A4EE-1E5759166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2" name="Freeform 40">
                <a:extLst>
                  <a:ext uri="{FF2B5EF4-FFF2-40B4-BE49-F238E27FC236}">
                    <a16:creationId xmlns:a16="http://schemas.microsoft.com/office/drawing/2014/main" id="{F9D2F844-F3CD-4598-BB00-B72BD6E12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3" name="Freeform 41">
                <a:extLst>
                  <a:ext uri="{FF2B5EF4-FFF2-40B4-BE49-F238E27FC236}">
                    <a16:creationId xmlns:a16="http://schemas.microsoft.com/office/drawing/2014/main" id="{2D9BAF5C-1A0A-435D-8FDB-5CB0DD97D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4" name="Freeform 42">
                <a:extLst>
                  <a:ext uri="{FF2B5EF4-FFF2-40B4-BE49-F238E27FC236}">
                    <a16:creationId xmlns:a16="http://schemas.microsoft.com/office/drawing/2014/main" id="{5714673A-BF0E-4182-81C8-67F04DD6E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5" name="Freeform 43">
                <a:extLst>
                  <a:ext uri="{FF2B5EF4-FFF2-40B4-BE49-F238E27FC236}">
                    <a16:creationId xmlns:a16="http://schemas.microsoft.com/office/drawing/2014/main" id="{877216D7-EC2E-4F06-9CE6-895B66959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6" name="Freeform 44">
                <a:extLst>
                  <a:ext uri="{FF2B5EF4-FFF2-40B4-BE49-F238E27FC236}">
                    <a16:creationId xmlns:a16="http://schemas.microsoft.com/office/drawing/2014/main" id="{A5482C75-39A0-419A-89DD-3A6B40393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0" name="Group 3">
              <a:extLst>
                <a:ext uri="{FF2B5EF4-FFF2-40B4-BE49-F238E27FC236}">
                  <a16:creationId xmlns:a16="http://schemas.microsoft.com/office/drawing/2014/main" id="{02798045-6F49-4381-806E-FC81F69D820D}"/>
                </a:ext>
              </a:extLst>
            </p:cNvPr>
            <p:cNvGrpSpPr/>
            <p:nvPr/>
          </p:nvGrpSpPr>
          <p:grpSpPr>
            <a:xfrm rot="10800000">
              <a:off x="10817223" y="-254699"/>
              <a:ext cx="412706" cy="2460133"/>
              <a:chOff x="4980416" y="5037518"/>
              <a:chExt cx="412706" cy="1820482"/>
            </a:xfrm>
          </p:grpSpPr>
          <p:sp>
            <p:nvSpPr>
              <p:cNvPr id="415" name="Freeform 11">
                <a:extLst>
                  <a:ext uri="{FF2B5EF4-FFF2-40B4-BE49-F238E27FC236}">
                    <a16:creationId xmlns:a16="http://schemas.microsoft.com/office/drawing/2014/main" id="{B35FB280-312B-4E24-97C6-54853EE39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6" name="Freeform 12">
                <a:extLst>
                  <a:ext uri="{FF2B5EF4-FFF2-40B4-BE49-F238E27FC236}">
                    <a16:creationId xmlns:a16="http://schemas.microsoft.com/office/drawing/2014/main" id="{D48563CB-C864-4556-A7E1-D2622D8FA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7" name="Freeform 13">
                <a:extLst>
                  <a:ext uri="{FF2B5EF4-FFF2-40B4-BE49-F238E27FC236}">
                    <a16:creationId xmlns:a16="http://schemas.microsoft.com/office/drawing/2014/main" id="{2A08E7EA-E748-4BB1-88F2-271D0E022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8" name="Freeform 14">
                <a:extLst>
                  <a:ext uri="{FF2B5EF4-FFF2-40B4-BE49-F238E27FC236}">
                    <a16:creationId xmlns:a16="http://schemas.microsoft.com/office/drawing/2014/main" id="{01F33647-643D-48A2-A377-AA443F6C6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9" name="Freeform 15">
                <a:extLst>
                  <a:ext uri="{FF2B5EF4-FFF2-40B4-BE49-F238E27FC236}">
                    <a16:creationId xmlns:a16="http://schemas.microsoft.com/office/drawing/2014/main" id="{0335D6EB-5E3B-4237-B054-18658F00E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0" name="Freeform 16">
                <a:extLst>
                  <a:ext uri="{FF2B5EF4-FFF2-40B4-BE49-F238E27FC236}">
                    <a16:creationId xmlns:a16="http://schemas.microsoft.com/office/drawing/2014/main" id="{50176562-4170-4700-AC47-5E8F2E4D4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1" name="Freeform 35">
                <a:extLst>
                  <a:ext uri="{FF2B5EF4-FFF2-40B4-BE49-F238E27FC236}">
                    <a16:creationId xmlns:a16="http://schemas.microsoft.com/office/drawing/2014/main" id="{CFB80103-F55B-4663-8371-D6B252F27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2" name="Freeform 36">
                <a:extLst>
                  <a:ext uri="{FF2B5EF4-FFF2-40B4-BE49-F238E27FC236}">
                    <a16:creationId xmlns:a16="http://schemas.microsoft.com/office/drawing/2014/main" id="{F95A709A-8E07-47E9-ACF4-4CEDFC429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3" name="Freeform 37">
                <a:extLst>
                  <a:ext uri="{FF2B5EF4-FFF2-40B4-BE49-F238E27FC236}">
                    <a16:creationId xmlns:a16="http://schemas.microsoft.com/office/drawing/2014/main" id="{14228CD0-F57A-4E9F-8B17-7D34A37E3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4" name="Freeform 38">
                <a:extLst>
                  <a:ext uri="{FF2B5EF4-FFF2-40B4-BE49-F238E27FC236}">
                    <a16:creationId xmlns:a16="http://schemas.microsoft.com/office/drawing/2014/main" id="{6A433EF4-1648-487C-970B-3CC822EFE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Freeform 39">
                <a:extLst>
                  <a:ext uri="{FF2B5EF4-FFF2-40B4-BE49-F238E27FC236}">
                    <a16:creationId xmlns:a16="http://schemas.microsoft.com/office/drawing/2014/main" id="{2ECF2883-B488-425C-8C47-F9A550646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1" name="Group 4">
              <a:extLst>
                <a:ext uri="{FF2B5EF4-FFF2-40B4-BE49-F238E27FC236}">
                  <a16:creationId xmlns:a16="http://schemas.microsoft.com/office/drawing/2014/main" id="{88B07C2D-ADF9-4EB7-A057-3ADD532775C6}"/>
                </a:ext>
              </a:extLst>
            </p:cNvPr>
            <p:cNvGrpSpPr/>
            <p:nvPr/>
          </p:nvGrpSpPr>
          <p:grpSpPr>
            <a:xfrm rot="10800000">
              <a:off x="10229964" y="-245273"/>
              <a:ext cx="412706" cy="2631814"/>
              <a:chOff x="5502862" y="5355294"/>
              <a:chExt cx="412706" cy="1502706"/>
            </a:xfrm>
          </p:grpSpPr>
          <p:sp>
            <p:nvSpPr>
              <p:cNvPr id="404" name="Freeform 23">
                <a:extLst>
                  <a:ext uri="{FF2B5EF4-FFF2-40B4-BE49-F238E27FC236}">
                    <a16:creationId xmlns:a16="http://schemas.microsoft.com/office/drawing/2014/main" id="{D8920B8A-01A1-4D80-9877-A2FAE580A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5" name="Freeform 24">
                <a:extLst>
                  <a:ext uri="{FF2B5EF4-FFF2-40B4-BE49-F238E27FC236}">
                    <a16:creationId xmlns:a16="http://schemas.microsoft.com/office/drawing/2014/main" id="{30303CA7-6B1C-4964-9E17-E7EAE955E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6" name="Freeform 25">
                <a:extLst>
                  <a:ext uri="{FF2B5EF4-FFF2-40B4-BE49-F238E27FC236}">
                    <a16:creationId xmlns:a16="http://schemas.microsoft.com/office/drawing/2014/main" id="{A3EA1F9B-A758-4466-B6F2-5EB65BBB1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7" name="Freeform 26">
                <a:extLst>
                  <a:ext uri="{FF2B5EF4-FFF2-40B4-BE49-F238E27FC236}">
                    <a16:creationId xmlns:a16="http://schemas.microsoft.com/office/drawing/2014/main" id="{C2FC7EF6-ED7E-43E9-AB3C-36A35CE3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Freeform 27">
                <a:extLst>
                  <a:ext uri="{FF2B5EF4-FFF2-40B4-BE49-F238E27FC236}">
                    <a16:creationId xmlns:a16="http://schemas.microsoft.com/office/drawing/2014/main" id="{1E26EABB-B6BA-482B-B8E6-9185A9C56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Freeform 28">
                <a:extLst>
                  <a:ext uri="{FF2B5EF4-FFF2-40B4-BE49-F238E27FC236}">
                    <a16:creationId xmlns:a16="http://schemas.microsoft.com/office/drawing/2014/main" id="{38325134-A732-49F2-8E67-E78DA5BAA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Freeform 40">
                <a:extLst>
                  <a:ext uri="{FF2B5EF4-FFF2-40B4-BE49-F238E27FC236}">
                    <a16:creationId xmlns:a16="http://schemas.microsoft.com/office/drawing/2014/main" id="{3FDCC6AB-A897-4427-933D-BA7FA7B1D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" name="Freeform 41">
                <a:extLst>
                  <a:ext uri="{FF2B5EF4-FFF2-40B4-BE49-F238E27FC236}">
                    <a16:creationId xmlns:a16="http://schemas.microsoft.com/office/drawing/2014/main" id="{87D6B1C6-B631-4034-AA01-96B68923D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" name="Freeform 42">
                <a:extLst>
                  <a:ext uri="{FF2B5EF4-FFF2-40B4-BE49-F238E27FC236}">
                    <a16:creationId xmlns:a16="http://schemas.microsoft.com/office/drawing/2014/main" id="{95813B57-E6A7-4915-84F7-BF009A6AF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" name="Freeform 43">
                <a:extLst>
                  <a:ext uri="{FF2B5EF4-FFF2-40B4-BE49-F238E27FC236}">
                    <a16:creationId xmlns:a16="http://schemas.microsoft.com/office/drawing/2014/main" id="{6C7170D8-05CE-47D0-97E2-7C635CF0D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" name="Freeform 44">
                <a:extLst>
                  <a:ext uri="{FF2B5EF4-FFF2-40B4-BE49-F238E27FC236}">
                    <a16:creationId xmlns:a16="http://schemas.microsoft.com/office/drawing/2014/main" id="{2B88C36A-0298-4D8C-8449-39C4337D6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2" name="Group 7">
              <a:extLst>
                <a:ext uri="{FF2B5EF4-FFF2-40B4-BE49-F238E27FC236}">
                  <a16:creationId xmlns:a16="http://schemas.microsoft.com/office/drawing/2014/main" id="{D6ECD0A2-4F86-4DA3-85B1-0EE85984A69B}"/>
                </a:ext>
              </a:extLst>
            </p:cNvPr>
            <p:cNvGrpSpPr/>
            <p:nvPr/>
          </p:nvGrpSpPr>
          <p:grpSpPr>
            <a:xfrm rot="10800000">
              <a:off x="9041680" y="-254624"/>
              <a:ext cx="407320" cy="2013200"/>
              <a:chOff x="6959786" y="5355294"/>
              <a:chExt cx="407320" cy="1502706"/>
            </a:xfrm>
          </p:grpSpPr>
          <p:sp>
            <p:nvSpPr>
              <p:cNvPr id="393" name="Freeform 17">
                <a:extLst>
                  <a:ext uri="{FF2B5EF4-FFF2-40B4-BE49-F238E27FC236}">
                    <a16:creationId xmlns:a16="http://schemas.microsoft.com/office/drawing/2014/main" id="{46F2B11D-7F2E-485C-8DCC-69C7A4387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4" name="Freeform 18">
                <a:extLst>
                  <a:ext uri="{FF2B5EF4-FFF2-40B4-BE49-F238E27FC236}">
                    <a16:creationId xmlns:a16="http://schemas.microsoft.com/office/drawing/2014/main" id="{EE08C02F-0635-4DFA-A6D5-56D4C08CC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5" name="Freeform 19">
                <a:extLst>
                  <a:ext uri="{FF2B5EF4-FFF2-40B4-BE49-F238E27FC236}">
                    <a16:creationId xmlns:a16="http://schemas.microsoft.com/office/drawing/2014/main" id="{653803BE-2F96-4AFC-8074-6ED473429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6" name="Freeform 20">
                <a:extLst>
                  <a:ext uri="{FF2B5EF4-FFF2-40B4-BE49-F238E27FC236}">
                    <a16:creationId xmlns:a16="http://schemas.microsoft.com/office/drawing/2014/main" id="{9B52F332-4688-49B1-85C2-1C64CE45E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7" name="Freeform 21">
                <a:extLst>
                  <a:ext uri="{FF2B5EF4-FFF2-40B4-BE49-F238E27FC236}">
                    <a16:creationId xmlns:a16="http://schemas.microsoft.com/office/drawing/2014/main" id="{A1094A82-8707-4432-AE91-5359F1828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8" name="Freeform 22">
                <a:extLst>
                  <a:ext uri="{FF2B5EF4-FFF2-40B4-BE49-F238E27FC236}">
                    <a16:creationId xmlns:a16="http://schemas.microsoft.com/office/drawing/2014/main" id="{7ACB63A3-F9B1-4F80-9FB6-845FD08C7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9" name="Freeform 45">
                <a:extLst>
                  <a:ext uri="{FF2B5EF4-FFF2-40B4-BE49-F238E27FC236}">
                    <a16:creationId xmlns:a16="http://schemas.microsoft.com/office/drawing/2014/main" id="{D4E9F0D9-78E0-41C4-A7A8-A90F0A330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0" name="Freeform 46">
                <a:extLst>
                  <a:ext uri="{FF2B5EF4-FFF2-40B4-BE49-F238E27FC236}">
                    <a16:creationId xmlns:a16="http://schemas.microsoft.com/office/drawing/2014/main" id="{422652CA-364B-437D-9D85-C5BC82909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Freeform 47">
                <a:extLst>
                  <a:ext uri="{FF2B5EF4-FFF2-40B4-BE49-F238E27FC236}">
                    <a16:creationId xmlns:a16="http://schemas.microsoft.com/office/drawing/2014/main" id="{7B7DBEC9-28D8-4883-BA32-05EF6427D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Freeform 48">
                <a:extLst>
                  <a:ext uri="{FF2B5EF4-FFF2-40B4-BE49-F238E27FC236}">
                    <a16:creationId xmlns:a16="http://schemas.microsoft.com/office/drawing/2014/main" id="{F0066080-2EDC-497B-A052-5C159C20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3" name="Freeform 49">
                <a:extLst>
                  <a:ext uri="{FF2B5EF4-FFF2-40B4-BE49-F238E27FC236}">
                    <a16:creationId xmlns:a16="http://schemas.microsoft.com/office/drawing/2014/main" id="{E833B20D-38F6-424D-B641-515F30941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3" name="Group 5">
              <a:extLst>
                <a:ext uri="{FF2B5EF4-FFF2-40B4-BE49-F238E27FC236}">
                  <a16:creationId xmlns:a16="http://schemas.microsoft.com/office/drawing/2014/main" id="{AA07DCAA-03C4-4199-91FD-42FA53E276A3}"/>
                </a:ext>
              </a:extLst>
            </p:cNvPr>
            <p:cNvGrpSpPr/>
            <p:nvPr/>
          </p:nvGrpSpPr>
          <p:grpSpPr>
            <a:xfrm rot="10800000">
              <a:off x="9606212" y="-251932"/>
              <a:ext cx="403952" cy="2106477"/>
              <a:chOff x="6007804" y="4266641"/>
              <a:chExt cx="403952" cy="2588666"/>
            </a:xfrm>
          </p:grpSpPr>
          <p:sp>
            <p:nvSpPr>
              <p:cNvPr id="382" name="Freeform 29">
                <a:extLst>
                  <a:ext uri="{FF2B5EF4-FFF2-40B4-BE49-F238E27FC236}">
                    <a16:creationId xmlns:a16="http://schemas.microsoft.com/office/drawing/2014/main" id="{3B80EF40-0415-42A8-AA7E-02366A10F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3" name="Freeform 30">
                <a:extLst>
                  <a:ext uri="{FF2B5EF4-FFF2-40B4-BE49-F238E27FC236}">
                    <a16:creationId xmlns:a16="http://schemas.microsoft.com/office/drawing/2014/main" id="{7408D1E2-0857-4613-AE2E-E4397C79B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4" name="Freeform 31">
                <a:extLst>
                  <a:ext uri="{FF2B5EF4-FFF2-40B4-BE49-F238E27FC236}">
                    <a16:creationId xmlns:a16="http://schemas.microsoft.com/office/drawing/2014/main" id="{8F2E9C4A-5DFA-4F24-8769-39859F0C2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5" name="Freeform 32">
                <a:extLst>
                  <a:ext uri="{FF2B5EF4-FFF2-40B4-BE49-F238E27FC236}">
                    <a16:creationId xmlns:a16="http://schemas.microsoft.com/office/drawing/2014/main" id="{D696CE51-80FB-4B63-A093-8CB26F4AB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6" name="Freeform 33">
                <a:extLst>
                  <a:ext uri="{FF2B5EF4-FFF2-40B4-BE49-F238E27FC236}">
                    <a16:creationId xmlns:a16="http://schemas.microsoft.com/office/drawing/2014/main" id="{3A4CE23B-22D6-4B3A-ACF3-450AEE3AB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7" name="Freeform 34">
                <a:extLst>
                  <a:ext uri="{FF2B5EF4-FFF2-40B4-BE49-F238E27FC236}">
                    <a16:creationId xmlns:a16="http://schemas.microsoft.com/office/drawing/2014/main" id="{D8D65AC8-FBDD-4AA0-83CD-5F888F784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8" name="Freeform 50">
                <a:extLst>
                  <a:ext uri="{FF2B5EF4-FFF2-40B4-BE49-F238E27FC236}">
                    <a16:creationId xmlns:a16="http://schemas.microsoft.com/office/drawing/2014/main" id="{0C85ED8C-7E13-4AE6-BD65-83AF8A4EF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9" name="Freeform 51">
                <a:extLst>
                  <a:ext uri="{FF2B5EF4-FFF2-40B4-BE49-F238E27FC236}">
                    <a16:creationId xmlns:a16="http://schemas.microsoft.com/office/drawing/2014/main" id="{E6437814-47F2-4C30-B331-6844FC410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0" name="Freeform 52">
                <a:extLst>
                  <a:ext uri="{FF2B5EF4-FFF2-40B4-BE49-F238E27FC236}">
                    <a16:creationId xmlns:a16="http://schemas.microsoft.com/office/drawing/2014/main" id="{57731DE1-FA78-4776-942C-C5300DEEF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1" name="Freeform 53">
                <a:extLst>
                  <a:ext uri="{FF2B5EF4-FFF2-40B4-BE49-F238E27FC236}">
                    <a16:creationId xmlns:a16="http://schemas.microsoft.com/office/drawing/2014/main" id="{90FBD1C9-A813-4264-BD4D-2E0F6A389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2" name="Freeform 54">
                <a:extLst>
                  <a:ext uri="{FF2B5EF4-FFF2-40B4-BE49-F238E27FC236}">
                    <a16:creationId xmlns:a16="http://schemas.microsoft.com/office/drawing/2014/main" id="{280433DA-EFF7-4861-9493-519B17C11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4" name="Group 6">
              <a:extLst>
                <a:ext uri="{FF2B5EF4-FFF2-40B4-BE49-F238E27FC236}">
                  <a16:creationId xmlns:a16="http://schemas.microsoft.com/office/drawing/2014/main" id="{81889202-E0A6-4B35-8072-2B11B99DDBFB}"/>
                </a:ext>
              </a:extLst>
            </p:cNvPr>
            <p:cNvGrpSpPr/>
            <p:nvPr/>
          </p:nvGrpSpPr>
          <p:grpSpPr>
            <a:xfrm rot="10800000">
              <a:off x="7382406" y="-225683"/>
              <a:ext cx="409339" cy="2412631"/>
              <a:chOff x="6480429" y="3713225"/>
              <a:chExt cx="409339" cy="3142082"/>
            </a:xfrm>
          </p:grpSpPr>
          <p:sp>
            <p:nvSpPr>
              <p:cNvPr id="371" name="Freeform 5">
                <a:extLst>
                  <a:ext uri="{FF2B5EF4-FFF2-40B4-BE49-F238E27FC236}">
                    <a16:creationId xmlns:a16="http://schemas.microsoft.com/office/drawing/2014/main" id="{425E3B73-776D-447E-B62F-002AE4B04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2" name="Freeform 6">
                <a:extLst>
                  <a:ext uri="{FF2B5EF4-FFF2-40B4-BE49-F238E27FC236}">
                    <a16:creationId xmlns:a16="http://schemas.microsoft.com/office/drawing/2014/main" id="{FF1768C3-12DE-424D-A51E-76C0251BD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3" name="Freeform 7">
                <a:extLst>
                  <a:ext uri="{FF2B5EF4-FFF2-40B4-BE49-F238E27FC236}">
                    <a16:creationId xmlns:a16="http://schemas.microsoft.com/office/drawing/2014/main" id="{FDA3FD14-6C6F-495C-979C-B665FB953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4" name="Freeform 8">
                <a:extLst>
                  <a:ext uri="{FF2B5EF4-FFF2-40B4-BE49-F238E27FC236}">
                    <a16:creationId xmlns:a16="http://schemas.microsoft.com/office/drawing/2014/main" id="{00C32264-5A46-451A-899C-ACBEC9E9F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5" name="Freeform 9">
                <a:extLst>
                  <a:ext uri="{FF2B5EF4-FFF2-40B4-BE49-F238E27FC236}">
                    <a16:creationId xmlns:a16="http://schemas.microsoft.com/office/drawing/2014/main" id="{2E6D9DF3-B957-4E8B-9707-25A503D5E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6" name="Freeform 10">
                <a:extLst>
                  <a:ext uri="{FF2B5EF4-FFF2-40B4-BE49-F238E27FC236}">
                    <a16:creationId xmlns:a16="http://schemas.microsoft.com/office/drawing/2014/main" id="{30ECA3C9-3E89-487D-B8E5-0C18A2095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7" name="Freeform 55">
                <a:extLst>
                  <a:ext uri="{FF2B5EF4-FFF2-40B4-BE49-F238E27FC236}">
                    <a16:creationId xmlns:a16="http://schemas.microsoft.com/office/drawing/2014/main" id="{5655C8D4-60BD-499E-B619-E281A44BC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8" name="Freeform 56">
                <a:extLst>
                  <a:ext uri="{FF2B5EF4-FFF2-40B4-BE49-F238E27FC236}">
                    <a16:creationId xmlns:a16="http://schemas.microsoft.com/office/drawing/2014/main" id="{DB1BED61-6CB5-4E00-933C-3EC00B6DA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9" name="Freeform 57">
                <a:extLst>
                  <a:ext uri="{FF2B5EF4-FFF2-40B4-BE49-F238E27FC236}">
                    <a16:creationId xmlns:a16="http://schemas.microsoft.com/office/drawing/2014/main" id="{A1F857D1-1D56-4D3C-9317-A50A0C406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0" name="Freeform 58">
                <a:extLst>
                  <a:ext uri="{FF2B5EF4-FFF2-40B4-BE49-F238E27FC236}">
                    <a16:creationId xmlns:a16="http://schemas.microsoft.com/office/drawing/2014/main" id="{01B31429-8364-4C5E-8DD3-DBC0B3AA6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1" name="Freeform 59">
                <a:extLst>
                  <a:ext uri="{FF2B5EF4-FFF2-40B4-BE49-F238E27FC236}">
                    <a16:creationId xmlns:a16="http://schemas.microsoft.com/office/drawing/2014/main" id="{2BF4BA9E-DB69-41F3-863E-F84252D15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5" name="Group 4">
              <a:extLst>
                <a:ext uri="{FF2B5EF4-FFF2-40B4-BE49-F238E27FC236}">
                  <a16:creationId xmlns:a16="http://schemas.microsoft.com/office/drawing/2014/main" id="{E51BB510-3C7C-4301-BFC3-1A5C2B6EB5E0}"/>
                </a:ext>
              </a:extLst>
            </p:cNvPr>
            <p:cNvGrpSpPr/>
            <p:nvPr/>
          </p:nvGrpSpPr>
          <p:grpSpPr>
            <a:xfrm rot="10800000">
              <a:off x="6779496" y="-218284"/>
              <a:ext cx="412706" cy="1502706"/>
              <a:chOff x="5502862" y="5355294"/>
              <a:chExt cx="412706" cy="1502706"/>
            </a:xfrm>
          </p:grpSpPr>
          <p:sp>
            <p:nvSpPr>
              <p:cNvPr id="360" name="Freeform 23">
                <a:extLst>
                  <a:ext uri="{FF2B5EF4-FFF2-40B4-BE49-F238E27FC236}">
                    <a16:creationId xmlns:a16="http://schemas.microsoft.com/office/drawing/2014/main" id="{6422D945-38A9-4EC4-A733-3E8079BB4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1" name="Freeform 24">
                <a:extLst>
                  <a:ext uri="{FF2B5EF4-FFF2-40B4-BE49-F238E27FC236}">
                    <a16:creationId xmlns:a16="http://schemas.microsoft.com/office/drawing/2014/main" id="{8AFE7647-85A0-4EEE-9DE7-A9BF781E3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" name="Freeform 25">
                <a:extLst>
                  <a:ext uri="{FF2B5EF4-FFF2-40B4-BE49-F238E27FC236}">
                    <a16:creationId xmlns:a16="http://schemas.microsoft.com/office/drawing/2014/main" id="{08AD220C-8D19-480E-8D2B-775885679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" name="Freeform 26">
                <a:extLst>
                  <a:ext uri="{FF2B5EF4-FFF2-40B4-BE49-F238E27FC236}">
                    <a16:creationId xmlns:a16="http://schemas.microsoft.com/office/drawing/2014/main" id="{216BAF1F-55C7-4568-BD19-86BF92DF7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" name="Freeform 27">
                <a:extLst>
                  <a:ext uri="{FF2B5EF4-FFF2-40B4-BE49-F238E27FC236}">
                    <a16:creationId xmlns:a16="http://schemas.microsoft.com/office/drawing/2014/main" id="{5F20C07D-6444-485B-89CC-5CCED6933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5" name="Freeform 28">
                <a:extLst>
                  <a:ext uri="{FF2B5EF4-FFF2-40B4-BE49-F238E27FC236}">
                    <a16:creationId xmlns:a16="http://schemas.microsoft.com/office/drawing/2014/main" id="{835A8772-1867-44D0-8781-2F0B81FD2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6" name="Freeform 40">
                <a:extLst>
                  <a:ext uri="{FF2B5EF4-FFF2-40B4-BE49-F238E27FC236}">
                    <a16:creationId xmlns:a16="http://schemas.microsoft.com/office/drawing/2014/main" id="{9D8F4828-41CE-4DE7-8305-D7325FF59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7" name="Freeform 41">
                <a:extLst>
                  <a:ext uri="{FF2B5EF4-FFF2-40B4-BE49-F238E27FC236}">
                    <a16:creationId xmlns:a16="http://schemas.microsoft.com/office/drawing/2014/main" id="{960D2A2B-9560-4C87-80EE-C1C583C31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8" name="Freeform 42">
                <a:extLst>
                  <a:ext uri="{FF2B5EF4-FFF2-40B4-BE49-F238E27FC236}">
                    <a16:creationId xmlns:a16="http://schemas.microsoft.com/office/drawing/2014/main" id="{DCBD74E6-5D62-4352-A643-142CB3403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9" name="Freeform 43">
                <a:extLst>
                  <a:ext uri="{FF2B5EF4-FFF2-40B4-BE49-F238E27FC236}">
                    <a16:creationId xmlns:a16="http://schemas.microsoft.com/office/drawing/2014/main" id="{446F8ADC-FF0D-42F1-9C30-27C0850C8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0" name="Freeform 44">
                <a:extLst>
                  <a:ext uri="{FF2B5EF4-FFF2-40B4-BE49-F238E27FC236}">
                    <a16:creationId xmlns:a16="http://schemas.microsoft.com/office/drawing/2014/main" id="{4C1A5B8B-2B61-4756-8DB8-626502278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6" name="Group 7">
              <a:extLst>
                <a:ext uri="{FF2B5EF4-FFF2-40B4-BE49-F238E27FC236}">
                  <a16:creationId xmlns:a16="http://schemas.microsoft.com/office/drawing/2014/main" id="{A304EF73-E2EC-42FB-AEB8-8CF47BA0DD6A}"/>
                </a:ext>
              </a:extLst>
            </p:cNvPr>
            <p:cNvGrpSpPr/>
            <p:nvPr/>
          </p:nvGrpSpPr>
          <p:grpSpPr>
            <a:xfrm rot="10800000">
              <a:off x="5599818" y="-228050"/>
              <a:ext cx="407320" cy="2013200"/>
              <a:chOff x="6959786" y="5355294"/>
              <a:chExt cx="407320" cy="1502706"/>
            </a:xfrm>
          </p:grpSpPr>
          <p:sp>
            <p:nvSpPr>
              <p:cNvPr id="349" name="Freeform 17">
                <a:extLst>
                  <a:ext uri="{FF2B5EF4-FFF2-40B4-BE49-F238E27FC236}">
                    <a16:creationId xmlns:a16="http://schemas.microsoft.com/office/drawing/2014/main" id="{16128EF5-2CF9-40E6-BF59-17BF44331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0" name="Freeform 18">
                <a:extLst>
                  <a:ext uri="{FF2B5EF4-FFF2-40B4-BE49-F238E27FC236}">
                    <a16:creationId xmlns:a16="http://schemas.microsoft.com/office/drawing/2014/main" id="{93E10B89-AC14-4726-868A-4F9EB6754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1" name="Freeform 19">
                <a:extLst>
                  <a:ext uri="{FF2B5EF4-FFF2-40B4-BE49-F238E27FC236}">
                    <a16:creationId xmlns:a16="http://schemas.microsoft.com/office/drawing/2014/main" id="{B0FA2E25-52CF-4401-8ECA-6CF245ACE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2" name="Freeform 20">
                <a:extLst>
                  <a:ext uri="{FF2B5EF4-FFF2-40B4-BE49-F238E27FC236}">
                    <a16:creationId xmlns:a16="http://schemas.microsoft.com/office/drawing/2014/main" id="{4E562735-A42C-43B4-86D8-9C49CE1EA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3" name="Freeform 21">
                <a:extLst>
                  <a:ext uri="{FF2B5EF4-FFF2-40B4-BE49-F238E27FC236}">
                    <a16:creationId xmlns:a16="http://schemas.microsoft.com/office/drawing/2014/main" id="{7816AF18-2DAF-4EDF-9550-484EA77AB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4" name="Freeform 22">
                <a:extLst>
                  <a:ext uri="{FF2B5EF4-FFF2-40B4-BE49-F238E27FC236}">
                    <a16:creationId xmlns:a16="http://schemas.microsoft.com/office/drawing/2014/main" id="{025B3DA5-5891-4C3B-ADBD-D227D5322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5" name="Freeform 45">
                <a:extLst>
                  <a:ext uri="{FF2B5EF4-FFF2-40B4-BE49-F238E27FC236}">
                    <a16:creationId xmlns:a16="http://schemas.microsoft.com/office/drawing/2014/main" id="{E5B7405C-E608-433A-8425-150E33363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6" name="Freeform 46">
                <a:extLst>
                  <a:ext uri="{FF2B5EF4-FFF2-40B4-BE49-F238E27FC236}">
                    <a16:creationId xmlns:a16="http://schemas.microsoft.com/office/drawing/2014/main" id="{32B6FB57-A04D-480D-B07B-8897278DF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7" name="Freeform 47">
                <a:extLst>
                  <a:ext uri="{FF2B5EF4-FFF2-40B4-BE49-F238E27FC236}">
                    <a16:creationId xmlns:a16="http://schemas.microsoft.com/office/drawing/2014/main" id="{98CDCF69-3666-40DA-912D-761F681A6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" name="Freeform 48">
                <a:extLst>
                  <a:ext uri="{FF2B5EF4-FFF2-40B4-BE49-F238E27FC236}">
                    <a16:creationId xmlns:a16="http://schemas.microsoft.com/office/drawing/2014/main" id="{84A08AB2-3E25-463C-9C01-90805E5EF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9" name="Freeform 49">
                <a:extLst>
                  <a:ext uri="{FF2B5EF4-FFF2-40B4-BE49-F238E27FC236}">
                    <a16:creationId xmlns:a16="http://schemas.microsoft.com/office/drawing/2014/main" id="{69BF0B4C-84B8-422E-AB9D-2DEC1A15E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7" name="Group 5">
              <a:extLst>
                <a:ext uri="{FF2B5EF4-FFF2-40B4-BE49-F238E27FC236}">
                  <a16:creationId xmlns:a16="http://schemas.microsoft.com/office/drawing/2014/main" id="{EBC99A17-9DB5-4FF1-92DE-CD2FB2699BCA}"/>
                </a:ext>
              </a:extLst>
            </p:cNvPr>
            <p:cNvGrpSpPr/>
            <p:nvPr/>
          </p:nvGrpSpPr>
          <p:grpSpPr>
            <a:xfrm rot="10800000">
              <a:off x="6164350" y="-225357"/>
              <a:ext cx="403952" cy="2167807"/>
              <a:chOff x="6007804" y="4266641"/>
              <a:chExt cx="403952" cy="2588666"/>
            </a:xfrm>
          </p:grpSpPr>
          <p:sp>
            <p:nvSpPr>
              <p:cNvPr id="338" name="Freeform 29">
                <a:extLst>
                  <a:ext uri="{FF2B5EF4-FFF2-40B4-BE49-F238E27FC236}">
                    <a16:creationId xmlns:a16="http://schemas.microsoft.com/office/drawing/2014/main" id="{F9E90B12-B6EA-465B-956B-0179E0133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Freeform 30">
                <a:extLst>
                  <a:ext uri="{FF2B5EF4-FFF2-40B4-BE49-F238E27FC236}">
                    <a16:creationId xmlns:a16="http://schemas.microsoft.com/office/drawing/2014/main" id="{BF06B5D5-A330-4F9A-B070-B400047B8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0" name="Freeform 31">
                <a:extLst>
                  <a:ext uri="{FF2B5EF4-FFF2-40B4-BE49-F238E27FC236}">
                    <a16:creationId xmlns:a16="http://schemas.microsoft.com/office/drawing/2014/main" id="{79F17E44-ED6E-45C3-9F3E-7099AE603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1" name="Freeform 32">
                <a:extLst>
                  <a:ext uri="{FF2B5EF4-FFF2-40B4-BE49-F238E27FC236}">
                    <a16:creationId xmlns:a16="http://schemas.microsoft.com/office/drawing/2014/main" id="{33C9AD2B-08BF-4008-9E44-50BBA4176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2" name="Freeform 33">
                <a:extLst>
                  <a:ext uri="{FF2B5EF4-FFF2-40B4-BE49-F238E27FC236}">
                    <a16:creationId xmlns:a16="http://schemas.microsoft.com/office/drawing/2014/main" id="{C9F1FED6-D647-4E97-AC0F-3E3601BC4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3" name="Freeform 34">
                <a:extLst>
                  <a:ext uri="{FF2B5EF4-FFF2-40B4-BE49-F238E27FC236}">
                    <a16:creationId xmlns:a16="http://schemas.microsoft.com/office/drawing/2014/main" id="{5280FB56-08E7-455D-94EA-23A72CD1B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4" name="Freeform 50">
                <a:extLst>
                  <a:ext uri="{FF2B5EF4-FFF2-40B4-BE49-F238E27FC236}">
                    <a16:creationId xmlns:a16="http://schemas.microsoft.com/office/drawing/2014/main" id="{569EA600-F7EF-407C-BFDE-E2A566929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" name="Freeform 51">
                <a:extLst>
                  <a:ext uri="{FF2B5EF4-FFF2-40B4-BE49-F238E27FC236}">
                    <a16:creationId xmlns:a16="http://schemas.microsoft.com/office/drawing/2014/main" id="{3A12EF5E-8098-4DF0-98EE-F1ED3FF1C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" name="Freeform 52">
                <a:extLst>
                  <a:ext uri="{FF2B5EF4-FFF2-40B4-BE49-F238E27FC236}">
                    <a16:creationId xmlns:a16="http://schemas.microsoft.com/office/drawing/2014/main" id="{4F8F3FA3-06E1-490A-93CE-A8F02E392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" name="Freeform 53">
                <a:extLst>
                  <a:ext uri="{FF2B5EF4-FFF2-40B4-BE49-F238E27FC236}">
                    <a16:creationId xmlns:a16="http://schemas.microsoft.com/office/drawing/2014/main" id="{B72AAC8C-2583-415F-B3DA-C84F0CF5A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8" name="Freeform 54">
                <a:extLst>
                  <a:ext uri="{FF2B5EF4-FFF2-40B4-BE49-F238E27FC236}">
                    <a16:creationId xmlns:a16="http://schemas.microsoft.com/office/drawing/2014/main" id="{F1AF1A4C-EFBC-4326-9C58-F10778992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298671" y="0"/>
            <a:ext cx="2666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6" name="圆角矩形 413"/>
          <p:cNvSpPr/>
          <p:nvPr/>
        </p:nvSpPr>
        <p:spPr>
          <a:xfrm>
            <a:off x="1370292" y="1766068"/>
            <a:ext cx="9618133" cy="4132094"/>
          </a:xfrm>
          <a:prstGeom prst="roundRect">
            <a:avLst>
              <a:gd name="adj" fmla="val 5329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lin ang="13500000" scaled="1"/>
            <a:tileRect/>
          </a:gradFill>
          <a:ln w="12700" cap="flat" cmpd="sng" algn="ctr">
            <a:solidFill>
              <a:srgbClr val="EEECE1">
                <a:lumMod val="9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7" name="组合 414"/>
          <p:cNvGrpSpPr/>
          <p:nvPr/>
        </p:nvGrpSpPr>
        <p:grpSpPr>
          <a:xfrm>
            <a:off x="8178309" y="3037203"/>
            <a:ext cx="318265" cy="258720"/>
            <a:chOff x="3252555" y="2566578"/>
            <a:chExt cx="318265" cy="258720"/>
          </a:xfrm>
        </p:grpSpPr>
        <p:sp>
          <p:nvSpPr>
            <p:cNvPr id="148" name="燕尾形 415"/>
            <p:cNvSpPr/>
            <p:nvPr/>
          </p:nvSpPr>
          <p:spPr>
            <a:xfrm>
              <a:off x="3252555" y="2566579"/>
              <a:ext cx="144016" cy="258719"/>
            </a:xfrm>
            <a:prstGeom prst="chevron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9" name="燕尾形 416"/>
            <p:cNvSpPr/>
            <p:nvPr/>
          </p:nvSpPr>
          <p:spPr>
            <a:xfrm>
              <a:off x="3426804" y="2566578"/>
              <a:ext cx="144016" cy="258719"/>
            </a:xfrm>
            <a:prstGeom prst="chevron">
              <a:avLst/>
            </a:prstGeom>
            <a:solidFill>
              <a:srgbClr val="3C8AA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组合 417"/>
          <p:cNvGrpSpPr/>
          <p:nvPr/>
        </p:nvGrpSpPr>
        <p:grpSpPr>
          <a:xfrm>
            <a:off x="5861094" y="3039586"/>
            <a:ext cx="318265" cy="258720"/>
            <a:chOff x="5416315" y="2566577"/>
            <a:chExt cx="318265" cy="258720"/>
          </a:xfrm>
        </p:grpSpPr>
        <p:sp>
          <p:nvSpPr>
            <p:cNvPr id="151" name="燕尾形 418"/>
            <p:cNvSpPr/>
            <p:nvPr/>
          </p:nvSpPr>
          <p:spPr>
            <a:xfrm>
              <a:off x="5416315" y="2566578"/>
              <a:ext cx="144016" cy="258719"/>
            </a:xfrm>
            <a:prstGeom prst="chevron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2" name="燕尾形 419"/>
            <p:cNvSpPr/>
            <p:nvPr/>
          </p:nvSpPr>
          <p:spPr>
            <a:xfrm>
              <a:off x="5590564" y="2566577"/>
              <a:ext cx="144016" cy="258719"/>
            </a:xfrm>
            <a:prstGeom prst="chevron">
              <a:avLst/>
            </a:prstGeom>
            <a:solidFill>
              <a:srgbClr val="FB510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5" name="组合 432"/>
          <p:cNvGrpSpPr/>
          <p:nvPr/>
        </p:nvGrpSpPr>
        <p:grpSpPr>
          <a:xfrm>
            <a:off x="1798719" y="1593561"/>
            <a:ext cx="1668741" cy="3672408"/>
            <a:chOff x="5904294" y="1120552"/>
            <a:chExt cx="1668741" cy="3672408"/>
          </a:xfrm>
        </p:grpSpPr>
        <p:sp>
          <p:nvSpPr>
            <p:cNvPr id="166" name="直角三角形 433"/>
            <p:cNvSpPr/>
            <p:nvPr/>
          </p:nvSpPr>
          <p:spPr>
            <a:xfrm>
              <a:off x="7488470" y="1120552"/>
              <a:ext cx="84565" cy="192578"/>
            </a:xfrm>
            <a:prstGeom prst="rtTriangle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67" name="组合 434"/>
            <p:cNvGrpSpPr/>
            <p:nvPr/>
          </p:nvGrpSpPr>
          <p:grpSpPr>
            <a:xfrm>
              <a:off x="5904294" y="1120552"/>
              <a:ext cx="1584176" cy="3672408"/>
              <a:chOff x="5904294" y="1120552"/>
              <a:chExt cx="1584176" cy="3672408"/>
            </a:xfrm>
          </p:grpSpPr>
          <p:sp>
            <p:nvSpPr>
              <p:cNvPr id="168" name="五边形 435"/>
              <p:cNvSpPr/>
              <p:nvPr/>
            </p:nvSpPr>
            <p:spPr>
              <a:xfrm rot="5400000">
                <a:off x="4860178" y="2164668"/>
                <a:ext cx="3672408" cy="1584176"/>
              </a:xfrm>
              <a:prstGeom prst="homePlate">
                <a:avLst/>
              </a:prstGeom>
              <a:gradFill flip="none" rotWithShape="1">
                <a:gsLst>
                  <a:gs pos="100000">
                    <a:srgbClr val="5DCEAF">
                      <a:lumMod val="60000"/>
                      <a:lumOff val="40000"/>
                    </a:srgbClr>
                  </a:gs>
                  <a:gs pos="0">
                    <a:srgbClr val="00A39E"/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TextBox 23"/>
              <p:cNvSpPr txBox="1"/>
              <p:nvPr/>
            </p:nvSpPr>
            <p:spPr>
              <a:xfrm>
                <a:off x="6455598" y="1293059"/>
                <a:ext cx="464487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72" name="组合 439"/>
          <p:cNvGrpSpPr/>
          <p:nvPr/>
        </p:nvGrpSpPr>
        <p:grpSpPr>
          <a:xfrm>
            <a:off x="3586374" y="3039586"/>
            <a:ext cx="318265" cy="258720"/>
            <a:chOff x="3252555" y="2566578"/>
            <a:chExt cx="318265" cy="258720"/>
          </a:xfrm>
        </p:grpSpPr>
        <p:sp>
          <p:nvSpPr>
            <p:cNvPr id="173" name="燕尾形 440"/>
            <p:cNvSpPr/>
            <p:nvPr/>
          </p:nvSpPr>
          <p:spPr>
            <a:xfrm>
              <a:off x="3252555" y="2566579"/>
              <a:ext cx="144016" cy="258719"/>
            </a:xfrm>
            <a:prstGeom prst="chevron">
              <a:avLst/>
            </a:prstGeom>
            <a:solidFill>
              <a:srgbClr val="1FA5A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" name="燕尾形 441"/>
            <p:cNvSpPr/>
            <p:nvPr/>
          </p:nvSpPr>
          <p:spPr>
            <a:xfrm>
              <a:off x="3426804" y="2566578"/>
              <a:ext cx="144016" cy="258719"/>
            </a:xfrm>
            <a:prstGeom prst="chevron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4201497" y="1591177"/>
            <a:ext cx="1881034" cy="3672408"/>
            <a:chOff x="4201497" y="1591177"/>
            <a:chExt cx="1881034" cy="3672408"/>
          </a:xfrm>
        </p:grpSpPr>
        <p:grpSp>
          <p:nvGrpSpPr>
            <p:cNvPr id="156" name="组合 423"/>
            <p:cNvGrpSpPr/>
            <p:nvPr/>
          </p:nvGrpSpPr>
          <p:grpSpPr>
            <a:xfrm>
              <a:off x="4201497" y="1591177"/>
              <a:ext cx="1668741" cy="3672408"/>
              <a:chOff x="3744054" y="1120552"/>
              <a:chExt cx="1668741" cy="3672408"/>
            </a:xfrm>
          </p:grpSpPr>
          <p:sp>
            <p:nvSpPr>
              <p:cNvPr id="157" name="直角三角形 424"/>
              <p:cNvSpPr/>
              <p:nvPr/>
            </p:nvSpPr>
            <p:spPr>
              <a:xfrm>
                <a:off x="5328230" y="1120552"/>
                <a:ext cx="84565" cy="192578"/>
              </a:xfrm>
              <a:prstGeom prst="rtTriangle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五边形 425"/>
              <p:cNvSpPr/>
              <p:nvPr/>
            </p:nvSpPr>
            <p:spPr>
              <a:xfrm rot="5400000">
                <a:off x="2699938" y="2164668"/>
                <a:ext cx="3672408" cy="1584176"/>
              </a:xfrm>
              <a:prstGeom prst="homePlate">
                <a:avLst/>
              </a:prstGeom>
              <a:gradFill flip="none" rotWithShape="1">
                <a:gsLst>
                  <a:gs pos="100000">
                    <a:srgbClr val="BED016"/>
                  </a:gs>
                  <a:gs pos="0">
                    <a:srgbClr val="8CA414"/>
                  </a:gs>
                </a:gsLst>
                <a:lin ang="10800000" scaled="1"/>
                <a:tileRect/>
              </a:gradFill>
              <a:ln w="63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6" name="TextBox 23"/>
            <p:cNvSpPr txBox="1"/>
            <p:nvPr/>
          </p:nvSpPr>
          <p:spPr>
            <a:xfrm>
              <a:off x="4736270" y="1830134"/>
              <a:ext cx="1346261" cy="66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509568" y="1591177"/>
            <a:ext cx="1920547" cy="3672408"/>
            <a:chOff x="6509568" y="1591177"/>
            <a:chExt cx="1920547" cy="3672408"/>
          </a:xfrm>
        </p:grpSpPr>
        <p:grpSp>
          <p:nvGrpSpPr>
            <p:cNvPr id="153" name="组合 420"/>
            <p:cNvGrpSpPr/>
            <p:nvPr/>
          </p:nvGrpSpPr>
          <p:grpSpPr>
            <a:xfrm>
              <a:off x="6509568" y="1591177"/>
              <a:ext cx="1668741" cy="3672408"/>
              <a:chOff x="1583814" y="1120552"/>
              <a:chExt cx="1668741" cy="3672408"/>
            </a:xfrm>
          </p:grpSpPr>
          <p:sp>
            <p:nvSpPr>
              <p:cNvPr id="154" name="直角三角形 421"/>
              <p:cNvSpPr/>
              <p:nvPr/>
            </p:nvSpPr>
            <p:spPr>
              <a:xfrm>
                <a:off x="3167990" y="1120552"/>
                <a:ext cx="84565" cy="192578"/>
              </a:xfrm>
              <a:prstGeom prst="rtTriangle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五边形 422"/>
              <p:cNvSpPr/>
              <p:nvPr/>
            </p:nvSpPr>
            <p:spPr>
              <a:xfrm rot="5400000">
                <a:off x="539698" y="2164668"/>
                <a:ext cx="3672408" cy="1584176"/>
              </a:xfrm>
              <a:prstGeom prst="homePlate">
                <a:avLst/>
              </a:prstGeom>
              <a:gradFill flip="none" rotWithShape="1">
                <a:gsLst>
                  <a:gs pos="100000">
                    <a:srgbClr val="FFC000"/>
                  </a:gs>
                  <a:gs pos="7000">
                    <a:srgbClr val="FB4B05"/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8" name="TextBox 23"/>
            <p:cNvSpPr txBox="1"/>
            <p:nvPr/>
          </p:nvSpPr>
          <p:spPr>
            <a:xfrm>
              <a:off x="7083854" y="1826851"/>
              <a:ext cx="1346261" cy="66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32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8731506" y="1593561"/>
            <a:ext cx="1885567" cy="3672408"/>
            <a:chOff x="8731506" y="1593561"/>
            <a:chExt cx="1885567" cy="3672408"/>
          </a:xfrm>
        </p:grpSpPr>
        <p:grpSp>
          <p:nvGrpSpPr>
            <p:cNvPr id="159" name="组合 426"/>
            <p:cNvGrpSpPr/>
            <p:nvPr/>
          </p:nvGrpSpPr>
          <p:grpSpPr>
            <a:xfrm>
              <a:off x="8731506" y="1593561"/>
              <a:ext cx="1668741" cy="3672408"/>
              <a:chOff x="5904294" y="1120552"/>
              <a:chExt cx="1668741" cy="3672408"/>
            </a:xfrm>
          </p:grpSpPr>
          <p:sp>
            <p:nvSpPr>
              <p:cNvPr id="160" name="直角三角形 427"/>
              <p:cNvSpPr/>
              <p:nvPr/>
            </p:nvSpPr>
            <p:spPr>
              <a:xfrm>
                <a:off x="7488470" y="1120552"/>
                <a:ext cx="84565" cy="192578"/>
              </a:xfrm>
              <a:prstGeom prst="rtTriangle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五边形 428"/>
              <p:cNvSpPr/>
              <p:nvPr/>
            </p:nvSpPr>
            <p:spPr>
              <a:xfrm rot="5400000">
                <a:off x="4860178" y="2164668"/>
                <a:ext cx="3672408" cy="1584176"/>
              </a:xfrm>
              <a:prstGeom prst="homePlate">
                <a:avLst/>
              </a:prstGeom>
              <a:gradFill flip="none" rotWithShape="1">
                <a:gsLst>
                  <a:gs pos="100000">
                    <a:srgbClr val="4BACC6">
                      <a:lumMod val="60000"/>
                      <a:lumOff val="40000"/>
                    </a:srgbClr>
                  </a:gs>
                  <a:gs pos="0">
                    <a:srgbClr val="4BACC6">
                      <a:lumMod val="75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0" name="TextBox 23"/>
            <p:cNvSpPr txBox="1"/>
            <p:nvPr/>
          </p:nvSpPr>
          <p:spPr>
            <a:xfrm>
              <a:off x="9270812" y="1829608"/>
              <a:ext cx="1346261" cy="66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32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02029" y="2380734"/>
            <a:ext cx="8531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cấu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tạo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64427" y="2380734"/>
            <a:ext cx="9590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xếp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, so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sánh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100.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3254" y="2432132"/>
            <a:ext cx="10952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chục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chữ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89182" y="2438156"/>
            <a:ext cx="9184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Lập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2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chữ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chữ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9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601" cy="9922213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4853" y="1206209"/>
            <a:ext cx="11480893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 CHƯỚNG NGẠI VẬT</a:t>
            </a: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24384000" cy="10058400"/>
            <a:chOff x="152400" y="158974"/>
            <a:chExt cx="24384000" cy="9861326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id="{A771E4F9-3621-4EF0-8FFB-115BC918F0F9}"/>
                </a:ext>
              </a:extLst>
            </p:cNvPr>
            <p:cNvGrpSpPr/>
            <p:nvPr/>
          </p:nvGrpSpPr>
          <p:grpSpPr>
            <a:xfrm>
              <a:off x="152400" y="158974"/>
              <a:ext cx="24384000" cy="6851394"/>
              <a:chOff x="-19812000" y="181103"/>
              <a:chExt cx="24384000" cy="685139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9812000" y="181103"/>
                <a:ext cx="12192000" cy="685139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620000" y="181103"/>
                <a:ext cx="12192000" cy="6851394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48" y="4530301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4630057"/>
            <a:ext cx="3524192" cy="2015669"/>
          </a:xfrm>
          <a:prstGeom prst="rect">
            <a:avLst/>
          </a:prstGeom>
        </p:spPr>
      </p:pic>
      <p:pic>
        <p:nvPicPr>
          <p:cNvPr id="11" name="Vào http://fb.com/nkpowerskills tải game miễn phí"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410021" y="5010098"/>
            <a:ext cx="1460165" cy="1512944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E5A76C7A-A89D-4CDB-9289-CD2378AFF3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 -3.33333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1 -2.59259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097DC5-6509-4DD6-B637-441CFEB84F5C}"/>
              </a:ext>
            </a:extLst>
          </p:cNvPr>
          <p:cNvSpPr txBox="1"/>
          <p:nvPr/>
        </p:nvSpPr>
        <p:spPr>
          <a:xfrm>
            <a:off x="849619" y="284173"/>
            <a:ext cx="3199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7B81C6-3E89-4723-90F2-31C1C9B9E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0" t="32347" r="62738" b="53263"/>
          <a:stretch/>
        </p:blipFill>
        <p:spPr>
          <a:xfrm>
            <a:off x="397844" y="1313927"/>
            <a:ext cx="2589196" cy="1813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637FF9-93D4-43EA-B18B-66D0DAE64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90" t="31860" r="30368" b="53262"/>
          <a:stretch/>
        </p:blipFill>
        <p:spPr>
          <a:xfrm>
            <a:off x="8613191" y="3517900"/>
            <a:ext cx="2868329" cy="19380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74386F-B7BB-43AF-9A2B-C9672F9D1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1" t="61333" r="61631" b="23088"/>
          <a:stretch/>
        </p:blipFill>
        <p:spPr>
          <a:xfrm>
            <a:off x="6201878" y="1229786"/>
            <a:ext cx="2752824" cy="18971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4072DA-5CE5-44A5-A850-D639FDB35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53" t="62034" r="28789" b="23087"/>
          <a:stretch/>
        </p:blipFill>
        <p:spPr>
          <a:xfrm>
            <a:off x="2987040" y="3515592"/>
            <a:ext cx="2868329" cy="18877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1BEF32-19AD-4375-8341-2353C9C3A709}"/>
              </a:ext>
            </a:extLst>
          </p:cNvPr>
          <p:cNvSpPr txBox="1"/>
          <p:nvPr/>
        </p:nvSpPr>
        <p:spPr>
          <a:xfrm>
            <a:off x="593483" y="3196363"/>
            <a:ext cx="248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= 30 + 5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722A4B-E568-499E-95DE-D102961F1EF2}"/>
              </a:ext>
            </a:extLst>
          </p:cNvPr>
          <p:cNvSpPr txBox="1"/>
          <p:nvPr/>
        </p:nvSpPr>
        <p:spPr>
          <a:xfrm>
            <a:off x="6466572" y="3126938"/>
            <a:ext cx="258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=        + 9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0D8DD5-CC47-4844-B893-649077A5514C}"/>
              </a:ext>
            </a:extLst>
          </p:cNvPr>
          <p:cNvSpPr txBox="1"/>
          <p:nvPr/>
        </p:nvSpPr>
        <p:spPr>
          <a:xfrm>
            <a:off x="3309485" y="5455954"/>
            <a:ext cx="199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= 60 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6D928B-2968-4958-A3AE-09E8111D52C9}"/>
              </a:ext>
            </a:extLst>
          </p:cNvPr>
          <p:cNvSpPr txBox="1"/>
          <p:nvPr/>
        </p:nvSpPr>
        <p:spPr>
          <a:xfrm>
            <a:off x="8818532" y="5403304"/>
            <a:ext cx="278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=         + 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776A298-343E-43FC-8068-0F8AD8C6E119}"/>
              </a:ext>
            </a:extLst>
          </p:cNvPr>
          <p:cNvSpPr/>
          <p:nvPr/>
        </p:nvSpPr>
        <p:spPr>
          <a:xfrm>
            <a:off x="5298887" y="5428569"/>
            <a:ext cx="606391" cy="5591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6A9270C-3E36-4897-A156-D414EB9A304C}"/>
              </a:ext>
            </a:extLst>
          </p:cNvPr>
          <p:cNvSpPr/>
          <p:nvPr/>
        </p:nvSpPr>
        <p:spPr>
          <a:xfrm>
            <a:off x="7501927" y="3141450"/>
            <a:ext cx="606391" cy="5591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D0021CA-930C-409A-84A6-39E537B1DC02}"/>
              </a:ext>
            </a:extLst>
          </p:cNvPr>
          <p:cNvSpPr/>
          <p:nvPr/>
        </p:nvSpPr>
        <p:spPr>
          <a:xfrm>
            <a:off x="9869486" y="5393981"/>
            <a:ext cx="705947" cy="5591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47C312B-9321-4E92-8186-391C97174E61}"/>
              </a:ext>
            </a:extLst>
          </p:cNvPr>
          <p:cNvSpPr/>
          <p:nvPr/>
        </p:nvSpPr>
        <p:spPr>
          <a:xfrm>
            <a:off x="11135497" y="5392873"/>
            <a:ext cx="606391" cy="5591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9CD71BA-FB7D-4CC7-9E64-C0B90F30B75A}"/>
              </a:ext>
            </a:extLst>
          </p:cNvPr>
          <p:cNvSpPr/>
          <p:nvPr/>
        </p:nvSpPr>
        <p:spPr>
          <a:xfrm>
            <a:off x="5279223" y="5474323"/>
            <a:ext cx="606391" cy="55912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E1D9A7C-8F76-4C1E-82B4-65A8BEAA4E39}"/>
              </a:ext>
            </a:extLst>
          </p:cNvPr>
          <p:cNvSpPr/>
          <p:nvPr/>
        </p:nvSpPr>
        <p:spPr>
          <a:xfrm>
            <a:off x="7285716" y="3130992"/>
            <a:ext cx="963209" cy="559127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640610A-A32A-4B0E-B47C-5DA877C0B626}"/>
              </a:ext>
            </a:extLst>
          </p:cNvPr>
          <p:cNvSpPr/>
          <p:nvPr/>
        </p:nvSpPr>
        <p:spPr>
          <a:xfrm>
            <a:off x="9771959" y="5392873"/>
            <a:ext cx="874734" cy="559127"/>
          </a:xfrm>
          <a:prstGeom prst="roundRect">
            <a:avLst>
              <a:gd name="adj" fmla="val 38065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B74DCE7-F6D3-4DB8-A311-22CD1F82C20D}"/>
              </a:ext>
            </a:extLst>
          </p:cNvPr>
          <p:cNvSpPr/>
          <p:nvPr/>
        </p:nvSpPr>
        <p:spPr>
          <a:xfrm>
            <a:off x="11010431" y="5428570"/>
            <a:ext cx="751121" cy="55912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8096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7025178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716" y="4446250"/>
            <a:ext cx="1654628" cy="1779879"/>
          </a:xfrm>
          <a:prstGeom prst="rect">
            <a:avLst/>
          </a:prstGeom>
        </p:spPr>
      </p:pic>
      <p:pic>
        <p:nvPicPr>
          <p:cNvPr id="11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314A2C00-3CD9-48A9-9802-D2A4541112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2690A13B-281C-4919-9EE7-38D6297EA868}"/>
              </a:ext>
            </a:extLst>
          </p:cNvPr>
          <p:cNvSpPr txBox="1"/>
          <p:nvPr/>
        </p:nvSpPr>
        <p:spPr>
          <a:xfrm>
            <a:off x="844757" y="275794"/>
            <a:ext cx="1082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4B66061-163B-453D-B17B-EEF7C242E29B}"/>
              </a:ext>
            </a:extLst>
          </p:cNvPr>
          <p:cNvSpPr txBox="1"/>
          <p:nvPr/>
        </p:nvSpPr>
        <p:spPr>
          <a:xfrm>
            <a:off x="844757" y="1058275"/>
            <a:ext cx="31502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5EEDA-005C-47B4-914E-C70526A8A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19" b="72130" l="29583" r="41667">
                        <a14:foregroundMark x1="31510" y1="58241" x2="33333" y2="56944"/>
                        <a14:foregroundMark x1="32760" y1="56019" x2="32760" y2="61204"/>
                        <a14:foregroundMark x1="34792" y1="54444" x2="36875" y2="56111"/>
                        <a14:foregroundMark x1="36771" y1="53796" x2="39948" y2="58056"/>
                        <a14:foregroundMark x1="39792" y1="54815" x2="40104" y2="57500"/>
                        <a14:foregroundMark x1="33802" y1="61019" x2="34063" y2="66296"/>
                        <a14:foregroundMark x1="34219" y1="67037" x2="38490" y2="66667"/>
                        <a14:foregroundMark x1="38958" y1="59074" x2="39844" y2="66019"/>
                        <a14:foregroundMark x1="36875" y1="53889" x2="35990" y2="55833"/>
                        <a14:foregroundMark x1="34427" y1="67593" x2="38750" y2="67130"/>
                      </a14:backgroundRemoval>
                    </a14:imgEffect>
                  </a14:imgLayer>
                </a14:imgProps>
              </a:ext>
            </a:extLst>
          </a:blip>
          <a:srcRect l="30313" t="50740" r="57291" b="29167"/>
          <a:stretch/>
        </p:blipFill>
        <p:spPr>
          <a:xfrm>
            <a:off x="780371" y="2531703"/>
            <a:ext cx="1308599" cy="1193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C9365F-FA51-447B-94D4-531099A86F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93" b="53796" l="37344" r="49740"/>
                    </a14:imgEffect>
                  </a14:imgLayer>
                </a14:imgProps>
              </a:ext>
            </a:extLst>
          </a:blip>
          <a:srcRect l="37603" t="32772" r="50001" b="47135"/>
          <a:stretch/>
        </p:blipFill>
        <p:spPr>
          <a:xfrm>
            <a:off x="2252063" y="2510845"/>
            <a:ext cx="1308599" cy="1193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61373-AD83-40FD-BACE-38185A501F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93" b="56019" l="52344" r="64271">
                        <a14:foregroundMark x1="53177" y1="44074" x2="54479" y2="46759"/>
                        <a14:foregroundMark x1="56823" y1="40093" x2="58438" y2="40370"/>
                        <a14:foregroundMark x1="61927" y1="42593" x2="61250" y2="45278"/>
                        <a14:foregroundMark x1="56250" y1="53241" x2="60313" y2="52500"/>
                      </a14:backgroundRemoval>
                    </a14:imgEffect>
                  </a14:imgLayer>
                </a14:imgProps>
              </a:ext>
            </a:extLst>
          </a:blip>
          <a:srcRect l="51664" t="36616" r="35940" b="43291"/>
          <a:stretch/>
        </p:blipFill>
        <p:spPr>
          <a:xfrm>
            <a:off x="4985690" y="2438188"/>
            <a:ext cx="1397638" cy="1274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7FD85D-E1C8-41C1-870F-683B60BA2C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30" b="73426" l="45625" r="56615">
                        <a14:foregroundMark x1="50573" y1="55185" x2="51563" y2="55926"/>
                        <a14:foregroundMark x1="47552" y1="57963" x2="48073" y2="61481"/>
                        <a14:foregroundMark x1="54688" y1="55741" x2="54896" y2="60463"/>
                        <a14:foregroundMark x1="50104" y1="68519" x2="54271" y2="67963"/>
                      </a14:backgroundRemoval>
                    </a14:imgEffect>
                  </a14:imgLayer>
                </a14:imgProps>
              </a:ext>
            </a:extLst>
          </a:blip>
          <a:srcRect l="45472" t="50000" r="42132" b="25193"/>
          <a:stretch/>
        </p:blipFill>
        <p:spPr>
          <a:xfrm>
            <a:off x="3624162" y="2380768"/>
            <a:ext cx="1397638" cy="1573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DCAFEA-74B1-4A76-B7FC-D5D7303F38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375" y1="35463" x2="45573" y2="34815"/>
                      </a14:backgroundRemoval>
                    </a14:imgEffect>
                  </a14:imgLayer>
                </a14:imgProps>
              </a:ext>
            </a:extLst>
          </a:blip>
          <a:srcRect l="27553" t="30280" r="31948" b="23404"/>
          <a:stretch/>
        </p:blipFill>
        <p:spPr>
          <a:xfrm>
            <a:off x="6862813" y="915937"/>
            <a:ext cx="4937760" cy="31763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206AFE-358C-4553-826D-3939E693FF7E}"/>
              </a:ext>
            </a:extLst>
          </p:cNvPr>
          <p:cNvCxnSpPr/>
          <p:nvPr/>
        </p:nvCxnSpPr>
        <p:spPr>
          <a:xfrm>
            <a:off x="987091" y="2427905"/>
            <a:ext cx="5594143" cy="0"/>
          </a:xfrm>
          <a:prstGeom prst="line">
            <a:avLst/>
          </a:prstGeom>
          <a:ln w="381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286958" y="2559245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3A56677-A679-46ED-A48B-E8E5E2CFBE14}"/>
              </a:ext>
            </a:extLst>
          </p:cNvPr>
          <p:cNvSpPr txBox="1"/>
          <p:nvPr/>
        </p:nvSpPr>
        <p:spPr>
          <a:xfrm>
            <a:off x="334807" y="4502062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F8E41434-09B7-416C-8ECD-BD1FB5E4D4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93" b="56019" l="52344" r="64271">
                        <a14:foregroundMark x1="53177" y1="44074" x2="54479" y2="46759"/>
                        <a14:foregroundMark x1="56823" y1="40093" x2="58438" y2="40370"/>
                        <a14:foregroundMark x1="61927" y1="42593" x2="61250" y2="45278"/>
                        <a14:foregroundMark x1="56250" y1="53241" x2="60313" y2="52500"/>
                      </a14:backgroundRemoval>
                    </a14:imgEffect>
                  </a14:imgLayer>
                </a14:imgProps>
              </a:ext>
            </a:extLst>
          </a:blip>
          <a:srcRect l="51664" t="36616" r="35940" b="43291"/>
          <a:stretch/>
        </p:blipFill>
        <p:spPr>
          <a:xfrm>
            <a:off x="835506" y="4249184"/>
            <a:ext cx="1397638" cy="127431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F06D2D3A-3883-43EF-B311-C862E27D51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30" b="73426" l="45625" r="56615">
                        <a14:foregroundMark x1="50573" y1="55185" x2="51563" y2="55926"/>
                        <a14:foregroundMark x1="47552" y1="57963" x2="48073" y2="61481"/>
                        <a14:foregroundMark x1="54688" y1="55741" x2="54896" y2="60463"/>
                        <a14:foregroundMark x1="50104" y1="68519" x2="54271" y2="67963"/>
                      </a14:backgroundRemoval>
                    </a14:imgEffect>
                  </a14:imgLayer>
                </a14:imgProps>
              </a:ext>
            </a:extLst>
          </a:blip>
          <a:srcRect l="45472" t="50000" r="42132" b="25193"/>
          <a:stretch/>
        </p:blipFill>
        <p:spPr>
          <a:xfrm>
            <a:off x="2237418" y="4096556"/>
            <a:ext cx="1397638" cy="157331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7E441C1-3862-489A-A6D6-F65E72B39D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93" b="53796" l="37344" r="49740"/>
                    </a14:imgEffect>
                  </a14:imgLayer>
                </a14:imgProps>
              </a:ext>
            </a:extLst>
          </a:blip>
          <a:srcRect l="37603" t="32772" r="50001" b="47135"/>
          <a:stretch/>
        </p:blipFill>
        <p:spPr>
          <a:xfrm>
            <a:off x="3723817" y="4246494"/>
            <a:ext cx="1308599" cy="119313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8F296E5-95AB-47BA-9C65-97B09E4FB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19" b="72130" l="29583" r="41667">
                        <a14:foregroundMark x1="31510" y1="58241" x2="33333" y2="56944"/>
                        <a14:foregroundMark x1="32760" y1="56019" x2="32760" y2="61204"/>
                        <a14:foregroundMark x1="34792" y1="54444" x2="36875" y2="56111"/>
                        <a14:foregroundMark x1="36771" y1="53796" x2="39948" y2="58056"/>
                        <a14:foregroundMark x1="39792" y1="54815" x2="40104" y2="57500"/>
                        <a14:foregroundMark x1="33802" y1="61019" x2="34063" y2="66296"/>
                        <a14:foregroundMark x1="34219" y1="67037" x2="38490" y2="66667"/>
                        <a14:foregroundMark x1="38958" y1="59074" x2="39844" y2="66019"/>
                        <a14:foregroundMark x1="36875" y1="53889" x2="35990" y2="55833"/>
                        <a14:foregroundMark x1="34427" y1="67593" x2="38750" y2="67130"/>
                      </a14:backgroundRemoval>
                    </a14:imgEffect>
                  </a14:imgLayer>
                </a14:imgProps>
              </a:ext>
            </a:extLst>
          </a:blip>
          <a:srcRect l="30313" t="50740" r="57291" b="29167"/>
          <a:stretch/>
        </p:blipFill>
        <p:spPr>
          <a:xfrm>
            <a:off x="5174384" y="4246581"/>
            <a:ext cx="1308599" cy="11931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345188" y="3616404"/>
            <a:ext cx="8762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14, 15, 19, 22.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334807" y="5449443"/>
            <a:ext cx="8762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22, 19, 15, 14.</a:t>
            </a:r>
          </a:p>
        </p:txBody>
      </p:sp>
    </p:spTree>
    <p:extLst>
      <p:ext uri="{BB962C8B-B14F-4D97-AF65-F5344CB8AC3E}">
        <p14:creationId xmlns:p14="http://schemas.microsoft.com/office/powerpoint/2010/main" val="39803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977886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3A6DE793-162D-4672-BF28-A643F095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49603" y="2715755"/>
            <a:ext cx="4052529" cy="2931897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337" y="4586514"/>
            <a:ext cx="1573225" cy="1633993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A7E6A3D8-5693-404E-891D-74D733CED5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1 -2.22222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D75ED-FA83-4A0F-A5A5-76CEAD85D167}"/>
              </a:ext>
            </a:extLst>
          </p:cNvPr>
          <p:cNvSpPr txBox="1"/>
          <p:nvPr/>
        </p:nvSpPr>
        <p:spPr>
          <a:xfrm>
            <a:off x="927714" y="286544"/>
            <a:ext cx="330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0484AC5C-F0AB-4C7A-AD11-8AB748C3D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29079"/>
              </p:ext>
            </p:extLst>
          </p:nvPr>
        </p:nvGraphicFramePr>
        <p:xfrm>
          <a:off x="996949" y="1194568"/>
          <a:ext cx="10198101" cy="54145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7255"/>
                  </a:ext>
                </a:extLst>
              </a:tr>
            </a:tbl>
          </a:graphicData>
        </a:graphic>
      </p:graphicFrame>
      <p:sp>
        <p:nvSpPr>
          <p:cNvPr id="6" name="MH_SubTitle_1">
            <a:extLst>
              <a:ext uri="{FF2B5EF4-FFF2-40B4-BE49-F238E27FC236}">
                <a16:creationId xmlns:a16="http://schemas.microsoft.com/office/drawing/2014/main" id="{6724C8B1-0747-4B31-B096-5D9598D9C2F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24447" y="3136738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SubTitle_1">
            <a:extLst>
              <a:ext uri="{FF2B5EF4-FFF2-40B4-BE49-F238E27FC236}">
                <a16:creationId xmlns:a16="http://schemas.microsoft.com/office/drawing/2014/main" id="{5F529731-DAA5-4221-819D-3AA02430DB5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92680" y="3136738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MH_SubTitle_1">
            <a:extLst>
              <a:ext uri="{FF2B5EF4-FFF2-40B4-BE49-F238E27FC236}">
                <a16:creationId xmlns:a16="http://schemas.microsoft.com/office/drawing/2014/main" id="{438DDFB7-FCB8-4351-AB6A-3D21E6CB30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24447" y="40279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MH_SubTitle_1">
            <a:extLst>
              <a:ext uri="{FF2B5EF4-FFF2-40B4-BE49-F238E27FC236}">
                <a16:creationId xmlns:a16="http://schemas.microsoft.com/office/drawing/2014/main" id="{BF729249-FD32-40FA-8DB8-97CEFBF2EE6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092680" y="40279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MH_SubTitle_1">
            <a:extLst>
              <a:ext uri="{FF2B5EF4-FFF2-40B4-BE49-F238E27FC236}">
                <a16:creationId xmlns:a16="http://schemas.microsoft.com/office/drawing/2014/main" id="{07A4ED3F-B802-450E-99DB-8A4A4554371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24447" y="49098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MH_SubTitle_1">
            <a:extLst>
              <a:ext uri="{FF2B5EF4-FFF2-40B4-BE49-F238E27FC236}">
                <a16:creationId xmlns:a16="http://schemas.microsoft.com/office/drawing/2014/main" id="{8180785B-C6A4-4914-9672-A9A579DEAAA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092680" y="49098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MH_SubTitle_1">
            <a:extLst>
              <a:ext uri="{FF2B5EF4-FFF2-40B4-BE49-F238E27FC236}">
                <a16:creationId xmlns:a16="http://schemas.microsoft.com/office/drawing/2014/main" id="{3697BCE1-6D74-44D7-BD8C-15163406A30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24447" y="5809301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MH_SubTitle_1">
            <a:extLst>
              <a:ext uri="{FF2B5EF4-FFF2-40B4-BE49-F238E27FC236}">
                <a16:creationId xmlns:a16="http://schemas.microsoft.com/office/drawing/2014/main" id="{B5C28CA6-F3DB-45AA-84E6-327DDC815DB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092680" y="5809301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71&quot;/&gt;&lt;/object&gt;&lt;object type=&quot;3&quot; unique_id=&quot;10006&quot;&gt;&lt;property id=&quot;20148&quot; value=&quot;5&quot;/&gt;&lt;property id=&quot;20300&quot; value=&quot;Slide 4&quot;/&gt;&lt;property id=&quot;20307&quot; value=&quot;286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99&quot;/&gt;&lt;/object&gt;&lt;object type=&quot;3&quot; unique_id=&quot;10009&quot;&gt;&lt;property id=&quot;20148&quot; value=&quot;5&quot;/&gt;&lt;property id=&quot;20300&quot; value=&quot;Slide 7&quot;/&gt;&lt;property id=&quot;20307&quot; value=&quot;256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98&quot;/&gt;&lt;/object&gt;&lt;object type=&quot;3&quot; unique_id=&quot;10013&quot;&gt;&lt;property id=&quot;20148&quot; value=&quot;5&quot;/&gt;&lt;property id=&quot;20300&quot; value=&quot;Slide 10&quot;/&gt;&lt;property id=&quot;20307&quot; value=&quot;257&quot;/&gt;&lt;/object&gt;&lt;object type=&quot;3&quot; unique_id=&quot;10014&quot;&gt;&lt;property id=&quot;20148&quot; value=&quot;5&quot;/&gt;&lt;property id=&quot;20300&quot; value=&quot;Slide 11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0&quot;/&gt;&lt;/object&gt;&lt;object type=&quot;3&quot; unique_id=&quot;10017&quot;&gt;&lt;property id=&quot;20148&quot; value=&quot;5&quot;/&gt;&lt;property id=&quot;20300&quot; value=&quot;Slide 15&quot;/&gt;&lt;property id=&quot;20307&quot; value=&quot;297&quot;/&gt;&lt;/object&gt;&lt;object type=&quot;3&quot; unique_id=&quot;10018&quot;&gt;&lt;property id=&quot;20148&quot; value=&quot;5&quot;/&gt;&lt;property id=&quot;20300&quot; value=&quot;Slide 16&quot;/&gt;&lt;property id=&quot;20307&quot; value=&quot;258&quot;/&gt;&lt;/object&gt;&lt;object type=&quot;3&quot; unique_id=&quot;10019&quot;&gt;&lt;property id=&quot;20148&quot; value=&quot;5&quot;/&gt;&lt;property id=&quot;20300&quot; value=&quot;Slide 17&quot;/&gt;&lt;property id=&quot;20307&quot; value=&quot;265&quot;/&gt;&lt;/object&gt;&lt;object type=&quot;3&quot; unique_id=&quot;10020&quot;&gt;&lt;property id=&quot;20148&quot; value=&quot;5&quot;/&gt;&lt;property id=&quot;20300&quot; value=&quot;Slide 18&quot;/&gt;&lt;property id=&quot;20307&quot; value=&quot;294&quot;/&gt;&lt;/object&gt;&lt;object type=&quot;3&quot; unique_id=&quot;10021&quot;&gt;&lt;property id=&quot;20148&quot; value=&quot;5&quot;/&gt;&lt;property id=&quot;20300&quot; value=&quot;Slide 19&quot;/&gt;&lt;property id=&quot;20307&quot; value=&quot;25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66&quot;/&gt;&lt;/object&gt;&lt;object type=&quot;3&quot; unique_id=&quot;10024&quot;&gt;&lt;property id=&quot;20148&quot; value=&quot;5&quot;/&gt;&lt;property id=&quot;20300&quot; value=&quot;Slide 24&quot;/&gt;&lt;property id=&quot;20307&quot; value=&quot;292&quot;/&gt;&lt;/object&gt;&lt;object type=&quot;3&quot; unique_id=&quot;10025&quot;&gt;&lt;property id=&quot;20148&quot; value=&quot;5&quot;/&gt;&lt;property id=&quot;20300&quot; value=&quot;Slide 25&quot;/&gt;&lt;property id=&quot;20307&quot; value=&quot;296&quot;/&gt;&lt;/object&gt;&lt;object type=&quot;3&quot; unique_id=&quot;10027&quot;&gt;&lt;property id=&quot;20148&quot; value=&quot;5&quot;/&gt;&lt;property id=&quot;20300&quot; value=&quot;Slide 27&quot;/&gt;&lt;property id=&quot;20307&quot; value=&quot;301&quot;/&gt;&lt;/object&gt;&lt;object type=&quot;3&quot; unique_id=&quot;10392&quot;&gt;&lt;property id=&quot;20148&quot; value=&quot;5&quot;/&gt;&lt;property id=&quot;20300&quot; value=&quot;Slide 3&quot;/&gt;&lt;property id=&quot;20307&quot; value=&quot;304&quot;/&gt;&lt;/object&gt;&lt;object type=&quot;3&quot; unique_id=&quot;10393&quot;&gt;&lt;property id=&quot;20148&quot; value=&quot;5&quot;/&gt;&lt;property id=&quot;20300&quot; value=&quot;Slide 22&quot;/&gt;&lt;property id=&quot;20307&quot; value=&quot;302&quot;/&gt;&lt;/object&gt;&lt;object type=&quot;3&quot; unique_id=&quot;10394&quot;&gt;&lt;property id=&quot;20148&quot; value=&quot;5&quot;/&gt;&lt;property id=&quot;20300&quot; value=&quot;Slide 23&quot;/&gt;&lt;property id=&quot;20307&quot; value=&quot;303&quot;/&gt;&lt;/object&gt;&lt;object type=&quot;3&quot; unique_id=&quot;11132&quot;&gt;&lt;property id=&quot;20148&quot; value=&quot;5&quot;/&gt;&lt;property id=&quot;20300&quot; value=&quot;Slide 13&quot;/&gt;&lt;property id=&quot;20307&quot; value=&quot;305&quot;/&gt;&lt;/object&gt;&lt;object type=&quot;3&quot; unique_id=&quot;11133&quot;&gt;&lt;property id=&quot;20148&quot; value=&quot;5&quot;/&gt;&lt;property id=&quot;20300&quot; value=&quot;Slide 26&quot;/&gt;&lt;property id=&quot;20307&quot; value=&quot;30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255</Words>
  <Application>Microsoft Office PowerPoint</Application>
  <PresentationFormat>Widescreen</PresentationFormat>
  <Paragraphs>64</Paragraphs>
  <Slides>13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Nguyễn Thu Hường</cp:lastModifiedBy>
  <cp:revision>206</cp:revision>
  <dcterms:created xsi:type="dcterms:W3CDTF">2020-07-28T08:39:47Z</dcterms:created>
  <dcterms:modified xsi:type="dcterms:W3CDTF">2021-09-03T11:30:00Z</dcterms:modified>
</cp:coreProperties>
</file>