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7" r:id="rId3"/>
    <p:sldId id="304" r:id="rId4"/>
    <p:sldId id="305" r:id="rId5"/>
    <p:sldId id="256" r:id="rId6"/>
    <p:sldId id="303" r:id="rId7"/>
    <p:sldId id="306" r:id="rId8"/>
    <p:sldId id="307" r:id="rId9"/>
    <p:sldId id="309" r:id="rId10"/>
    <p:sldId id="308" r:id="rId11"/>
    <p:sldId id="285" r:id="rId12"/>
    <p:sldId id="316" r:id="rId13"/>
    <p:sldId id="310" r:id="rId14"/>
    <p:sldId id="279" r:id="rId15"/>
    <p:sldId id="280" r:id="rId16"/>
    <p:sldId id="311" r:id="rId17"/>
    <p:sldId id="290" r:id="rId18"/>
    <p:sldId id="312" r:id="rId19"/>
    <p:sldId id="313" r:id="rId20"/>
    <p:sldId id="314" r:id="rId21"/>
    <p:sldId id="315" r:id="rId22"/>
    <p:sldId id="302" r:id="rId23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8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7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6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6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06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4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7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0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2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3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4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8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2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2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9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3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4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0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1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8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4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7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9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9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9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9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7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7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0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9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5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8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6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3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9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5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8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87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0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86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6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06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75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57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87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6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6" r:id="rId8"/>
    <p:sldLayoutId id="214748372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20" r:id="rId61"/>
    <p:sldLayoutId id="2147483721" r:id="rId62"/>
    <p:sldLayoutId id="2147483722" r:id="rId63"/>
    <p:sldLayoutId id="2147483723" r:id="rId64"/>
    <p:sldLayoutId id="2147483724" r:id="rId6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microsoft.com/office/2007/relationships/hdphoto" Target="../media/hdphoto1.wdp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4.gi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690" y="663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4443" y="1108056"/>
            <a:ext cx="43396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endParaRPr lang="vi-VN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hát: Em yêu hòa bình - Âm nhạc - Nguyễn Lương Hùng - Website của Trường  Tiểu học Đoàn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6" y="224852"/>
            <a:ext cx="5774037" cy="4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óc Nhí - doc tin - Họa sĩ nhí - Đọc tin - Vẽ bạn Bồ câu hiền hòa - Họa sĩ  nhí - Đọc tin - Vẽ bạn Bồ câu hiền hò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0" y="224850"/>
            <a:ext cx="2945567" cy="47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164" y="245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108630" y="2720133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§ồ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2254737" y="2555558"/>
            <a:ext cx="285750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8014914" y="1999413"/>
            <a:ext cx="4973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397997" y="1901998"/>
            <a:ext cx="6621890" cy="645431"/>
            <a:chOff x="1397997" y="1901998"/>
            <a:chExt cx="6621890" cy="645431"/>
          </a:xfrm>
        </p:grpSpPr>
        <p:grpSp>
          <p:nvGrpSpPr>
            <p:cNvPr id="20" name="Group 19"/>
            <p:cNvGrpSpPr/>
            <p:nvPr/>
          </p:nvGrpSpPr>
          <p:grpSpPr>
            <a:xfrm>
              <a:off x="1507269" y="1999413"/>
              <a:ext cx="6512618" cy="457200"/>
              <a:chOff x="1596891" y="2415209"/>
              <a:chExt cx="8683491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600200" y="24152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03515" y="25676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96891" y="27200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00206" y="28724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03521" y="30248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Nhạc Lý Cơ Bản – Bài 4: Cao độ (pitch), khóa sol (treble clef) và nốt nhạc  trên khuôn nhạc (note on the stave) - ADAM MUZIC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353" l="9647" r="8964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97" y="1901998"/>
              <a:ext cx="645432" cy="645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5" name="Group 2054"/>
          <p:cNvGrpSpPr/>
          <p:nvPr/>
        </p:nvGrpSpPr>
        <p:grpSpPr>
          <a:xfrm>
            <a:off x="2302954" y="2170863"/>
            <a:ext cx="204962" cy="427759"/>
            <a:chOff x="2657805" y="3253409"/>
            <a:chExt cx="273282" cy="570345"/>
          </a:xfrm>
          <a:noFill/>
        </p:grpSpPr>
        <p:sp>
          <p:nvSpPr>
            <p:cNvPr id="2051" name="Oval 2050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4" name="Straight Connector 2053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98354" y="2075613"/>
            <a:ext cx="204962" cy="427759"/>
            <a:chOff x="2657805" y="3253409"/>
            <a:chExt cx="273282" cy="570345"/>
          </a:xfrm>
        </p:grpSpPr>
        <p:sp>
          <p:nvSpPr>
            <p:cNvPr id="42" name="Oval 41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931854" y="1956551"/>
            <a:ext cx="204962" cy="427759"/>
            <a:chOff x="2657805" y="3253409"/>
            <a:chExt cx="273282" cy="570345"/>
          </a:xfrm>
        </p:grpSpPr>
        <p:sp>
          <p:nvSpPr>
            <p:cNvPr id="45" name="Oval 44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51104" y="1899401"/>
            <a:ext cx="204962" cy="427759"/>
            <a:chOff x="2657805" y="3253409"/>
            <a:chExt cx="273282" cy="570345"/>
          </a:xfrm>
        </p:grpSpPr>
        <p:sp>
          <p:nvSpPr>
            <p:cNvPr id="48" name="Oval 47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3399586" y="27261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Mi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48293" y="2724951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Son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29061" y="27237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La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4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2"/>
    </mc:Choice>
    <mc:Fallback xmlns="">
      <p:transition spd="slow" advTm="2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 animBg="1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108630" y="2720133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§ồ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2254737" y="2555558"/>
            <a:ext cx="285750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8014914" y="1999413"/>
            <a:ext cx="4973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397997" y="1901998"/>
            <a:ext cx="6621890" cy="645431"/>
            <a:chOff x="1397997" y="1901998"/>
            <a:chExt cx="6621890" cy="645431"/>
          </a:xfrm>
        </p:grpSpPr>
        <p:grpSp>
          <p:nvGrpSpPr>
            <p:cNvPr id="20" name="Group 19"/>
            <p:cNvGrpSpPr/>
            <p:nvPr/>
          </p:nvGrpSpPr>
          <p:grpSpPr>
            <a:xfrm>
              <a:off x="1507269" y="1999413"/>
              <a:ext cx="6512618" cy="457200"/>
              <a:chOff x="1596891" y="2415209"/>
              <a:chExt cx="8683491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600200" y="24152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03515" y="25676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96891" y="27200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00206" y="28724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03521" y="30248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Nhạc Lý Cơ Bản – Bài 4: Cao độ (pitch), khóa sol (treble clef) và nốt nhạc  trên khuôn nhạc (note on the stave) - ADAM MUZIC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353" l="9647" r="8964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97" y="1901998"/>
              <a:ext cx="645432" cy="645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5" name="Group 2054"/>
          <p:cNvGrpSpPr/>
          <p:nvPr/>
        </p:nvGrpSpPr>
        <p:grpSpPr>
          <a:xfrm>
            <a:off x="2302954" y="2170863"/>
            <a:ext cx="204962" cy="427759"/>
            <a:chOff x="2657805" y="3253409"/>
            <a:chExt cx="273282" cy="570345"/>
          </a:xfrm>
          <a:noFill/>
        </p:grpSpPr>
        <p:sp>
          <p:nvSpPr>
            <p:cNvPr id="2051" name="Oval 2050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4" name="Straight Connector 2053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98354" y="2075613"/>
            <a:ext cx="204962" cy="427759"/>
            <a:chOff x="2657805" y="3253409"/>
            <a:chExt cx="273282" cy="570345"/>
          </a:xfrm>
        </p:grpSpPr>
        <p:sp>
          <p:nvSpPr>
            <p:cNvPr id="42" name="Oval 41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931854" y="1956551"/>
            <a:ext cx="204962" cy="427759"/>
            <a:chOff x="2657805" y="3253409"/>
            <a:chExt cx="273282" cy="570345"/>
          </a:xfrm>
        </p:grpSpPr>
        <p:sp>
          <p:nvSpPr>
            <p:cNvPr id="45" name="Oval 44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51104" y="1899401"/>
            <a:ext cx="204962" cy="427759"/>
            <a:chOff x="2657805" y="3253409"/>
            <a:chExt cx="273282" cy="570345"/>
          </a:xfrm>
        </p:grpSpPr>
        <p:sp>
          <p:nvSpPr>
            <p:cNvPr id="48" name="Oval 47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3399586" y="27261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Mi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48293" y="2724951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Son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29061" y="27237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La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2"/>
    </mc:Choice>
    <mc:Fallback xmlns="">
      <p:transition spd="slow" advTm="2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9" grpId="0" animBg="1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320" y="1868547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69" name="Oval 6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2164092" y="187056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99" name="Oval 9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724525" y="186334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2" name="Oval 101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88" y="2003995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3726192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5" name="Oval 104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4285719" y="186739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8" name="Oval 10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4856638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1" name="Oval 11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5860686" y="1862473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4" name="Oval 11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03" y="2011609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Group 116"/>
          <p:cNvGrpSpPr/>
          <p:nvPr/>
        </p:nvGrpSpPr>
        <p:grpSpPr>
          <a:xfrm>
            <a:off x="6465568" y="1869128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8" name="Oval 11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7079179" y="1861905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1" name="Oval 12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7653782" y="1861032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4" name="Oval 12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8221287" y="187200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7" name="Oval 126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53" y="1986940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9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320" y="1868547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69" name="Oval 6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2164092" y="187056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99" name="Oval 9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724525" y="186334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2" name="Oval 101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88" y="2003995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3726192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5" name="Oval 104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4285719" y="186739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8" name="Oval 10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4856638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1" name="Oval 11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5860686" y="1862473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4" name="Oval 11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03" y="2011609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Group 116"/>
          <p:cNvGrpSpPr/>
          <p:nvPr/>
        </p:nvGrpSpPr>
        <p:grpSpPr>
          <a:xfrm>
            <a:off x="6465568" y="1869128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8" name="Oval 11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7079179" y="1861905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1" name="Oval 12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7653782" y="1861032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4" name="Oval 12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8221287" y="187200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7" name="Oval 126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53" y="1986940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9717" y="792480"/>
            <a:ext cx="524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tấu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7"/>
    </mc:Choice>
    <mc:Fallback xmlns="">
      <p:transition spd="slow" advTm="1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7780670" y="389225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9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0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0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11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1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129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" y="301845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58"/>
          <p:cNvGrpSpPr>
            <a:grpSpLocks/>
          </p:cNvGrpSpPr>
          <p:nvPr/>
        </p:nvGrpSpPr>
        <p:grpSpPr bwMode="auto">
          <a:xfrm>
            <a:off x="993893" y="3463474"/>
            <a:ext cx="171450" cy="400050"/>
            <a:chOff x="2653" y="1440"/>
            <a:chExt cx="137" cy="374"/>
          </a:xfrm>
        </p:grpSpPr>
        <p:sp>
          <p:nvSpPr>
            <p:cNvPr id="1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58"/>
          <p:cNvGrpSpPr>
            <a:grpSpLocks/>
          </p:cNvGrpSpPr>
          <p:nvPr/>
        </p:nvGrpSpPr>
        <p:grpSpPr bwMode="auto">
          <a:xfrm>
            <a:off x="1688878" y="3263449"/>
            <a:ext cx="171450" cy="400050"/>
            <a:chOff x="2653" y="1440"/>
            <a:chExt cx="137" cy="374"/>
          </a:xfrm>
        </p:grpSpPr>
        <p:sp>
          <p:nvSpPr>
            <p:cNvPr id="1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58"/>
          <p:cNvGrpSpPr>
            <a:grpSpLocks/>
          </p:cNvGrpSpPr>
          <p:nvPr/>
        </p:nvGrpSpPr>
        <p:grpSpPr bwMode="auto">
          <a:xfrm>
            <a:off x="2344679" y="3180782"/>
            <a:ext cx="171450" cy="400050"/>
            <a:chOff x="2653" y="1440"/>
            <a:chExt cx="137" cy="374"/>
          </a:xfrm>
        </p:grpSpPr>
        <p:sp>
          <p:nvSpPr>
            <p:cNvPr id="14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58"/>
          <p:cNvGrpSpPr>
            <a:grpSpLocks/>
          </p:cNvGrpSpPr>
          <p:nvPr/>
        </p:nvGrpSpPr>
        <p:grpSpPr bwMode="auto">
          <a:xfrm>
            <a:off x="3493040" y="3180013"/>
            <a:ext cx="171450" cy="400050"/>
            <a:chOff x="2653" y="1440"/>
            <a:chExt cx="137" cy="374"/>
          </a:xfrm>
        </p:grpSpPr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8"/>
          <p:cNvGrpSpPr>
            <a:grpSpLocks/>
          </p:cNvGrpSpPr>
          <p:nvPr/>
        </p:nvGrpSpPr>
        <p:grpSpPr bwMode="auto">
          <a:xfrm>
            <a:off x="4061926" y="3254740"/>
            <a:ext cx="171450" cy="400050"/>
            <a:chOff x="2653" y="1440"/>
            <a:chExt cx="137" cy="374"/>
          </a:xfrm>
        </p:grpSpPr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58"/>
          <p:cNvGrpSpPr>
            <a:grpSpLocks/>
          </p:cNvGrpSpPr>
          <p:nvPr/>
        </p:nvGrpSpPr>
        <p:grpSpPr bwMode="auto">
          <a:xfrm>
            <a:off x="4568573" y="3457815"/>
            <a:ext cx="171450" cy="400050"/>
            <a:chOff x="2653" y="1440"/>
            <a:chExt cx="137" cy="374"/>
          </a:xfrm>
        </p:grpSpPr>
        <p:sp>
          <p:nvSpPr>
            <p:cNvPr id="15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" name="Group 58"/>
          <p:cNvGrpSpPr>
            <a:grpSpLocks/>
          </p:cNvGrpSpPr>
          <p:nvPr/>
        </p:nvGrpSpPr>
        <p:grpSpPr bwMode="auto">
          <a:xfrm>
            <a:off x="5335256" y="3446056"/>
            <a:ext cx="171450" cy="400050"/>
            <a:chOff x="2653" y="1440"/>
            <a:chExt cx="137" cy="374"/>
          </a:xfrm>
        </p:grpSpPr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58"/>
          <p:cNvGrpSpPr>
            <a:grpSpLocks/>
          </p:cNvGrpSpPr>
          <p:nvPr/>
        </p:nvGrpSpPr>
        <p:grpSpPr bwMode="auto">
          <a:xfrm>
            <a:off x="5998271" y="3263391"/>
            <a:ext cx="171450" cy="400050"/>
            <a:chOff x="2653" y="1440"/>
            <a:chExt cx="137" cy="374"/>
          </a:xfrm>
        </p:grpSpPr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8"/>
          <p:cNvGrpSpPr>
            <a:grpSpLocks/>
          </p:cNvGrpSpPr>
          <p:nvPr/>
        </p:nvGrpSpPr>
        <p:grpSpPr bwMode="auto">
          <a:xfrm>
            <a:off x="6672935" y="3172015"/>
            <a:ext cx="171450" cy="400050"/>
            <a:chOff x="2653" y="1440"/>
            <a:chExt cx="137" cy="374"/>
          </a:xfrm>
        </p:grpSpPr>
        <p:sp>
          <p:nvSpPr>
            <p:cNvPr id="16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8"/>
          <p:cNvGrpSpPr>
            <a:grpSpLocks/>
          </p:cNvGrpSpPr>
          <p:nvPr/>
        </p:nvGrpSpPr>
        <p:grpSpPr bwMode="auto">
          <a:xfrm>
            <a:off x="7344059" y="3254997"/>
            <a:ext cx="171450" cy="400050"/>
            <a:chOff x="2653" y="1440"/>
            <a:chExt cx="137" cy="374"/>
          </a:xfrm>
        </p:grpSpPr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58"/>
          <p:cNvGrpSpPr>
            <a:grpSpLocks/>
          </p:cNvGrpSpPr>
          <p:nvPr/>
        </p:nvGrpSpPr>
        <p:grpSpPr bwMode="auto">
          <a:xfrm>
            <a:off x="7885445" y="3540338"/>
            <a:ext cx="171450" cy="400050"/>
            <a:chOff x="2653" y="1440"/>
            <a:chExt cx="137" cy="374"/>
          </a:xfrm>
        </p:grpSpPr>
        <p:sp>
          <p:nvSpPr>
            <p:cNvPr id="16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2853832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1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9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2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2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2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3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3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3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4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pic>
        <p:nvPicPr>
          <p:cNvPr id="4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08" y="15098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1081" y="557349"/>
            <a:ext cx="331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5"/>
    </mc:Choice>
    <mc:Fallback xmlns="">
      <p:transition spd="slow" advTm="2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6" y="204309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965558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817356" y="2516390"/>
            <a:ext cx="171450" cy="400050"/>
            <a:chOff x="2653" y="1440"/>
            <a:chExt cx="137" cy="374"/>
          </a:xfrm>
        </p:grpSpPr>
        <p:sp>
          <p:nvSpPr>
            <p:cNvPr id="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1384418" y="2316365"/>
            <a:ext cx="171450" cy="400050"/>
            <a:chOff x="2653" y="1440"/>
            <a:chExt cx="137" cy="374"/>
          </a:xfrm>
        </p:grpSpPr>
        <p:sp>
          <p:nvSpPr>
            <p:cNvPr id="1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1938450" y="2176698"/>
            <a:ext cx="171450" cy="400050"/>
            <a:chOff x="2653" y="1440"/>
            <a:chExt cx="137" cy="374"/>
          </a:xfrm>
        </p:grpSpPr>
        <p:sp>
          <p:nvSpPr>
            <p:cNvPr id="1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8"/>
          <p:cNvGrpSpPr>
            <a:grpSpLocks/>
          </p:cNvGrpSpPr>
          <p:nvPr/>
        </p:nvGrpSpPr>
        <p:grpSpPr bwMode="auto">
          <a:xfrm>
            <a:off x="2787858" y="2199267"/>
            <a:ext cx="171450" cy="400050"/>
            <a:chOff x="2653" y="1440"/>
            <a:chExt cx="137" cy="374"/>
          </a:xfrm>
        </p:grpSpPr>
        <p:sp>
          <p:nvSpPr>
            <p:cNvPr id="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8"/>
          <p:cNvGrpSpPr>
            <a:grpSpLocks/>
          </p:cNvGrpSpPr>
          <p:nvPr/>
        </p:nvGrpSpPr>
        <p:grpSpPr bwMode="auto">
          <a:xfrm>
            <a:off x="3290498" y="2301870"/>
            <a:ext cx="171450" cy="400050"/>
            <a:chOff x="2653" y="1440"/>
            <a:chExt cx="137" cy="374"/>
          </a:xfrm>
        </p:grpSpPr>
        <p:sp>
          <p:nvSpPr>
            <p:cNvPr id="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58"/>
          <p:cNvGrpSpPr>
            <a:grpSpLocks/>
          </p:cNvGrpSpPr>
          <p:nvPr/>
        </p:nvGrpSpPr>
        <p:grpSpPr bwMode="auto">
          <a:xfrm>
            <a:off x="3798053" y="2480821"/>
            <a:ext cx="171450" cy="400050"/>
            <a:chOff x="2653" y="1440"/>
            <a:chExt cx="137" cy="374"/>
          </a:xfrm>
        </p:grpSpPr>
        <p:sp>
          <p:nvSpPr>
            <p:cNvPr id="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4650073" y="2528613"/>
            <a:ext cx="171450" cy="400050"/>
            <a:chOff x="2653" y="1440"/>
            <a:chExt cx="137" cy="374"/>
          </a:xfrm>
        </p:grpSpPr>
        <p:sp>
          <p:nvSpPr>
            <p:cNvPr id="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12" y="21899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95" y="2199267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89" y="224607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58"/>
          <p:cNvGrpSpPr>
            <a:grpSpLocks/>
          </p:cNvGrpSpPr>
          <p:nvPr/>
        </p:nvGrpSpPr>
        <p:grpSpPr bwMode="auto">
          <a:xfrm>
            <a:off x="5299229" y="2316365"/>
            <a:ext cx="171450" cy="400050"/>
            <a:chOff x="2653" y="1440"/>
            <a:chExt cx="137" cy="374"/>
          </a:xfrm>
        </p:grpSpPr>
        <p:sp>
          <p:nvSpPr>
            <p:cNvPr id="32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58"/>
          <p:cNvGrpSpPr>
            <a:grpSpLocks/>
          </p:cNvGrpSpPr>
          <p:nvPr/>
        </p:nvGrpSpPr>
        <p:grpSpPr bwMode="auto">
          <a:xfrm>
            <a:off x="6084535" y="2199412"/>
            <a:ext cx="171450" cy="400050"/>
            <a:chOff x="2653" y="1440"/>
            <a:chExt cx="137" cy="374"/>
          </a:xfrm>
        </p:grpSpPr>
        <p:sp>
          <p:nvSpPr>
            <p:cNvPr id="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58"/>
          <p:cNvGrpSpPr>
            <a:grpSpLocks/>
          </p:cNvGrpSpPr>
          <p:nvPr/>
        </p:nvGrpSpPr>
        <p:grpSpPr bwMode="auto">
          <a:xfrm>
            <a:off x="6685427" y="2320781"/>
            <a:ext cx="171450" cy="400050"/>
            <a:chOff x="2653" y="1440"/>
            <a:chExt cx="137" cy="374"/>
          </a:xfrm>
        </p:grpSpPr>
        <p:sp>
          <p:nvSpPr>
            <p:cNvPr id="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grpSp>
        <p:nvGrpSpPr>
          <p:cNvPr id="44" name="Group 58"/>
          <p:cNvGrpSpPr>
            <a:grpSpLocks/>
          </p:cNvGrpSpPr>
          <p:nvPr/>
        </p:nvGrpSpPr>
        <p:grpSpPr bwMode="auto">
          <a:xfrm>
            <a:off x="7371963" y="2615597"/>
            <a:ext cx="171450" cy="400050"/>
            <a:chOff x="2653" y="1440"/>
            <a:chExt cx="137" cy="374"/>
          </a:xfrm>
        </p:grpSpPr>
        <p:sp>
          <p:nvSpPr>
            <p:cNvPr id="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Line 162"/>
          <p:cNvSpPr>
            <a:spLocks noChangeShapeType="1"/>
          </p:cNvSpPr>
          <p:nvPr/>
        </p:nvSpPr>
        <p:spPr bwMode="auto">
          <a:xfrm>
            <a:off x="7241601" y="295283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7771" y="766354"/>
            <a:ext cx="395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1"/>
    </mc:Choice>
    <mc:Fallback xmlns="">
      <p:transition spd="slow" advTm="2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7780670" y="389225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9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0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0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11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1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129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" y="301845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58"/>
          <p:cNvGrpSpPr>
            <a:grpSpLocks/>
          </p:cNvGrpSpPr>
          <p:nvPr/>
        </p:nvGrpSpPr>
        <p:grpSpPr bwMode="auto">
          <a:xfrm>
            <a:off x="993893" y="3463474"/>
            <a:ext cx="171450" cy="400050"/>
            <a:chOff x="2653" y="1440"/>
            <a:chExt cx="137" cy="374"/>
          </a:xfrm>
        </p:grpSpPr>
        <p:sp>
          <p:nvSpPr>
            <p:cNvPr id="1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58"/>
          <p:cNvGrpSpPr>
            <a:grpSpLocks/>
          </p:cNvGrpSpPr>
          <p:nvPr/>
        </p:nvGrpSpPr>
        <p:grpSpPr bwMode="auto">
          <a:xfrm>
            <a:off x="1688878" y="3263449"/>
            <a:ext cx="171450" cy="400050"/>
            <a:chOff x="2653" y="1440"/>
            <a:chExt cx="137" cy="374"/>
          </a:xfrm>
        </p:grpSpPr>
        <p:sp>
          <p:nvSpPr>
            <p:cNvPr id="1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58"/>
          <p:cNvGrpSpPr>
            <a:grpSpLocks/>
          </p:cNvGrpSpPr>
          <p:nvPr/>
        </p:nvGrpSpPr>
        <p:grpSpPr bwMode="auto">
          <a:xfrm>
            <a:off x="2344679" y="3180782"/>
            <a:ext cx="171450" cy="400050"/>
            <a:chOff x="2653" y="1440"/>
            <a:chExt cx="137" cy="374"/>
          </a:xfrm>
        </p:grpSpPr>
        <p:sp>
          <p:nvSpPr>
            <p:cNvPr id="14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58"/>
          <p:cNvGrpSpPr>
            <a:grpSpLocks/>
          </p:cNvGrpSpPr>
          <p:nvPr/>
        </p:nvGrpSpPr>
        <p:grpSpPr bwMode="auto">
          <a:xfrm>
            <a:off x="3493040" y="3180013"/>
            <a:ext cx="171450" cy="400050"/>
            <a:chOff x="2653" y="1440"/>
            <a:chExt cx="137" cy="374"/>
          </a:xfrm>
        </p:grpSpPr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8"/>
          <p:cNvGrpSpPr>
            <a:grpSpLocks/>
          </p:cNvGrpSpPr>
          <p:nvPr/>
        </p:nvGrpSpPr>
        <p:grpSpPr bwMode="auto">
          <a:xfrm>
            <a:off x="4061926" y="3254740"/>
            <a:ext cx="171450" cy="400050"/>
            <a:chOff x="2653" y="1440"/>
            <a:chExt cx="137" cy="374"/>
          </a:xfrm>
        </p:grpSpPr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58"/>
          <p:cNvGrpSpPr>
            <a:grpSpLocks/>
          </p:cNvGrpSpPr>
          <p:nvPr/>
        </p:nvGrpSpPr>
        <p:grpSpPr bwMode="auto">
          <a:xfrm>
            <a:off x="4568573" y="3457815"/>
            <a:ext cx="171450" cy="400050"/>
            <a:chOff x="2653" y="1440"/>
            <a:chExt cx="137" cy="374"/>
          </a:xfrm>
        </p:grpSpPr>
        <p:sp>
          <p:nvSpPr>
            <p:cNvPr id="15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" name="Group 58"/>
          <p:cNvGrpSpPr>
            <a:grpSpLocks/>
          </p:cNvGrpSpPr>
          <p:nvPr/>
        </p:nvGrpSpPr>
        <p:grpSpPr bwMode="auto">
          <a:xfrm>
            <a:off x="5335256" y="3446056"/>
            <a:ext cx="171450" cy="400050"/>
            <a:chOff x="2653" y="1440"/>
            <a:chExt cx="137" cy="374"/>
          </a:xfrm>
        </p:grpSpPr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58"/>
          <p:cNvGrpSpPr>
            <a:grpSpLocks/>
          </p:cNvGrpSpPr>
          <p:nvPr/>
        </p:nvGrpSpPr>
        <p:grpSpPr bwMode="auto">
          <a:xfrm>
            <a:off x="5998271" y="3263391"/>
            <a:ext cx="171450" cy="400050"/>
            <a:chOff x="2653" y="1440"/>
            <a:chExt cx="137" cy="374"/>
          </a:xfrm>
        </p:grpSpPr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8"/>
          <p:cNvGrpSpPr>
            <a:grpSpLocks/>
          </p:cNvGrpSpPr>
          <p:nvPr/>
        </p:nvGrpSpPr>
        <p:grpSpPr bwMode="auto">
          <a:xfrm>
            <a:off x="6672935" y="3172015"/>
            <a:ext cx="171450" cy="400050"/>
            <a:chOff x="2653" y="1440"/>
            <a:chExt cx="137" cy="374"/>
          </a:xfrm>
        </p:grpSpPr>
        <p:sp>
          <p:nvSpPr>
            <p:cNvPr id="16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8"/>
          <p:cNvGrpSpPr>
            <a:grpSpLocks/>
          </p:cNvGrpSpPr>
          <p:nvPr/>
        </p:nvGrpSpPr>
        <p:grpSpPr bwMode="auto">
          <a:xfrm>
            <a:off x="7344059" y="3254997"/>
            <a:ext cx="171450" cy="400050"/>
            <a:chOff x="2653" y="1440"/>
            <a:chExt cx="137" cy="374"/>
          </a:xfrm>
        </p:grpSpPr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58"/>
          <p:cNvGrpSpPr>
            <a:grpSpLocks/>
          </p:cNvGrpSpPr>
          <p:nvPr/>
        </p:nvGrpSpPr>
        <p:grpSpPr bwMode="auto">
          <a:xfrm>
            <a:off x="7885445" y="3540338"/>
            <a:ext cx="171450" cy="400050"/>
            <a:chOff x="2653" y="1440"/>
            <a:chExt cx="137" cy="374"/>
          </a:xfrm>
        </p:grpSpPr>
        <p:sp>
          <p:nvSpPr>
            <p:cNvPr id="16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2853832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1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9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4745" y="644434"/>
            <a:ext cx="364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</a:t>
            </a:r>
            <a:r>
              <a:rPr lang="en-US" sz="3200" dirty="0" err="1" smtClean="0">
                <a:solidFill>
                  <a:srgbClr val="FF0000"/>
                </a:solidFill>
              </a:rPr>
              <a:t>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4"/>
    </mc:Choice>
    <mc:Fallback xmlns="">
      <p:transition spd="slow" advTm="2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81152" y="80799"/>
            <a:ext cx="3771900" cy="4572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284739"/>
              </p:ext>
            </p:extLst>
          </p:nvPr>
        </p:nvGraphicFramePr>
        <p:xfrm>
          <a:off x="2578522" y="1396084"/>
          <a:ext cx="4171013" cy="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orelDRAW" r:id="rId5" imgW="3177479" imgH="2387194" progId="CorelDRAW.Graphic.12">
                  <p:embed/>
                </p:oleObj>
              </mc:Choice>
              <mc:Fallback>
                <p:oleObj name="CorelDRAW" r:id="rId5" imgW="3177479" imgH="238719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522" y="1396084"/>
                        <a:ext cx="4171013" cy="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1" y="3139084"/>
            <a:ext cx="2004416" cy="20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58" y="42823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5247" y="2277636"/>
            <a:ext cx="774192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6" y="961094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4"/>
    </mc:Choice>
    <mc:Fallback xmlns="">
      <p:transition spd="slow" advTm="1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7780670" y="389225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9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0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0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11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1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129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" y="301845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58"/>
          <p:cNvGrpSpPr>
            <a:grpSpLocks/>
          </p:cNvGrpSpPr>
          <p:nvPr/>
        </p:nvGrpSpPr>
        <p:grpSpPr bwMode="auto">
          <a:xfrm>
            <a:off x="993893" y="3463474"/>
            <a:ext cx="171450" cy="400050"/>
            <a:chOff x="2653" y="1440"/>
            <a:chExt cx="137" cy="374"/>
          </a:xfrm>
        </p:grpSpPr>
        <p:sp>
          <p:nvSpPr>
            <p:cNvPr id="1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58"/>
          <p:cNvGrpSpPr>
            <a:grpSpLocks/>
          </p:cNvGrpSpPr>
          <p:nvPr/>
        </p:nvGrpSpPr>
        <p:grpSpPr bwMode="auto">
          <a:xfrm>
            <a:off x="1688878" y="3263449"/>
            <a:ext cx="171450" cy="400050"/>
            <a:chOff x="2653" y="1440"/>
            <a:chExt cx="137" cy="374"/>
          </a:xfrm>
        </p:grpSpPr>
        <p:sp>
          <p:nvSpPr>
            <p:cNvPr id="1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58"/>
          <p:cNvGrpSpPr>
            <a:grpSpLocks/>
          </p:cNvGrpSpPr>
          <p:nvPr/>
        </p:nvGrpSpPr>
        <p:grpSpPr bwMode="auto">
          <a:xfrm>
            <a:off x="2344679" y="3180782"/>
            <a:ext cx="171450" cy="400050"/>
            <a:chOff x="2653" y="1440"/>
            <a:chExt cx="137" cy="374"/>
          </a:xfrm>
        </p:grpSpPr>
        <p:sp>
          <p:nvSpPr>
            <p:cNvPr id="14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58"/>
          <p:cNvGrpSpPr>
            <a:grpSpLocks/>
          </p:cNvGrpSpPr>
          <p:nvPr/>
        </p:nvGrpSpPr>
        <p:grpSpPr bwMode="auto">
          <a:xfrm>
            <a:off x="3493040" y="3180013"/>
            <a:ext cx="171450" cy="400050"/>
            <a:chOff x="2653" y="1440"/>
            <a:chExt cx="137" cy="374"/>
          </a:xfrm>
        </p:grpSpPr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8"/>
          <p:cNvGrpSpPr>
            <a:grpSpLocks/>
          </p:cNvGrpSpPr>
          <p:nvPr/>
        </p:nvGrpSpPr>
        <p:grpSpPr bwMode="auto">
          <a:xfrm>
            <a:off x="4061926" y="3254740"/>
            <a:ext cx="171450" cy="400050"/>
            <a:chOff x="2653" y="1440"/>
            <a:chExt cx="137" cy="374"/>
          </a:xfrm>
        </p:grpSpPr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58"/>
          <p:cNvGrpSpPr>
            <a:grpSpLocks/>
          </p:cNvGrpSpPr>
          <p:nvPr/>
        </p:nvGrpSpPr>
        <p:grpSpPr bwMode="auto">
          <a:xfrm>
            <a:off x="4568573" y="3457815"/>
            <a:ext cx="171450" cy="400050"/>
            <a:chOff x="2653" y="1440"/>
            <a:chExt cx="137" cy="374"/>
          </a:xfrm>
        </p:grpSpPr>
        <p:sp>
          <p:nvSpPr>
            <p:cNvPr id="15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" name="Group 58"/>
          <p:cNvGrpSpPr>
            <a:grpSpLocks/>
          </p:cNvGrpSpPr>
          <p:nvPr/>
        </p:nvGrpSpPr>
        <p:grpSpPr bwMode="auto">
          <a:xfrm>
            <a:off x="5335256" y="3446056"/>
            <a:ext cx="171450" cy="400050"/>
            <a:chOff x="2653" y="1440"/>
            <a:chExt cx="137" cy="374"/>
          </a:xfrm>
        </p:grpSpPr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58"/>
          <p:cNvGrpSpPr>
            <a:grpSpLocks/>
          </p:cNvGrpSpPr>
          <p:nvPr/>
        </p:nvGrpSpPr>
        <p:grpSpPr bwMode="auto">
          <a:xfrm>
            <a:off x="5998271" y="3263391"/>
            <a:ext cx="171450" cy="400050"/>
            <a:chOff x="2653" y="1440"/>
            <a:chExt cx="137" cy="374"/>
          </a:xfrm>
        </p:grpSpPr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8"/>
          <p:cNvGrpSpPr>
            <a:grpSpLocks/>
          </p:cNvGrpSpPr>
          <p:nvPr/>
        </p:nvGrpSpPr>
        <p:grpSpPr bwMode="auto">
          <a:xfrm>
            <a:off x="6672935" y="3172015"/>
            <a:ext cx="171450" cy="400050"/>
            <a:chOff x="2653" y="1440"/>
            <a:chExt cx="137" cy="374"/>
          </a:xfrm>
        </p:grpSpPr>
        <p:sp>
          <p:nvSpPr>
            <p:cNvPr id="16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8"/>
          <p:cNvGrpSpPr>
            <a:grpSpLocks/>
          </p:cNvGrpSpPr>
          <p:nvPr/>
        </p:nvGrpSpPr>
        <p:grpSpPr bwMode="auto">
          <a:xfrm>
            <a:off x="7344059" y="3254997"/>
            <a:ext cx="171450" cy="400050"/>
            <a:chOff x="2653" y="1440"/>
            <a:chExt cx="137" cy="374"/>
          </a:xfrm>
        </p:grpSpPr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58"/>
          <p:cNvGrpSpPr>
            <a:grpSpLocks/>
          </p:cNvGrpSpPr>
          <p:nvPr/>
        </p:nvGrpSpPr>
        <p:grpSpPr bwMode="auto">
          <a:xfrm>
            <a:off x="7885445" y="3540338"/>
            <a:ext cx="171450" cy="400050"/>
            <a:chOff x="2653" y="1440"/>
            <a:chExt cx="137" cy="374"/>
          </a:xfrm>
        </p:grpSpPr>
        <p:sp>
          <p:nvSpPr>
            <p:cNvPr id="16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2853832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1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9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451" y="380200"/>
            <a:ext cx="51672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Gõ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tiết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tấu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độ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1"/>
    </mc:Choice>
    <mc:Fallback xmlns="">
      <p:transition spd="slow" advTm="1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2162" y="1758878"/>
            <a:ext cx="8554262" cy="145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2162" y="164005"/>
            <a:ext cx="8712832" cy="4506922"/>
            <a:chOff x="0" y="0"/>
            <a:chExt cx="5760" cy="4320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" y="2784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08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3550" y="191126"/>
            <a:ext cx="8488181" cy="439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en-US" sz="2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3" name="Picture 2" descr="Tại sao chim bồ câu được xem là biểu tượng của hoà bìn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" y="191126"/>
            <a:ext cx="4289058" cy="22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IMG_0056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0" y="191126"/>
            <a:ext cx="4322789" cy="22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cd.0655.078.jpeg"/>
          <p:cNvPicPr>
            <a:picLocks noChangeAspect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" y="2451048"/>
            <a:ext cx="4289058" cy="25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nhem_nhaque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0" y="2451048"/>
            <a:ext cx="4322789" cy="25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81152" y="80799"/>
            <a:ext cx="3771900" cy="4572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3769" y="1349482"/>
            <a:ext cx="7741920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Ôn tập hát bài “Em yêu hòa bình”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tập cao độ tiết tấu.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hát: Em yêu hòa bình - Âm nhạc - Nguyễn Lương Hùng - Website của Trường  Tiểu học Đoàn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6" y="224852"/>
            <a:ext cx="5774037" cy="4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óc Nhí - doc tin - Họa sĩ nhí - Đọc tin - Vẽ bạn Bồ câu hiền hòa - Họa sĩ  nhí - Đọc tin - Vẽ bạn Bồ câu hiền hò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0" y="224850"/>
            <a:ext cx="2945567" cy="47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164" y="245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2" y="0"/>
            <a:ext cx="8634551" cy="49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86" y="382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6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48938" y="1393371"/>
            <a:ext cx="7646125" cy="323958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x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4926" y="661851"/>
            <a:ext cx="4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1800" dirty="0"/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0801" y="3502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13210" y="1349829"/>
            <a:ext cx="8651381" cy="350331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xx             x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xx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x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xx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xx             x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xx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5"/>
    </mc:Choice>
    <mc:Fallback xmlns="">
      <p:transition spd="slow" advTm="11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13210" y="1349829"/>
            <a:ext cx="8651381" cy="350331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xx             x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xx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x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xx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xx             x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xx</a:t>
            </a:r>
          </a:p>
          <a:p>
            <a:endParaRPr lang="en-US" dirty="0"/>
          </a:p>
        </p:txBody>
      </p:sp>
      <p:pic>
        <p:nvPicPr>
          <p:cNvPr id="3" name="a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164" y="24566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4925" y="544230"/>
            <a:ext cx="5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10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04278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1.3|0.8|0.9|0.9|1.4|0.9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1.3|0.8|0.9|0.9|1.4|0.9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478</Words>
  <Application>Microsoft Office PowerPoint</Application>
  <PresentationFormat>On-screen Show (16:9)</PresentationFormat>
  <Paragraphs>55</Paragraphs>
  <Slides>21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.VnTime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185</cp:revision>
  <dcterms:created xsi:type="dcterms:W3CDTF">2020-04-05T09:01:56Z</dcterms:created>
  <dcterms:modified xsi:type="dcterms:W3CDTF">2021-10-28T13:15:20Z</dcterms:modified>
</cp:coreProperties>
</file>