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4" r:id="rId4"/>
    <p:sldId id="299" r:id="rId5"/>
    <p:sldId id="319" r:id="rId6"/>
    <p:sldId id="293" r:id="rId7"/>
    <p:sldId id="263" r:id="rId8"/>
    <p:sldId id="320" r:id="rId9"/>
    <p:sldId id="266" r:id="rId10"/>
    <p:sldId id="285" r:id="rId11"/>
    <p:sldId id="279" r:id="rId12"/>
    <p:sldId id="280" r:id="rId13"/>
    <p:sldId id="292" r:id="rId14"/>
    <p:sldId id="282" r:id="rId15"/>
    <p:sldId id="315" r:id="rId16"/>
    <p:sldId id="288" r:id="rId17"/>
    <p:sldId id="316" r:id="rId18"/>
    <p:sldId id="287" r:id="rId19"/>
    <p:sldId id="314" r:id="rId20"/>
    <p:sldId id="277" r:id="rId21"/>
    <p:sldId id="3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M%20NHAC\T&#431;%20LI&#7878;U\T&#7840;M%20BI&#7878;T\T&#7840;M%20BI&#7878;T.mp4" TargetMode="Externa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752411"/>
              </p:ext>
            </p:extLst>
          </p:nvPr>
        </p:nvGraphicFramePr>
        <p:xfrm>
          <a:off x="2172302" y="1501254"/>
          <a:ext cx="7329273" cy="83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2302" y="1501254"/>
                        <a:ext cx="7329273" cy="83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71" y="3598442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216" y="54844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68490" y="332348"/>
            <a:ext cx="11332428" cy="76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8489" y="2936722"/>
            <a:ext cx="103225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TIẾT 2</a:t>
            </a:r>
            <a:endParaRPr lang="en-US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00"/>
              </a:lnSpc>
            </a:pP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 HÁT BÀI: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YÊU HÒA BÌNH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841536" y="846161"/>
            <a:ext cx="4476466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54844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0" y="45945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718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726" y="563310"/>
            <a:ext cx="1131757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vi-VN" dirty="0">
              <a:latin typeface="RR"/>
              <a:cs typeface="Arabic Transparent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558" y="1415852"/>
            <a:ext cx="2415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726" y="2743200"/>
            <a:ext cx="11317572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vi-VN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5" y="2110343"/>
            <a:ext cx="11317571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3" y="3681968"/>
            <a:ext cx="1131757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588157" y="3780431"/>
            <a:ext cx="859807" cy="14057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86660" y="2323134"/>
            <a:ext cx="963261" cy="13588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98293" y="2323134"/>
            <a:ext cx="988367" cy="13588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88" y="1065732"/>
            <a:ext cx="414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764" y="2299249"/>
            <a:ext cx="1131757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288" y="373801"/>
            <a:ext cx="11317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76" r="453" b="5640"/>
          <a:stretch/>
        </p:blipFill>
        <p:spPr bwMode="auto">
          <a:xfrm>
            <a:off x="641445" y="1810093"/>
            <a:ext cx="10998418" cy="10563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/>
          <a:stretch/>
        </p:blipFill>
        <p:spPr bwMode="auto">
          <a:xfrm>
            <a:off x="641445" y="2866435"/>
            <a:ext cx="10998418" cy="10763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7772" b="6329"/>
          <a:stretch/>
        </p:blipFill>
        <p:spPr bwMode="auto">
          <a:xfrm>
            <a:off x="641445" y="3942736"/>
            <a:ext cx="10998418" cy="108001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13707" b="84"/>
          <a:stretch/>
        </p:blipFill>
        <p:spPr bwMode="auto">
          <a:xfrm>
            <a:off x="641444" y="5022755"/>
            <a:ext cx="10998418" cy="121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3725840" y="3892444"/>
            <a:ext cx="736978" cy="106758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26593" y="3923457"/>
            <a:ext cx="736980" cy="10992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738280" y="4911937"/>
            <a:ext cx="682389" cy="11203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33814" y="2706410"/>
            <a:ext cx="709684" cy="10803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93625" y="2706410"/>
            <a:ext cx="682387" cy="105876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3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74" y="1600661"/>
            <a:ext cx="338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395" y="3102964"/>
            <a:ext cx="1116392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774" y="351038"/>
            <a:ext cx="11362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HÒA BÌNH	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5" y="2436036"/>
            <a:ext cx="11043554" cy="13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5" y="3769891"/>
            <a:ext cx="11043554" cy="14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387153" y="3928166"/>
            <a:ext cx="777922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705" y="433998"/>
            <a:ext cx="11257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HÒA BÌNH	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705" y="1564933"/>
            <a:ext cx="338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 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2308746"/>
            <a:ext cx="11041038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3668499"/>
            <a:ext cx="11041038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4394580" y="2428355"/>
            <a:ext cx="777922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87153" y="2475793"/>
            <a:ext cx="777922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407022" y="2428355"/>
            <a:ext cx="777922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22877" y="3740671"/>
            <a:ext cx="641445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2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911" y="877078"/>
            <a:ext cx="3705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734" y="2312701"/>
            <a:ext cx="11212643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		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616" y="370080"/>
            <a:ext cx="11332564" cy="783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HÒA 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7215" r="157" b="2430"/>
          <a:stretch/>
        </p:blipFill>
        <p:spPr bwMode="auto">
          <a:xfrm>
            <a:off x="525388" y="1538000"/>
            <a:ext cx="11039911" cy="12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4" r="146" b="984"/>
          <a:stretch/>
        </p:blipFill>
        <p:spPr bwMode="auto">
          <a:xfrm>
            <a:off x="537911" y="2743200"/>
            <a:ext cx="11027388" cy="10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0" r="124"/>
          <a:stretch/>
        </p:blipFill>
        <p:spPr bwMode="auto">
          <a:xfrm>
            <a:off x="537911" y="3795188"/>
            <a:ext cx="11027388" cy="113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17913" b="17877"/>
          <a:stretch/>
        </p:blipFill>
        <p:spPr bwMode="auto">
          <a:xfrm>
            <a:off x="537911" y="4929137"/>
            <a:ext cx="11027388" cy="10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6496336" y="2532366"/>
            <a:ext cx="682387" cy="112198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49171" y="3758564"/>
            <a:ext cx="668739" cy="10914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28097" y="3789968"/>
            <a:ext cx="682387" cy="11339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95584" y="4849965"/>
            <a:ext cx="655091" cy="10863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83" y="163773"/>
            <a:ext cx="10515600" cy="104931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NHỊP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1116545"/>
            <a:ext cx="11573301" cy="48338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x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x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x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8" y="204718"/>
            <a:ext cx="11436824" cy="70297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ình ảnh chim bồ câu đẹp nhất thế giới - loài chim của hòa bìn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4" y="0"/>
            <a:ext cx="5773002" cy="350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Những hình ảnh ấn tượng trong đêm nhạc “Câu chuyện hòa bình” - TinNhac.c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5" y="0"/>
            <a:ext cx="6031639" cy="350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Bé Vẽ Tranh Về Chủ Đề Em Yêu Hòa Bình Mới Nhất 2021, Vẽ Tranh Về Chủ Đề Em  Yêu Hòa Bìn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4" y="3507476"/>
            <a:ext cx="5664491" cy="335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Vẽ tranh đề tài ngôi trường của em - Vẽ tranh ngôi trường của em - Vẽ ngôi  trường đẹp nhất - YouTub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5" y="3507477"/>
            <a:ext cx="6031639" cy="3350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046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ềm lạc quan mạnh mẽ - Hànộimớ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2" y="299803"/>
            <a:ext cx="5828775" cy="623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m yêu Hòa Bình | Đọt Chuối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07" y="299803"/>
            <a:ext cx="5591331" cy="6235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5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4" y="170253"/>
            <a:ext cx="11377534" cy="1088921"/>
          </a:xfrm>
        </p:spPr>
        <p:txBody>
          <a:bodyPr>
            <a:normAutofit/>
          </a:bodyPr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Thơ thai giáo: Bài ca Trái Đất | Mamibab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59307"/>
            <a:ext cx="11614244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8" y="271010"/>
            <a:ext cx="11405684" cy="624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588" y="5651115"/>
            <a:ext cx="114056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61" y="264511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3" y="47971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6192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https://i.pinimg.com/564x/94/76/5f/94765f3e1a8dedb2cf625705d3b79a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22"/>
            <a:ext cx="11565577" cy="63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Luyện thanh nhạc tại nhà để có giọng như ca sĩ - Học âm nhạc Young Bea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975" y="253399"/>
            <a:ext cx="71164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MỘT SỐ TRÒ CHƠI ÂM NHẠC CHO TRẺ MẦM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609231"/>
            <a:ext cx="11565576" cy="9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16" y="203384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808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01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VÌ HÒA BÌNH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4" y="742855"/>
            <a:ext cx="5568289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5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3" y="742855"/>
            <a:ext cx="5841241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7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59" y="122831"/>
            <a:ext cx="11392525" cy="84325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 CHIM BỒ CÂU VÌ HÒA BÌNH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tha_boca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422" y="752417"/>
            <a:ext cx="11365005" cy="5966085"/>
          </a:xfrm>
        </p:spPr>
      </p:pic>
    </p:spTree>
    <p:extLst>
      <p:ext uri="{BB962C8B-B14F-4D97-AF65-F5344CB8AC3E}">
        <p14:creationId xmlns:p14="http://schemas.microsoft.com/office/powerpoint/2010/main" val="25022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820" y="255944"/>
            <a:ext cx="5771865" cy="7130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4705" y="1214651"/>
            <a:ext cx="7219665" cy="533627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10/03/1929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7/10/2016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08/1945.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…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6" y="300250"/>
            <a:ext cx="4285398" cy="625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69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8" y="204718"/>
            <a:ext cx="11436824" cy="70297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55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1193" y="955344"/>
            <a:ext cx="11464120" cy="50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Nam. 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41193" y="279738"/>
            <a:ext cx="11354937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.pinimg.com/564x/ee/9d/8f/ee9d8f7ea362fdff754a10ffb5b97e7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1" y="286603"/>
            <a:ext cx="11450470" cy="63560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65779" y="1142579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 GIỌNG</a:t>
            </a:r>
          </a:p>
        </p:txBody>
      </p:sp>
    </p:spTree>
    <p:extLst>
      <p:ext uri="{BB962C8B-B14F-4D97-AF65-F5344CB8AC3E}">
        <p14:creationId xmlns:p14="http://schemas.microsoft.com/office/powerpoint/2010/main" val="22015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62254" y="1299218"/>
            <a:ext cx="2683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1: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744" y="2608289"/>
            <a:ext cx="11377535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764" y="389660"/>
            <a:ext cx="11407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8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4" y="2218759"/>
            <a:ext cx="11279092" cy="143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4" y="3658577"/>
            <a:ext cx="1127909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7506269" y="3856614"/>
            <a:ext cx="901911" cy="13005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516203" y="3856614"/>
            <a:ext cx="818865" cy="1287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7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234</Words>
  <Application>Microsoft Office PowerPoint</Application>
  <PresentationFormat>Widescreen</PresentationFormat>
  <Paragraphs>58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Arabic Transparent</vt:lpstr>
      <vt:lpstr>Arial</vt:lpstr>
      <vt:lpstr>Calibri</vt:lpstr>
      <vt:lpstr>Calibri Light</vt:lpstr>
      <vt:lpstr>RR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THẢ CHIM BỒ CÂU VÌ HÒA BÌNH</vt:lpstr>
      <vt:lpstr>Giới thiệu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KẾT HỢP GÕ ĐỆM THEO NHỊP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admin</cp:lastModifiedBy>
  <cp:revision>224</cp:revision>
  <dcterms:created xsi:type="dcterms:W3CDTF">2020-04-05T09:01:56Z</dcterms:created>
  <dcterms:modified xsi:type="dcterms:W3CDTF">2021-10-28T12:27:09Z</dcterms:modified>
</cp:coreProperties>
</file>