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304" r:id="rId2"/>
    <p:sldId id="297" r:id="rId3"/>
    <p:sldId id="306" r:id="rId4"/>
    <p:sldId id="299" r:id="rId5"/>
    <p:sldId id="278" r:id="rId6"/>
    <p:sldId id="301" r:id="rId7"/>
    <p:sldId id="302" r:id="rId8"/>
    <p:sldId id="303" r:id="rId9"/>
    <p:sldId id="314" r:id="rId10"/>
    <p:sldId id="308" r:id="rId11"/>
    <p:sldId id="307" r:id="rId12"/>
    <p:sldId id="313" r:id="rId13"/>
    <p:sldId id="312" r:id="rId14"/>
    <p:sldId id="309" r:id="rId15"/>
    <p:sldId id="316" r:id="rId16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0066"/>
    <a:srgbClr val="FF3300"/>
    <a:srgbClr val="FFFF00"/>
    <a:srgbClr val="CC0099"/>
    <a:srgbClr val="FF9900"/>
    <a:srgbClr val="FFFFCC"/>
    <a:srgbClr val="FDA1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86" d="100"/>
          <a:sy n="86" d="100"/>
        </p:scale>
        <p:origin x="720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37F4A-3310-4FD6-8092-69CA4B8D8A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3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436E-2C26-4A14-B1CA-BE24CE7292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400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1C91-714B-410F-A01E-35F2384C9E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20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443DC-725B-4898-9B3B-E40B1E2218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50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9901-8477-448F-BD41-E780E4CB67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6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B5A6-9F89-498C-A877-FDD2C2D9A4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25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DF93-A2C3-428A-9499-13CC0755B7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77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0DE9-11F9-46B8-BCA1-94CEC6261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46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5726C-10A6-47A5-8DBB-F439A1E69C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3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60945-D6D9-4539-9625-C0C9ECD5F6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3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4353B-CCBB-41CC-AC78-08E4814217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95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E5F6B-3E0B-4B96-877A-592351F80F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62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12.gif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12.gif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5" Type="http://schemas.openxmlformats.org/officeDocument/2006/relationships/image" Target="../media/image12.gif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media11.mp3"/><Relationship Id="rId7" Type="http://schemas.openxmlformats.org/officeDocument/2006/relationships/image" Target="../media/image16.gif"/><Relationship Id="rId2" Type="http://schemas.microsoft.com/office/2007/relationships/media" Target="../media/media11.mp3"/><Relationship Id="rId1" Type="http://schemas.openxmlformats.org/officeDocument/2006/relationships/tags" Target="../tags/tag2.xml"/><Relationship Id="rId6" Type="http://schemas.openxmlformats.org/officeDocument/2006/relationships/image" Target="../media/image12.gif"/><Relationship Id="rId5" Type="http://schemas.openxmlformats.org/officeDocument/2006/relationships/image" Target="../media/image5.jpe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file:///F:\Qu.flv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emf"/><Relationship Id="rId5" Type="http://schemas.openxmlformats.org/officeDocument/2006/relationships/image" Target="../media/image3.gif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gif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12.gif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12.gif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12.gif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2" name="Picture 24" descr="Soft yellow wav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11576" y="0"/>
            <a:ext cx="1220357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8" name="Picture 10" descr="Hình ảnh nền Cờ Việt Nam, Cờ Việt Nam vector nền và tập tin tải về miễn phí  | pngtree PSDComment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92" b="1942"/>
          <a:stretch/>
        </p:blipFill>
        <p:spPr bwMode="auto">
          <a:xfrm flipV="1">
            <a:off x="-101756" y="-152400"/>
            <a:ext cx="12446156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44714" y="1828004"/>
            <a:ext cx="8692062" cy="22621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ln w="9525">
                  <a:solidFill>
                    <a:srgbClr val="FF0066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 CA VIỆT </a:t>
            </a:r>
            <a:r>
              <a:rPr lang="en-US" sz="6600" b="1" dirty="0">
                <a:ln w="9525">
                  <a:solidFill>
                    <a:srgbClr val="FF0066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3200" b="1" dirty="0">
              <a:ln w="9525">
                <a:solidFill>
                  <a:srgbClr val="FF0066"/>
                </a:solidFill>
                <a:prstDash val="solid"/>
              </a:ln>
              <a:solidFill>
                <a:srgbClr val="FF33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Cao</a:t>
            </a:r>
          </a:p>
        </p:txBody>
      </p:sp>
      <p:pic>
        <p:nvPicPr>
          <p:cNvPr id="7" name="Picture 8" descr="DSTARS-P">
            <a:extLst>
              <a:ext uri="{FF2B5EF4-FFF2-40B4-BE49-F238E27FC236}">
                <a16:creationId xmlns:a16="http://schemas.microsoft.com/office/drawing/2014/main" id="{1D6907A8-6D72-44F4-961C-66DE5C183A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060" y="453647"/>
            <a:ext cx="1261184" cy="92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1 DA S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96800" y="32327"/>
            <a:ext cx="487363" cy="4873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89299" y="756243"/>
            <a:ext cx="84842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>
              <a:lnSpc>
                <a:spcPct val="150000"/>
              </a:lnSpc>
            </a:pP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4" descr="Top 100 Hình Hoa Sen Đẹp Ngất Ngây Lòng Người - Hình Ảnh Đẹp H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8" descr="DSTARS-P">
            <a:extLst>
              <a:ext uri="{FF2B5EF4-FFF2-40B4-BE49-F238E27FC236}">
                <a16:creationId xmlns:a16="http://schemas.microsoft.com/office/drawing/2014/main" id="{1D6907A8-6D72-44F4-961C-66DE5C183A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669" y="327966"/>
            <a:ext cx="698916" cy="51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DSTARS-P">
            <a:extLst>
              <a:ext uri="{FF2B5EF4-FFF2-40B4-BE49-F238E27FC236}">
                <a16:creationId xmlns:a16="http://schemas.microsoft.com/office/drawing/2014/main" id="{1D6907A8-6D72-44F4-961C-66DE5C183A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179992"/>
            <a:ext cx="1066800" cy="77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914400" y="1554539"/>
            <a:ext cx="3429000" cy="11733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ln w="11430">
                <a:solidFill>
                  <a:srgbClr val="0000FF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8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780">
        <p:split orient="vert"/>
      </p:transition>
    </mc:Choice>
    <mc:Fallback xmlns="">
      <p:transition spd="slow" advTm="2478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eacher And Backboard | Teacher cartoon, Teacher images, Teacher classroom  decor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72" y="0"/>
            <a:ext cx="12173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37B4E4-8C4A-476D-82B4-C5419644FD1C}"/>
              </a:ext>
            </a:extLst>
          </p:cNvPr>
          <p:cNvSpPr txBox="1"/>
          <p:nvPr/>
        </p:nvSpPr>
        <p:spPr>
          <a:xfrm>
            <a:off x="4343400" y="917460"/>
            <a:ext cx="7592889" cy="220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Bef>
                <a:spcPct val="2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</a:p>
          <a:p>
            <a:pPr lvl="0" algn="just">
              <a:lnSpc>
                <a:spcPct val="150000"/>
              </a:lnSpc>
              <a:spcBef>
                <a:spcPct val="2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ct val="20000"/>
              </a:spcBef>
            </a:pP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7" name="Picture 41" descr="200463042511690xy">
            <a:extLst>
              <a:ext uri="{FF2B5EF4-FFF2-40B4-BE49-F238E27FC236}">
                <a16:creationId xmlns:a16="http://schemas.microsoft.com/office/drawing/2014/main" id="{5EC2B396-2171-4747-A8EB-90EE28BD7A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44" y="605790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1" descr="200463042511690xy">
            <a:extLst>
              <a:ext uri="{FF2B5EF4-FFF2-40B4-BE49-F238E27FC236}">
                <a16:creationId xmlns:a16="http://schemas.microsoft.com/office/drawing/2014/main" id="{C799D743-732B-48B5-B440-5464960587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844" y="838200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1" descr="200463042511690xy">
            <a:extLst>
              <a:ext uri="{FF2B5EF4-FFF2-40B4-BE49-F238E27FC236}">
                <a16:creationId xmlns:a16="http://schemas.microsoft.com/office/drawing/2014/main" id="{5813ACC8-3B5A-4FA7-88E2-EE31FE2B58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4759685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1" descr="200463042511690xy">
            <a:extLst>
              <a:ext uri="{FF2B5EF4-FFF2-40B4-BE49-F238E27FC236}">
                <a16:creationId xmlns:a16="http://schemas.microsoft.com/office/drawing/2014/main" id="{68652E94-C0D4-4601-9580-2535ABCA48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77" y="4748888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8 HAT CAU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44400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4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467">
        <p:split orient="vert"/>
      </p:transition>
    </mc:Choice>
    <mc:Fallback xmlns="">
      <p:transition spd="slow" advTm="4246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41627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eacher And Backboard | Teacher cartoon, Teacher images, Teacher classroom  decor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72" y="0"/>
            <a:ext cx="12173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37B4E4-8C4A-476D-82B4-C5419644FD1C}"/>
              </a:ext>
            </a:extLst>
          </p:cNvPr>
          <p:cNvSpPr txBox="1"/>
          <p:nvPr/>
        </p:nvSpPr>
        <p:spPr>
          <a:xfrm>
            <a:off x="3733800" y="645550"/>
            <a:ext cx="7881425" cy="272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</a:p>
          <a:p>
            <a:pPr algn="just" defTabSz="9144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2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C00DAB-6874-4748-9D73-C9D8613114EE}"/>
              </a:ext>
            </a:extLst>
          </p:cNvPr>
          <p:cNvSpPr txBox="1"/>
          <p:nvPr/>
        </p:nvSpPr>
        <p:spPr>
          <a:xfrm>
            <a:off x="3733799" y="2532535"/>
            <a:ext cx="7614724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Picture 5" descr="200463042511690xy">
            <a:extLst>
              <a:ext uri="{FF2B5EF4-FFF2-40B4-BE49-F238E27FC236}">
                <a16:creationId xmlns:a16="http://schemas.microsoft.com/office/drawing/2014/main" id="{F9AA3B2E-26A3-4FA4-BE6F-531D9EF31B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96" y="634005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200463042511690xy">
            <a:extLst>
              <a:ext uri="{FF2B5EF4-FFF2-40B4-BE49-F238E27FC236}">
                <a16:creationId xmlns:a16="http://schemas.microsoft.com/office/drawing/2014/main" id="{4705B335-F731-435F-9559-D4606AEE0D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716" y="304800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200463042511690xy">
            <a:extLst>
              <a:ext uri="{FF2B5EF4-FFF2-40B4-BE49-F238E27FC236}">
                <a16:creationId xmlns:a16="http://schemas.microsoft.com/office/drawing/2014/main" id="{838FAAEE-47AF-4B4D-ADF7-A18758B3EC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92" y="4515885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200463042511690xy">
            <a:extLst>
              <a:ext uri="{FF2B5EF4-FFF2-40B4-BE49-F238E27FC236}">
                <a16:creationId xmlns:a16="http://schemas.microsoft.com/office/drawing/2014/main" id="{ABDBA1B1-28E0-48DC-A718-9DF0DD2016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1" y="4670169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9 GHEP CAU 3 VA CAU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37880" y="1581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7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725">
        <p:split orient="vert"/>
      </p:transition>
    </mc:Choice>
    <mc:Fallback xmlns="">
      <p:transition spd="slow" advTm="2372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23147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eacher And Backboard | Teacher cartoon, Teacher images, Teacher classroom  decor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72" y="0"/>
            <a:ext cx="12173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9C1A44-C327-4785-93F9-4D667DA6B259}"/>
              </a:ext>
            </a:extLst>
          </p:cNvPr>
          <p:cNvSpPr txBox="1"/>
          <p:nvPr/>
        </p:nvSpPr>
        <p:spPr>
          <a:xfrm>
            <a:off x="4648200" y="1290205"/>
            <a:ext cx="6400800" cy="2126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ct val="20000"/>
              </a:spcBef>
            </a:pPr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ta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 descr="200463042511690xy">
            <a:extLst>
              <a:ext uri="{FF2B5EF4-FFF2-40B4-BE49-F238E27FC236}">
                <a16:creationId xmlns:a16="http://schemas.microsoft.com/office/drawing/2014/main" id="{57169D5D-AA13-4D39-84B2-EA1A5D3DA1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15" y="487363"/>
            <a:ext cx="13716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00463042511690xy">
            <a:extLst>
              <a:ext uri="{FF2B5EF4-FFF2-40B4-BE49-F238E27FC236}">
                <a16:creationId xmlns:a16="http://schemas.microsoft.com/office/drawing/2014/main" id="{59034941-D7BA-4DAF-9A2A-38D929040F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999" y="914400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200463042511690xy">
            <a:extLst>
              <a:ext uri="{FF2B5EF4-FFF2-40B4-BE49-F238E27FC236}">
                <a16:creationId xmlns:a16="http://schemas.microsoft.com/office/drawing/2014/main" id="{F9006992-6E20-4943-A1D1-7BA2554AE6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060" y="5676900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200463042511690xy">
            <a:extLst>
              <a:ext uri="{FF2B5EF4-FFF2-40B4-BE49-F238E27FC236}">
                <a16:creationId xmlns:a16="http://schemas.microsoft.com/office/drawing/2014/main" id="{517A3187-32A8-46B1-9822-DF1742A724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414" y="4966483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0 HAT CAU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44400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2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2285">
        <p:split orient="vert"/>
      </p:transition>
    </mc:Choice>
    <mc:Fallback xmlns="">
      <p:transition spd="slow" advTm="6228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62218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ờ Viền Ruy Băng Biên Giới Việt Nam Nền đỏ, Quốc Kỳ, Xung Quanh, Ruy Băng  Hình nền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93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DSTARS-P">
            <a:extLst>
              <a:ext uri="{FF2B5EF4-FFF2-40B4-BE49-F238E27FC236}">
                <a16:creationId xmlns:a16="http://schemas.microsoft.com/office/drawing/2014/main" id="{BF88F6A0-5B81-47DC-9C1D-A3EF7D10CB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84309"/>
            <a:ext cx="1143000" cy="978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1 DA SUA CUA T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44400" y="76200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36" y="1524000"/>
            <a:ext cx="10363200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18BE0E-AF50-4EBC-A8C7-3171744C730B}"/>
              </a:ext>
            </a:extLst>
          </p:cNvPr>
          <p:cNvSpPr txBox="1"/>
          <p:nvPr/>
        </p:nvSpPr>
        <p:spPr>
          <a:xfrm>
            <a:off x="1724628" y="358914"/>
            <a:ext cx="86106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 CA VIỆT NAM 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 descr="DSTARS-P">
            <a:extLst>
              <a:ext uri="{FF2B5EF4-FFF2-40B4-BE49-F238E27FC236}">
                <a16:creationId xmlns:a16="http://schemas.microsoft.com/office/drawing/2014/main" id="{BF88F6A0-5B81-47DC-9C1D-A3EF7D10CB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1273718"/>
            <a:ext cx="1143000" cy="978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DSTARS-P">
            <a:extLst>
              <a:ext uri="{FF2B5EF4-FFF2-40B4-BE49-F238E27FC236}">
                <a16:creationId xmlns:a16="http://schemas.microsoft.com/office/drawing/2014/main" id="{BF88F6A0-5B81-47DC-9C1D-A3EF7D10CB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901" y="1371600"/>
            <a:ext cx="787500" cy="67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81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9556">
        <p:split orient="vert"/>
      </p:transition>
    </mc:Choice>
    <mc:Fallback xmlns="">
      <p:transition spd="slow" advTm="7955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79556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ổng hợp 100+ hình nền powerpoint , background đẹp 202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t="3725" r="2338" b="324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37B4E4-8C4A-476D-82B4-C5419644FD1C}"/>
              </a:ext>
            </a:extLst>
          </p:cNvPr>
          <p:cNvSpPr txBox="1"/>
          <p:nvPr/>
        </p:nvSpPr>
        <p:spPr>
          <a:xfrm>
            <a:off x="2263139" y="901889"/>
            <a:ext cx="766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50EBDF-57FF-4419-BA75-19549191F1F4}"/>
              </a:ext>
            </a:extLst>
          </p:cNvPr>
          <p:cNvSpPr txBox="1"/>
          <p:nvPr/>
        </p:nvSpPr>
        <p:spPr>
          <a:xfrm>
            <a:off x="1459242" y="1812700"/>
            <a:ext cx="7913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9C1A44-C327-4785-93F9-4D667DA6B259}"/>
              </a:ext>
            </a:extLst>
          </p:cNvPr>
          <p:cNvSpPr txBox="1"/>
          <p:nvPr/>
        </p:nvSpPr>
        <p:spPr>
          <a:xfrm>
            <a:off x="1334538" y="3439180"/>
            <a:ext cx="9332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C91DEC-8026-420A-B5B1-DCEE57DB8CF7}"/>
              </a:ext>
            </a:extLst>
          </p:cNvPr>
          <p:cNvSpPr txBox="1"/>
          <p:nvPr/>
        </p:nvSpPr>
        <p:spPr>
          <a:xfrm>
            <a:off x="1465547" y="2502035"/>
            <a:ext cx="9429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0889B8-4145-4176-B203-F954C1ADEC52}"/>
              </a:ext>
            </a:extLst>
          </p:cNvPr>
          <p:cNvSpPr txBox="1"/>
          <p:nvPr/>
        </p:nvSpPr>
        <p:spPr>
          <a:xfrm>
            <a:off x="1459243" y="4004584"/>
            <a:ext cx="98931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 descr="200463042511690xy">
            <a:extLst>
              <a:ext uri="{FF2B5EF4-FFF2-40B4-BE49-F238E27FC236}">
                <a16:creationId xmlns:a16="http://schemas.microsoft.com/office/drawing/2014/main" id="{AEF2BCA3-2E8A-4203-B75E-D9A655EB8B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56" y="2455052"/>
            <a:ext cx="573884" cy="57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200463042511690xy">
            <a:extLst>
              <a:ext uri="{FF2B5EF4-FFF2-40B4-BE49-F238E27FC236}">
                <a16:creationId xmlns:a16="http://schemas.microsoft.com/office/drawing/2014/main" id="{CF9A2AF3-20E3-4238-B8B2-9F1EEAEE53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525" y="5020528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6" descr="sun14[1]">
            <a:extLst>
              <a:ext uri="{FF2B5EF4-FFF2-40B4-BE49-F238E27FC236}">
                <a16:creationId xmlns:a16="http://schemas.microsoft.com/office/drawing/2014/main" id="{094923AB-0968-46C0-88A6-D3D85838BB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85" y="599321"/>
            <a:ext cx="129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5" descr="pcheerleader">
            <a:extLst>
              <a:ext uri="{FF2B5EF4-FFF2-40B4-BE49-F238E27FC236}">
                <a16:creationId xmlns:a16="http://schemas.microsoft.com/office/drawing/2014/main" id="{6B263BCE-50C2-4751-B6D8-C512D7016B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396" y="5125361"/>
            <a:ext cx="10668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DSTARS-P">
            <a:extLst>
              <a:ext uri="{FF2B5EF4-FFF2-40B4-BE49-F238E27FC236}">
                <a16:creationId xmlns:a16="http://schemas.microsoft.com/office/drawing/2014/main" id="{C5587FB9-8482-403D-9E4C-A5E6A7C91A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65" y="1096161"/>
            <a:ext cx="1458884" cy="103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2 KE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2000" y="-37766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428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2559">
        <p:split orient="vert"/>
      </p:transition>
    </mc:Choice>
    <mc:Fallback xmlns="">
      <p:transition spd="slow" advTm="6255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8" grpId="0"/>
    </p:bld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Y Tá Ngày Phim Hoạt Hình Thiết Kế Nền Màu Hồng, Hoạt Hình, Vẽ Tay, Nền Màu  H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2" y="0"/>
            <a:ext cx="1219199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" name="Picture 5" descr="200463042511690xy">
            <a:extLst>
              <a:ext uri="{FF2B5EF4-FFF2-40B4-BE49-F238E27FC236}">
                <a16:creationId xmlns:a16="http://schemas.microsoft.com/office/drawing/2014/main" id="{57169D5D-AA13-4D39-84B2-EA1A5D3DA1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802"/>
            <a:ext cx="13716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00463042511690xy">
            <a:extLst>
              <a:ext uri="{FF2B5EF4-FFF2-40B4-BE49-F238E27FC236}">
                <a16:creationId xmlns:a16="http://schemas.microsoft.com/office/drawing/2014/main" id="{59034941-D7BA-4DAF-9A2A-38D929040F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0" y="665804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200463042511690xy">
            <a:extLst>
              <a:ext uri="{FF2B5EF4-FFF2-40B4-BE49-F238E27FC236}">
                <a16:creationId xmlns:a16="http://schemas.microsoft.com/office/drawing/2014/main" id="{F9006992-6E20-4943-A1D1-7BA2554AE6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599833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200463042511690xy">
            <a:extLst>
              <a:ext uri="{FF2B5EF4-FFF2-40B4-BE49-F238E27FC236}">
                <a16:creationId xmlns:a16="http://schemas.microsoft.com/office/drawing/2014/main" id="{517A3187-32A8-46B1-9822-DF1742A724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833" y="4789183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AD9B928-1759-415C-ADFF-1820DE489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229" y="1358546"/>
            <a:ext cx="914648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Chúc</a:t>
            </a:r>
            <a:r>
              <a:rPr lang="en-US" alt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các</a:t>
            </a:r>
            <a:r>
              <a:rPr lang="en-US" alt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em</a:t>
            </a:r>
            <a:r>
              <a:rPr lang="en-US" alt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endParaRPr lang="en-US" altLang="en-US" sz="72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chăm</a:t>
            </a:r>
            <a:r>
              <a:rPr lang="en-US" alt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ngoan</a:t>
            </a:r>
            <a:r>
              <a:rPr lang="en-US" alt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học</a:t>
            </a:r>
            <a:r>
              <a:rPr lang="en-US" alt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7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giỏi</a:t>
            </a:r>
            <a:r>
              <a:rPr lang="en-US" alt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!</a:t>
            </a:r>
          </a:p>
        </p:txBody>
      </p:sp>
      <p:pic>
        <p:nvPicPr>
          <p:cNvPr id="16" name="Picture 8" descr="DSTARS-P">
            <a:extLst>
              <a:ext uri="{FF2B5EF4-FFF2-40B4-BE49-F238E27FC236}">
                <a16:creationId xmlns:a16="http://schemas.microsoft.com/office/drawing/2014/main" id="{5BE26F6E-4491-43ED-B798-C1ABD344D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833" y="659020"/>
            <a:ext cx="2667000" cy="140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89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384">
        <p:split orient="vert"/>
      </p:transition>
    </mc:Choice>
    <mc:Fallback xmlns="">
      <p:transition spd="slow" advTm="638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ổng hợp 100+ hình nền powerpoint , background đẹp 202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t="3725" r="2338" b="324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vancao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537182"/>
            <a:ext cx="5715000" cy="5516250"/>
          </a:xfrm>
          <a:prstGeom prst="rect">
            <a:avLst/>
          </a:prstGeom>
          <a:noFill/>
        </p:spPr>
      </p:pic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6400800" y="561800"/>
            <a:ext cx="5334000" cy="575542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-90170"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15/11/1923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10/7/1995.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Lô,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90170"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1944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ca.</a:t>
            </a:r>
            <a:r>
              <a:rPr lang="en-US" sz="2800" dirty="0">
                <a:solidFill>
                  <a:srgbClr val="40404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-90170" algn="just">
              <a:lnSpc>
                <a:spcPct val="115000"/>
              </a:lnSpc>
              <a:spcAft>
                <a:spcPts val="1000"/>
              </a:spcAft>
            </a:pP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90000"/>
              </a:lnSpc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77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1461">
        <p:split orient="vert"/>
      </p:transition>
    </mc:Choice>
    <mc:Fallback xmlns="">
      <p:transition spd="slow" advTm="5146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ờ Viền Ruy Băng Biên Giới Việt Nam Nền đỏ, Quốc Kỳ, Xung Quanh, Ruy Băng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93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" b="2778"/>
          <a:stretch/>
        </p:blipFill>
        <p:spPr>
          <a:xfrm>
            <a:off x="1143000" y="1423686"/>
            <a:ext cx="9906000" cy="5189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8" descr="DSTARS-P">
            <a:extLst>
              <a:ext uri="{FF2B5EF4-FFF2-40B4-BE49-F238E27FC236}">
                <a16:creationId xmlns:a16="http://schemas.microsoft.com/office/drawing/2014/main" id="{8B32EE60-0814-4797-A097-E18E106D2C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46106"/>
            <a:ext cx="1371600" cy="126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AC6D52-9173-448E-A528-6F54FF53A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04800"/>
            <a:ext cx="8686800" cy="1143000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</a:pPr>
            <a:r>
              <a:rPr lang="en-US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 </a:t>
            </a:r>
            <a:r>
              <a:rPr lang="en-US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 VIỆT </a:t>
            </a:r>
            <a:r>
              <a:rPr lang="en-US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b="1" kern="1200" dirty="0" smtClean="0">
                <a:ln w="11430">
                  <a:solidFill>
                    <a:srgbClr val="FF0000"/>
                  </a:solidFill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kern="1200" dirty="0" smtClean="0">
                <a:ln w="11430">
                  <a:solidFill>
                    <a:srgbClr val="FF0000"/>
                  </a:solidFill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i="1" kern="1200" dirty="0" err="1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i="1" kern="1200" dirty="0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kern="120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i="1" kern="120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kern="120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kern="120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120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b="1" kern="1200" dirty="0">
                <a:ln w="1143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kern="1200" dirty="0">
                <a:ln w="1143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kern="1200" dirty="0">
                <a:ln w="1143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 descr="DSTARS-P">
            <a:extLst>
              <a:ext uri="{FF2B5EF4-FFF2-40B4-BE49-F238E27FC236}">
                <a16:creationId xmlns:a16="http://schemas.microsoft.com/office/drawing/2014/main" id="{8B32EE60-0814-4797-A097-E18E106D2C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027" y="876300"/>
            <a:ext cx="1371600" cy="126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56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6553">
        <p:split orient="vert"/>
      </p:transition>
    </mc:Choice>
    <mc:Fallback xmlns="">
      <p:transition spd="slow" advTm="11655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Tổng hợp 100+ hình nền powerpoint , background đẹp 202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t="3725" r="2338" b="324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18BE0E-AF50-4EBC-A8C7-3171744C730B}"/>
              </a:ext>
            </a:extLst>
          </p:cNvPr>
          <p:cNvSpPr txBox="1"/>
          <p:nvPr/>
        </p:nvSpPr>
        <p:spPr>
          <a:xfrm>
            <a:off x="1447800" y="490091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 CA VIỆT NAM 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7501D8-652B-46D9-B759-CABBC54216C7}"/>
              </a:ext>
            </a:extLst>
          </p:cNvPr>
          <p:cNvSpPr txBox="1"/>
          <p:nvPr/>
        </p:nvSpPr>
        <p:spPr>
          <a:xfrm>
            <a:off x="1842497" y="1569040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0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76600" y="2057400"/>
            <a:ext cx="7200900" cy="400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spcBef>
                <a:spcPct val="2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ghềnh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spcBef>
                <a:spcPct val="2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2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</a:t>
            </a:r>
          </a:p>
          <a:p>
            <a:pPr lvl="0" algn="just">
              <a:spcBef>
                <a:spcPct val="2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2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2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spcBef>
                <a:spcPct val="2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spcBef>
                <a:spcPct val="2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ta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8" descr="DSTARS-P">
            <a:extLst>
              <a:ext uri="{FF2B5EF4-FFF2-40B4-BE49-F238E27FC236}">
                <a16:creationId xmlns:a16="http://schemas.microsoft.com/office/drawing/2014/main" id="{CCCA8C4C-1D49-44D3-927B-779B7765BA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1" y="3810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6" descr="Lua chon1">
            <a:extLst>
              <a:ext uri="{FF2B5EF4-FFF2-40B4-BE49-F238E27FC236}">
                <a16:creationId xmlns:a16="http://schemas.microsoft.com/office/drawing/2014/main" id="{3C9F6AD4-8813-4EAA-9CE7-A2B9C663F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4" y="430448"/>
            <a:ext cx="1069976" cy="118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3752" y="137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9905">
        <p:split orient="vert"/>
      </p:transition>
    </mc:Choice>
    <mc:Fallback xmlns="">
      <p:transition spd="slow" advTm="6990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66771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-96" y="0"/>
            <a:chExt cx="5856" cy="4320"/>
          </a:xfrm>
        </p:grpSpPr>
        <p:pic>
          <p:nvPicPr>
            <p:cNvPr id="26627" name="Picture 3" descr="B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96" y="0"/>
              <a:ext cx="5856" cy="4320"/>
            </a:xfrm>
            <a:prstGeom prst="rect">
              <a:avLst/>
            </a:prstGeom>
            <a:noFill/>
          </p:spPr>
        </p:pic>
        <p:grpSp>
          <p:nvGrpSpPr>
            <p:cNvPr id="26628" name="Group 4"/>
            <p:cNvGrpSpPr>
              <a:grpSpLocks/>
            </p:cNvGrpSpPr>
            <p:nvPr/>
          </p:nvGrpSpPr>
          <p:grpSpPr bwMode="auto">
            <a:xfrm>
              <a:off x="1296" y="288"/>
              <a:ext cx="3552" cy="1680"/>
              <a:chOff x="1824" y="192"/>
              <a:chExt cx="3552" cy="1920"/>
            </a:xfrm>
          </p:grpSpPr>
          <p:sp>
            <p:nvSpPr>
              <p:cNvPr id="26629" name="AutoShape 5"/>
              <p:cNvSpPr>
                <a:spLocks noChangeArrowheads="1"/>
              </p:cNvSpPr>
              <p:nvPr/>
            </p:nvSpPr>
            <p:spPr bwMode="auto">
              <a:xfrm>
                <a:off x="2064" y="192"/>
                <a:ext cx="3312" cy="1920"/>
              </a:xfrm>
              <a:prstGeom prst="cloudCallout">
                <a:avLst>
                  <a:gd name="adj1" fmla="val -55796"/>
                  <a:gd name="adj2" fmla="val 57866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n-US"/>
              </a:p>
            </p:txBody>
          </p:sp>
          <p:sp>
            <p:nvSpPr>
              <p:cNvPr id="26630" name="Rectangle 6"/>
              <p:cNvSpPr>
                <a:spLocks noChangeArrowheads="1"/>
              </p:cNvSpPr>
              <p:nvPr/>
            </p:nvSpPr>
            <p:spPr bwMode="auto">
              <a:xfrm>
                <a:off x="1824" y="720"/>
                <a:ext cx="3552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/>
                <a:r>
                  <a:rPr lang="en-US" sz="4400" b="1" dirty="0" err="1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Khởi</a:t>
                </a:r>
                <a:r>
                  <a:rPr lang="en-US" sz="4400" b="1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  <a:r>
                  <a:rPr lang="en-US" sz="4400" b="1" dirty="0" err="1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động</a:t>
                </a:r>
                <a:r>
                  <a:rPr lang="en-US" sz="4400" b="1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  <a:r>
                  <a:rPr lang="en-US" sz="4400" b="1" dirty="0" err="1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giọng</a:t>
                </a:r>
                <a:endParaRPr lang="en-US" sz="4400" b="1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pic>
          <p:nvPicPr>
            <p:cNvPr id="35848" name="Picture 8" descr="CHOI DÀN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96" y="2256"/>
              <a:ext cx="1388" cy="1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8" descr="200463042511690xy">
            <a:extLst>
              <a:ext uri="{FF2B5EF4-FFF2-40B4-BE49-F238E27FC236}">
                <a16:creationId xmlns:a16="http://schemas.microsoft.com/office/drawing/2014/main" id="{632B3301-E701-49FC-ABBF-0F42D961F7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082" y="1014413"/>
            <a:ext cx="12382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200463042511690xy">
            <a:extLst>
              <a:ext uri="{FF2B5EF4-FFF2-40B4-BE49-F238E27FC236}">
                <a16:creationId xmlns:a16="http://schemas.microsoft.com/office/drawing/2014/main" id="{FCB19338-CFDD-4A8B-9670-F7D236D00B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114800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200463042511690xy">
            <a:extLst>
              <a:ext uri="{FF2B5EF4-FFF2-40B4-BE49-F238E27FC236}">
                <a16:creationId xmlns:a16="http://schemas.microsoft.com/office/drawing/2014/main" id="{202A174C-A859-4C1C-8FDB-FE777433DF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797" y="3814689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04 HAT CAI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6778" y="36653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18" y="3581400"/>
            <a:ext cx="8461115" cy="181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5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1696">
        <p:split orient="vert"/>
      </p:transition>
    </mc:Choice>
    <mc:Fallback xmlns="">
      <p:transition spd="slow" advTm="7169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acher And Backboard | Teacher cartoon, Teacher images, Teacher classroom  decor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72" y="0"/>
            <a:ext cx="12173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37B4E4-8C4A-476D-82B4-C5419644FD1C}"/>
              </a:ext>
            </a:extLst>
          </p:cNvPr>
          <p:cNvSpPr txBox="1"/>
          <p:nvPr/>
        </p:nvSpPr>
        <p:spPr>
          <a:xfrm>
            <a:off x="3962400" y="999278"/>
            <a:ext cx="7899010" cy="2126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Bef>
                <a:spcPct val="2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  <a:p>
            <a:pPr lvl="0" algn="just">
              <a:lnSpc>
                <a:spcPct val="150000"/>
              </a:lnSpc>
              <a:spcBef>
                <a:spcPct val="2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lnSpc>
                <a:spcPct val="150000"/>
              </a:lnSpc>
              <a:spcBef>
                <a:spcPct val="2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ghềnh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 descr="200463042511690xy">
            <a:extLst>
              <a:ext uri="{FF2B5EF4-FFF2-40B4-BE49-F238E27FC236}">
                <a16:creationId xmlns:a16="http://schemas.microsoft.com/office/drawing/2014/main" id="{8AC34521-9645-48CC-8793-27E88E0F0C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726503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200463042511690xy">
            <a:extLst>
              <a:ext uri="{FF2B5EF4-FFF2-40B4-BE49-F238E27FC236}">
                <a16:creationId xmlns:a16="http://schemas.microsoft.com/office/drawing/2014/main" id="{DC461CA7-1CFC-4F5D-88B3-552EB4A3D8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331" y="734968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200463042511690xy">
            <a:extLst>
              <a:ext uri="{FF2B5EF4-FFF2-40B4-BE49-F238E27FC236}">
                <a16:creationId xmlns:a16="http://schemas.microsoft.com/office/drawing/2014/main" id="{50AE2CDD-3609-4970-8E2E-14B3DF7A2D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85" y="4950397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200463042511690xy">
            <a:extLst>
              <a:ext uri="{FF2B5EF4-FFF2-40B4-BE49-F238E27FC236}">
                <a16:creationId xmlns:a16="http://schemas.microsoft.com/office/drawing/2014/main" id="{65DD7DA9-64B5-42F7-B928-E2C2C4906F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174" y="4826740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8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681">
        <p:split orient="vert"/>
      </p:transition>
    </mc:Choice>
    <mc:Fallback xmlns="">
      <p:transition spd="slow" advTm="5368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Teacher And Backboard | Teacher cartoon, Teacher images, Teacher classroom  decor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72" y="0"/>
            <a:ext cx="12173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37B4E4-8C4A-476D-82B4-C5419644FD1C}"/>
              </a:ext>
            </a:extLst>
          </p:cNvPr>
          <p:cNvSpPr txBox="1"/>
          <p:nvPr/>
        </p:nvSpPr>
        <p:spPr>
          <a:xfrm>
            <a:off x="4191000" y="1164422"/>
            <a:ext cx="6883791" cy="272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</a:t>
            </a:r>
          </a:p>
          <a:p>
            <a:pPr algn="just"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 descr="200463042511690xy">
            <a:extLst>
              <a:ext uri="{FF2B5EF4-FFF2-40B4-BE49-F238E27FC236}">
                <a16:creationId xmlns:a16="http://schemas.microsoft.com/office/drawing/2014/main" id="{DD760989-DFAF-4E7B-9B44-2F6C687A10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59" y="573872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200463042511690xy">
            <a:extLst>
              <a:ext uri="{FF2B5EF4-FFF2-40B4-BE49-F238E27FC236}">
                <a16:creationId xmlns:a16="http://schemas.microsoft.com/office/drawing/2014/main" id="{A672A017-E4CF-45C8-B7FD-41FC1C768C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838200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200463042511690xy">
            <a:extLst>
              <a:ext uri="{FF2B5EF4-FFF2-40B4-BE49-F238E27FC236}">
                <a16:creationId xmlns:a16="http://schemas.microsoft.com/office/drawing/2014/main" id="{EFEA1CA3-0BF3-4326-8B05-53721CE554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46" y="4439306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200463042511690xy">
            <a:extLst>
              <a:ext uri="{FF2B5EF4-FFF2-40B4-BE49-F238E27FC236}">
                <a16:creationId xmlns:a16="http://schemas.microsoft.com/office/drawing/2014/main" id="{1964902B-469F-4144-895F-2F8D4B20D2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313" y="4647223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5 HAT CAU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44400" y="10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2466">
        <p:split orient="vert"/>
      </p:transition>
    </mc:Choice>
    <mc:Fallback xmlns="">
      <p:transition spd="slow" advTm="5246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51623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eacher And Backboard | Teacher cartoon, Teacher images, Teacher classroom  decor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72" y="0"/>
            <a:ext cx="12173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37B4E4-8C4A-476D-82B4-C5419644FD1C}"/>
              </a:ext>
            </a:extLst>
          </p:cNvPr>
          <p:cNvSpPr txBox="1"/>
          <p:nvPr/>
        </p:nvSpPr>
        <p:spPr>
          <a:xfrm>
            <a:off x="4033810" y="572457"/>
            <a:ext cx="8742535" cy="1393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just" defTabSz="9144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50EBDF-57FF-4419-BA75-19549191F1F4}"/>
              </a:ext>
            </a:extLst>
          </p:cNvPr>
          <p:cNvSpPr txBox="1"/>
          <p:nvPr/>
        </p:nvSpPr>
        <p:spPr>
          <a:xfrm>
            <a:off x="3729010" y="1954956"/>
            <a:ext cx="773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ghềnh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D35FB7-4F83-4AC4-9B45-BE525700633C}"/>
              </a:ext>
            </a:extLst>
          </p:cNvPr>
          <p:cNvSpPr txBox="1"/>
          <p:nvPr/>
        </p:nvSpPr>
        <p:spPr>
          <a:xfrm>
            <a:off x="3729010" y="2555940"/>
            <a:ext cx="7447135" cy="250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ct val="20000"/>
              </a:spcBef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just">
              <a:spcBef>
                <a:spcPct val="2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</a:pP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1" descr="200463042511690xy">
            <a:extLst>
              <a:ext uri="{FF2B5EF4-FFF2-40B4-BE49-F238E27FC236}">
                <a16:creationId xmlns:a16="http://schemas.microsoft.com/office/drawing/2014/main" id="{9205CD72-C3CA-47EE-93E5-A9AC343ADC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49" y="682389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1" descr="200463042511690xy">
            <a:extLst>
              <a:ext uri="{FF2B5EF4-FFF2-40B4-BE49-F238E27FC236}">
                <a16:creationId xmlns:a16="http://schemas.microsoft.com/office/drawing/2014/main" id="{9EAB9BA6-5213-4C59-956C-E03681C9B3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110" y="787517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1" descr="200463042511690xy">
            <a:extLst>
              <a:ext uri="{FF2B5EF4-FFF2-40B4-BE49-F238E27FC236}">
                <a16:creationId xmlns:a16="http://schemas.microsoft.com/office/drawing/2014/main" id="{10224FCC-7E2F-421E-BA45-A222357918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110" y="4826938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1" descr="200463042511690xy">
            <a:extLst>
              <a:ext uri="{FF2B5EF4-FFF2-40B4-BE49-F238E27FC236}">
                <a16:creationId xmlns:a16="http://schemas.microsoft.com/office/drawing/2014/main" id="{A3CDE097-CB89-4E50-B85E-9938D07467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49" y="4826938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6 GHEP CAU 1 VA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8200" y="1811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172">
        <p:split orient="vert"/>
      </p:transition>
    </mc:Choice>
    <mc:Fallback xmlns="">
      <p:transition spd="slow" advTm="2617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25526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Teacher And Backboard | Teacher cartoon, Teacher images, Teacher classroom  decor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72" y="0"/>
            <a:ext cx="12173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37B4E4-8C4A-476D-82B4-C5419644FD1C}"/>
              </a:ext>
            </a:extLst>
          </p:cNvPr>
          <p:cNvSpPr txBox="1"/>
          <p:nvPr/>
        </p:nvSpPr>
        <p:spPr>
          <a:xfrm>
            <a:off x="3366237" y="1200743"/>
            <a:ext cx="7964658" cy="272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 u="sng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2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20000"/>
              </a:spcBef>
            </a:pP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 descr="200463042511690xy">
            <a:extLst>
              <a:ext uri="{FF2B5EF4-FFF2-40B4-BE49-F238E27FC236}">
                <a16:creationId xmlns:a16="http://schemas.microsoft.com/office/drawing/2014/main" id="{F44287EE-E2D5-46E8-9F5D-1DAAB0071A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950" y="914400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200463042511690xy">
            <a:extLst>
              <a:ext uri="{FF2B5EF4-FFF2-40B4-BE49-F238E27FC236}">
                <a16:creationId xmlns:a16="http://schemas.microsoft.com/office/drawing/2014/main" id="{A1AB7483-B083-4F1D-9351-6955382AD6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7623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7 HAT CAU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8200" y="25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3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859">
        <p:split orient="vert"/>
      </p:transition>
    </mc:Choice>
    <mc:Fallback xmlns="">
      <p:transition spd="slow" advTm="5485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54102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property id=&quot;20226&quot; value=&quot;C:\Users\VAIO\AppData\Local\Temp\Rar$DI00.555\Tuần 1 lớp 3 .ppt&quot;/&gt;&lt;object type=&quot;8&quot; unique_id=&quot;10002&quot;&gt;&lt;/object&gt;&lt;object type=&quot;2&quot; unique_id=&quot;10003&quot;&gt;&lt;object type=&quot;3&quot; unique_id=&quot;10028&quot;&gt;&lt;property id=&quot;20148&quot; value=&quot;5&quot;/&gt;&lt;property id=&quot;20300&quot; value=&quot;Slide 1&quot;/&gt;&lt;property id=&quot;20307&quot; value=&quot;276&quot;/&gt;&lt;/object&gt;&lt;object type=&quot;3&quot; unique_id=&quot;10094&quot;&gt;&lt;property id=&quot;20148&quot; value=&quot;5&quot;/&gt;&lt;property id=&quot;20300&quot; value=&quot;Slide 2&quot;/&gt;&lt;property id=&quot;20307&quot; value=&quot;277&quot;/&gt;&lt;/object&gt;&lt;object type=&quot;3&quot; unique_id=&quot;10095&quot;&gt;&lt;property id=&quot;20148&quot; value=&quot;5&quot;/&gt;&lt;property id=&quot;20300&quot; value=&quot;Slide 3&quot;/&gt;&lt;property id=&quot;20307&quot; value=&quot;278&quot;/&gt;&lt;/object&gt;&lt;object type=&quot;3&quot; unique_id=&quot;10096&quot;&gt;&lt;property id=&quot;20148&quot; value=&quot;5&quot;/&gt;&lt;property id=&quot;20300&quot; value=&quot;Slide 4&quot;/&gt;&lt;property id=&quot;20307&quot; value=&quot;279&quot;/&gt;&lt;/object&gt;&lt;object type=&quot;3&quot; unique_id=&quot;10097&quot;&gt;&lt;property id=&quot;20148&quot; value=&quot;5&quot;/&gt;&lt;property id=&quot;20300&quot; value=&quot;Slide 5&quot;/&gt;&lt;property id=&quot;20307&quot; value=&quot;280&quot;/&gt;&lt;/object&gt;&lt;object type=&quot;3&quot; unique_id=&quot;10098&quot;&gt;&lt;property id=&quot;20148&quot; value=&quot;5&quot;/&gt;&lt;property id=&quot;20300&quot; value=&quot;Slide 6&quot;/&gt;&lt;property id=&quot;20307&quot; value=&quot;281&quot;/&gt;&lt;/object&gt;&lt;object type=&quot;3&quot; unique_id=&quot;10107&quot;&gt;&lt;property id=&quot;20148&quot; value=&quot;5&quot;/&gt;&lt;property id=&quot;20300&quot; value=&quot;Slide 7&quot;/&gt;&lt;property id=&quot;20307&quot; value=&quot;282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3.6|16.4|4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1572</TotalTime>
  <Words>471</Words>
  <Application>Microsoft Office PowerPoint</Application>
  <PresentationFormat>Widescreen</PresentationFormat>
  <Paragraphs>57</Paragraphs>
  <Slides>15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QUỐC CA VIỆT NAM  Nhạc và lời: Văn cao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155</cp:revision>
  <dcterms:created xsi:type="dcterms:W3CDTF">2009-07-30T01:25:26Z</dcterms:created>
  <dcterms:modified xsi:type="dcterms:W3CDTF">2021-10-28T13:04:43Z</dcterms:modified>
</cp:coreProperties>
</file>