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27"/>
  </p:notesMasterIdLst>
  <p:sldIdLst>
    <p:sldId id="507" r:id="rId2"/>
    <p:sldId id="498" r:id="rId3"/>
    <p:sldId id="506" r:id="rId4"/>
    <p:sldId id="483" r:id="rId5"/>
    <p:sldId id="499" r:id="rId6"/>
    <p:sldId id="420" r:id="rId7"/>
    <p:sldId id="505" r:id="rId8"/>
    <p:sldId id="442" r:id="rId9"/>
    <p:sldId id="345" r:id="rId10"/>
    <p:sldId id="484" r:id="rId11"/>
    <p:sldId id="485" r:id="rId12"/>
    <p:sldId id="486" r:id="rId13"/>
    <p:sldId id="487" r:id="rId14"/>
    <p:sldId id="488" r:id="rId15"/>
    <p:sldId id="451" r:id="rId16"/>
    <p:sldId id="494" r:id="rId17"/>
    <p:sldId id="491" r:id="rId18"/>
    <p:sldId id="495" r:id="rId19"/>
    <p:sldId id="479" r:id="rId20"/>
    <p:sldId id="452" r:id="rId21"/>
    <p:sldId id="501" r:id="rId22"/>
    <p:sldId id="500" r:id="rId23"/>
    <p:sldId id="503" r:id="rId24"/>
    <p:sldId id="504" r:id="rId25"/>
    <p:sldId id="508" r:id="rId2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66"/>
    <a:srgbClr val="1713CB"/>
    <a:srgbClr val="FF0000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60" d="100"/>
          <a:sy n="60" d="100"/>
        </p:scale>
        <p:origin x="-1128" y="-27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17220" y="5349903"/>
            <a:ext cx="1035558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457200" y="4853412"/>
            <a:ext cx="1014984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1014984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9875520" y="6473952"/>
            <a:ext cx="910742" cy="246888"/>
          </a:xfrm>
        </p:spPr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29600" y="549277"/>
            <a:ext cx="219456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549277"/>
            <a:ext cx="749808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015" y="0"/>
            <a:ext cx="10983487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75" tIns="42787" rIns="85575" bIns="42787"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7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5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297680" y="76201"/>
            <a:ext cx="3474720" cy="2889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9875520" y="6473952"/>
            <a:ext cx="910742" cy="246888"/>
          </a:xfrm>
        </p:spPr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17220" y="3444903"/>
            <a:ext cx="1035558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1014984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6570" y="2947086"/>
            <a:ext cx="1042416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62102" y="457200"/>
            <a:ext cx="1042416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65760" y="1600200"/>
            <a:ext cx="5029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577840" y="1600200"/>
            <a:ext cx="521208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65760" y="5410200"/>
            <a:ext cx="1033272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37733" y="666750"/>
            <a:ext cx="5148667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5574031" y="666750"/>
            <a:ext cx="5150689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37733" y="1316038"/>
            <a:ext cx="514866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5578476" y="1316038"/>
            <a:ext cx="514624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75520" y="6477000"/>
            <a:ext cx="914400" cy="246888"/>
          </a:xfrm>
        </p:spPr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17220" y="6019801"/>
            <a:ext cx="1035558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62102" y="457200"/>
            <a:ext cx="1042416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17220" y="5849118"/>
            <a:ext cx="1035558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0" y="5486400"/>
            <a:ext cx="1014984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548640" y="609600"/>
            <a:ext cx="3609976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290060" y="609600"/>
            <a:ext cx="640842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206240" y="616634"/>
            <a:ext cx="603504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4993760"/>
            <a:ext cx="704088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457200" y="5533218"/>
            <a:ext cx="704088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17220" y="1050899"/>
            <a:ext cx="1035558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65760" y="1554163"/>
            <a:ext cx="1042416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7772400" y="76201"/>
            <a:ext cx="301752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749040" y="76201"/>
            <a:ext cx="402336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875520" y="6477001"/>
            <a:ext cx="9144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65760" y="457200"/>
            <a:ext cx="1042416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7220" y="1050899"/>
            <a:ext cx="1035558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17220" y="1057987"/>
            <a:ext cx="1035558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nhac</a:t>
            </a:r>
            <a:endParaRPr lang="en-US" dirty="0" smtClean="0"/>
          </a:p>
          <a:p>
            <a:r>
              <a:rPr lang="en-US" dirty="0" err="1" smtClean="0"/>
              <a:t>Lớp</a:t>
            </a:r>
            <a:r>
              <a:rPr lang="en-US" dirty="0" smtClean="0"/>
              <a:t> 2:</a:t>
            </a:r>
          </a:p>
          <a:p>
            <a:r>
              <a:rPr lang="en-US" dirty="0" err="1" smtClean="0"/>
              <a:t>Bài</a:t>
            </a:r>
            <a:r>
              <a:rPr lang="en-US" dirty="0" smtClean="0"/>
              <a:t> :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 : </a:t>
            </a:r>
            <a:r>
              <a:rPr lang="en-US" dirty="0" err="1" smtClean="0"/>
              <a:t>Dàn</a:t>
            </a:r>
            <a:r>
              <a:rPr lang="en-US" dirty="0" smtClean="0"/>
              <a:t> </a:t>
            </a:r>
            <a:r>
              <a:rPr lang="en-US" dirty="0" err="1" smtClean="0"/>
              <a:t>nhac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vườn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6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0525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3675" y="386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81513" y="1065213"/>
            <a:ext cx="19526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cs typeface="Times New Roman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1644650"/>
            <a:ext cx="9145016" cy="365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,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7588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4755" y="39754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0017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4040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22738" y="969963"/>
            <a:ext cx="27320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,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7685" y="360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263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  <p:pic>
        <p:nvPicPr>
          <p:cNvPr id="6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2160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338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</a:rPr>
              <a:t>* Nghe và vỗ tay mạnh nhẹ theo hình tiết tấu</a:t>
            </a: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">
            <a:extLst>
              <a:ext uri="{FF2B5EF4-FFF2-40B4-BE49-F238E27FC236}">
                <a16:creationId xmlns="" xmlns:a16="http://schemas.microsoft.com/office/drawing/2014/main" xmlns:lc="http://schemas.openxmlformats.org/drawingml/2006/lockedCanvas" id="{3E7ADB3C-9643-43E2-A5A9-6B614B023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1588"/>
            <a:ext cx="10972800" cy="6856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20698" y="1201503"/>
            <a:ext cx="3039231" cy="486523"/>
          </a:xfrm>
          <a:prstGeom prst="rect">
            <a:avLst/>
          </a:prstGeom>
          <a:noFill/>
        </p:spPr>
        <p:txBody>
          <a:bodyPr wrap="square" lIns="85579" tIns="42789" rIns="85579" bIns="42789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KHỞI ĐỘNG</a:t>
            </a:r>
          </a:p>
        </p:txBody>
      </p:sp>
      <p:pic>
        <p:nvPicPr>
          <p:cNvPr id="3" name="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0016" y="1719462"/>
            <a:ext cx="7541075" cy="342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0"/>
    </mc:Choice>
    <mc:Fallback xmlns="">
      <p:transition spd="slow" advTm="4816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331" objId="3"/>
        <p14:stopEvt time="40822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85579" tIns="42789" rIns="85579" bIns="42789"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5460" r="27624" b="2960"/>
          <a:stretch/>
        </p:blipFill>
        <p:spPr>
          <a:xfrm>
            <a:off x="9643233" y="190795"/>
            <a:ext cx="1329567" cy="15442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36348" y="190794"/>
            <a:ext cx="6173004" cy="871244"/>
          </a:xfrm>
          <a:prstGeom prst="rect">
            <a:avLst/>
          </a:prstGeom>
        </p:spPr>
        <p:txBody>
          <a:bodyPr wrap="square" lIns="85579" tIns="42789" rIns="85579" bIns="42789">
            <a:spAutoFit/>
          </a:bodyPr>
          <a:lstStyle/>
          <a:p>
            <a:pPr lvl="0" algn="ctr"/>
            <a:r>
              <a:rPr lang="vi-VN" sz="5100" b="1" dirty="0">
                <a:ln w="18000">
                  <a:solidFill>
                    <a:srgbClr val="F17475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Trò chơi âm nhạc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3085"/>
            <a:ext cx="10972799" cy="500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 lIns="85579" tIns="42789" rIns="85579" bIns="427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2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031731" y="6248400"/>
            <a:ext cx="54864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3" tIns="50936" rIns="101873" bIns="50936" anchor="ctr"/>
          <a:lstStyle/>
          <a:p>
            <a:endParaRPr 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807721" y="574676"/>
            <a:ext cx="9986010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1873" tIns="50936" rIns="101873" bIns="50936" anchor="ctr"/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934443" y="1447800"/>
            <a:ext cx="9441180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endParaRPr lang="en-US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280160" y="1524000"/>
            <a:ext cx="9095463" cy="194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73" tIns="50936" rIns="101873" bIns="50936">
            <a:spAutoFit/>
          </a:bodyPr>
          <a:lstStyle>
            <a:lvl1pPr marL="4572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1pPr>
            <a:lvl2pPr marL="9144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2pPr>
            <a:lvl3pPr marL="13716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3pPr>
            <a:lvl4pPr marL="18288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4pPr>
            <a:lvl5pPr marL="22860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b="1" i="1" dirty="0" err="1">
                <a:latin typeface="Times New Roman" pitchFamily="18" charset="0"/>
              </a:rPr>
              <a:t>Em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hãy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chọn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đáp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án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đúng</a:t>
            </a:r>
            <a:r>
              <a:rPr lang="en-US" b="1" i="1" dirty="0">
                <a:latin typeface="Times New Roman" pitchFamily="18" charset="0"/>
              </a:rPr>
              <a:t>: </a:t>
            </a:r>
            <a:r>
              <a:rPr lang="en-US" b="1" i="1" dirty="0" err="1" smtClean="0">
                <a:latin typeface="Times New Roman" pitchFamily="18" charset="0"/>
              </a:rPr>
              <a:t>Em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hãy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cho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biết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bài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hát</a:t>
            </a:r>
            <a:r>
              <a:rPr lang="en-US" b="1" i="1" dirty="0" smtClean="0">
                <a:latin typeface="Times New Roman" pitchFamily="18" charset="0"/>
              </a:rPr>
              <a:t> “</a:t>
            </a:r>
            <a:r>
              <a:rPr lang="en-US" b="1" i="1" dirty="0" err="1" smtClean="0">
                <a:latin typeface="Times New Roman" pitchFamily="18" charset="0"/>
              </a:rPr>
              <a:t>Dàn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nhạc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trong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vườn</a:t>
            </a:r>
            <a:r>
              <a:rPr lang="en-US" b="1" i="1" dirty="0" smtClean="0">
                <a:latin typeface="Times New Roman" pitchFamily="18" charset="0"/>
              </a:rPr>
              <a:t>” do </a:t>
            </a:r>
            <a:r>
              <a:rPr lang="en-US" b="1" i="1" dirty="0" err="1" smtClean="0">
                <a:latin typeface="Times New Roman" pitchFamily="18" charset="0"/>
              </a:rPr>
              <a:t>nhạc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sĩ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nào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sáng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tác</a:t>
            </a:r>
            <a:endParaRPr lang="en-US" b="1" i="1" dirty="0">
              <a:latin typeface="Times New Roman" pitchFamily="18" charset="0"/>
            </a:endParaRPr>
          </a:p>
          <a:p>
            <a:pPr algn="l" eaLnBrk="1" hangingPunct="1"/>
            <a:r>
              <a:rPr lang="en-US" b="1" i="1" dirty="0">
                <a:latin typeface="Times New Roman" pitchFamily="18" charset="0"/>
              </a:rPr>
              <a:t>A:  </a:t>
            </a:r>
            <a:r>
              <a:rPr lang="en-US" b="1" i="1" dirty="0" err="1" smtClean="0">
                <a:latin typeface="Times New Roman" pitchFamily="18" charset="0"/>
              </a:rPr>
              <a:t>Tô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Đông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Hải</a:t>
            </a:r>
            <a:endParaRPr lang="en-US" b="1" i="1" dirty="0">
              <a:latin typeface="Times New Roman" pitchFamily="18" charset="0"/>
            </a:endParaRPr>
          </a:p>
          <a:p>
            <a:pPr algn="l" eaLnBrk="1" hangingPunct="1"/>
            <a:r>
              <a:rPr lang="en-US" b="1" i="1" dirty="0" smtClean="0">
                <a:latin typeface="Times New Roman" pitchFamily="18" charset="0"/>
              </a:rPr>
              <a:t>B</a:t>
            </a:r>
            <a:r>
              <a:rPr lang="en-US" b="1" i="1" dirty="0">
                <a:latin typeface="Times New Roman" pitchFamily="18" charset="0"/>
              </a:rPr>
              <a:t>: </a:t>
            </a:r>
            <a:r>
              <a:rPr lang="en-US" b="1" i="1" dirty="0" err="1" smtClean="0">
                <a:latin typeface="Times New Roman" pitchFamily="18" charset="0"/>
              </a:rPr>
              <a:t>Lê</a:t>
            </a:r>
            <a:r>
              <a:rPr lang="en-US" b="1" i="1" dirty="0" smtClean="0">
                <a:latin typeface="Times New Roman" pitchFamily="18" charset="0"/>
              </a:rPr>
              <a:t> Minh </a:t>
            </a:r>
            <a:r>
              <a:rPr lang="en-US" b="1" i="1" dirty="0" err="1" smtClean="0">
                <a:latin typeface="Times New Roman" pitchFamily="18" charset="0"/>
              </a:rPr>
              <a:t>Châu</a:t>
            </a:r>
            <a:endParaRPr lang="en-US" b="1" i="1" dirty="0" smtClean="0">
              <a:latin typeface="Times New Roman" pitchFamily="18" charset="0"/>
            </a:endParaRPr>
          </a:p>
          <a:p>
            <a:pPr algn="l" eaLnBrk="1" hangingPunct="1"/>
            <a:r>
              <a:rPr lang="en-US" b="1" i="1" dirty="0" smtClean="0">
                <a:latin typeface="Times New Roman" pitchFamily="18" charset="0"/>
              </a:rPr>
              <a:t>C: </a:t>
            </a:r>
            <a:r>
              <a:rPr lang="en-US" b="1" i="1" dirty="0" err="1" smtClean="0">
                <a:latin typeface="Times New Roman" pitchFamily="18" charset="0"/>
              </a:rPr>
              <a:t>Hoàng</a:t>
            </a:r>
            <a:r>
              <a:rPr lang="en-US" b="1" i="1" dirty="0" smtClean="0">
                <a:latin typeface="Times New Roman" pitchFamily="18" charset="0"/>
              </a:rPr>
              <a:t> Long.</a:t>
            </a:r>
            <a:endParaRPr lang="en-US" b="1" i="1" dirty="0">
              <a:latin typeface="Times New Roman" pitchFamily="18" charset="0"/>
            </a:endParaRPr>
          </a:p>
        </p:txBody>
      </p: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4114800" y="685801"/>
            <a:ext cx="2971800" cy="682700"/>
            <a:chOff x="0" y="0"/>
            <a:chExt cx="1560" cy="458"/>
          </a:xfrm>
        </p:grpSpPr>
        <p:pic>
          <p:nvPicPr>
            <p:cNvPr id="12368" name="Picture 8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7" name="Text Box 9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6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charset="0"/>
                </a:rPr>
                <a:t>Câu</a:t>
              </a:r>
              <a:r>
                <a:rPr lang="en-US" sz="3600" b="1" dirty="0">
                  <a:solidFill>
                    <a:schemeClr val="bg1"/>
                  </a:solidFill>
                  <a:latin typeface="Arial" charset="0"/>
                </a:rPr>
                <a:t> 1</a:t>
              </a:r>
            </a:p>
          </p:txBody>
        </p:sp>
      </p:grpSp>
      <p:pic>
        <p:nvPicPr>
          <p:cNvPr id="68618" name="Picture 10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15" y="5126038"/>
            <a:ext cx="118872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86966" y="5005107"/>
            <a:ext cx="8107680" cy="786946"/>
            <a:chOff x="960" y="3216"/>
            <a:chExt cx="4800" cy="694"/>
          </a:xfrm>
        </p:grpSpPr>
        <p:sp>
          <p:nvSpPr>
            <p:cNvPr id="68620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 sz="2000">
                <a:latin typeface="Arial" charset="0"/>
              </a:endParaRPr>
            </a:p>
          </p:txBody>
        </p:sp>
        <p:sp>
          <p:nvSpPr>
            <p:cNvPr id="68621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22" name="Text Box 14"/>
            <p:cNvSpPr txBox="1">
              <a:spLocks noChangeArrowheads="1"/>
            </p:cNvSpPr>
            <p:nvPr/>
          </p:nvSpPr>
          <p:spPr bwMode="gray">
            <a:xfrm>
              <a:off x="960" y="3408"/>
              <a:ext cx="1236" cy="5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US" sz="31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Đáp</a:t>
              </a:r>
              <a:r>
                <a:rPr lang="en-US" sz="3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31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án</a:t>
              </a:r>
              <a:endParaRPr lang="en-US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68653" name="AutoShape 45"/>
          <p:cNvSpPr>
            <a:spLocks noChangeArrowheads="1"/>
          </p:cNvSpPr>
          <p:nvPr/>
        </p:nvSpPr>
        <p:spPr bwMode="auto">
          <a:xfrm>
            <a:off x="4503420" y="5937250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68654" name="AutoShape 46"/>
          <p:cNvSpPr>
            <a:spLocks noChangeArrowheads="1"/>
          </p:cNvSpPr>
          <p:nvPr/>
        </p:nvSpPr>
        <p:spPr bwMode="auto">
          <a:xfrm>
            <a:off x="4507230" y="5943600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68655" name="AutoShape 47"/>
          <p:cNvSpPr>
            <a:spLocks noChangeArrowheads="1"/>
          </p:cNvSpPr>
          <p:nvPr/>
        </p:nvSpPr>
        <p:spPr bwMode="auto">
          <a:xfrm>
            <a:off x="4512946" y="5927725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68656" name="AutoShape 48"/>
          <p:cNvSpPr>
            <a:spLocks noChangeArrowheads="1"/>
          </p:cNvSpPr>
          <p:nvPr/>
        </p:nvSpPr>
        <p:spPr bwMode="auto">
          <a:xfrm>
            <a:off x="4503420" y="59229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68657" name="AutoShape 49"/>
          <p:cNvSpPr>
            <a:spLocks noChangeArrowheads="1"/>
          </p:cNvSpPr>
          <p:nvPr/>
        </p:nvSpPr>
        <p:spPr bwMode="auto">
          <a:xfrm>
            <a:off x="4503420" y="5927725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68658" name="AutoShape 50"/>
          <p:cNvSpPr>
            <a:spLocks noChangeArrowheads="1"/>
          </p:cNvSpPr>
          <p:nvPr/>
        </p:nvSpPr>
        <p:spPr bwMode="auto">
          <a:xfrm>
            <a:off x="4491990" y="5918200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68659" name="AutoShape 51"/>
          <p:cNvSpPr>
            <a:spLocks noChangeArrowheads="1"/>
          </p:cNvSpPr>
          <p:nvPr/>
        </p:nvSpPr>
        <p:spPr bwMode="auto">
          <a:xfrm>
            <a:off x="4514850" y="5932488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68660" name="AutoShape 52"/>
          <p:cNvSpPr>
            <a:spLocks noChangeArrowheads="1"/>
          </p:cNvSpPr>
          <p:nvPr/>
        </p:nvSpPr>
        <p:spPr bwMode="auto">
          <a:xfrm>
            <a:off x="4482466" y="5924550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68661" name="AutoShape 53"/>
          <p:cNvSpPr>
            <a:spLocks noChangeArrowheads="1"/>
          </p:cNvSpPr>
          <p:nvPr/>
        </p:nvSpPr>
        <p:spPr bwMode="auto">
          <a:xfrm>
            <a:off x="4491990" y="59229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68662" name="AutoShape 54"/>
          <p:cNvSpPr>
            <a:spLocks noChangeArrowheads="1"/>
          </p:cNvSpPr>
          <p:nvPr/>
        </p:nvSpPr>
        <p:spPr bwMode="auto">
          <a:xfrm>
            <a:off x="4516756" y="59356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68663" name="AutoShape 55"/>
          <p:cNvSpPr>
            <a:spLocks noChangeArrowheads="1"/>
          </p:cNvSpPr>
          <p:nvPr/>
        </p:nvSpPr>
        <p:spPr bwMode="auto">
          <a:xfrm>
            <a:off x="4501516" y="594201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sp>
        <p:nvSpPr>
          <p:cNvPr id="68664" name="AutoShape 56"/>
          <p:cNvSpPr>
            <a:spLocks noChangeArrowheads="1"/>
          </p:cNvSpPr>
          <p:nvPr/>
        </p:nvSpPr>
        <p:spPr bwMode="auto">
          <a:xfrm>
            <a:off x="4469130" y="59356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11</a:t>
            </a:r>
          </a:p>
        </p:txBody>
      </p:sp>
      <p:sp>
        <p:nvSpPr>
          <p:cNvPr id="68665" name="AutoShape 57"/>
          <p:cNvSpPr>
            <a:spLocks noChangeArrowheads="1"/>
          </p:cNvSpPr>
          <p:nvPr/>
        </p:nvSpPr>
        <p:spPr bwMode="auto">
          <a:xfrm>
            <a:off x="4476750" y="59356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12</a:t>
            </a:r>
          </a:p>
        </p:txBody>
      </p:sp>
      <p:sp>
        <p:nvSpPr>
          <p:cNvPr id="68666" name="AutoShape 58"/>
          <p:cNvSpPr>
            <a:spLocks noChangeArrowheads="1"/>
          </p:cNvSpPr>
          <p:nvPr/>
        </p:nvSpPr>
        <p:spPr bwMode="auto">
          <a:xfrm>
            <a:off x="4484370" y="59356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13</a:t>
            </a:r>
          </a:p>
        </p:txBody>
      </p:sp>
      <p:sp>
        <p:nvSpPr>
          <p:cNvPr id="68667" name="AutoShape 59"/>
          <p:cNvSpPr>
            <a:spLocks noChangeArrowheads="1"/>
          </p:cNvSpPr>
          <p:nvPr/>
        </p:nvSpPr>
        <p:spPr bwMode="auto">
          <a:xfrm>
            <a:off x="4474845" y="592931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14</a:t>
            </a:r>
          </a:p>
        </p:txBody>
      </p:sp>
      <p:sp>
        <p:nvSpPr>
          <p:cNvPr id="68668" name="AutoShape 60"/>
          <p:cNvSpPr>
            <a:spLocks noChangeArrowheads="1"/>
          </p:cNvSpPr>
          <p:nvPr/>
        </p:nvSpPr>
        <p:spPr bwMode="auto">
          <a:xfrm>
            <a:off x="4465320" y="59229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 dirty="0">
                <a:solidFill>
                  <a:srgbClr val="0033CC"/>
                </a:solidFill>
                <a:latin typeface="Arial" charset="0"/>
              </a:rPr>
              <a:t>15</a:t>
            </a:r>
          </a:p>
        </p:txBody>
      </p:sp>
      <p:grpSp>
        <p:nvGrpSpPr>
          <p:cNvPr id="5" name="Group 76"/>
          <p:cNvGrpSpPr>
            <a:grpSpLocks/>
          </p:cNvGrpSpPr>
          <p:nvPr/>
        </p:nvGrpSpPr>
        <p:grpSpPr bwMode="auto">
          <a:xfrm>
            <a:off x="5168266" y="2959100"/>
            <a:ext cx="5227150" cy="1914246"/>
            <a:chOff x="1619" y="1854"/>
            <a:chExt cx="3072" cy="960"/>
          </a:xfrm>
        </p:grpSpPr>
        <p:sp>
          <p:nvSpPr>
            <p:cNvPr id="12335" name="Oval 77"/>
            <p:cNvSpPr>
              <a:spLocks noChangeArrowheads="1"/>
            </p:cNvSpPr>
            <p:nvPr/>
          </p:nvSpPr>
          <p:spPr bwMode="auto">
            <a:xfrm>
              <a:off x="1619" y="1854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6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2404" y="213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40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itchFamily="18" charset="0"/>
                </a:rPr>
                <a:t>Hết</a:t>
              </a:r>
              <a:r>
                <a:rPr lang="en-US" sz="4000" b="1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itchFamily="18" charset="0"/>
                </a:rPr>
                <a:t> </a:t>
              </a:r>
              <a:r>
                <a:rPr lang="en-US" sz="40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itchFamily="18" charset="0"/>
                </a:rPr>
                <a:t>giờ</a:t>
              </a:r>
              <a:endParaRPr lang="en-US" sz="40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 pitchFamily="18" charset="0"/>
              </a:endParaRPr>
            </a:p>
          </p:txBody>
        </p:sp>
      </p:grpSp>
      <p:sp>
        <p:nvSpPr>
          <p:cNvPr id="68687" name="Rectangle 79"/>
          <p:cNvSpPr>
            <a:spLocks noChangeArrowheads="1"/>
          </p:cNvSpPr>
          <p:nvPr/>
        </p:nvSpPr>
        <p:spPr bwMode="auto">
          <a:xfrm>
            <a:off x="4023360" y="5105400"/>
            <a:ext cx="658368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3" tIns="50936" rIns="101873" bIns="50936" anchor="ctr"/>
          <a:lstStyle/>
          <a:p>
            <a:pPr algn="l" eaLnBrk="1" hangingPunct="1"/>
            <a:r>
              <a:rPr lang="en-US" sz="3200" b="1" i="1" dirty="0" err="1">
                <a:solidFill>
                  <a:srgbClr val="FF0000"/>
                </a:solidFill>
              </a:rPr>
              <a:t>Tô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Đông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Hải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67" name="Picture 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6" y="-50800"/>
            <a:ext cx="179832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11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500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0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0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0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0"/>
                                        <p:tgtEl>
                                          <p:spTgt spid="68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9"/>
                                          </p:stCondLst>
                                        </p:cTn>
                                        <p:tgtEl>
                                          <p:spTgt spid="6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8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8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8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8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8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8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8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8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8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68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8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8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68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8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8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8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68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13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1000" fill="hold"/>
                                        <p:tgtEl>
                                          <p:spTgt spid="6865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3" dur="300"/>
                                        <p:tgtEl>
                                          <p:spTgt spid="686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4" dur="300"/>
                                        <p:tgtEl>
                                          <p:spTgt spid="686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300"/>
                                        <p:tgtEl>
                                          <p:spTgt spid="686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68653" grpId="0" animBg="1"/>
      <p:bldP spid="68654" grpId="0" animBg="1"/>
      <p:bldP spid="68655" grpId="0" animBg="1"/>
      <p:bldP spid="68656" grpId="0" animBg="1"/>
      <p:bldP spid="68657" grpId="0" animBg="1"/>
      <p:bldP spid="68658" grpId="0" animBg="1"/>
      <p:bldP spid="68659" grpId="0" animBg="1"/>
      <p:bldP spid="68660" grpId="0" animBg="1"/>
      <p:bldP spid="68661" grpId="0" animBg="1"/>
      <p:bldP spid="68662" grpId="0" animBg="1"/>
      <p:bldP spid="68663" grpId="0" animBg="1"/>
      <p:bldP spid="68664" grpId="0" animBg="1"/>
      <p:bldP spid="68665" grpId="0" animBg="1"/>
      <p:bldP spid="68666" grpId="0" animBg="1"/>
      <p:bldP spid="68667" grpId="0" animBg="1"/>
      <p:bldP spid="68668" grpId="0" animBg="1"/>
      <p:bldP spid="6868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031731" y="6248400"/>
            <a:ext cx="54864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3" tIns="50936" rIns="101873" bIns="50936" anchor="ctr"/>
          <a:lstStyle/>
          <a:p>
            <a:endParaRPr 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807721" y="574676"/>
            <a:ext cx="9986010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1873" tIns="50936" rIns="101873" bIns="50936" anchor="ctr"/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934443" y="1447800"/>
            <a:ext cx="9441180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endParaRPr lang="en-US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280160" y="1524000"/>
            <a:ext cx="9095463" cy="194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73" tIns="50936" rIns="101873" bIns="50936">
            <a:spAutoFit/>
          </a:bodyPr>
          <a:lstStyle>
            <a:lvl1pPr marL="4572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1pPr>
            <a:lvl2pPr marL="9144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2pPr>
            <a:lvl3pPr marL="13716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3pPr>
            <a:lvl4pPr marL="18288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4pPr>
            <a:lvl5pPr marL="22860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b="1" i="1" dirty="0" err="1">
                <a:latin typeface="Times New Roman" pitchFamily="18" charset="0"/>
              </a:rPr>
              <a:t>Em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hãy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chọn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đáp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án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đúng</a:t>
            </a:r>
            <a:r>
              <a:rPr lang="en-US" b="1" i="1" dirty="0">
                <a:latin typeface="Times New Roman" pitchFamily="18" charset="0"/>
              </a:rPr>
              <a:t>: </a:t>
            </a:r>
            <a:r>
              <a:rPr lang="en-US" b="1" i="1" dirty="0" err="1" smtClean="0">
                <a:latin typeface="Times New Roman" pitchFamily="18" charset="0"/>
              </a:rPr>
              <a:t>Em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hãy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cho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biết</a:t>
            </a:r>
            <a:r>
              <a:rPr lang="en-US" b="1" i="1" dirty="0" smtClean="0">
                <a:latin typeface="Times New Roman" pitchFamily="18" charset="0"/>
              </a:rPr>
              <a:t>  </a:t>
            </a:r>
            <a:r>
              <a:rPr lang="en-US" b="1" i="1" dirty="0" err="1" smtClean="0">
                <a:latin typeface="Times New Roman" pitchFamily="18" charset="0"/>
              </a:rPr>
              <a:t>trong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bài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hát</a:t>
            </a:r>
            <a:r>
              <a:rPr lang="en-US" b="1" i="1" dirty="0" smtClean="0">
                <a:latin typeface="Times New Roman" pitchFamily="18" charset="0"/>
              </a:rPr>
              <a:t> “</a:t>
            </a:r>
            <a:r>
              <a:rPr lang="en-US" b="1" i="1" dirty="0" err="1" smtClean="0">
                <a:latin typeface="Times New Roman" pitchFamily="18" charset="0"/>
              </a:rPr>
              <a:t>Dàn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nhạc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trong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vườn</a:t>
            </a:r>
            <a:r>
              <a:rPr lang="en-US" b="1" i="1" dirty="0" smtClean="0">
                <a:latin typeface="Times New Roman" pitchFamily="18" charset="0"/>
              </a:rPr>
              <a:t>” </a:t>
            </a:r>
            <a:r>
              <a:rPr lang="en-US" b="1" i="1" dirty="0" err="1" smtClean="0">
                <a:latin typeface="Times New Roman" pitchFamily="18" charset="0"/>
              </a:rPr>
              <a:t>có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bao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nhiêu</a:t>
            </a:r>
            <a:r>
              <a:rPr lang="en-US" b="1" i="1" dirty="0" smtClean="0">
                <a:latin typeface="Times New Roman" pitchFamily="18" charset="0"/>
              </a:rPr>
              <a:t> con </a:t>
            </a:r>
            <a:r>
              <a:rPr lang="en-US" b="1" i="1" dirty="0" err="1" smtClean="0">
                <a:latin typeface="Times New Roman" pitchFamily="18" charset="0"/>
              </a:rPr>
              <a:t>vật</a:t>
            </a:r>
            <a:r>
              <a:rPr lang="en-US" b="1" i="1" dirty="0" smtClean="0">
                <a:latin typeface="Times New Roman" pitchFamily="18" charset="0"/>
              </a:rPr>
              <a:t>?</a:t>
            </a:r>
            <a:endParaRPr lang="en-US" b="1" i="1" dirty="0">
              <a:latin typeface="Times New Roman" pitchFamily="18" charset="0"/>
            </a:endParaRPr>
          </a:p>
          <a:p>
            <a:pPr algn="l" eaLnBrk="1" hangingPunct="1"/>
            <a:r>
              <a:rPr lang="en-US" b="1" i="1" dirty="0">
                <a:latin typeface="Times New Roman" pitchFamily="18" charset="0"/>
              </a:rPr>
              <a:t>A:  </a:t>
            </a:r>
            <a:r>
              <a:rPr lang="en-US" b="1" i="1" dirty="0" err="1" smtClean="0">
                <a:latin typeface="Times New Roman" pitchFamily="18" charset="0"/>
              </a:rPr>
              <a:t>Có</a:t>
            </a:r>
            <a:r>
              <a:rPr lang="en-US" b="1" i="1" dirty="0" smtClean="0">
                <a:latin typeface="Times New Roman" pitchFamily="18" charset="0"/>
              </a:rPr>
              <a:t> 2 con ( </a:t>
            </a:r>
            <a:r>
              <a:rPr lang="en-US" b="1" i="1" dirty="0" err="1" smtClean="0">
                <a:latin typeface="Times New Roman" pitchFamily="18" charset="0"/>
              </a:rPr>
              <a:t>ếch</a:t>
            </a:r>
            <a:r>
              <a:rPr lang="en-US" b="1" i="1" dirty="0" smtClean="0">
                <a:latin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</a:rPr>
              <a:t>Rô</a:t>
            </a:r>
            <a:r>
              <a:rPr lang="en-US" b="1" i="1" dirty="0" smtClean="0">
                <a:latin typeface="Times New Roman" pitchFamily="18" charset="0"/>
              </a:rPr>
              <a:t> phi)</a:t>
            </a:r>
            <a:endParaRPr lang="en-US" b="1" i="1" dirty="0">
              <a:latin typeface="Times New Roman" pitchFamily="18" charset="0"/>
            </a:endParaRPr>
          </a:p>
          <a:p>
            <a:pPr algn="l" eaLnBrk="1" hangingPunct="1"/>
            <a:r>
              <a:rPr lang="en-US" b="1" i="1" dirty="0" smtClean="0">
                <a:latin typeface="Times New Roman" pitchFamily="18" charset="0"/>
              </a:rPr>
              <a:t>B</a:t>
            </a:r>
            <a:r>
              <a:rPr lang="en-US" b="1" i="1" dirty="0">
                <a:latin typeface="Times New Roman" pitchFamily="18" charset="0"/>
              </a:rPr>
              <a:t>: </a:t>
            </a:r>
            <a:r>
              <a:rPr lang="en-US" b="1" i="1" dirty="0" err="1" smtClean="0">
                <a:latin typeface="Times New Roman" pitchFamily="18" charset="0"/>
              </a:rPr>
              <a:t>Có</a:t>
            </a:r>
            <a:r>
              <a:rPr lang="en-US" b="1" i="1" dirty="0" smtClean="0">
                <a:latin typeface="Times New Roman" pitchFamily="18" charset="0"/>
              </a:rPr>
              <a:t> 3 con ( </a:t>
            </a:r>
            <a:r>
              <a:rPr lang="en-US" b="1" i="1" dirty="0" err="1" smtClean="0">
                <a:latin typeface="Times New Roman" pitchFamily="18" charset="0"/>
              </a:rPr>
              <a:t>chim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gáy</a:t>
            </a:r>
            <a:r>
              <a:rPr lang="en-US" b="1" i="1" dirty="0" smtClean="0">
                <a:latin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</a:rPr>
              <a:t>vàng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anh</a:t>
            </a:r>
            <a:r>
              <a:rPr lang="en-US" b="1" i="1" dirty="0" smtClean="0">
                <a:latin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</a:rPr>
              <a:t>chích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chòe</a:t>
            </a:r>
            <a:r>
              <a:rPr lang="en-US" b="1" i="1" dirty="0" smtClean="0">
                <a:latin typeface="Times New Roman" pitchFamily="18" charset="0"/>
              </a:rPr>
              <a:t>)</a:t>
            </a:r>
          </a:p>
          <a:p>
            <a:pPr algn="l" eaLnBrk="1" hangingPunct="1"/>
            <a:r>
              <a:rPr lang="en-US" b="1" i="1" dirty="0" smtClean="0">
                <a:latin typeface="Times New Roman" pitchFamily="18" charset="0"/>
              </a:rPr>
              <a:t>C: </a:t>
            </a:r>
            <a:r>
              <a:rPr lang="en-US" b="1" i="1" dirty="0" err="1" smtClean="0">
                <a:latin typeface="Times New Roman" pitchFamily="18" charset="0"/>
              </a:rPr>
              <a:t>Có</a:t>
            </a:r>
            <a:r>
              <a:rPr lang="en-US" b="1" i="1" dirty="0" smtClean="0">
                <a:latin typeface="Times New Roman" pitchFamily="18" charset="0"/>
              </a:rPr>
              <a:t> 4 con ( </a:t>
            </a:r>
            <a:r>
              <a:rPr lang="en-US" b="1" i="1" dirty="0" err="1" smtClean="0">
                <a:latin typeface="Times New Roman" pitchFamily="18" charset="0"/>
              </a:rPr>
              <a:t>Voi</a:t>
            </a:r>
            <a:r>
              <a:rPr lang="en-US" b="1" i="1" dirty="0" smtClean="0">
                <a:latin typeface="Times New Roman" pitchFamily="18" charset="0"/>
              </a:rPr>
              <a:t> con, </a:t>
            </a:r>
            <a:r>
              <a:rPr lang="en-US" b="1" i="1" dirty="0" err="1" smtClean="0">
                <a:latin typeface="Times New Roman" pitchFamily="18" charset="0"/>
              </a:rPr>
              <a:t>mèo</a:t>
            </a:r>
            <a:r>
              <a:rPr lang="en-US" b="1" i="1" dirty="0" smtClean="0">
                <a:latin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</a:rPr>
              <a:t>thỏ</a:t>
            </a:r>
            <a:r>
              <a:rPr lang="en-US" b="1" i="1" dirty="0" smtClean="0">
                <a:latin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</a:rPr>
              <a:t>sóc</a:t>
            </a:r>
            <a:r>
              <a:rPr lang="en-US" b="1" i="1" dirty="0" smtClean="0">
                <a:latin typeface="Times New Roman" pitchFamily="18" charset="0"/>
              </a:rPr>
              <a:t> )</a:t>
            </a:r>
            <a:endParaRPr lang="en-US" b="1" i="1" dirty="0">
              <a:latin typeface="Times New Roman" pitchFamily="18" charset="0"/>
            </a:endParaRPr>
          </a:p>
        </p:txBody>
      </p: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4114800" y="685801"/>
            <a:ext cx="2971800" cy="682700"/>
            <a:chOff x="0" y="0"/>
            <a:chExt cx="1560" cy="458"/>
          </a:xfrm>
        </p:grpSpPr>
        <p:pic>
          <p:nvPicPr>
            <p:cNvPr id="12368" name="Picture 8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7" name="Text Box 9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6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charset="0"/>
                </a:rPr>
                <a:t>Câu</a:t>
              </a:r>
              <a:r>
                <a:rPr lang="en-US" sz="36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3600" b="1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68618" name="Picture 10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15" y="5126038"/>
            <a:ext cx="118872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86966" y="5005107"/>
            <a:ext cx="8107680" cy="786946"/>
            <a:chOff x="960" y="3216"/>
            <a:chExt cx="4800" cy="694"/>
          </a:xfrm>
        </p:grpSpPr>
        <p:sp>
          <p:nvSpPr>
            <p:cNvPr id="68620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 sz="2000">
                <a:latin typeface="Arial" charset="0"/>
              </a:endParaRPr>
            </a:p>
          </p:txBody>
        </p:sp>
        <p:sp>
          <p:nvSpPr>
            <p:cNvPr id="68621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22" name="Text Box 14"/>
            <p:cNvSpPr txBox="1">
              <a:spLocks noChangeArrowheads="1"/>
            </p:cNvSpPr>
            <p:nvPr/>
          </p:nvSpPr>
          <p:spPr bwMode="gray">
            <a:xfrm>
              <a:off x="960" y="3408"/>
              <a:ext cx="1236" cy="5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US" sz="31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Đáp</a:t>
              </a:r>
              <a:r>
                <a:rPr lang="en-US" sz="3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31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án</a:t>
              </a:r>
              <a:endParaRPr lang="en-US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68653" name="AutoShape 45"/>
          <p:cNvSpPr>
            <a:spLocks noChangeArrowheads="1"/>
          </p:cNvSpPr>
          <p:nvPr/>
        </p:nvSpPr>
        <p:spPr bwMode="auto">
          <a:xfrm>
            <a:off x="4503420" y="5937250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68654" name="AutoShape 46"/>
          <p:cNvSpPr>
            <a:spLocks noChangeArrowheads="1"/>
          </p:cNvSpPr>
          <p:nvPr/>
        </p:nvSpPr>
        <p:spPr bwMode="auto">
          <a:xfrm>
            <a:off x="4507230" y="5943600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68655" name="AutoShape 47"/>
          <p:cNvSpPr>
            <a:spLocks noChangeArrowheads="1"/>
          </p:cNvSpPr>
          <p:nvPr/>
        </p:nvSpPr>
        <p:spPr bwMode="auto">
          <a:xfrm>
            <a:off x="4512946" y="5927725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68656" name="AutoShape 48"/>
          <p:cNvSpPr>
            <a:spLocks noChangeArrowheads="1"/>
          </p:cNvSpPr>
          <p:nvPr/>
        </p:nvSpPr>
        <p:spPr bwMode="auto">
          <a:xfrm>
            <a:off x="4503420" y="59229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68657" name="AutoShape 49"/>
          <p:cNvSpPr>
            <a:spLocks noChangeArrowheads="1"/>
          </p:cNvSpPr>
          <p:nvPr/>
        </p:nvSpPr>
        <p:spPr bwMode="auto">
          <a:xfrm>
            <a:off x="4503420" y="5927725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68658" name="AutoShape 50"/>
          <p:cNvSpPr>
            <a:spLocks noChangeArrowheads="1"/>
          </p:cNvSpPr>
          <p:nvPr/>
        </p:nvSpPr>
        <p:spPr bwMode="auto">
          <a:xfrm>
            <a:off x="4491990" y="5918200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68659" name="AutoShape 51"/>
          <p:cNvSpPr>
            <a:spLocks noChangeArrowheads="1"/>
          </p:cNvSpPr>
          <p:nvPr/>
        </p:nvSpPr>
        <p:spPr bwMode="auto">
          <a:xfrm>
            <a:off x="4514850" y="5932488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68660" name="AutoShape 52"/>
          <p:cNvSpPr>
            <a:spLocks noChangeArrowheads="1"/>
          </p:cNvSpPr>
          <p:nvPr/>
        </p:nvSpPr>
        <p:spPr bwMode="auto">
          <a:xfrm>
            <a:off x="4482466" y="5924550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68661" name="AutoShape 53"/>
          <p:cNvSpPr>
            <a:spLocks noChangeArrowheads="1"/>
          </p:cNvSpPr>
          <p:nvPr/>
        </p:nvSpPr>
        <p:spPr bwMode="auto">
          <a:xfrm>
            <a:off x="4491990" y="59229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68662" name="AutoShape 54"/>
          <p:cNvSpPr>
            <a:spLocks noChangeArrowheads="1"/>
          </p:cNvSpPr>
          <p:nvPr/>
        </p:nvSpPr>
        <p:spPr bwMode="auto">
          <a:xfrm>
            <a:off x="4516756" y="59356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68663" name="AutoShape 55"/>
          <p:cNvSpPr>
            <a:spLocks noChangeArrowheads="1"/>
          </p:cNvSpPr>
          <p:nvPr/>
        </p:nvSpPr>
        <p:spPr bwMode="auto">
          <a:xfrm>
            <a:off x="4501516" y="594201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sp>
        <p:nvSpPr>
          <p:cNvPr id="68664" name="AutoShape 56"/>
          <p:cNvSpPr>
            <a:spLocks noChangeArrowheads="1"/>
          </p:cNvSpPr>
          <p:nvPr/>
        </p:nvSpPr>
        <p:spPr bwMode="auto">
          <a:xfrm>
            <a:off x="4469130" y="59356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11</a:t>
            </a:r>
          </a:p>
        </p:txBody>
      </p:sp>
      <p:sp>
        <p:nvSpPr>
          <p:cNvPr id="68665" name="AutoShape 57"/>
          <p:cNvSpPr>
            <a:spLocks noChangeArrowheads="1"/>
          </p:cNvSpPr>
          <p:nvPr/>
        </p:nvSpPr>
        <p:spPr bwMode="auto">
          <a:xfrm>
            <a:off x="4476750" y="59356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12</a:t>
            </a:r>
          </a:p>
        </p:txBody>
      </p:sp>
      <p:sp>
        <p:nvSpPr>
          <p:cNvPr id="68666" name="AutoShape 58"/>
          <p:cNvSpPr>
            <a:spLocks noChangeArrowheads="1"/>
          </p:cNvSpPr>
          <p:nvPr/>
        </p:nvSpPr>
        <p:spPr bwMode="auto">
          <a:xfrm>
            <a:off x="4484370" y="59356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13</a:t>
            </a:r>
          </a:p>
        </p:txBody>
      </p:sp>
      <p:sp>
        <p:nvSpPr>
          <p:cNvPr id="68667" name="AutoShape 59"/>
          <p:cNvSpPr>
            <a:spLocks noChangeArrowheads="1"/>
          </p:cNvSpPr>
          <p:nvPr/>
        </p:nvSpPr>
        <p:spPr bwMode="auto">
          <a:xfrm>
            <a:off x="4474845" y="592931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14</a:t>
            </a:r>
          </a:p>
        </p:txBody>
      </p:sp>
      <p:sp>
        <p:nvSpPr>
          <p:cNvPr id="68668" name="AutoShape 60"/>
          <p:cNvSpPr>
            <a:spLocks noChangeArrowheads="1"/>
          </p:cNvSpPr>
          <p:nvPr/>
        </p:nvSpPr>
        <p:spPr bwMode="auto">
          <a:xfrm>
            <a:off x="4465320" y="59229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 dirty="0">
                <a:solidFill>
                  <a:srgbClr val="0033CC"/>
                </a:solidFill>
                <a:latin typeface="Arial" charset="0"/>
              </a:rPr>
              <a:t>15</a:t>
            </a:r>
          </a:p>
        </p:txBody>
      </p:sp>
      <p:grpSp>
        <p:nvGrpSpPr>
          <p:cNvPr id="5" name="Group 76"/>
          <p:cNvGrpSpPr>
            <a:grpSpLocks/>
          </p:cNvGrpSpPr>
          <p:nvPr/>
        </p:nvGrpSpPr>
        <p:grpSpPr bwMode="auto">
          <a:xfrm>
            <a:off x="5168266" y="2959100"/>
            <a:ext cx="5227150" cy="1914246"/>
            <a:chOff x="1619" y="1854"/>
            <a:chExt cx="3072" cy="960"/>
          </a:xfrm>
        </p:grpSpPr>
        <p:sp>
          <p:nvSpPr>
            <p:cNvPr id="12335" name="Oval 77"/>
            <p:cNvSpPr>
              <a:spLocks noChangeArrowheads="1"/>
            </p:cNvSpPr>
            <p:nvPr/>
          </p:nvSpPr>
          <p:spPr bwMode="auto">
            <a:xfrm>
              <a:off x="1619" y="1854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6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2404" y="213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40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itchFamily="18" charset="0"/>
                </a:rPr>
                <a:t>Hết</a:t>
              </a:r>
              <a:r>
                <a:rPr lang="en-US" sz="4000" b="1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itchFamily="18" charset="0"/>
                </a:rPr>
                <a:t> </a:t>
              </a:r>
              <a:r>
                <a:rPr lang="en-US" sz="40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itchFamily="18" charset="0"/>
                </a:rPr>
                <a:t>giờ</a:t>
              </a:r>
              <a:endParaRPr lang="en-US" sz="40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 pitchFamily="18" charset="0"/>
              </a:endParaRPr>
            </a:p>
          </p:txBody>
        </p:sp>
      </p:grpSp>
      <p:sp>
        <p:nvSpPr>
          <p:cNvPr id="68687" name="Rectangle 79"/>
          <p:cNvSpPr>
            <a:spLocks noChangeArrowheads="1"/>
          </p:cNvSpPr>
          <p:nvPr/>
        </p:nvSpPr>
        <p:spPr bwMode="auto">
          <a:xfrm>
            <a:off x="4023360" y="5105400"/>
            <a:ext cx="658368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3" tIns="50936" rIns="101873" bIns="50936" anchor="ctr"/>
          <a:lstStyle/>
          <a:p>
            <a:pPr algn="l" eaLnBrk="1" hangingPunct="1"/>
            <a:r>
              <a:rPr lang="en-US" sz="2800" b="1" i="1" dirty="0" err="1">
                <a:solidFill>
                  <a:srgbClr val="FF0000"/>
                </a:solidFill>
              </a:rPr>
              <a:t>Có</a:t>
            </a:r>
            <a:r>
              <a:rPr lang="en-US" sz="2800" b="1" i="1" dirty="0">
                <a:solidFill>
                  <a:srgbClr val="FF0000"/>
                </a:solidFill>
              </a:rPr>
              <a:t> 3 con ( </a:t>
            </a:r>
            <a:r>
              <a:rPr lang="en-US" sz="2800" b="1" i="1" dirty="0" err="1">
                <a:solidFill>
                  <a:srgbClr val="FF0000"/>
                </a:solidFill>
              </a:rPr>
              <a:t>chim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gáy</a:t>
            </a:r>
            <a:r>
              <a:rPr lang="en-US" sz="2800" b="1" i="1" dirty="0">
                <a:solidFill>
                  <a:srgbClr val="FF0000"/>
                </a:solidFill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</a:rPr>
              <a:t>vàng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anh</a:t>
            </a:r>
            <a:r>
              <a:rPr lang="en-US" sz="2800" b="1" i="1" dirty="0">
                <a:solidFill>
                  <a:srgbClr val="FF0000"/>
                </a:solidFill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</a:rPr>
              <a:t>chích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chòe</a:t>
            </a:r>
            <a:r>
              <a:rPr lang="en-US" sz="2800" b="1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67" name="Picture 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6" y="-50800"/>
            <a:ext cx="179832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6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500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0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0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0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0"/>
                                        <p:tgtEl>
                                          <p:spTgt spid="68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9"/>
                                          </p:stCondLst>
                                        </p:cTn>
                                        <p:tgtEl>
                                          <p:spTgt spid="6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8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8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8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8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8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8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8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8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8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68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8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8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68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8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8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8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68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13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1000" fill="hold"/>
                                        <p:tgtEl>
                                          <p:spTgt spid="6865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3" dur="300"/>
                                        <p:tgtEl>
                                          <p:spTgt spid="686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4" dur="300"/>
                                        <p:tgtEl>
                                          <p:spTgt spid="686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300"/>
                                        <p:tgtEl>
                                          <p:spTgt spid="686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68653" grpId="0" animBg="1"/>
      <p:bldP spid="68654" grpId="0" animBg="1"/>
      <p:bldP spid="68655" grpId="0" animBg="1"/>
      <p:bldP spid="68656" grpId="0" animBg="1"/>
      <p:bldP spid="68657" grpId="0" animBg="1"/>
      <p:bldP spid="68658" grpId="0" animBg="1"/>
      <p:bldP spid="68659" grpId="0" animBg="1"/>
      <p:bldP spid="68660" grpId="0" animBg="1"/>
      <p:bldP spid="68661" grpId="0" animBg="1"/>
      <p:bldP spid="68662" grpId="0" animBg="1"/>
      <p:bldP spid="68663" grpId="0" animBg="1"/>
      <p:bldP spid="68664" grpId="0" animBg="1"/>
      <p:bldP spid="68665" grpId="0" animBg="1"/>
      <p:bldP spid="68666" grpId="0" animBg="1"/>
      <p:bldP spid="68667" grpId="0" animBg="1"/>
      <p:bldP spid="68668" grpId="0" animBg="1"/>
      <p:bldP spid="6868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031731" y="6248400"/>
            <a:ext cx="54864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3" tIns="50936" rIns="101873" bIns="50936" anchor="ctr"/>
          <a:lstStyle/>
          <a:p>
            <a:endParaRPr 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807721" y="574676"/>
            <a:ext cx="9986010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1873" tIns="50936" rIns="101873" bIns="50936" anchor="ctr"/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934443" y="1447800"/>
            <a:ext cx="9441180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endParaRPr lang="en-US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280160" y="1524000"/>
            <a:ext cx="9095463" cy="231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73" tIns="50936" rIns="101873" bIns="50936">
            <a:spAutoFit/>
          </a:bodyPr>
          <a:lstStyle>
            <a:lvl1pPr marL="4572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1pPr>
            <a:lvl2pPr marL="9144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2pPr>
            <a:lvl3pPr marL="13716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3pPr>
            <a:lvl4pPr marL="18288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4pPr>
            <a:lvl5pPr marL="2286000" indent="-4572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b="1" i="1" dirty="0" err="1">
                <a:latin typeface="Times New Roman" pitchFamily="18" charset="0"/>
              </a:rPr>
              <a:t>Em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hãy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chọn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đáp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án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đúng</a:t>
            </a:r>
            <a:r>
              <a:rPr lang="en-US" b="1" i="1" dirty="0">
                <a:latin typeface="Times New Roman" pitchFamily="18" charset="0"/>
              </a:rPr>
              <a:t>: </a:t>
            </a:r>
            <a:r>
              <a:rPr lang="en-US" b="1" i="1" dirty="0" err="1" smtClean="0">
                <a:latin typeface="Times New Roman" pitchFamily="18" charset="0"/>
              </a:rPr>
              <a:t>Em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hãy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cho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biết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bài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hát</a:t>
            </a:r>
            <a:r>
              <a:rPr lang="en-US" b="1" i="1" dirty="0" smtClean="0">
                <a:latin typeface="Times New Roman" pitchFamily="18" charset="0"/>
              </a:rPr>
              <a:t> “</a:t>
            </a:r>
            <a:r>
              <a:rPr lang="en-US" b="1" i="1" dirty="0" err="1" smtClean="0">
                <a:latin typeface="Times New Roman" pitchFamily="18" charset="0"/>
              </a:rPr>
              <a:t>Dàn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nhạc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trong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vườn</a:t>
            </a:r>
            <a:r>
              <a:rPr lang="en-US" b="1" i="1" dirty="0" smtClean="0">
                <a:latin typeface="Times New Roman" pitchFamily="18" charset="0"/>
              </a:rPr>
              <a:t>” do </a:t>
            </a:r>
            <a:r>
              <a:rPr lang="en-US" b="1" i="1" dirty="0" err="1" smtClean="0">
                <a:latin typeface="Times New Roman" pitchFamily="18" charset="0"/>
              </a:rPr>
              <a:t>nhạc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sĩ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Tô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Đông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Hải</a:t>
            </a:r>
            <a:r>
              <a:rPr lang="en-US" b="1" i="1" dirty="0" smtClean="0">
                <a:latin typeface="Times New Roman" pitchFamily="18" charset="0"/>
              </a:rPr>
              <a:t>  </a:t>
            </a:r>
            <a:r>
              <a:rPr lang="en-US" b="1" i="1" dirty="0" err="1" smtClean="0">
                <a:latin typeface="Times New Roman" pitchFamily="18" charset="0"/>
              </a:rPr>
              <a:t>sáng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tác</a:t>
            </a:r>
            <a:r>
              <a:rPr lang="en-US" b="1" i="1" dirty="0" smtClean="0">
                <a:latin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</a:rPr>
              <a:t>vậy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quê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của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ông</a:t>
            </a:r>
            <a:r>
              <a:rPr lang="en-US" b="1" i="1" dirty="0" smtClean="0">
                <a:latin typeface="Times New Roman" pitchFamily="18" charset="0"/>
              </a:rPr>
              <a:t> ở </a:t>
            </a:r>
            <a:r>
              <a:rPr lang="en-US" b="1" i="1" dirty="0" err="1" smtClean="0">
                <a:latin typeface="Times New Roman" pitchFamily="18" charset="0"/>
              </a:rPr>
              <a:t>đâu</a:t>
            </a:r>
            <a:r>
              <a:rPr lang="en-US" b="1" i="1" dirty="0" smtClean="0">
                <a:latin typeface="Times New Roman" pitchFamily="18" charset="0"/>
              </a:rPr>
              <a:t>?</a:t>
            </a:r>
            <a:endParaRPr lang="en-US" b="1" i="1" dirty="0">
              <a:latin typeface="Times New Roman" pitchFamily="18" charset="0"/>
            </a:endParaRPr>
          </a:p>
          <a:p>
            <a:pPr algn="l" eaLnBrk="1" hangingPunct="1"/>
            <a:endParaRPr lang="en-US" b="1" i="1" dirty="0">
              <a:latin typeface="Times New Roman" pitchFamily="18" charset="0"/>
            </a:endParaRPr>
          </a:p>
          <a:p>
            <a:pPr algn="l" eaLnBrk="1" hangingPunct="1"/>
            <a:r>
              <a:rPr lang="en-US" b="1" i="1" dirty="0">
                <a:latin typeface="Times New Roman" pitchFamily="18" charset="0"/>
              </a:rPr>
              <a:t>A:  </a:t>
            </a:r>
            <a:r>
              <a:rPr lang="en-US" b="1" i="1" dirty="0" err="1" smtClean="0">
                <a:latin typeface="Times New Roman" pitchFamily="18" charset="0"/>
              </a:rPr>
              <a:t>Đà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Nẵng</a:t>
            </a:r>
            <a:endParaRPr lang="en-US" b="1" i="1" dirty="0">
              <a:latin typeface="Times New Roman" pitchFamily="18" charset="0"/>
            </a:endParaRPr>
          </a:p>
          <a:p>
            <a:pPr algn="l" eaLnBrk="1" hangingPunct="1"/>
            <a:r>
              <a:rPr lang="en-US" b="1" i="1" dirty="0" smtClean="0">
                <a:latin typeface="Times New Roman" pitchFamily="18" charset="0"/>
              </a:rPr>
              <a:t>B</a:t>
            </a:r>
            <a:r>
              <a:rPr lang="en-US" b="1" i="1" dirty="0">
                <a:latin typeface="Times New Roman" pitchFamily="18" charset="0"/>
              </a:rPr>
              <a:t>: </a:t>
            </a:r>
            <a:r>
              <a:rPr lang="en-US" b="1" i="1" dirty="0" err="1" smtClean="0">
                <a:latin typeface="Times New Roman" pitchFamily="18" charset="0"/>
              </a:rPr>
              <a:t>Huế</a:t>
            </a:r>
            <a:endParaRPr lang="en-US" b="1" i="1" dirty="0" smtClean="0">
              <a:latin typeface="Times New Roman" pitchFamily="18" charset="0"/>
            </a:endParaRPr>
          </a:p>
          <a:p>
            <a:pPr algn="l" eaLnBrk="1" hangingPunct="1"/>
            <a:r>
              <a:rPr lang="en-US" b="1" i="1" dirty="0" smtClean="0">
                <a:latin typeface="Times New Roman" pitchFamily="18" charset="0"/>
              </a:rPr>
              <a:t>C: </a:t>
            </a:r>
            <a:r>
              <a:rPr lang="en-US" b="1" i="1" dirty="0" err="1" smtClean="0">
                <a:latin typeface="Times New Roman" pitchFamily="18" charset="0"/>
              </a:rPr>
              <a:t>Hà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Nội</a:t>
            </a:r>
            <a:endParaRPr lang="en-US" b="1" i="1" dirty="0">
              <a:latin typeface="Times New Roman" pitchFamily="18" charset="0"/>
            </a:endParaRPr>
          </a:p>
        </p:txBody>
      </p: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4114800" y="685801"/>
            <a:ext cx="2971800" cy="682700"/>
            <a:chOff x="0" y="0"/>
            <a:chExt cx="1560" cy="458"/>
          </a:xfrm>
        </p:grpSpPr>
        <p:pic>
          <p:nvPicPr>
            <p:cNvPr id="12368" name="Picture 8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7" name="Text Box 9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6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charset="0"/>
                </a:rPr>
                <a:t>Câu</a:t>
              </a:r>
              <a:r>
                <a:rPr lang="en-US" sz="36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3600" b="1" dirty="0" smtClean="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68618" name="Picture 10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15" y="5126038"/>
            <a:ext cx="118872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86966" y="5005107"/>
            <a:ext cx="8107680" cy="786946"/>
            <a:chOff x="960" y="3216"/>
            <a:chExt cx="4800" cy="694"/>
          </a:xfrm>
        </p:grpSpPr>
        <p:sp>
          <p:nvSpPr>
            <p:cNvPr id="68620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 sz="2000">
                <a:latin typeface="Arial" charset="0"/>
              </a:endParaRPr>
            </a:p>
          </p:txBody>
        </p:sp>
        <p:sp>
          <p:nvSpPr>
            <p:cNvPr id="68621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22" name="Text Box 14"/>
            <p:cNvSpPr txBox="1">
              <a:spLocks noChangeArrowheads="1"/>
            </p:cNvSpPr>
            <p:nvPr/>
          </p:nvSpPr>
          <p:spPr bwMode="gray">
            <a:xfrm>
              <a:off x="960" y="3408"/>
              <a:ext cx="1236" cy="5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US" sz="31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Đáp</a:t>
              </a:r>
              <a:r>
                <a:rPr lang="en-US" sz="3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31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án</a:t>
              </a:r>
              <a:endParaRPr lang="en-US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68653" name="AutoShape 45"/>
          <p:cNvSpPr>
            <a:spLocks noChangeArrowheads="1"/>
          </p:cNvSpPr>
          <p:nvPr/>
        </p:nvSpPr>
        <p:spPr bwMode="auto">
          <a:xfrm>
            <a:off x="4503420" y="5937250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68654" name="AutoShape 46"/>
          <p:cNvSpPr>
            <a:spLocks noChangeArrowheads="1"/>
          </p:cNvSpPr>
          <p:nvPr/>
        </p:nvSpPr>
        <p:spPr bwMode="auto">
          <a:xfrm>
            <a:off x="4507230" y="5943600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68655" name="AutoShape 47"/>
          <p:cNvSpPr>
            <a:spLocks noChangeArrowheads="1"/>
          </p:cNvSpPr>
          <p:nvPr/>
        </p:nvSpPr>
        <p:spPr bwMode="auto">
          <a:xfrm>
            <a:off x="4512946" y="5927725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68656" name="AutoShape 48"/>
          <p:cNvSpPr>
            <a:spLocks noChangeArrowheads="1"/>
          </p:cNvSpPr>
          <p:nvPr/>
        </p:nvSpPr>
        <p:spPr bwMode="auto">
          <a:xfrm>
            <a:off x="4503420" y="59229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68657" name="AutoShape 49"/>
          <p:cNvSpPr>
            <a:spLocks noChangeArrowheads="1"/>
          </p:cNvSpPr>
          <p:nvPr/>
        </p:nvSpPr>
        <p:spPr bwMode="auto">
          <a:xfrm>
            <a:off x="4503420" y="5927725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68658" name="AutoShape 50"/>
          <p:cNvSpPr>
            <a:spLocks noChangeArrowheads="1"/>
          </p:cNvSpPr>
          <p:nvPr/>
        </p:nvSpPr>
        <p:spPr bwMode="auto">
          <a:xfrm>
            <a:off x="4491990" y="5918200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68659" name="AutoShape 51"/>
          <p:cNvSpPr>
            <a:spLocks noChangeArrowheads="1"/>
          </p:cNvSpPr>
          <p:nvPr/>
        </p:nvSpPr>
        <p:spPr bwMode="auto">
          <a:xfrm>
            <a:off x="4514850" y="5932488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68660" name="AutoShape 52"/>
          <p:cNvSpPr>
            <a:spLocks noChangeArrowheads="1"/>
          </p:cNvSpPr>
          <p:nvPr/>
        </p:nvSpPr>
        <p:spPr bwMode="auto">
          <a:xfrm>
            <a:off x="4482466" y="5924550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68661" name="AutoShape 53"/>
          <p:cNvSpPr>
            <a:spLocks noChangeArrowheads="1"/>
          </p:cNvSpPr>
          <p:nvPr/>
        </p:nvSpPr>
        <p:spPr bwMode="auto">
          <a:xfrm>
            <a:off x="4491990" y="59229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68662" name="AutoShape 54"/>
          <p:cNvSpPr>
            <a:spLocks noChangeArrowheads="1"/>
          </p:cNvSpPr>
          <p:nvPr/>
        </p:nvSpPr>
        <p:spPr bwMode="auto">
          <a:xfrm>
            <a:off x="4516756" y="59356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68663" name="AutoShape 55"/>
          <p:cNvSpPr>
            <a:spLocks noChangeArrowheads="1"/>
          </p:cNvSpPr>
          <p:nvPr/>
        </p:nvSpPr>
        <p:spPr bwMode="auto">
          <a:xfrm>
            <a:off x="4501516" y="594201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sp>
        <p:nvSpPr>
          <p:cNvPr id="68664" name="AutoShape 56"/>
          <p:cNvSpPr>
            <a:spLocks noChangeArrowheads="1"/>
          </p:cNvSpPr>
          <p:nvPr/>
        </p:nvSpPr>
        <p:spPr bwMode="auto">
          <a:xfrm>
            <a:off x="4469130" y="59356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11</a:t>
            </a:r>
          </a:p>
        </p:txBody>
      </p:sp>
      <p:sp>
        <p:nvSpPr>
          <p:cNvPr id="68665" name="AutoShape 57"/>
          <p:cNvSpPr>
            <a:spLocks noChangeArrowheads="1"/>
          </p:cNvSpPr>
          <p:nvPr/>
        </p:nvSpPr>
        <p:spPr bwMode="auto">
          <a:xfrm>
            <a:off x="4476750" y="59356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12</a:t>
            </a:r>
          </a:p>
        </p:txBody>
      </p:sp>
      <p:sp>
        <p:nvSpPr>
          <p:cNvPr id="68666" name="AutoShape 58"/>
          <p:cNvSpPr>
            <a:spLocks noChangeArrowheads="1"/>
          </p:cNvSpPr>
          <p:nvPr/>
        </p:nvSpPr>
        <p:spPr bwMode="auto">
          <a:xfrm>
            <a:off x="4484370" y="59356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13</a:t>
            </a:r>
          </a:p>
        </p:txBody>
      </p:sp>
      <p:sp>
        <p:nvSpPr>
          <p:cNvPr id="68667" name="AutoShape 59"/>
          <p:cNvSpPr>
            <a:spLocks noChangeArrowheads="1"/>
          </p:cNvSpPr>
          <p:nvPr/>
        </p:nvSpPr>
        <p:spPr bwMode="auto">
          <a:xfrm>
            <a:off x="4474845" y="592931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>
                <a:solidFill>
                  <a:srgbClr val="0033CC"/>
                </a:solidFill>
                <a:latin typeface="Arial" charset="0"/>
              </a:rPr>
              <a:t>14</a:t>
            </a:r>
          </a:p>
        </p:txBody>
      </p:sp>
      <p:sp>
        <p:nvSpPr>
          <p:cNvPr id="68668" name="AutoShape 60"/>
          <p:cNvSpPr>
            <a:spLocks noChangeArrowheads="1"/>
          </p:cNvSpPr>
          <p:nvPr/>
        </p:nvSpPr>
        <p:spPr bwMode="auto">
          <a:xfrm>
            <a:off x="4465320" y="5922963"/>
            <a:ext cx="13716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873" tIns="50936" rIns="101873" bIns="50936" anchor="ctr"/>
          <a:lstStyle/>
          <a:p>
            <a:r>
              <a:rPr lang="en-US" sz="4900" b="1" dirty="0">
                <a:solidFill>
                  <a:srgbClr val="0033CC"/>
                </a:solidFill>
                <a:latin typeface="Arial" charset="0"/>
              </a:rPr>
              <a:t>15</a:t>
            </a:r>
          </a:p>
        </p:txBody>
      </p:sp>
      <p:grpSp>
        <p:nvGrpSpPr>
          <p:cNvPr id="5" name="Group 76"/>
          <p:cNvGrpSpPr>
            <a:grpSpLocks/>
          </p:cNvGrpSpPr>
          <p:nvPr/>
        </p:nvGrpSpPr>
        <p:grpSpPr bwMode="auto">
          <a:xfrm>
            <a:off x="5168266" y="2959100"/>
            <a:ext cx="5227150" cy="1914246"/>
            <a:chOff x="1619" y="1854"/>
            <a:chExt cx="3072" cy="960"/>
          </a:xfrm>
        </p:grpSpPr>
        <p:sp>
          <p:nvSpPr>
            <p:cNvPr id="12335" name="Oval 77"/>
            <p:cNvSpPr>
              <a:spLocks noChangeArrowheads="1"/>
            </p:cNvSpPr>
            <p:nvPr/>
          </p:nvSpPr>
          <p:spPr bwMode="auto">
            <a:xfrm>
              <a:off x="1619" y="1854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6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2404" y="213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40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itchFamily="18" charset="0"/>
                </a:rPr>
                <a:t>Hết</a:t>
              </a:r>
              <a:r>
                <a:rPr lang="en-US" sz="4000" b="1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itchFamily="18" charset="0"/>
                </a:rPr>
                <a:t> </a:t>
              </a:r>
              <a:r>
                <a:rPr lang="en-US" sz="40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itchFamily="18" charset="0"/>
                </a:rPr>
                <a:t>giờ</a:t>
              </a:r>
              <a:endParaRPr lang="en-US" sz="40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 pitchFamily="18" charset="0"/>
              </a:endParaRPr>
            </a:p>
          </p:txBody>
        </p:sp>
      </p:grpSp>
      <p:sp>
        <p:nvSpPr>
          <p:cNvPr id="68687" name="Rectangle 79"/>
          <p:cNvSpPr>
            <a:spLocks noChangeArrowheads="1"/>
          </p:cNvSpPr>
          <p:nvPr/>
        </p:nvSpPr>
        <p:spPr bwMode="auto">
          <a:xfrm>
            <a:off x="4023360" y="5105400"/>
            <a:ext cx="658368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3" tIns="50936" rIns="101873" bIns="50936" anchor="ctr"/>
          <a:lstStyle/>
          <a:p>
            <a:pPr algn="l" eaLnBrk="1" hangingPunct="1"/>
            <a:r>
              <a:rPr lang="en-US" sz="3200" b="1" i="1" dirty="0" err="1" smtClean="0">
                <a:solidFill>
                  <a:srgbClr val="FF0000"/>
                </a:solidFill>
              </a:rPr>
              <a:t>Hà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Nội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67" name="Picture 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6" y="-50800"/>
            <a:ext cx="179832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8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500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0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0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0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0"/>
                                        <p:tgtEl>
                                          <p:spTgt spid="68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9"/>
                                          </p:stCondLst>
                                        </p:cTn>
                                        <p:tgtEl>
                                          <p:spTgt spid="6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8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8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8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8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8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8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8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8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8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68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8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8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68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8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8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8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68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13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1000" fill="hold"/>
                                        <p:tgtEl>
                                          <p:spTgt spid="6865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3" dur="300"/>
                                        <p:tgtEl>
                                          <p:spTgt spid="686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4" dur="300"/>
                                        <p:tgtEl>
                                          <p:spTgt spid="686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300"/>
                                        <p:tgtEl>
                                          <p:spTgt spid="686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68653" grpId="0" animBg="1"/>
      <p:bldP spid="68654" grpId="0" animBg="1"/>
      <p:bldP spid="68655" grpId="0" animBg="1"/>
      <p:bldP spid="68656" grpId="0" animBg="1"/>
      <p:bldP spid="68657" grpId="0" animBg="1"/>
      <p:bldP spid="68658" grpId="0" animBg="1"/>
      <p:bldP spid="68659" grpId="0" animBg="1"/>
      <p:bldP spid="68660" grpId="0" animBg="1"/>
      <p:bldP spid="68661" grpId="0" animBg="1"/>
      <p:bldP spid="68662" grpId="0" animBg="1"/>
      <p:bldP spid="68663" grpId="0" animBg="1"/>
      <p:bldP spid="68664" grpId="0" animBg="1"/>
      <p:bldP spid="68665" grpId="0" animBg="1"/>
      <p:bldP spid="68666" grpId="0" animBg="1"/>
      <p:bldP spid="68667" grpId="0" animBg="1"/>
      <p:bldP spid="68668" grpId="0" animBg="1"/>
      <p:bldP spid="6868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062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Nói và vỗ tay theo tiết tấu về chủ đề</a:t>
            </a:r>
          </a:p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“Con vật yêu thích”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0" name="Picture 148" descr="20210208025354_sgv-am-nhac-2-10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852738" y="2276475"/>
            <a:ext cx="53403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3196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47750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6465" y="256862"/>
            <a:ext cx="823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SĨ TÔ ĐÔNG HẢI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Vertical Scroll 7"/>
          <p:cNvSpPr/>
          <p:nvPr/>
        </p:nvSpPr>
        <p:spPr>
          <a:xfrm>
            <a:off x="399724" y="1280160"/>
            <a:ext cx="2453205" cy="317862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1946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123" y="1280160"/>
            <a:ext cx="3130875" cy="19496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08554" y="3453352"/>
            <a:ext cx="2178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620" y="1280159"/>
            <a:ext cx="2789925" cy="21324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64072" y="3422683"/>
            <a:ext cx="2178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590" y="3945557"/>
            <a:ext cx="1893698" cy="21041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08172" y="6155901"/>
            <a:ext cx="5019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8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2143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giai điệu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2160" y="85006"/>
            <a:ext cx="609600" cy="609600"/>
          </a:xfrm>
          <a:prstGeom prst="rect">
            <a:avLst/>
          </a:prstGeom>
        </p:spPr>
      </p:pic>
      <p:pic>
        <p:nvPicPr>
          <p:cNvPr id="3" name="BEAT DÀN NHẠC TRONG VƯỜ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38928" y="726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27305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638528" y="3532187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 dirty="0" err="1">
                <a:latin typeface="Cambria" pitchFamily="18" charset="0"/>
                <a:cs typeface="Times New Roman" pitchFamily="18" charset="0"/>
              </a:rPr>
              <a:t>Tô</a:t>
            </a:r>
            <a:r>
              <a:rPr lang="en-US" sz="36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Cambria" pitchFamily="18" charset="0"/>
                <a:cs typeface="Times New Roman" pitchFamily="18" charset="0"/>
              </a:rPr>
              <a:t>Đông</a:t>
            </a:r>
            <a:r>
              <a:rPr lang="en-US" sz="36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Cambria" pitchFamily="18" charset="0"/>
                <a:cs typeface="Times New Roman" pitchFamily="18" charset="0"/>
              </a:rPr>
              <a:t>Hải</a:t>
            </a:r>
            <a:endParaRPr lang="en-US" sz="3600" b="1" i="1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47750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2888416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62064" y="4202113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Nội</a:t>
            </a:r>
            <a:r>
              <a:rPr lang="en-US" sz="2800" dirty="0" smtClean="0">
                <a:solidFill>
                  <a:srgbClr val="FF0000"/>
                </a:solidFill>
              </a:rPr>
              <a:t> dung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</a:rPr>
              <a:t>Giai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điệu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nhịp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nhàng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âm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thanh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loại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chim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dàn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vườn</a:t>
            </a:r>
            <a:r>
              <a:rPr lang="en-US" sz="2800" dirty="0" smtClean="0">
                <a:solidFill>
                  <a:srgbClr val="FF0000"/>
                </a:solidFill>
              </a:rPr>
              <a:t>. Qua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giúp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chúng</a:t>
            </a:r>
            <a:r>
              <a:rPr lang="en-US" sz="2800" dirty="0" smtClean="0">
                <a:solidFill>
                  <a:srgbClr val="FF0000"/>
                </a:solidFill>
              </a:rPr>
              <a:t> ta </a:t>
            </a:r>
            <a:r>
              <a:rPr lang="en-US" sz="2800" dirty="0" err="1" smtClean="0">
                <a:solidFill>
                  <a:srgbClr val="FF0000"/>
                </a:solidFill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yêu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quý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01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Cambria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Cambria" pitchFamily="18" charset="0"/>
                <a:cs typeface="Times New Roman" pitchFamily="18" charset="0"/>
              </a:rPr>
              <a:t> 1: </a:t>
            </a:r>
            <a:r>
              <a:rPr lang="en-US" sz="3600" dirty="0" err="1" smtClean="0">
                <a:latin typeface="Cambria" pitchFamily="18" charset="0"/>
                <a:cs typeface="Times New Roman" pitchFamily="18" charset="0"/>
              </a:rPr>
              <a:t>Kìa</a:t>
            </a:r>
            <a:r>
              <a:rPr lang="en-US" sz="3600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chim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gáy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cúc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cu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đố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la.</a:t>
            </a: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Cambria" pitchFamily="18" charset="0"/>
                <a:cs typeface="Times New Roman" pitchFamily="18" charset="0"/>
              </a:rPr>
              <a:t>2: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Kìa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chú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vàng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anh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líu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lo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son.</a:t>
            </a: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Cambria" pitchFamily="18" charset="0"/>
                <a:cs typeface="Times New Roman" pitchFamily="18" charset="0"/>
              </a:rPr>
              <a:t>3: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Kìa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chim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chích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chòe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chích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chòe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phà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Cambria" pitchFamily="18" charset="0"/>
                <a:cs typeface="Times New Roman" pitchFamily="18" charset="0"/>
              </a:rPr>
              <a:t>4: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dàn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chim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líu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lo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vườn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5741" y="4142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7673</TotalTime>
  <Words>492</Words>
  <Application>Microsoft Office PowerPoint</Application>
  <PresentationFormat>Custom</PresentationFormat>
  <Paragraphs>120</Paragraphs>
  <Slides>25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</cp:lastModifiedBy>
  <cp:revision>589</cp:revision>
  <dcterms:created xsi:type="dcterms:W3CDTF">2010-04-30T18:19:48Z</dcterms:created>
  <dcterms:modified xsi:type="dcterms:W3CDTF">2021-10-28T10:22:52Z</dcterms:modified>
</cp:coreProperties>
</file>