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1"/>
  </p:notesMasterIdLst>
  <p:sldIdLst>
    <p:sldId id="257" r:id="rId2"/>
    <p:sldId id="259" r:id="rId3"/>
    <p:sldId id="295" r:id="rId4"/>
    <p:sldId id="258" r:id="rId5"/>
    <p:sldId id="261" r:id="rId6"/>
    <p:sldId id="262" r:id="rId7"/>
    <p:sldId id="292" r:id="rId8"/>
    <p:sldId id="287" r:id="rId9"/>
    <p:sldId id="289" r:id="rId10"/>
    <p:sldId id="288" r:id="rId11"/>
    <p:sldId id="290" r:id="rId12"/>
    <p:sldId id="291" r:id="rId13"/>
    <p:sldId id="297" r:id="rId14"/>
    <p:sldId id="285" r:id="rId15"/>
    <p:sldId id="266" r:id="rId16"/>
    <p:sldId id="269" r:id="rId17"/>
    <p:sldId id="263" r:id="rId18"/>
    <p:sldId id="270" r:id="rId19"/>
    <p:sldId id="273" r:id="rId20"/>
    <p:sldId id="275" r:id="rId21"/>
    <p:sldId id="274" r:id="rId22"/>
    <p:sldId id="296" r:id="rId23"/>
    <p:sldId id="284" r:id="rId24"/>
    <p:sldId id="276" r:id="rId25"/>
    <p:sldId id="277" r:id="rId26"/>
    <p:sldId id="279" r:id="rId27"/>
    <p:sldId id="280" r:id="rId28"/>
    <p:sldId id="281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CCFFFF"/>
    <a:srgbClr val="FF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14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39696-7AE0-4C94-ABB9-D74B11B93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B3044-389E-4690-8ED9-E59331F53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5FAAA-884A-4886-88B4-C4953CEF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DFA1E-2923-4FC4-A83B-6099DC5C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8ACD6-2329-4A8F-8898-3CD638E4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834A-7290-4C8A-ADC2-B4433715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FE101-294B-41CB-ADC4-B1F880C9A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082-FE60-4D8A-BAF9-05D36EC3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1D7F2-3C2E-49A5-87AC-FAD30AA6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17B72-98C1-413F-97BD-98019A6C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93E30-A253-47A1-B217-6B066F22E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ABD68-2F10-4FC5-9C70-33C85D611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A8AF-F065-42BA-9A3D-D067A29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C5793-A5E4-4A72-B768-44FB0E18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E1000-CADD-4191-8FD5-462916DA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1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32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CF92-6A53-4E8B-A41A-1E15B1F3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FA1B-25BB-4813-B56F-5931E7A6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090E-6CB6-4769-98CB-41AB063D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DD6BF-0985-4FEA-B5A2-5A85CA04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84C03-DDCC-41D2-BDF2-9D7A3C4E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63E03-AED8-4EB5-9408-3E8D6642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EA330-C142-48D2-AF08-A7A7635F4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BAF7-75AD-4A80-AAAA-7383927F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5A78-A349-4D3E-A846-7EE4B81C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6D4F3-DEC2-428A-A2AB-6FD53F7D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5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EB9E-9250-4FA4-8C4C-F9AD4CE1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9B4B3-002F-48C7-B5A2-5A73F420A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FBB7F-26B4-4130-9E7A-6CBA1FDB1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B2626-ABA8-4784-B31C-A3B12769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D789A-D051-45E9-A405-3C76CE9C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874A3-35AC-4654-B227-9F834105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4C22-7E57-4CB4-879F-5A7BEA4D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DABCE-C9F3-4609-BAAB-599C1289B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39DB8-043E-4A0C-A588-850962F15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4EDBE-858F-48AE-8519-1BDEB3A8C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62E0A-76DA-4500-B653-69927C0E7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73E48-0682-4274-B1F4-D32D5ABC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158AD-1F05-457D-BD43-2A3306F6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56271-07AD-49C6-963B-C965ED4F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3DC3-E23E-4D99-9D45-57937CEE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7C1DF-0B03-43D7-BE7D-8E0981CD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CAB19-18C5-4842-ABF3-FA1725E5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56656-9A54-4DCC-B170-EA3BA595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8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DFCE6B-0D90-4D60-9036-B4BA9CCC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55C77-03FA-419B-936F-798CD8E4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8BD0-9B5E-4268-B7FB-0C276733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781B-D038-4DDD-B292-B9891747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C5DD-D405-4676-9D17-201F5C8EF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627B6-07AA-48ED-A19A-DC6DAA5CF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F169-7155-441E-8FB5-8D8A55CD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173C5-DED9-4E4B-A186-AE1CC19F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5F710-9719-4995-9B15-B4FFAB83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133B-D742-47C5-8C4C-A4F5D384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895FF-50C8-435A-AA55-CA299D957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65D4F-4D4B-4F74-A65E-B74A9C9A1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09EF1-1F2E-4A54-9FAB-C5CD93E2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7328F-F527-4996-998D-6D830067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6CEE5-29A6-4C0A-BBF1-546E86D6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8EADA2-4354-4364-A71C-6DC53A82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BF917-9605-4570-BDA4-AFF6A6E3D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A7489-F06F-4380-999B-99AF8D4C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96E11-2B19-4B44-8286-AB27DC1BF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94DA-8BE5-4453-B741-F05ED64FA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0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microsoft.com/office/2007/relationships/hdphoto" Target="../media/hdphoto9.wdp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microsoft.com/office/2007/relationships/hdphoto" Target="../media/hdphoto10.wdp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52367" y="-19523"/>
            <a:ext cx="9539633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223027"/>
            <a:ext cx="1844580" cy="1477264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0D27DC-0FC8-484C-BE9E-64780A6B1CC0}"/>
              </a:ext>
            </a:extLst>
          </p:cNvPr>
          <p:cNvGrpSpPr/>
          <p:nvPr/>
        </p:nvGrpSpPr>
        <p:grpSpPr>
          <a:xfrm>
            <a:off x="-144855" y="59231"/>
            <a:ext cx="12336855" cy="2369632"/>
            <a:chOff x="-144855" y="59231"/>
            <a:chExt cx="12336855" cy="2369632"/>
          </a:xfrm>
        </p:grpSpPr>
        <p:sp>
          <p:nvSpPr>
            <p:cNvPr id="18" name="Flowchart: Document 17"/>
            <p:cNvSpPr/>
            <p:nvPr/>
          </p:nvSpPr>
          <p:spPr>
            <a:xfrm>
              <a:off x="-144855" y="59231"/>
              <a:ext cx="12336855" cy="236963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50 w 21600"/>
                <a:gd name="connsiteY3" fmla="*/ 13503 h 17322"/>
                <a:gd name="connsiteX4" fmla="*/ 0 w 21600"/>
                <a:gd name="connsiteY4" fmla="*/ 0 h 17322"/>
                <a:gd name="connsiteX0" fmla="*/ 0 w 21600"/>
                <a:gd name="connsiteY0" fmla="*/ 0 h 18888"/>
                <a:gd name="connsiteX1" fmla="*/ 21600 w 21600"/>
                <a:gd name="connsiteY1" fmla="*/ 0 h 18888"/>
                <a:gd name="connsiteX2" fmla="*/ 21600 w 21600"/>
                <a:gd name="connsiteY2" fmla="*/ 17322 h 18888"/>
                <a:gd name="connsiteX3" fmla="*/ 50 w 21600"/>
                <a:gd name="connsiteY3" fmla="*/ 13503 h 18888"/>
                <a:gd name="connsiteX4" fmla="*/ 0 w 21600"/>
                <a:gd name="connsiteY4" fmla="*/ 0 h 18888"/>
                <a:gd name="connsiteX0" fmla="*/ 0 w 21600"/>
                <a:gd name="connsiteY0" fmla="*/ 0 h 18322"/>
                <a:gd name="connsiteX1" fmla="*/ 21600 w 21600"/>
                <a:gd name="connsiteY1" fmla="*/ 0 h 18322"/>
                <a:gd name="connsiteX2" fmla="*/ 21600 w 21600"/>
                <a:gd name="connsiteY2" fmla="*/ 17322 h 18322"/>
                <a:gd name="connsiteX3" fmla="*/ 15726 w 21600"/>
                <a:gd name="connsiteY3" fmla="*/ 14955 h 18322"/>
                <a:gd name="connsiteX4" fmla="*/ 50 w 21600"/>
                <a:gd name="connsiteY4" fmla="*/ 13503 h 18322"/>
                <a:gd name="connsiteX5" fmla="*/ 0 w 21600"/>
                <a:gd name="connsiteY5" fmla="*/ 0 h 18322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600 w 21600"/>
                <a:gd name="connsiteY2" fmla="*/ 17322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400"/>
                <a:gd name="connsiteX1" fmla="*/ 21600 w 21600"/>
                <a:gd name="connsiteY1" fmla="*/ 0 h 18400"/>
                <a:gd name="connsiteX2" fmla="*/ 21499 w 21600"/>
                <a:gd name="connsiteY2" fmla="*/ 15907 h 18400"/>
                <a:gd name="connsiteX3" fmla="*/ 15726 w 21600"/>
                <a:gd name="connsiteY3" fmla="*/ 14955 h 18400"/>
                <a:gd name="connsiteX4" fmla="*/ 5570 w 21600"/>
                <a:gd name="connsiteY4" fmla="*/ 18390 h 18400"/>
                <a:gd name="connsiteX5" fmla="*/ 50 w 21600"/>
                <a:gd name="connsiteY5" fmla="*/ 13503 h 18400"/>
                <a:gd name="connsiteX6" fmla="*/ 0 w 21600"/>
                <a:gd name="connsiteY6" fmla="*/ 0 h 18400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955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8736"/>
                <a:gd name="connsiteX1" fmla="*/ 21600 w 21600"/>
                <a:gd name="connsiteY1" fmla="*/ 0 h 18736"/>
                <a:gd name="connsiteX2" fmla="*/ 21524 w 21600"/>
                <a:gd name="connsiteY2" fmla="*/ 18736 h 18736"/>
                <a:gd name="connsiteX3" fmla="*/ 15726 w 21600"/>
                <a:gd name="connsiteY3" fmla="*/ 14147 h 18736"/>
                <a:gd name="connsiteX4" fmla="*/ 5570 w 21600"/>
                <a:gd name="connsiteY4" fmla="*/ 18390 h 18736"/>
                <a:gd name="connsiteX5" fmla="*/ 50 w 21600"/>
                <a:gd name="connsiteY5" fmla="*/ 13503 h 18736"/>
                <a:gd name="connsiteX6" fmla="*/ 0 w 21600"/>
                <a:gd name="connsiteY6" fmla="*/ 0 h 18736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50 w 21600"/>
                <a:gd name="connsiteY5" fmla="*/ 1350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19811"/>
                <a:gd name="connsiteX1" fmla="*/ 21600 w 21600"/>
                <a:gd name="connsiteY1" fmla="*/ 0 h 19811"/>
                <a:gd name="connsiteX2" fmla="*/ 21524 w 21600"/>
                <a:gd name="connsiteY2" fmla="*/ 18736 h 19811"/>
                <a:gd name="connsiteX3" fmla="*/ 15726 w 21600"/>
                <a:gd name="connsiteY3" fmla="*/ 14147 h 19811"/>
                <a:gd name="connsiteX4" fmla="*/ 5545 w 21600"/>
                <a:gd name="connsiteY4" fmla="*/ 19805 h 19811"/>
                <a:gd name="connsiteX5" fmla="*/ 25 w 21600"/>
                <a:gd name="connsiteY5" fmla="*/ 17343 h 19811"/>
                <a:gd name="connsiteX6" fmla="*/ 0 w 21600"/>
                <a:gd name="connsiteY6" fmla="*/ 0 h 19811"/>
                <a:gd name="connsiteX0" fmla="*/ 0 w 21600"/>
                <a:gd name="connsiteY0" fmla="*/ 0 h 20417"/>
                <a:gd name="connsiteX1" fmla="*/ 21600 w 21600"/>
                <a:gd name="connsiteY1" fmla="*/ 0 h 20417"/>
                <a:gd name="connsiteX2" fmla="*/ 21524 w 21600"/>
                <a:gd name="connsiteY2" fmla="*/ 18736 h 20417"/>
                <a:gd name="connsiteX3" fmla="*/ 15726 w 21600"/>
                <a:gd name="connsiteY3" fmla="*/ 14147 h 20417"/>
                <a:gd name="connsiteX4" fmla="*/ 8393 w 21600"/>
                <a:gd name="connsiteY4" fmla="*/ 20411 h 20417"/>
                <a:gd name="connsiteX5" fmla="*/ 25 w 21600"/>
                <a:gd name="connsiteY5" fmla="*/ 17343 h 20417"/>
                <a:gd name="connsiteX6" fmla="*/ 0 w 21600"/>
                <a:gd name="connsiteY6" fmla="*/ 0 h 20417"/>
                <a:gd name="connsiteX0" fmla="*/ 0 w 21600"/>
                <a:gd name="connsiteY0" fmla="*/ 0 h 20605"/>
                <a:gd name="connsiteX1" fmla="*/ 21600 w 21600"/>
                <a:gd name="connsiteY1" fmla="*/ 0 h 20605"/>
                <a:gd name="connsiteX2" fmla="*/ 21524 w 21600"/>
                <a:gd name="connsiteY2" fmla="*/ 18736 h 20605"/>
                <a:gd name="connsiteX3" fmla="*/ 15726 w 21600"/>
                <a:gd name="connsiteY3" fmla="*/ 14147 h 20605"/>
                <a:gd name="connsiteX4" fmla="*/ 8393 w 21600"/>
                <a:gd name="connsiteY4" fmla="*/ 20411 h 20605"/>
                <a:gd name="connsiteX5" fmla="*/ 25 w 21600"/>
                <a:gd name="connsiteY5" fmla="*/ 17343 h 20605"/>
                <a:gd name="connsiteX6" fmla="*/ 0 w 21600"/>
                <a:gd name="connsiteY6" fmla="*/ 0 h 20605"/>
                <a:gd name="connsiteX0" fmla="*/ 0 w 21600"/>
                <a:gd name="connsiteY0" fmla="*/ 0 h 20658"/>
                <a:gd name="connsiteX1" fmla="*/ 21600 w 21600"/>
                <a:gd name="connsiteY1" fmla="*/ 0 h 20658"/>
                <a:gd name="connsiteX2" fmla="*/ 21524 w 21600"/>
                <a:gd name="connsiteY2" fmla="*/ 18736 h 20658"/>
                <a:gd name="connsiteX3" fmla="*/ 15726 w 21600"/>
                <a:gd name="connsiteY3" fmla="*/ 14147 h 20658"/>
                <a:gd name="connsiteX4" fmla="*/ 8393 w 21600"/>
                <a:gd name="connsiteY4" fmla="*/ 20411 h 20658"/>
                <a:gd name="connsiteX5" fmla="*/ 101 w 21600"/>
                <a:gd name="connsiteY5" fmla="*/ 18151 h 20658"/>
                <a:gd name="connsiteX6" fmla="*/ 0 w 21600"/>
                <a:gd name="connsiteY6" fmla="*/ 0 h 20658"/>
                <a:gd name="connsiteX0" fmla="*/ 0 w 21600"/>
                <a:gd name="connsiteY0" fmla="*/ 0 h 20618"/>
                <a:gd name="connsiteX1" fmla="*/ 21600 w 21600"/>
                <a:gd name="connsiteY1" fmla="*/ 0 h 20618"/>
                <a:gd name="connsiteX2" fmla="*/ 21524 w 21600"/>
                <a:gd name="connsiteY2" fmla="*/ 18736 h 20618"/>
                <a:gd name="connsiteX3" fmla="*/ 15726 w 21600"/>
                <a:gd name="connsiteY3" fmla="*/ 14147 h 20618"/>
                <a:gd name="connsiteX4" fmla="*/ 8393 w 21600"/>
                <a:gd name="connsiteY4" fmla="*/ 20411 h 20618"/>
                <a:gd name="connsiteX5" fmla="*/ 101 w 21600"/>
                <a:gd name="connsiteY5" fmla="*/ 18151 h 20618"/>
                <a:gd name="connsiteX6" fmla="*/ 0 w 21600"/>
                <a:gd name="connsiteY6" fmla="*/ 0 h 20618"/>
                <a:gd name="connsiteX0" fmla="*/ 76 w 21676"/>
                <a:gd name="connsiteY0" fmla="*/ 0 h 20662"/>
                <a:gd name="connsiteX1" fmla="*/ 21676 w 21676"/>
                <a:gd name="connsiteY1" fmla="*/ 0 h 20662"/>
                <a:gd name="connsiteX2" fmla="*/ 21600 w 21676"/>
                <a:gd name="connsiteY2" fmla="*/ 18736 h 20662"/>
                <a:gd name="connsiteX3" fmla="*/ 15802 w 21676"/>
                <a:gd name="connsiteY3" fmla="*/ 14147 h 20662"/>
                <a:gd name="connsiteX4" fmla="*/ 8469 w 21676"/>
                <a:gd name="connsiteY4" fmla="*/ 20411 h 20662"/>
                <a:gd name="connsiteX5" fmla="*/ 1 w 21676"/>
                <a:gd name="connsiteY5" fmla="*/ 18757 h 20662"/>
                <a:gd name="connsiteX6" fmla="*/ 76 w 21676"/>
                <a:gd name="connsiteY6" fmla="*/ 0 h 20662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4147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5802 w 21676"/>
                <a:gd name="connsiteY3" fmla="*/ 15764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163 w 21676"/>
                <a:gd name="connsiteY3" fmla="*/ 16168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18736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793 w 21676"/>
                <a:gd name="connsiteY3" fmla="*/ 17785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00 w 21676"/>
                <a:gd name="connsiteY2" fmla="*/ 20353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20757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50 w 21676"/>
                <a:gd name="connsiteY2" fmla="*/ 1792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  <a:gd name="connsiteX0" fmla="*/ 76 w 21676"/>
                <a:gd name="connsiteY0" fmla="*/ 0 h 23168"/>
                <a:gd name="connsiteX1" fmla="*/ 21676 w 21676"/>
                <a:gd name="connsiteY1" fmla="*/ 0 h 23168"/>
                <a:gd name="connsiteX2" fmla="*/ 21625 w 21676"/>
                <a:gd name="connsiteY2" fmla="*/ 18938 h 23168"/>
                <a:gd name="connsiteX3" fmla="*/ 17591 w 21676"/>
                <a:gd name="connsiteY3" fmla="*/ 19806 h 23168"/>
                <a:gd name="connsiteX4" fmla="*/ 8469 w 21676"/>
                <a:gd name="connsiteY4" fmla="*/ 23038 h 23168"/>
                <a:gd name="connsiteX5" fmla="*/ 1 w 21676"/>
                <a:gd name="connsiteY5" fmla="*/ 18757 h 23168"/>
                <a:gd name="connsiteX6" fmla="*/ 76 w 21676"/>
                <a:gd name="connsiteY6" fmla="*/ 0 h 2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76" h="23168">
                  <a:moveTo>
                    <a:pt x="76" y="0"/>
                  </a:moveTo>
                  <a:lnTo>
                    <a:pt x="21676" y="0"/>
                  </a:lnTo>
                  <a:cubicBezTo>
                    <a:pt x="21642" y="5302"/>
                    <a:pt x="21659" y="13636"/>
                    <a:pt x="21625" y="18938"/>
                  </a:cubicBezTo>
                  <a:cubicBezTo>
                    <a:pt x="19315" y="18936"/>
                    <a:pt x="19771" y="19028"/>
                    <a:pt x="17591" y="19806"/>
                  </a:cubicBezTo>
                  <a:cubicBezTo>
                    <a:pt x="14874" y="20859"/>
                    <a:pt x="11082" y="23280"/>
                    <a:pt x="8469" y="23038"/>
                  </a:cubicBezTo>
                  <a:cubicBezTo>
                    <a:pt x="5856" y="24009"/>
                    <a:pt x="1035" y="19262"/>
                    <a:pt x="1" y="18757"/>
                  </a:cubicBezTo>
                  <a:cubicBezTo>
                    <a:pt x="-16" y="14256"/>
                    <a:pt x="93" y="4501"/>
                    <a:pt x="7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73" y="223028"/>
              <a:ext cx="1788707" cy="147726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rgbClr val="00B0F0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77973" y="513017"/>
              <a:ext cx="9539632" cy="95404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54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 LỚN LÊN TỪNG NGÀY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7B7AE-E202-450D-ADAD-4D9503996B9C}"/>
              </a:ext>
            </a:extLst>
          </p:cNvPr>
          <p:cNvGrpSpPr/>
          <p:nvPr/>
        </p:nvGrpSpPr>
        <p:grpSpPr>
          <a:xfrm>
            <a:off x="906604" y="2826676"/>
            <a:ext cx="10010778" cy="1400575"/>
            <a:chOff x="906604" y="2826676"/>
            <a:chExt cx="10010778" cy="14005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7E28E2-F359-475F-92BC-C12A46649D50}"/>
                </a:ext>
              </a:extLst>
            </p:cNvPr>
            <p:cNvGrpSpPr/>
            <p:nvPr/>
          </p:nvGrpSpPr>
          <p:grpSpPr>
            <a:xfrm>
              <a:off x="906604" y="2826676"/>
              <a:ext cx="10010778" cy="1400575"/>
              <a:chOff x="906604" y="2826676"/>
              <a:chExt cx="10010778" cy="140057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026101" y="2927060"/>
                <a:ext cx="8891281" cy="1300191"/>
                <a:chOff x="9566064" y="964372"/>
                <a:chExt cx="5446164" cy="698253"/>
              </a:xfrm>
            </p:grpSpPr>
            <p:sp>
              <p:nvSpPr>
                <p:cNvPr id="13" name="Rectangle 10"/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9566064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9616287" y="1021956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BB14F02-6476-49C5-B7E5-10C24259F4EF}"/>
                  </a:ext>
                </a:extLst>
              </p:cNvPr>
              <p:cNvGrpSpPr/>
              <p:nvPr/>
            </p:nvGrpSpPr>
            <p:grpSpPr>
              <a:xfrm>
                <a:off x="906604" y="2826676"/>
                <a:ext cx="1355758" cy="1334455"/>
                <a:chOff x="2388835" y="2867439"/>
                <a:chExt cx="1355758" cy="133445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421484" y="2867439"/>
                  <a:ext cx="1323109" cy="1323109"/>
                  <a:chOff x="1212273" y="1084984"/>
                  <a:chExt cx="992332" cy="992332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9" name="Oval 8"/>
                  <p:cNvSpPr/>
                  <p:nvPr/>
                </p:nvSpPr>
                <p:spPr>
                  <a:xfrm>
                    <a:off x="1212273" y="1084984"/>
                    <a:ext cx="992332" cy="992332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1252971" y="1095375"/>
                    <a:ext cx="914400" cy="9144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2388835" y="2929751"/>
                  <a:ext cx="1219200" cy="127214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267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1864434" y="3115092"/>
              <a:ext cx="8273095" cy="86171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0159" y="1080034"/>
            <a:ext cx="11213212" cy="26285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524915" y="2323095"/>
            <a:ext cx="903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E92ED-D561-4560-8B3F-D391CF9D2DB9}"/>
              </a:ext>
            </a:extLst>
          </p:cNvPr>
          <p:cNvCxnSpPr>
            <a:cxnSpLocks/>
          </p:cNvCxnSpPr>
          <p:nvPr/>
        </p:nvCxnSpPr>
        <p:spPr>
          <a:xfrm>
            <a:off x="5716130" y="2941949"/>
            <a:ext cx="1246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9BB29F-1941-4144-9107-A00703AD3892}"/>
              </a:ext>
            </a:extLst>
          </p:cNvPr>
          <p:cNvGrpSpPr/>
          <p:nvPr/>
        </p:nvGrpSpPr>
        <p:grpSpPr>
          <a:xfrm>
            <a:off x="2336431" y="3389811"/>
            <a:ext cx="7519138" cy="3078179"/>
            <a:chOff x="5756790" y="3747927"/>
            <a:chExt cx="7519138" cy="3078179"/>
          </a:xfrm>
        </p:grpSpPr>
        <p:pic>
          <p:nvPicPr>
            <p:cNvPr id="11" name="PA_图片 6">
              <a:extLst>
                <a:ext uri="{FF2B5EF4-FFF2-40B4-BE49-F238E27FC236}">
                  <a16:creationId xmlns:a16="http://schemas.microsoft.com/office/drawing/2014/main" id="{67C01C3A-1ECD-4F41-B1AD-ACA898F9BA9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790" y="3747927"/>
              <a:ext cx="7519138" cy="30781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CB8E98-BAE5-4789-802D-70DC6E9C68E5}"/>
                </a:ext>
              </a:extLst>
            </p:cNvPr>
            <p:cNvSpPr txBox="1"/>
            <p:nvPr/>
          </p:nvSpPr>
          <p:spPr>
            <a:xfrm>
              <a:off x="7055786" y="4367583"/>
              <a:ext cx="54157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rụt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rè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Tỏ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e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dè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280D8-16C6-4E9B-9397-0E1424D3FD7B}"/>
              </a:ext>
            </a:extLst>
          </p:cNvPr>
          <p:cNvCxnSpPr>
            <a:cxnSpLocks/>
          </p:cNvCxnSpPr>
          <p:nvPr/>
        </p:nvCxnSpPr>
        <p:spPr>
          <a:xfrm>
            <a:off x="4519750" y="2323095"/>
            <a:ext cx="522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9889" y="1837595"/>
            <a:ext cx="10887416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609150" y="2181525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329105" y="2144222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675987" y="212717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776946" y="2870621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4195095" y="796709"/>
            <a:ext cx="3581851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CB13-7845-4BA0-8BF3-64840B3F67F8}"/>
              </a:ext>
            </a:extLst>
          </p:cNvPr>
          <p:cNvCxnSpPr/>
          <p:nvPr/>
        </p:nvCxnSpPr>
        <p:spPr>
          <a:xfrm flipH="1">
            <a:off x="3345716" y="2885481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đọc câu dài 3">
            <a:hlinkClick r:id="" action="ppaction://media"/>
            <a:extLst>
              <a:ext uri="{FF2B5EF4-FFF2-40B4-BE49-F238E27FC236}">
                <a16:creationId xmlns:a16="http://schemas.microsoft.com/office/drawing/2014/main" id="{D084FBC4-AB4E-40D1-8711-B708D8D70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8520" y="6254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9589" y="274032"/>
            <a:ext cx="586614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02" y="1080305"/>
            <a:ext cx="11404471" cy="449347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598476" y="117174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97029" y="270771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31191" y="43090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65252" y="5573778"/>
            <a:ext cx="4064000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3112E21A-2C41-4165-8B80-733AD81CC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3" y="0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076E0-BEC2-479B-BFA5-BEC600A1DE3E}"/>
              </a:ext>
            </a:extLst>
          </p:cNvPr>
          <p:cNvSpPr txBox="1"/>
          <p:nvPr/>
        </p:nvSpPr>
        <p:spPr>
          <a:xfrm>
            <a:off x="4822523" y="3372338"/>
            <a:ext cx="349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TIẾT 1</a:t>
            </a:r>
          </a:p>
        </p:txBody>
      </p:sp>
    </p:spTree>
    <p:extLst>
      <p:ext uri="{BB962C8B-B14F-4D97-AF65-F5344CB8AC3E}">
        <p14:creationId xmlns:p14="http://schemas.microsoft.com/office/powerpoint/2010/main" val="8534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36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31" y="202692"/>
            <a:ext cx="1932035" cy="16828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709" y="1295668"/>
            <a:ext cx="109024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18" y="2932446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3129" y="2957271"/>
            <a:ext cx="587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977" y="3934596"/>
            <a:ext cx="464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3129" y="3937075"/>
            <a:ext cx="587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712387" y="2932446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94927" y="2901090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0152" y="3892050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15" y="438002"/>
            <a:ext cx="1829319" cy="1593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572" y="1443016"/>
            <a:ext cx="94112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231" y="281001"/>
            <a:ext cx="1716777" cy="14953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9655" y="1224046"/>
            <a:ext cx="99739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86" y="3251170"/>
            <a:ext cx="92235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?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4" grpId="0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055" y="235001"/>
            <a:ext cx="1294521" cy="11275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427" y="564927"/>
            <a:ext cx="97008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42912" y="1393835"/>
            <a:ext cx="3471862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914774" y="1459540"/>
            <a:ext cx="3369228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7489269" y="1536833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91" y="274140"/>
            <a:ext cx="1266385" cy="1103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057531"/>
            <a:ext cx="11584876" cy="35085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452127" y="265386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7270" y="1784218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654759" y="2818759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1075C4-CDD7-4B87-9346-FB4D97849367}"/>
              </a:ext>
            </a:extLst>
          </p:cNvPr>
          <p:cNvGrpSpPr/>
          <p:nvPr/>
        </p:nvGrpSpPr>
        <p:grpSpPr>
          <a:xfrm>
            <a:off x="246239" y="634425"/>
            <a:ext cx="1714770" cy="1587042"/>
            <a:chOff x="246239" y="634425"/>
            <a:chExt cx="1714770" cy="1587042"/>
          </a:xfrm>
        </p:grpSpPr>
        <p:grpSp>
          <p:nvGrpSpPr>
            <p:cNvPr id="15" name="Group 14"/>
            <p:cNvGrpSpPr/>
            <p:nvPr/>
          </p:nvGrpSpPr>
          <p:grpSpPr>
            <a:xfrm>
              <a:off x="246239" y="634425"/>
              <a:ext cx="1714770" cy="706589"/>
              <a:chOff x="9566064" y="964372"/>
              <a:chExt cx="5446164" cy="698253"/>
            </a:xfrm>
          </p:grpSpPr>
          <p:sp>
            <p:nvSpPr>
              <p:cNvPr id="16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569530" y="1326946"/>
              <a:ext cx="1391479" cy="8945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D59D95-8F60-483F-93E4-F62E49CBEE47}"/>
              </a:ext>
            </a:extLst>
          </p:cNvPr>
          <p:cNvGrpSpPr/>
          <p:nvPr/>
        </p:nvGrpSpPr>
        <p:grpSpPr>
          <a:xfrm>
            <a:off x="2001300" y="501337"/>
            <a:ext cx="8882481" cy="1295249"/>
            <a:chOff x="906604" y="2826676"/>
            <a:chExt cx="10010777" cy="14005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5BAC7D-9ABB-4F36-8403-F1CC53DEF96B}"/>
                </a:ext>
              </a:extLst>
            </p:cNvPr>
            <p:cNvGrpSpPr/>
            <p:nvPr/>
          </p:nvGrpSpPr>
          <p:grpSpPr>
            <a:xfrm>
              <a:off x="906604" y="2826676"/>
              <a:ext cx="10010777" cy="1400575"/>
              <a:chOff x="906604" y="2826676"/>
              <a:chExt cx="10010777" cy="140057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AB4899-CE53-44C8-8501-62420320F410}"/>
                  </a:ext>
                </a:extLst>
              </p:cNvPr>
              <p:cNvGrpSpPr/>
              <p:nvPr/>
            </p:nvGrpSpPr>
            <p:grpSpPr>
              <a:xfrm>
                <a:off x="2026102" y="2927060"/>
                <a:ext cx="8891279" cy="1300191"/>
                <a:chOff x="9566065" y="964372"/>
                <a:chExt cx="5446163" cy="698253"/>
              </a:xfrm>
            </p:grpSpPr>
            <p:sp>
              <p:nvSpPr>
                <p:cNvPr id="29" name="Rectangle 10">
                  <a:extLst>
                    <a:ext uri="{FF2B5EF4-FFF2-40B4-BE49-F238E27FC236}">
                      <a16:creationId xmlns:a16="http://schemas.microsoft.com/office/drawing/2014/main" id="{41ACB913-FCF6-4735-A620-35FCD10CB94C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F7A26E83-A9CE-4C94-A9E2-78780C63CF20}"/>
                    </a:ext>
                  </a:extLst>
                </p:cNvPr>
                <p:cNvSpPr/>
                <p:nvPr/>
              </p:nvSpPr>
              <p:spPr>
                <a:xfrm>
                  <a:off x="9566065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Rectangle 10">
                  <a:extLst>
                    <a:ext uri="{FF2B5EF4-FFF2-40B4-BE49-F238E27FC236}">
                      <a16:creationId xmlns:a16="http://schemas.microsoft.com/office/drawing/2014/main" id="{9985CF02-BD8F-4EE8-8832-1E981E328151}"/>
                    </a:ext>
                  </a:extLst>
                </p:cNvPr>
                <p:cNvSpPr/>
                <p:nvPr/>
              </p:nvSpPr>
              <p:spPr>
                <a:xfrm>
                  <a:off x="9616287" y="101496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5F3C30-D592-46B2-9891-63C69127FA55}"/>
                  </a:ext>
                </a:extLst>
              </p:cNvPr>
              <p:cNvGrpSpPr/>
              <p:nvPr/>
            </p:nvGrpSpPr>
            <p:grpSpPr>
              <a:xfrm>
                <a:off x="906604" y="2826676"/>
                <a:ext cx="1355758" cy="1334455"/>
                <a:chOff x="2388835" y="2867439"/>
                <a:chExt cx="1355758" cy="1334455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7D25FBC-6F1A-49BD-8523-A38DEFCD5BB2}"/>
                    </a:ext>
                  </a:extLst>
                </p:cNvPr>
                <p:cNvGrpSpPr/>
                <p:nvPr/>
              </p:nvGrpSpPr>
              <p:grpSpPr>
                <a:xfrm>
                  <a:off x="2421484" y="2867439"/>
                  <a:ext cx="1323109" cy="1323109"/>
                  <a:chOff x="1212273" y="1084984"/>
                  <a:chExt cx="992332" cy="992332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233EA96D-A2FF-4E01-874E-DE10ED66F070}"/>
                      </a:ext>
                    </a:extLst>
                  </p:cNvPr>
                  <p:cNvSpPr/>
                  <p:nvPr/>
                </p:nvSpPr>
                <p:spPr>
                  <a:xfrm>
                    <a:off x="1212273" y="1084984"/>
                    <a:ext cx="992332" cy="992332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945816F-F41F-4C66-84D0-12D9F3E4C8AD}"/>
                      </a:ext>
                    </a:extLst>
                  </p:cNvPr>
                  <p:cNvSpPr/>
                  <p:nvPr/>
                </p:nvSpPr>
                <p:spPr>
                  <a:xfrm>
                    <a:off x="1252971" y="1095375"/>
                    <a:ext cx="914400" cy="9144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6771A4-BFFD-4576-AF9D-C115A6A0C708}"/>
                    </a:ext>
                  </a:extLst>
                </p:cNvPr>
                <p:cNvSpPr txBox="1"/>
                <p:nvPr/>
              </p:nvSpPr>
              <p:spPr>
                <a:xfrm>
                  <a:off x="2388835" y="2929751"/>
                  <a:ext cx="1219200" cy="127214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267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E4C53D-E4E3-48D0-9B63-68C6644846D1}"/>
                </a:ext>
              </a:extLst>
            </p:cNvPr>
            <p:cNvSpPr txBox="1"/>
            <p:nvPr/>
          </p:nvSpPr>
          <p:spPr>
            <a:xfrm>
              <a:off x="1864435" y="3115092"/>
              <a:ext cx="8273095" cy="73209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 HỌC SINH LỚP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65" y="274140"/>
            <a:ext cx="1413411" cy="1231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4" y="4097369"/>
            <a:ext cx="1155058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114800" y="476633"/>
            <a:ext cx="3605349" cy="362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08" y="274141"/>
            <a:ext cx="1491468" cy="1299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5050302" y="239531"/>
            <a:ext cx="3123726" cy="3830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257" y="4124976"/>
            <a:ext cx="11485265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2BF4B-5A55-4C59-BF16-5D96E69F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65" y="2165259"/>
            <a:ext cx="10853058" cy="2120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>
                <a:solidFill>
                  <a:srgbClr val="0070C0"/>
                </a:solidFill>
              </a:rPr>
              <a:t> 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nói về c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xúc háo hức, vui vẻ 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trong ngày khai giảng năm học lớp 2. 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5B36CE-1158-4715-9210-84DD0BD4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895" y="437314"/>
            <a:ext cx="3180347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</p:spTree>
    <p:extLst>
      <p:ext uri="{BB962C8B-B14F-4D97-AF65-F5344CB8AC3E}">
        <p14:creationId xmlns:p14="http://schemas.microsoft.com/office/powerpoint/2010/main" val="33254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39" t="64443" r="44221" b="29118"/>
          <a:stretch/>
        </p:blipFill>
        <p:spPr>
          <a:xfrm>
            <a:off x="257174" y="242887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85" y="628917"/>
            <a:ext cx="560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97" y="146797"/>
            <a:ext cx="1175657" cy="12914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351791" y="2261249"/>
            <a:ext cx="1890212" cy="38018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174" y="1460675"/>
            <a:ext cx="115124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5886" y="2417753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384" y="313255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789" y="3909121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42618" y="3919137"/>
            <a:ext cx="627321" cy="627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5" y="4207592"/>
            <a:ext cx="2288345" cy="2669564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" y="5120641"/>
            <a:ext cx="2547209" cy="254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017" y="738840"/>
            <a:ext cx="10770052" cy="2958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6" y="-1092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9808" y="409620"/>
            <a:ext cx="81261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615373" y="1698005"/>
            <a:ext cx="4070319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40880" y="681495"/>
            <a:ext cx="5565856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2939" y="2185833"/>
            <a:ext cx="68487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360985"/>
            <a:ext cx="1846521" cy="249701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218904" y="3066758"/>
            <a:ext cx="4043604" cy="1229038"/>
          </a:xfrm>
          <a:prstGeom prst="wedgeEllipseCallout">
            <a:avLst>
              <a:gd name="adj1" fmla="val -45392"/>
              <a:gd name="adj2" fmla="val 418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769321" y="2877784"/>
            <a:ext cx="1756398" cy="404446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925772" y="2398615"/>
            <a:ext cx="3531959" cy="1030385"/>
          </a:xfrm>
          <a:prstGeom prst="wedgeEllipseCallout">
            <a:avLst>
              <a:gd name="adj1" fmla="val -30427"/>
              <a:gd name="adj2" fmla="val 712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7345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3249930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5" y="1706586"/>
            <a:ext cx="4209119" cy="308668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055484" y="1873371"/>
            <a:ext cx="4750191" cy="1135825"/>
          </a:xfrm>
          <a:prstGeom prst="wedgeEllipseCallout">
            <a:avLst>
              <a:gd name="adj1" fmla="val -21564"/>
              <a:gd name="adj2" fmla="val 82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5072062" y="3514725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20505" y="610661"/>
            <a:ext cx="5819336" cy="1095926"/>
          </a:xfrm>
          <a:prstGeom prst="wedgeEllipseCallout">
            <a:avLst>
              <a:gd name="adj1" fmla="val -44767"/>
              <a:gd name="adj2" fmla="val 599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235" y="-555018"/>
            <a:ext cx="38796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C24F44-B93A-4BA2-8A78-B19FA9EF3193}"/>
              </a:ext>
            </a:extLst>
          </p:cNvPr>
          <p:cNvGrpSpPr/>
          <p:nvPr/>
        </p:nvGrpSpPr>
        <p:grpSpPr>
          <a:xfrm>
            <a:off x="7440318" y="157344"/>
            <a:ext cx="4631362" cy="6520182"/>
            <a:chOff x="7560638" y="157344"/>
            <a:chExt cx="4631362" cy="6066475"/>
          </a:xfrm>
        </p:grpSpPr>
        <p:pic>
          <p:nvPicPr>
            <p:cNvPr id="6" name="图片 3092" descr="PPT素材-13">
              <a:extLst>
                <a:ext uri="{FF2B5EF4-FFF2-40B4-BE49-F238E27FC236}">
                  <a16:creationId xmlns:a16="http://schemas.microsoft.com/office/drawing/2014/main" id="{6CBB0579-D4A8-4459-B80C-22EEDACB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0638" y="1099902"/>
              <a:ext cx="4631362" cy="51239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2CA0A2-889D-4147-8D1A-3E71AC15A38E}"/>
                </a:ext>
              </a:extLst>
            </p:cNvPr>
            <p:cNvSpPr txBox="1"/>
            <p:nvPr/>
          </p:nvSpPr>
          <p:spPr>
            <a:xfrm>
              <a:off x="8023947" y="157344"/>
              <a:ext cx="3275402" cy="10315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  <a:ea typeface="方正粗圆_GBK" pitchFamily="65" charset="-122"/>
                </a:rPr>
                <a:t>MỤC TIÊU</a:t>
              </a:r>
              <a:endPara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endParaRPr>
            </a:p>
          </p:txBody>
        </p:sp>
      </p:grpSp>
      <p:sp>
        <p:nvSpPr>
          <p:cNvPr id="16" name="TextBox 71">
            <a:extLst>
              <a:ext uri="{FF2B5EF4-FFF2-40B4-BE49-F238E27FC236}">
                <a16:creationId xmlns:a16="http://schemas.microsoft.com/office/drawing/2014/main" id="{F328A34D-8273-4473-AE25-1D0281C864E2}"/>
              </a:ext>
            </a:extLst>
          </p:cNvPr>
          <p:cNvSpPr txBox="1"/>
          <p:nvPr/>
        </p:nvSpPr>
        <p:spPr>
          <a:xfrm>
            <a:off x="524093" y="2028542"/>
            <a:ext cx="516144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gắt hơi, nghỉ hơi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 lí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câu dài, lời nhân vật.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71">
            <a:extLst>
              <a:ext uri="{FF2B5EF4-FFF2-40B4-BE49-F238E27FC236}">
                <a16:creationId xmlns:a16="http://schemas.microsoft.com/office/drawing/2014/main" id="{4DFADF16-7C8A-4025-B372-B9609CE78841}"/>
              </a:ext>
            </a:extLst>
          </p:cNvPr>
          <p:cNvSpPr txBox="1"/>
          <p:nvPr/>
        </p:nvSpPr>
        <p:spPr>
          <a:xfrm>
            <a:off x="524093" y="3429000"/>
            <a:ext cx="370998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 nội dung bài 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669744A5-3CEB-468A-93FF-87A9F17C98F7}"/>
              </a:ext>
            </a:extLst>
          </p:cNvPr>
          <p:cNvSpPr txBox="1"/>
          <p:nvPr/>
        </p:nvSpPr>
        <p:spPr>
          <a:xfrm>
            <a:off x="465661" y="4256643"/>
            <a:ext cx="563033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 được lời chào phù hợp trong 1 số tình huống </a:t>
            </a:r>
            <a:endParaRPr lang="en-US" sz="2800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D8C5E4-1176-43C5-B6B7-EFDA5DD65675}"/>
              </a:ext>
            </a:extLst>
          </p:cNvPr>
          <p:cNvSpPr/>
          <p:nvPr/>
        </p:nvSpPr>
        <p:spPr>
          <a:xfrm>
            <a:off x="574158" y="1142573"/>
            <a:ext cx="48894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eaLnBrk="0" hangingPunct="0"/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đúng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20504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11760" y="537297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484" y="499761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823" y="1115664"/>
            <a:ext cx="11269225" cy="452425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ĐỌC BÀI">
            <a:hlinkClick r:id="" action="ppaction://media"/>
            <a:extLst>
              <a:ext uri="{FF2B5EF4-FFF2-40B4-BE49-F238E27FC236}">
                <a16:creationId xmlns:a16="http://schemas.microsoft.com/office/drawing/2014/main" id="{03BE8690-BA9E-4784-879D-E9FCC0202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2761" y="6216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7482" y="566443"/>
            <a:ext cx="608261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02" y="1197874"/>
            <a:ext cx="11404471" cy="452425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11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70275" y="5742398"/>
            <a:ext cx="6082617" cy="63001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Left Brace 2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45701" y="122601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3299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3255" y="4492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513494" y="3709417"/>
            <a:ext cx="8181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885832" y="4347737"/>
            <a:ext cx="809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886791" y="3136785"/>
            <a:ext cx="105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84118" y="1056254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7154" y="1821329"/>
            <a:ext cx="11617691" cy="263091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	 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871022" y="4377568"/>
            <a:ext cx="669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467497" y="451089"/>
            <a:ext cx="3579223" cy="6677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8223" y="1940245"/>
            <a:ext cx="5594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Dream\Desktop\1.jpg">
            <a:extLst>
              <a:ext uri="{FF2B5EF4-FFF2-40B4-BE49-F238E27FC236}">
                <a16:creationId xmlns:a16="http://schemas.microsoft.com/office/drawing/2014/main" id="{958BA32B-98D2-4D8B-96EA-C0FB20A8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44777" y="1364933"/>
            <a:ext cx="3657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9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3547973" y="2878693"/>
            <a:ext cx="732560" cy="5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19448" y="1637493"/>
            <a:ext cx="1084859" cy="141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0449" y="1017527"/>
            <a:ext cx="11451102" cy="263091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7E067-129B-42D7-A9DA-80BAAF6F0FD5}"/>
              </a:ext>
            </a:extLst>
          </p:cNvPr>
          <p:cNvSpPr txBox="1"/>
          <p:nvPr/>
        </p:nvSpPr>
        <p:spPr>
          <a:xfrm>
            <a:off x="117566" y="4268405"/>
            <a:ext cx="5368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F483D6-C3B8-489B-8C49-77E865AE4224}"/>
              </a:ext>
            </a:extLst>
          </p:cNvPr>
          <p:cNvSpPr txBox="1"/>
          <p:nvPr/>
        </p:nvSpPr>
        <p:spPr>
          <a:xfrm>
            <a:off x="5809351" y="4268405"/>
            <a:ext cx="6012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8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6448517" y="220433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8643" y="1905767"/>
            <a:ext cx="11514713" cy="15118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11748610" y="2204333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965493" y="2964875"/>
            <a:ext cx="115152" cy="385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123887" y="2962372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4445391" y="795286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ọc câu dài 2">
            <a:hlinkClick r:id="" action="ppaction://media"/>
            <a:extLst>
              <a:ext uri="{FF2B5EF4-FFF2-40B4-BE49-F238E27FC236}">
                <a16:creationId xmlns:a16="http://schemas.microsoft.com/office/drawing/2014/main" id="{8D99E01D-3CA9-4D5D-AFE4-60966E6E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7398" y="635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1564</Words>
  <Application>Microsoft Office PowerPoint</Application>
  <PresentationFormat>Widescreen</PresentationFormat>
  <Paragraphs>112</Paragraphs>
  <Slides>29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Arial</vt:lpstr>
      <vt:lpstr>Arial Rounded MT Bold</vt:lpstr>
      <vt:lpstr>Arial-Rounded</vt:lpstr>
      <vt:lpstr>Calibri</vt:lpstr>
      <vt:lpstr>Calibri Light</vt:lpstr>
      <vt:lpstr>iCiel Cadena</vt:lpstr>
      <vt:lpstr>SVN-Gretoon</vt:lpstr>
      <vt:lpstr>Times New Roman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Hello</cp:lastModifiedBy>
  <cp:revision>129</cp:revision>
  <dcterms:created xsi:type="dcterms:W3CDTF">2021-05-31T08:31:14Z</dcterms:created>
  <dcterms:modified xsi:type="dcterms:W3CDTF">2021-09-06T10:22:08Z</dcterms:modified>
</cp:coreProperties>
</file>