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9"/>
  </p:notesMasterIdLst>
  <p:sldIdLst>
    <p:sldId id="257" r:id="rId5"/>
    <p:sldId id="258" r:id="rId6"/>
    <p:sldId id="261" r:id="rId7"/>
    <p:sldId id="263" r:id="rId8"/>
    <p:sldId id="265" r:id="rId9"/>
    <p:sldId id="267" r:id="rId10"/>
    <p:sldId id="268" r:id="rId11"/>
    <p:sldId id="270" r:id="rId12"/>
    <p:sldId id="311" r:id="rId13"/>
    <p:sldId id="291" r:id="rId14"/>
    <p:sldId id="312" r:id="rId15"/>
    <p:sldId id="284" r:id="rId16"/>
    <p:sldId id="285" r:id="rId17"/>
    <p:sldId id="286" r:id="rId18"/>
    <p:sldId id="313" r:id="rId19"/>
    <p:sldId id="314" r:id="rId20"/>
    <p:sldId id="315" r:id="rId21"/>
    <p:sldId id="316" r:id="rId22"/>
    <p:sldId id="301" r:id="rId23"/>
    <p:sldId id="303" r:id="rId24"/>
    <p:sldId id="305" r:id="rId25"/>
    <p:sldId id="307" r:id="rId26"/>
    <p:sldId id="308" r:id="rId27"/>
    <p:sldId id="31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70" d="100"/>
          <a:sy n="70" d="100"/>
        </p:scale>
        <p:origin x="5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8F107-075E-4B13-9E54-A4E5E2982465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31237-E2C9-47C6-9550-D0908EED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6336F1-D65E-419E-91DC-AB615BD1F62B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4369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82299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52367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43925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7B422-6556-45D0-B96A-FAD0B165EB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75829"/>
      </p:ext>
    </p:extLst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9177C-73E5-498D-B1DE-6055D54D34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48054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94054-D7E3-4E06-A139-953E616206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37572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A1FEC-3A11-4A1F-9A82-D6C77F30C6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41687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861B0-377C-47DC-9A5E-810F40E803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312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6B093-6980-4336-B962-8984EAC043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54770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4E194-63EC-4942-99E8-1C4B7CB88F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15757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FFEFA-EC8C-4503-8247-F233D660D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69229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02940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9EAA6-2935-45FB-8A55-BBFA929678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05033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52D24-23F3-42E0-8A22-A3D77A865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28115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A1BB4-38F4-4B87-BC4C-2A5936D33B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7446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71ED-8C96-4291-AE5E-0A46E04EB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8290-0DB2-4017-858B-1D09F882B8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56573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0CF6-3A12-4A1C-8FA9-EAA82DAEBD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83A6-554F-4BE5-B0CB-5A31CC5651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44720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F2E9-E67D-45BE-ADD0-7F2D2F7D1D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755B-15AB-427C-B514-EA1003F361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58759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CA2D-E34B-4A48-B0F2-C07A191A9C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DEE5-7261-45A7-BC6D-3ADFE757B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47867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CB1C-853B-4960-B785-F150A8DC34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D2410-1906-4A1B-B2E7-2F7384E651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85948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B999-B662-402C-A20C-6D4A00F219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D951-4680-43BD-B4C6-A27B9581B1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12440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4410-58BC-42E3-9A6A-9E06A586D4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75F2-E039-4C2D-9663-CE2D1576C7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78150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13770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D7D4-53C4-4620-88A7-E1B20AEE53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EC90-8A1C-4867-9558-90FE0DE0AC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43675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9D08-6635-4171-911D-734D1C68E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57E3-CD33-4AA5-9FDD-4D59C1F94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61509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70AF-191B-4F39-881E-1143F7A57E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690D-77A5-46BB-B0DF-346C4EF2FD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41378"/>
      </p:ext>
    </p:extLst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9084-969F-4319-9D99-073C3280A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175B-6CBB-47C0-A9CE-5702B4E35F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26177"/>
      </p:ext>
    </p:extLst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71ED-8C96-4291-AE5E-0A46E04EB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8290-0DB2-4017-858B-1D09F882B8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71197"/>
      </p:ext>
    </p:extLst>
  </p:cSld>
  <p:clrMapOvr>
    <a:masterClrMapping/>
  </p:clrMapOvr>
  <p:transition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0CF6-3A12-4A1C-8FA9-EAA82DAEBD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83A6-554F-4BE5-B0CB-5A31CC5651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58287"/>
      </p:ext>
    </p:extLst>
  </p:cSld>
  <p:clrMapOvr>
    <a:masterClrMapping/>
  </p:clrMapOvr>
  <p:transition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F2E9-E67D-45BE-ADD0-7F2D2F7D1D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755B-15AB-427C-B514-EA1003F361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16909"/>
      </p:ext>
    </p:extLst>
  </p:cSld>
  <p:clrMapOvr>
    <a:masterClrMapping/>
  </p:clrMapOvr>
  <p:transition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CA2D-E34B-4A48-B0F2-C07A191A9C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DEE5-7261-45A7-BC6D-3ADFE757B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64080"/>
      </p:ext>
    </p:extLst>
  </p:cSld>
  <p:clrMapOvr>
    <a:masterClrMapping/>
  </p:clrMapOvr>
  <p:transition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CB1C-853B-4960-B785-F150A8DC34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D2410-1906-4A1B-B2E7-2F7384E651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69397"/>
      </p:ext>
    </p:extLst>
  </p:cSld>
  <p:clrMapOvr>
    <a:masterClrMapping/>
  </p:clrMapOvr>
  <p:transition spd="med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B999-B662-402C-A20C-6D4A00F219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D951-4680-43BD-B4C6-A27B9581B1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05142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82573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4410-58BC-42E3-9A6A-9E06A586D4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75F2-E039-4C2D-9663-CE2D1576C7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18134"/>
      </p:ext>
    </p:extLst>
  </p:cSld>
  <p:clrMapOvr>
    <a:masterClrMapping/>
  </p:clrMapOvr>
  <p:transition spd="med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D7D4-53C4-4620-88A7-E1B20AEE53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EC90-8A1C-4867-9558-90FE0DE0AC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64063"/>
      </p:ext>
    </p:extLst>
  </p:cSld>
  <p:clrMapOvr>
    <a:masterClrMapping/>
  </p:clrMapOvr>
  <p:transition spd="med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9D08-6635-4171-911D-734D1C68E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57E3-CD33-4AA5-9FDD-4D59C1F94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24494"/>
      </p:ext>
    </p:extLst>
  </p:cSld>
  <p:clrMapOvr>
    <a:masterClrMapping/>
  </p:clrMapOvr>
  <p:transition spd="med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70AF-191B-4F39-881E-1143F7A57E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690D-77A5-46BB-B0DF-346C4EF2FD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54921"/>
      </p:ext>
    </p:extLst>
  </p:cSld>
  <p:clrMapOvr>
    <a:masterClrMapping/>
  </p:clrMapOvr>
  <p:transition spd="med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9084-969F-4319-9D99-073C3280A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175B-6CBB-47C0-A9CE-5702B4E35F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13584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24423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4588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032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15647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45173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E7750-122D-456F-8937-4DE3EBA43E5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0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DD83A5-735F-43AC-AEF9-47BA02D133B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3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DC73E9-51D8-4CDB-AE1F-C1EFD10EA7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D4C32-7B7B-4199-8757-1337043433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0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DC73E9-51D8-4CDB-AE1F-C1EFD10EA7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D4C32-7B7B-4199-8757-1337043433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2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73991" y="2514605"/>
            <a:ext cx="381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9900FF"/>
                </a:solidFill>
                <a:latin typeface="Times New Roman" pitchFamily="18" charset="0"/>
              </a:rPr>
              <a:t>TẬP ĐỌC</a:t>
            </a:r>
            <a:endParaRPr lang="en-US" sz="3600" b="1" dirty="0">
              <a:solidFill>
                <a:srgbClr val="9900FF"/>
              </a:solidFill>
              <a:latin typeface="Times New Roman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27063" y="1103293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quận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Long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Biên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Ngọc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Lâm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0965" name="Picture 6" descr="balloo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1079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7" descr="balloo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0"/>
            <a:ext cx="1079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8" descr="Picture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08613"/>
            <a:ext cx="18288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1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1"/>
            <a:ext cx="1600200" cy="14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2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53005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3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5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53267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/>
          <a:srcRect b="695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59696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rot="16200000" flipH="1">
            <a:off x="1862306" y="3462506"/>
            <a:ext cx="5405740" cy="136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80000"/>
              </a:scheme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1371606" y="457200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LUYỆN ĐỌC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44025"/>
            <a:ext cx="253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vrốt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929825"/>
            <a:ext cx="342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615625"/>
            <a:ext cx="389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01425"/>
            <a:ext cx="439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1910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1200" y="473256"/>
            <a:ext cx="299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1189900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85362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2615625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211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4339" name="Picture 12" descr="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7867"/>
            <a:ext cx="4991100" cy="392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87510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762000" y="1688157"/>
            <a:ext cx="6781800" cy="9928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sz="50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TÌM HIỂU BÀI</a:t>
            </a:r>
            <a:endParaRPr lang="en-US" sz="72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044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Ăng-giôn-ra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mừoi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ú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ú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0038" y="-25397"/>
            <a:ext cx="8615362" cy="5153019"/>
            <a:chOff x="300250" y="-19050"/>
            <a:chExt cx="8615150" cy="3864651"/>
          </a:xfrm>
        </p:grpSpPr>
        <p:sp>
          <p:nvSpPr>
            <p:cNvPr id="4" name="TextBox 3"/>
            <p:cNvSpPr txBox="1"/>
            <p:nvPr/>
          </p:nvSpPr>
          <p:spPr>
            <a:xfrm>
              <a:off x="3224353" y="-19050"/>
              <a:ext cx="3355892" cy="796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b="1" dirty="0" err="1">
                  <a:solidFill>
                    <a:srgbClr val="FF0000"/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Nội</a:t>
              </a:r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dung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0250" y="1006445"/>
              <a:ext cx="8615150" cy="28391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Ca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ngợi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dũng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Ga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vrốt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52400" y="3031068"/>
            <a:ext cx="883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800">
              <a:latin typeface="Calibri" pitchFamily="34" charset="0"/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2133600" y="817408"/>
            <a:ext cx="5154881" cy="4821392"/>
            <a:chOff x="1314477" y="-57633"/>
            <a:chExt cx="5154881" cy="3616044"/>
          </a:xfrm>
          <a:solidFill>
            <a:srgbClr val="00B0F0"/>
          </a:solidFill>
        </p:grpSpPr>
        <p:sp>
          <p:nvSpPr>
            <p:cNvPr id="2" name="Cloud Callout 1"/>
            <p:cNvSpPr/>
            <p:nvPr/>
          </p:nvSpPr>
          <p:spPr>
            <a:xfrm flipH="1">
              <a:off x="1314477" y="-57633"/>
              <a:ext cx="5154881" cy="3616044"/>
            </a:xfrm>
            <a:prstGeom prst="cloudCallout">
              <a:avLst>
                <a:gd name="adj1" fmla="val -93508"/>
                <a:gd name="adj2" fmla="val 556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71677" y="721689"/>
              <a:ext cx="3985162" cy="14377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Nội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dung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của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bài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tập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đọc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?</a:t>
              </a:r>
              <a:endPara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28025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287722" y="757773"/>
            <a:ext cx="4560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ÔN BÀI CŨ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ea typeface="HP001 5Ha"/>
              <a:cs typeface="Times New Roman" pitchFamily="18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685800" y="1981200"/>
            <a:ext cx="8348663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đoạn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3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“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Thắng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biển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”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nêu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nội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dung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ea typeface="HP001 5H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6377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914400" y="1718863"/>
            <a:ext cx="7620000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LUYỆN ĐỌC DIỄN CẢM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8017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2484"/>
          <a:stretch/>
        </p:blipFill>
        <p:spPr>
          <a:xfrm>
            <a:off x="0" y="0"/>
            <a:ext cx="9144000" cy="68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43" y="-122767"/>
            <a:ext cx="495617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u="sng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Luyện đọc diễn cảm</a:t>
            </a:r>
            <a:endParaRPr lang="en-US" sz="44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087" y="2133602"/>
            <a:ext cx="838835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4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 giọng : </a:t>
            </a:r>
            <a:r>
              <a:rPr lang="en-US" sz="4200">
                <a:latin typeface="Times New Roman" pitchFamily="18" charset="0"/>
                <a:cs typeface="Times New Roman" pitchFamily="18" charset="0"/>
              </a:rPr>
              <a:t>nằm xuống, đứng thẳng lên, ẩn, phốc ra, tới, lui, dốc cạn, không rời, thiên thần, bắn, nhanh hơn, ú tim, ghê rợn.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193803"/>
            <a:ext cx="838835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0837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2616202"/>
            <a:ext cx="7010400" cy="20428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>
                <a:ln>
                  <a:solidFill>
                    <a:sysClr val="windowText" lastClr="000000"/>
                  </a:solidFill>
                </a:ln>
                <a:solidFill>
                  <a:srgbClr val="24CA4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84142268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" y="3429000"/>
            <a:ext cx="5611091" cy="20428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5676494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8676" name="Picture 12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209117"/>
            <a:ext cx="400050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55217"/>
            <a:ext cx="400050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74703" y="3619500"/>
            <a:ext cx="30162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3557588" y="4337052"/>
            <a:ext cx="406400" cy="539749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1393825" y="3733800"/>
            <a:ext cx="407988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4913313" y="5444069"/>
            <a:ext cx="406400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304803" y="2180167"/>
            <a:ext cx="250825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2651128" y="5562600"/>
            <a:ext cx="25241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925516" y="1443567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2182814" y="4572000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5589591" y="4876800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8042275" y="2370668"/>
            <a:ext cx="317500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863725" y="1274233"/>
            <a:ext cx="319088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1457328" y="2590800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2798763" y="965202"/>
            <a:ext cx="419100" cy="404284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6497638" y="1799169"/>
            <a:ext cx="419100" cy="402167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>
            <a:off x="836616" y="512233"/>
            <a:ext cx="314325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5715003" y="1045633"/>
            <a:ext cx="188913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AutoShape 40"/>
          <p:cNvSpPr>
            <a:spLocks noChangeArrowheads="1"/>
          </p:cNvSpPr>
          <p:nvPr/>
        </p:nvSpPr>
        <p:spPr bwMode="auto">
          <a:xfrm>
            <a:off x="3775078" y="1367367"/>
            <a:ext cx="188913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" name="AutoShape 41"/>
          <p:cNvSpPr>
            <a:spLocks noChangeArrowheads="1"/>
          </p:cNvSpPr>
          <p:nvPr/>
        </p:nvSpPr>
        <p:spPr bwMode="auto">
          <a:xfrm>
            <a:off x="8001003" y="893233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AutoShape 43"/>
          <p:cNvSpPr>
            <a:spLocks noChangeArrowheads="1"/>
          </p:cNvSpPr>
          <p:nvPr/>
        </p:nvSpPr>
        <p:spPr bwMode="auto">
          <a:xfrm>
            <a:off x="7999413" y="3816351"/>
            <a:ext cx="25241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1608138" y="1864784"/>
            <a:ext cx="5668962" cy="268181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CÁC EM HỌC SINH!</a:t>
            </a:r>
            <a:endParaRPr lang="ru-RU" sz="27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2219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PDOC4_0002"/>
          <p:cNvPicPr>
            <a:picLocks noChangeAspect="1" noChangeArrowheads="1"/>
          </p:cNvPicPr>
          <p:nvPr/>
        </p:nvPicPr>
        <p:blipFill rotWithShape="1">
          <a:blip r:embed="rId2"/>
          <a:srcRect l="2597" t="4156" r="3117" b="5339"/>
          <a:stretch/>
        </p:blipFill>
        <p:spPr>
          <a:xfrm>
            <a:off x="0" y="0"/>
            <a:ext cx="913765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77832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727036" y="874713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3657600" y="487369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2133600" y="1066805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FF"/>
                </a:solidFill>
                <a:latin typeface=".VnTimeH" pitchFamily="34" charset="0"/>
              </a:rPr>
              <a:t>           </a:t>
            </a:r>
            <a:r>
              <a:rPr lang="en-US" sz="2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 – vrốt ngoài chiến lũy </a:t>
            </a:r>
            <a:endParaRPr lang="en-US" sz="2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84" name="Picture 16" descr="200px-Victor_Hugo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1"/>
            <a:ext cx="3079750" cy="4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4800600" y="1447800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8" y="2308127"/>
            <a:ext cx="3107709" cy="44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53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990600" y="1701800"/>
            <a:ext cx="6781800" cy="8847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CC00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LUYỆN ĐỌC</a:t>
            </a:r>
            <a:endParaRPr lang="en-US" sz="4400" b="1" dirty="0">
              <a:solidFill>
                <a:srgbClr val="CC0099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736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2484"/>
          <a:stretch/>
        </p:blipFill>
        <p:spPr>
          <a:xfrm>
            <a:off x="0" y="0"/>
            <a:ext cx="9144000" cy="68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7000" y="177806"/>
            <a:ext cx="3733800" cy="835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 dirty="0" err="1" smtClean="0">
                <a:solidFill>
                  <a:srgbClr val="CC00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Chia</a:t>
            </a:r>
            <a:r>
              <a:rPr lang="en-US" sz="4600" b="1" dirty="0" smtClean="0">
                <a:solidFill>
                  <a:srgbClr val="CC00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rgbClr val="CC00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đoạn</a:t>
            </a:r>
            <a:endParaRPr lang="en-US" sz="4600" b="1" dirty="0">
              <a:solidFill>
                <a:srgbClr val="CC0099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76209" y="1462624"/>
            <a:ext cx="8996363" cy="377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nl-NL" sz="4600" b="1" dirty="0">
                <a:latin typeface="Times New Roman" pitchFamily="18" charset="0"/>
                <a:cs typeface="Times New Roman" pitchFamily="18" charset="0"/>
              </a:rPr>
              <a:t>+ Đoạn 1 : Ăng-giôn-ra nói ... làn mưa đạn</a:t>
            </a:r>
            <a:endParaRPr lang="en-US" sz="46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nl-NL" sz="4600" b="1" dirty="0">
                <a:latin typeface="Times New Roman" pitchFamily="18" charset="0"/>
                <a:cs typeface="Times New Roman" pitchFamily="18" charset="0"/>
              </a:rPr>
              <a:t>+ Đoạn 2 : Thì ra ... Ga-vrốt nói. </a:t>
            </a:r>
            <a:endParaRPr lang="en-US" sz="46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nl-NL" sz="4600" b="1" dirty="0">
                <a:latin typeface="Times New Roman" pitchFamily="18" charset="0"/>
                <a:cs typeface="Times New Roman" pitchFamily="18" charset="0"/>
              </a:rPr>
              <a:t>+ Đoạn 3 : Ngoài đường ... ghê rợn</a:t>
            </a:r>
            <a:r>
              <a:rPr lang="nl-NL" sz="4600" b="1" dirty="0">
                <a:latin typeface="Calibri" pitchFamily="34" charset="0"/>
              </a:rPr>
              <a:t>.</a:t>
            </a:r>
            <a:endParaRPr lang="en-US" sz="4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5973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rot="16200000" flipH="1">
            <a:off x="1862306" y="3462506"/>
            <a:ext cx="5405740" cy="136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80000"/>
              </a:scheme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1371606" y="457200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LUYỆN ĐỌC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44025"/>
            <a:ext cx="253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vrốt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929825"/>
            <a:ext cx="342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615625"/>
            <a:ext cx="389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01425"/>
            <a:ext cx="439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1910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1200" y="473256"/>
            <a:ext cx="299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1189900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Chiến lũy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211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34240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rot="16200000" flipH="1">
            <a:off x="1862306" y="3462506"/>
            <a:ext cx="5405740" cy="136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80000"/>
              </a:scheme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1371606" y="457200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LUYỆN ĐỌC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44025"/>
            <a:ext cx="253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vrốt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929825"/>
            <a:ext cx="342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615625"/>
            <a:ext cx="389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01425"/>
            <a:ext cx="439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1910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1200" y="473256"/>
            <a:ext cx="299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1189900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85362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211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8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8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470</Words>
  <Application>Microsoft Office PowerPoint</Application>
  <PresentationFormat>On-screen Show (4:3)</PresentationFormat>
  <Paragraphs>68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.VnTime</vt:lpstr>
      <vt:lpstr>.VnTimeH</vt:lpstr>
      <vt:lpstr>Arial</vt:lpstr>
      <vt:lpstr>Calibri</vt:lpstr>
      <vt:lpstr>HP001 5Ha</vt:lpstr>
      <vt:lpstr>Times New Roman</vt:lpstr>
      <vt:lpstr>Office Theme</vt:lpstr>
      <vt:lpstr>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Ga-vrốt ra ngoài chiến luỹ để làm gì?</vt:lpstr>
      <vt:lpstr>Câu 2: Vì sao Ga-vrốt lại ra ngoài chiến luỹ trong lúc mưa đạn như vậy?</vt:lpstr>
      <vt:lpstr>Câu 3: Tìm những chi tiết thể hiện tinh thần dũng cảm của Ga-vrốt.</vt:lpstr>
      <vt:lpstr>Câu 4: Vì sao tác giả nói Ga-vrốt là một thiên thần?</vt:lpstr>
      <vt:lpstr>Câu 5: Em có suy nghĩ gì về nhân vật Ga-vrốt?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MX</dc:creator>
  <cp:lastModifiedBy>admin</cp:lastModifiedBy>
  <cp:revision>24</cp:revision>
  <dcterms:created xsi:type="dcterms:W3CDTF">2016-08-31T14:03:31Z</dcterms:created>
  <dcterms:modified xsi:type="dcterms:W3CDTF">2021-03-15T08:16:45Z</dcterms:modified>
</cp:coreProperties>
</file>