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 id="2147483721" r:id="rId5"/>
    <p:sldMasterId id="2147483734" r:id="rId6"/>
    <p:sldMasterId id="2147483747" r:id="rId7"/>
    <p:sldMasterId id="2147483760" r:id="rId8"/>
    <p:sldMasterId id="2147483773" r:id="rId9"/>
  </p:sldMasterIdLst>
  <p:sldIdLst>
    <p:sldId id="257" r:id="rId10"/>
    <p:sldId id="277" r:id="rId11"/>
    <p:sldId id="296" r:id="rId12"/>
    <p:sldId id="297" r:id="rId13"/>
    <p:sldId id="298" r:id="rId14"/>
    <p:sldId id="299" r:id="rId15"/>
    <p:sldId id="300" r:id="rId16"/>
    <p:sldId id="259" r:id="rId17"/>
    <p:sldId id="282" r:id="rId18"/>
    <p:sldId id="278" r:id="rId19"/>
    <p:sldId id="284" r:id="rId20"/>
    <p:sldId id="286" r:id="rId21"/>
    <p:sldId id="287" r:id="rId22"/>
    <p:sldId id="264" r:id="rId23"/>
    <p:sldId id="291" r:id="rId24"/>
    <p:sldId id="265" r:id="rId25"/>
    <p:sldId id="279" r:id="rId26"/>
    <p:sldId id="288" r:id="rId27"/>
    <p:sldId id="266" r:id="rId28"/>
    <p:sldId id="267" r:id="rId29"/>
    <p:sldId id="268" r:id="rId30"/>
    <p:sldId id="292" r:id="rId31"/>
    <p:sldId id="293" r:id="rId32"/>
    <p:sldId id="269" r:id="rId33"/>
    <p:sldId id="280" r:id="rId34"/>
    <p:sldId id="270" r:id="rId35"/>
    <p:sldId id="289" r:id="rId36"/>
    <p:sldId id="272" r:id="rId37"/>
    <p:sldId id="273" r:id="rId38"/>
    <p:sldId id="295" r:id="rId39"/>
    <p:sldId id="274" r:id="rId40"/>
    <p:sldId id="275"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C2457C67-E708-450E-827F-961228DAA3C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579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0977839E-D6B0-4B47-AADC-2DD3A7C9FA6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022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124086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904421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09285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47423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1567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37F7E916-AABF-45E5-B2F0-52A25B78CDF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56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457C67-E708-450E-827F-961228DAA3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33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D4644A-08FA-49F7-A118-9A0878EECE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8704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E196031-9195-459C-8E38-298A7B183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6773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A0E91C1-4BFE-4B4E-9E2A-384C3AA130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074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C44C15F-BE2B-4CC3-8FE2-1A3EBE941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6388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4ABAC3-A272-47E4-8845-93041B437B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063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F9D610-CE0C-426F-9413-D89065D113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602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A6CE36-7D24-4BC3-AE75-D6FBC92AF1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080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87D4644A-08FA-49F7-A118-9A0878EECED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628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019599-F507-493A-8894-4E996034E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33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77839E-D6B0-4B47-AADC-2DD3A7C9FA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7420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F7E916-AABF-45E5-B2F0-52A25B78CD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601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B03695-D6B3-4D0F-BFFA-969957627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618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C1F294-CB76-4960-8398-944963CE1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981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8D84FB-5364-453F-BCF4-26F6B480D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920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4CE1222-8D22-4D6A-B40F-94C19B9C3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5365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C0208D-8DC2-4396-A5AB-6A7C5BE7D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419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19A056F-441A-4C81-AE37-D8C56EC99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04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D08E38-389B-41AE-A8D7-8F0DFF6AE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168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3E196031-9195-459C-8E38-298A7B1831B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7091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73DB5F-7ADD-4430-B673-FFCAE2EC2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8338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A128BA-CC61-4DA6-A357-384CD8CE23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4942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B143F-6B4C-4AE5-AD3E-CCD89A4806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023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6990FF-FAC9-4F49-B1E9-65C7EC9E6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816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29B3E-B577-4A6F-92A1-21AF68ADA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7383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457C67-E708-450E-827F-961228DAA3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4535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7D4644A-08FA-49F7-A118-9A0878EECE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2250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E196031-9195-459C-8E38-298A7B183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5776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A0E91C1-4BFE-4B4E-9E2A-384C3AA130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0628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C44C15F-BE2B-4CC3-8FE2-1A3EBE941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5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3A0E91C1-4BFE-4B4E-9E2A-384C3AA1303D}"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2406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04ABAC3-A272-47E4-8845-93041B437B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2716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1F9D610-CE0C-426F-9413-D89065D113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71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CA6CE36-7D24-4BC3-AE75-D6FBC92AF1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0569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C019599-F507-493A-8894-4E996034E5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3620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77839E-D6B0-4B47-AADC-2DD3A7C9FA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1722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7F7E916-AABF-45E5-B2F0-52A25B78CDF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2072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B03695-D6B3-4D0F-BFFA-969957627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4813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C1F294-CB76-4960-8398-944963CE1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7512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8D84FB-5364-453F-BCF4-26F6B480D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6052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4CE1222-8D22-4D6A-B40F-94C19B9C3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563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4C44C15F-BE2B-4CC3-8FE2-1A3EBE9415E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573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C0208D-8DC2-4396-A5AB-6A7C5BE7D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0736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19A056F-441A-4C81-AE37-D8C56EC99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814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D08E38-389B-41AE-A8D7-8F0DFF6AE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602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73DB5F-7ADD-4430-B673-FFCAE2EC2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1827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A128BA-CC61-4DA6-A357-384CD8CE23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935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B143F-6B4C-4AE5-AD3E-CCD89A4806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8616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6990FF-FAC9-4F49-B1E9-65C7EC9E6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246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29B3E-B577-4A6F-92A1-21AF68ADA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3157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B03695-D6B3-4D0F-BFFA-969957627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2506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C1F294-CB76-4960-8398-944963CE1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143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D04ABAC3-A272-47E4-8845-93041B437B5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96120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8D84FB-5364-453F-BCF4-26F6B480D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7852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4CE1222-8D22-4D6A-B40F-94C19B9C3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5263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C0208D-8DC2-4396-A5AB-6A7C5BE7D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2467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19A056F-441A-4C81-AE37-D8C56EC99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828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D08E38-389B-41AE-A8D7-8F0DFF6AE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867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73DB5F-7ADD-4430-B673-FFCAE2EC2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57391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A128BA-CC61-4DA6-A357-384CD8CE23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7807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B143F-6B4C-4AE5-AD3E-CCD89A4806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40187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6990FF-FAC9-4F49-B1E9-65C7EC9E6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9308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29B3E-B577-4A6F-92A1-21AF68ADA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62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A1F9D610-CE0C-426F-9413-D89065D11326}"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7499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B03695-D6B3-4D0F-BFFA-969957627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2591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C1F294-CB76-4960-8398-944963CE1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1728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8D84FB-5364-453F-BCF4-26F6B480D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200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4CE1222-8D22-4D6A-B40F-94C19B9C3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5558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C0208D-8DC2-4396-A5AB-6A7C5BE7D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09292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19A056F-441A-4C81-AE37-D8C56EC99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1092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D08E38-389B-41AE-A8D7-8F0DFF6AE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760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73DB5F-7ADD-4430-B673-FFCAE2EC2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0739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A128BA-CC61-4DA6-A357-384CD8CE23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74761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B143F-6B4C-4AE5-AD3E-CCD89A4806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533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0CA6CE36-7D24-4BC3-AE75-D6FBC92AF188}"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6836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6990FF-FAC9-4F49-B1E9-65C7EC9E6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9349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29B3E-B577-4A6F-92A1-21AF68ADA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0358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B03695-D6B3-4D0F-BFFA-969957627E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3097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BC1F294-CB76-4960-8398-944963CE1D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95959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D8D84FB-5364-453F-BCF4-26F6B480D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36423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4CE1222-8D22-4D6A-B40F-94C19B9C3B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3903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5C0208D-8DC2-4396-A5AB-6A7C5BE7D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1096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19A056F-441A-4C81-AE37-D8C56EC99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32381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ED08E38-389B-41AE-A8D7-8F0DFF6AE8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0840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73DB5F-7ADD-4430-B673-FFCAE2EC24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014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7C019599-F507-493A-8894-4E996034E5A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19763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BA128BA-CC61-4DA6-A357-384CD8CE23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69535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FB143F-6B4C-4AE5-AD3E-CCD89A4806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3921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86990FF-FAC9-4F49-B1E9-65C7EC9E6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4198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29B3E-B577-4A6F-92A1-21AF68ADAD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70523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5609376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112624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79651769"/>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6159464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812835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7437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DACE697-EF2E-455C-8279-DEB2D46C51CE}"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799286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DACE697-EF2E-455C-8279-DEB2D46C51C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10726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6D7E71F-78CB-4BE1-8408-05DBC20B3028}"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7689647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DACE697-EF2E-455C-8279-DEB2D46C51CE}"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6942269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6D7E71F-78CB-4BE1-8408-05DBC20B3028}"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7173075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6D7E71F-78CB-4BE1-8408-05DBC20B3028}"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00227989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6D7E71F-78CB-4BE1-8408-05DBC20B3028}"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75749822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6D7E71F-78CB-4BE1-8408-05DBC20B3028}"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56123481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39358B-D9B0-4C15-8D1A-20526B058E27}" type="datetimeFigureOut">
              <a:rPr lang="en-US" smtClean="0">
                <a:solidFill>
                  <a:srgbClr val="F0A22E">
                    <a:shade val="75000"/>
                  </a:srgbClr>
                </a:solidFill>
              </a:rPr>
              <a:pPr/>
              <a:t>1/25/2021</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84E66AB-9B72-4499-9E43-09DE70818BDA}"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736289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381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flower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48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WordArt 121"/>
          <p:cNvSpPr>
            <a:spLocks noChangeArrowheads="1" noChangeShapeType="1" noTextEdit="1"/>
          </p:cNvSpPr>
          <p:nvPr/>
        </p:nvSpPr>
        <p:spPr bwMode="auto">
          <a:xfrm>
            <a:off x="2667000" y="914400"/>
            <a:ext cx="4267200" cy="1524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Địa</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lí</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6" name="WordArt 122"/>
          <p:cNvSpPr>
            <a:spLocks noChangeArrowheads="1" noChangeShapeType="1" noTextEdit="1"/>
          </p:cNvSpPr>
          <p:nvPr/>
        </p:nvSpPr>
        <p:spPr bwMode="auto">
          <a:xfrm>
            <a:off x="609600" y="2662104"/>
            <a:ext cx="7924800" cy="1905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 nước láng giềng</a:t>
            </a:r>
          </a:p>
          <a:p>
            <a:pPr algn="ctr" eaLnBrk="0" fontAlgn="base" hangingPunct="0">
              <a:spcBef>
                <a:spcPct val="0"/>
              </a:spcBef>
              <a:spcAft>
                <a:spcPct val="0"/>
              </a:spcAft>
            </a:pP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của Việt Nam</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9849183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413570"/>
            <a:ext cx="24728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US" sz="2800" b="1" dirty="0">
              <a:solidFill>
                <a:prstClr val="black"/>
              </a:solidFill>
              <a:latin typeface="Times New Roman" pitchFamily="18" charset="0"/>
              <a:cs typeface="Arial" charset="0"/>
            </a:endParaRPr>
          </a:p>
          <a:p>
            <a:pPr fontAlgn="base">
              <a:spcBef>
                <a:spcPct val="0"/>
              </a:spcBef>
              <a:spcAft>
                <a:spcPct val="0"/>
              </a:spcAft>
            </a:pPr>
            <a:r>
              <a:rPr lang="en-US" sz="2800" b="1" dirty="0" err="1" smtClean="0">
                <a:solidFill>
                  <a:prstClr val="black"/>
                </a:solidFill>
                <a:latin typeface="Times New Roman" pitchFamily="18" charset="0"/>
                <a:cs typeface="Arial" charset="0"/>
              </a:rPr>
              <a:t>Quan</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sát</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hình</a:t>
            </a:r>
            <a:r>
              <a:rPr lang="en-US" sz="2800" b="1" dirty="0" smtClean="0">
                <a:solidFill>
                  <a:prstClr val="black"/>
                </a:solidFill>
                <a:latin typeface="Times New Roman" pitchFamily="18" charset="0"/>
                <a:cs typeface="Arial" charset="0"/>
              </a:rPr>
              <a:t> 5 </a:t>
            </a:r>
            <a:r>
              <a:rPr lang="en-US" sz="2800" b="1" dirty="0" err="1" smtClean="0">
                <a:solidFill>
                  <a:prstClr val="black"/>
                </a:solidFill>
                <a:latin typeface="Times New Roman" pitchFamily="18" charset="0"/>
                <a:cs typeface="Arial" charset="0"/>
              </a:rPr>
              <a:t>trang</a:t>
            </a:r>
            <a:r>
              <a:rPr lang="en-US" sz="2800" b="1" dirty="0" smtClean="0">
                <a:solidFill>
                  <a:prstClr val="black"/>
                </a:solidFill>
                <a:latin typeface="Times New Roman" pitchFamily="18" charset="0"/>
                <a:cs typeface="Arial" charset="0"/>
              </a:rPr>
              <a:t> 106 </a:t>
            </a:r>
            <a:r>
              <a:rPr lang="en-US" sz="2800" b="1" dirty="0" err="1" smtClean="0">
                <a:solidFill>
                  <a:prstClr val="black"/>
                </a:solidFill>
                <a:latin typeface="Times New Roman" pitchFamily="18" charset="0"/>
                <a:cs typeface="Arial" charset="0"/>
              </a:rPr>
              <a:t>hãy</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nêu</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vị</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trí</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địa</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lí</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của</a:t>
            </a:r>
            <a:r>
              <a:rPr lang="en-US" sz="2800" b="1" dirty="0" smtClean="0">
                <a:solidFill>
                  <a:prstClr val="black"/>
                </a:solidFill>
                <a:latin typeface="Times New Roman" pitchFamily="18" charset="0"/>
                <a:cs typeface="Arial" charset="0"/>
              </a:rPr>
              <a:t> Cam-</a:t>
            </a:r>
            <a:r>
              <a:rPr lang="en-US" sz="2800" b="1" dirty="0" err="1" smtClean="0">
                <a:solidFill>
                  <a:prstClr val="black"/>
                </a:solidFill>
                <a:latin typeface="Times New Roman" pitchFamily="18" charset="0"/>
                <a:cs typeface="Arial" charset="0"/>
              </a:rPr>
              <a:t>pu</a:t>
            </a:r>
            <a:r>
              <a:rPr lang="en-US" sz="2800" b="1" dirty="0" smtClean="0">
                <a:solidFill>
                  <a:prstClr val="black"/>
                </a:solidFill>
                <a:latin typeface="Times New Roman" pitchFamily="18" charset="0"/>
                <a:cs typeface="Arial" charset="0"/>
              </a:rPr>
              <a:t>-chia?</a:t>
            </a:r>
            <a:endParaRPr lang="en-US" sz="2800" b="1" dirty="0">
              <a:solidFill>
                <a:prstClr val="black"/>
              </a:solidFill>
              <a:latin typeface="Times New Roman" pitchFamily="18" charset="0"/>
              <a:cs typeface="Arial" charset="0"/>
            </a:endParaRPr>
          </a:p>
        </p:txBody>
      </p:sp>
      <p:pic>
        <p:nvPicPr>
          <p:cNvPr id="4" name="Picture 8" desc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
            <a:ext cx="656433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0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807720" y="1828800"/>
            <a:ext cx="7543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3200" b="1" dirty="0">
                <a:solidFill>
                  <a:prstClr val="black"/>
                </a:solidFill>
                <a:latin typeface="Times New Roman" pitchFamily="18" charset="0"/>
                <a:cs typeface="Times New Roman" pitchFamily="18" charset="0"/>
              </a:rPr>
              <a:t>1 . Cam-</a:t>
            </a:r>
            <a:r>
              <a:rPr lang="en-US" sz="3200" b="1" dirty="0" err="1">
                <a:solidFill>
                  <a:prstClr val="black"/>
                </a:solidFill>
                <a:latin typeface="Times New Roman" pitchFamily="18" charset="0"/>
                <a:cs typeface="Times New Roman" pitchFamily="18" charset="0"/>
              </a:rPr>
              <a:t>pu</a:t>
            </a:r>
            <a:r>
              <a:rPr lang="en-US" sz="3200" b="1" dirty="0">
                <a:solidFill>
                  <a:prstClr val="black"/>
                </a:solidFill>
                <a:latin typeface="Times New Roman" pitchFamily="18" charset="0"/>
                <a:cs typeface="Times New Roman" pitchFamily="18" charset="0"/>
              </a:rPr>
              <a:t>-chia </a:t>
            </a:r>
            <a:r>
              <a:rPr lang="en-US" sz="3200" b="1" dirty="0" err="1">
                <a:solidFill>
                  <a:prstClr val="black"/>
                </a:solidFill>
                <a:latin typeface="Times New Roman" pitchFamily="18" charset="0"/>
                <a:cs typeface="Times New Roman" pitchFamily="18" charset="0"/>
              </a:rPr>
              <a:t>nằm</a:t>
            </a:r>
            <a:r>
              <a:rPr lang="en-US" sz="3200" b="1" dirty="0">
                <a:solidFill>
                  <a:prstClr val="black"/>
                </a:solidFill>
                <a:latin typeface="Times New Roman" pitchFamily="18" charset="0"/>
                <a:cs typeface="Times New Roman" pitchFamily="18" charset="0"/>
              </a:rPr>
              <a:t> ở </a:t>
            </a:r>
            <a:r>
              <a:rPr lang="en-US" sz="3200" b="1" dirty="0" err="1">
                <a:solidFill>
                  <a:prstClr val="black"/>
                </a:solidFill>
                <a:latin typeface="Times New Roman" pitchFamily="18" charset="0"/>
                <a:cs typeface="Times New Roman" pitchFamily="18" charset="0"/>
              </a:rPr>
              <a:t>khu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vực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châu</a:t>
            </a:r>
            <a:r>
              <a:rPr lang="en-US" sz="3200" b="1" dirty="0">
                <a:solidFill>
                  <a:prstClr val="black"/>
                </a:solidFill>
                <a:latin typeface="Times New Roman" pitchFamily="18" charset="0"/>
                <a:cs typeface="Times New Roman" pitchFamily="18" charset="0"/>
              </a:rPr>
              <a:t> Á? </a:t>
            </a:r>
            <a:r>
              <a:rPr lang="en-US" sz="3200" b="1" dirty="0" err="1">
                <a:solidFill>
                  <a:prstClr val="black"/>
                </a:solidFill>
                <a:latin typeface="Times New Roman" pitchFamily="18" charset="0"/>
                <a:cs typeface="Times New Roman" pitchFamily="18" charset="0"/>
              </a:rPr>
              <a:t>Giáp</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với</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những</a:t>
            </a:r>
            <a:r>
              <a:rPr lang="en-US" sz="3200" b="1" dirty="0">
                <a:solidFill>
                  <a:prstClr val="black"/>
                </a:solidFill>
                <a:latin typeface="Times New Roman" pitchFamily="18" charset="0"/>
                <a:cs typeface="Times New Roman" pitchFamily="18" charset="0"/>
              </a:rPr>
              <a:t> n</a:t>
            </a:r>
            <a:r>
              <a:rPr lang="vi-VN" sz="3200" b="1" dirty="0">
                <a:solidFill>
                  <a:prstClr val="black"/>
                </a:solidFill>
                <a:latin typeface="Times New Roman" pitchFamily="18" charset="0"/>
                <a:cs typeface="Times New Roman" pitchFamily="18" charset="0"/>
              </a:rPr>
              <a:t>ư</a:t>
            </a:r>
            <a:r>
              <a:rPr lang="en-US" sz="3200" b="1" dirty="0" err="1">
                <a:solidFill>
                  <a:prstClr val="black"/>
                </a:solidFill>
                <a:latin typeface="Times New Roman" pitchFamily="18" charset="0"/>
                <a:cs typeface="Times New Roman" pitchFamily="18" charset="0"/>
              </a:rPr>
              <a:t>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nào</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Tên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thủ</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đ</a:t>
            </a:r>
            <a:r>
              <a:rPr lang="en-US" sz="3200" b="1" dirty="0">
                <a:solidFill>
                  <a:prstClr val="black"/>
                </a:solidFill>
                <a:latin typeface="Times New Roman" pitchFamily="18" charset="0"/>
                <a:cs typeface="Times New Roman" pitchFamily="18" charset="0"/>
              </a:rPr>
              <a:t>ô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gì</a:t>
            </a:r>
            <a:r>
              <a:rPr lang="en-US" sz="3200" b="1" dirty="0">
                <a:solidFill>
                  <a:prstClr val="black"/>
                </a:solidFill>
                <a:latin typeface="Times New Roman" pitchFamily="18" charset="0"/>
                <a:cs typeface="Times New Roman" pitchFamily="18" charset="0"/>
              </a:rPr>
              <a:t> ?</a:t>
            </a:r>
          </a:p>
          <a:p>
            <a:pPr eaLnBrk="1" fontAlgn="base" hangingPunct="1">
              <a:spcBef>
                <a:spcPct val="50000"/>
              </a:spcBef>
              <a:spcAft>
                <a:spcPct val="0"/>
              </a:spcAft>
            </a:pPr>
            <a:r>
              <a:rPr lang="en-US" sz="3200" b="1" dirty="0">
                <a:solidFill>
                  <a:prstClr val="black"/>
                </a:solidFill>
                <a:latin typeface="Times New Roman" pitchFamily="18" charset="0"/>
                <a:cs typeface="Times New Roman" pitchFamily="18" charset="0"/>
              </a:rPr>
              <a:t>2. </a:t>
            </a:r>
            <a:r>
              <a:rPr lang="en-US" sz="3200" b="1" dirty="0" err="1">
                <a:solidFill>
                  <a:prstClr val="black"/>
                </a:solidFill>
                <a:latin typeface="Times New Roman" pitchFamily="18" charset="0"/>
                <a:cs typeface="Times New Roman" pitchFamily="18" charset="0"/>
              </a:rPr>
              <a:t>Nêu</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đ</a:t>
            </a:r>
            <a:r>
              <a:rPr lang="en-US" sz="3200" b="1" dirty="0" err="1">
                <a:solidFill>
                  <a:prstClr val="black"/>
                </a:solidFill>
                <a:latin typeface="Times New Roman" pitchFamily="18" charset="0"/>
                <a:cs typeface="Times New Roman" pitchFamily="18" charset="0"/>
              </a:rPr>
              <a:t>ặc</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đ</a:t>
            </a:r>
            <a:r>
              <a:rPr lang="en-US" sz="3200" b="1" dirty="0" err="1">
                <a:solidFill>
                  <a:prstClr val="black"/>
                </a:solidFill>
                <a:latin typeface="Times New Roman" pitchFamily="18" charset="0"/>
                <a:cs typeface="Times New Roman" pitchFamily="18" charset="0"/>
              </a:rPr>
              <a:t>iểm</a:t>
            </a:r>
            <a:r>
              <a:rPr lang="en-US" sz="3200" b="1" dirty="0">
                <a:solidFill>
                  <a:prstClr val="black"/>
                </a:solidFill>
                <a:latin typeface="Times New Roman" pitchFamily="18" charset="0"/>
                <a:cs typeface="Times New Roman" pitchFamily="18" charset="0"/>
              </a:rPr>
              <a:t> c</a:t>
            </a:r>
            <a:r>
              <a:rPr lang="vi-VN" sz="3200" b="1" dirty="0">
                <a:solidFill>
                  <a:prstClr val="black"/>
                </a:solidFill>
                <a:latin typeface="Times New Roman" pitchFamily="18" charset="0"/>
                <a:cs typeface="Times New Roman" pitchFamily="18" charset="0"/>
              </a:rPr>
              <a:t>ơ</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bản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về</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đ</a:t>
            </a:r>
            <a:r>
              <a:rPr lang="en-US" sz="3200" b="1" dirty="0" err="1">
                <a:solidFill>
                  <a:prstClr val="black"/>
                </a:solidFill>
                <a:latin typeface="Times New Roman" pitchFamily="18" charset="0"/>
                <a:cs typeface="Times New Roman" pitchFamily="18" charset="0"/>
              </a:rPr>
              <a:t>ịa</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hình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Cam-</a:t>
            </a:r>
            <a:r>
              <a:rPr lang="en-US" sz="3200" b="1" dirty="0" err="1">
                <a:solidFill>
                  <a:prstClr val="black"/>
                </a:solidFill>
                <a:latin typeface="Times New Roman" pitchFamily="18" charset="0"/>
                <a:cs typeface="Times New Roman" pitchFamily="18" charset="0"/>
              </a:rPr>
              <a:t>pu</a:t>
            </a:r>
            <a:r>
              <a:rPr lang="en-US" sz="3200" b="1" dirty="0">
                <a:solidFill>
                  <a:prstClr val="black"/>
                </a:solidFill>
                <a:latin typeface="Times New Roman" pitchFamily="18" charset="0"/>
                <a:cs typeface="Times New Roman" pitchFamily="18" charset="0"/>
              </a:rPr>
              <a:t>-chia ?</a:t>
            </a:r>
          </a:p>
          <a:p>
            <a:pPr eaLnBrk="1" fontAlgn="base" hangingPunct="1">
              <a:spcBef>
                <a:spcPct val="50000"/>
              </a:spcBef>
              <a:spcAft>
                <a:spcPct val="0"/>
              </a:spcAft>
            </a:pPr>
            <a:r>
              <a:rPr lang="en-US" sz="3200" b="1" dirty="0">
                <a:solidFill>
                  <a:prstClr val="black"/>
                </a:solidFill>
                <a:latin typeface="Times New Roman" pitchFamily="18" charset="0"/>
                <a:cs typeface="Times New Roman" pitchFamily="18" charset="0"/>
              </a:rPr>
              <a:t>3. </a:t>
            </a:r>
            <a:r>
              <a:rPr lang="en-US" sz="3200" b="1" dirty="0" err="1">
                <a:solidFill>
                  <a:prstClr val="black"/>
                </a:solidFill>
                <a:latin typeface="Times New Roman" pitchFamily="18" charset="0"/>
                <a:cs typeface="Times New Roman" pitchFamily="18" charset="0"/>
              </a:rPr>
              <a:t>Hoạt</a:t>
            </a:r>
            <a:r>
              <a:rPr lang="en-US" sz="3200" b="1" dirty="0">
                <a:solidFill>
                  <a:prstClr val="black"/>
                </a:solidFill>
                <a:latin typeface="Times New Roman" pitchFamily="18" charset="0"/>
                <a:cs typeface="Times New Roman" pitchFamily="18" charset="0"/>
              </a:rPr>
              <a:t> </a:t>
            </a:r>
            <a:r>
              <a:rPr lang="vi-VN" sz="3200" b="1" dirty="0">
                <a:solidFill>
                  <a:prstClr val="black"/>
                </a:solidFill>
                <a:latin typeface="Times New Roman" pitchFamily="18" charset="0"/>
                <a:cs typeface="Times New Roman" pitchFamily="18" charset="0"/>
              </a:rPr>
              <a:t>đ</a:t>
            </a:r>
            <a:r>
              <a:rPr lang="en-US" sz="3200" b="1" dirty="0" err="1">
                <a:solidFill>
                  <a:prstClr val="black"/>
                </a:solidFill>
                <a:latin typeface="Times New Roman" pitchFamily="18" charset="0"/>
                <a:cs typeface="Times New Roman" pitchFamily="18" charset="0"/>
              </a:rPr>
              <a:t>ộng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kinh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tế</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chính</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của</a:t>
            </a:r>
            <a:r>
              <a:rPr lang="en-US" sz="3200" b="1" dirty="0">
                <a:solidFill>
                  <a:prstClr val="black"/>
                </a:solidFill>
                <a:latin typeface="Times New Roman" pitchFamily="18" charset="0"/>
                <a:cs typeface="Times New Roman" pitchFamily="18" charset="0"/>
              </a:rPr>
              <a:t> Cam-</a:t>
            </a:r>
            <a:r>
              <a:rPr lang="en-US" sz="3200" b="1" dirty="0" err="1">
                <a:solidFill>
                  <a:prstClr val="black"/>
                </a:solidFill>
                <a:latin typeface="Times New Roman" pitchFamily="18" charset="0"/>
                <a:cs typeface="Times New Roman" pitchFamily="18" charset="0"/>
              </a:rPr>
              <a:t>pu</a:t>
            </a:r>
            <a:r>
              <a:rPr lang="en-US" sz="3200" b="1" dirty="0">
                <a:solidFill>
                  <a:prstClr val="black"/>
                </a:solidFill>
                <a:latin typeface="Times New Roman" pitchFamily="18" charset="0"/>
                <a:cs typeface="Times New Roman" pitchFamily="18" charset="0"/>
              </a:rPr>
              <a:t>-chia </a:t>
            </a:r>
            <a:r>
              <a:rPr lang="en-US" sz="3200" b="1" dirty="0" err="1">
                <a:solidFill>
                  <a:prstClr val="black"/>
                </a:solidFill>
                <a:latin typeface="Times New Roman" pitchFamily="18" charset="0"/>
                <a:cs typeface="Times New Roman" pitchFamily="18" charset="0"/>
              </a:rPr>
              <a:t>là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gì</a:t>
            </a:r>
            <a:r>
              <a:rPr lang="en-US" sz="3200" b="1" dirty="0">
                <a:solidFill>
                  <a:prstClr val="black"/>
                </a:solidFill>
                <a:latin typeface="Times New Roman" pitchFamily="18" charset="0"/>
                <a:cs typeface="Times New Roman" pitchFamily="18" charset="0"/>
              </a:rPr>
              <a:t> ?</a:t>
            </a:r>
          </a:p>
        </p:txBody>
      </p:sp>
      <p:sp>
        <p:nvSpPr>
          <p:cNvPr id="9" name="Text Box 8"/>
          <p:cNvSpPr txBox="1">
            <a:spLocks noChangeArrowheads="1"/>
          </p:cNvSpPr>
          <p:nvPr/>
        </p:nvSpPr>
        <p:spPr bwMode="auto">
          <a:xfrm>
            <a:off x="807720" y="6858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FF0000"/>
                </a:solidFill>
                <a:latin typeface="Times New Roman" pitchFamily="18" charset="0"/>
                <a:cs typeface="Times New Roman" pitchFamily="18" charset="0"/>
              </a:rPr>
              <a:t>1, </a:t>
            </a:r>
            <a:r>
              <a:rPr lang="en-US" sz="3600" b="1" u="sng" dirty="0">
                <a:solidFill>
                  <a:srgbClr val="FF0000"/>
                </a:solidFill>
                <a:latin typeface="Times New Roman" pitchFamily="18" charset="0"/>
                <a:cs typeface="Times New Roman" pitchFamily="18" charset="0"/>
              </a:rPr>
              <a:t>Cam - </a:t>
            </a:r>
            <a:r>
              <a:rPr lang="en-US" sz="3600" b="1" u="sng" dirty="0" err="1">
                <a:solidFill>
                  <a:srgbClr val="FF0000"/>
                </a:solidFill>
                <a:latin typeface="Times New Roman" pitchFamily="18" charset="0"/>
                <a:cs typeface="Times New Roman" pitchFamily="18" charset="0"/>
              </a:rPr>
              <a:t>pu</a:t>
            </a:r>
            <a:r>
              <a:rPr lang="en-US" sz="3600" b="1" u="sng" dirty="0">
                <a:solidFill>
                  <a:srgbClr val="FF0000"/>
                </a:solidFill>
                <a:latin typeface="Times New Roman" pitchFamily="18" charset="0"/>
                <a:cs typeface="Times New Roman" pitchFamily="18" charset="0"/>
              </a:rPr>
              <a:t> – chia</a:t>
            </a:r>
          </a:p>
        </p:txBody>
      </p:sp>
    </p:spTree>
    <p:extLst>
      <p:ext uri="{BB962C8B-B14F-4D97-AF65-F5344CB8AC3E}">
        <p14:creationId xmlns:p14="http://schemas.microsoft.com/office/powerpoint/2010/main" val="402907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idx="1"/>
          </p:nvPr>
        </p:nvSpPr>
        <p:spPr>
          <a:xfrm>
            <a:off x="-8020" y="381000"/>
            <a:ext cx="9144000" cy="6019800"/>
          </a:xfrm>
        </p:spPr>
        <p:txBody>
          <a:bodyPr>
            <a:noAutofit/>
          </a:bodyPr>
          <a:lstStyle/>
          <a:p>
            <a:pPr marL="0" lvl="0" indent="0">
              <a:spcBef>
                <a:spcPts val="0"/>
              </a:spcBef>
              <a:buNone/>
            </a:pPr>
            <a:r>
              <a:rPr lang="en-US" sz="2800" b="1" dirty="0" smtClean="0">
                <a:latin typeface="Times New Roman" pitchFamily="18" charset="0"/>
                <a:cs typeface="Times New Roman" pitchFamily="18" charset="0"/>
              </a:rPr>
              <a:t> </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r>
              <a:rPr lang="en-US" sz="2800" b="1" dirty="0" err="1">
                <a:solidFill>
                  <a:srgbClr val="002060"/>
                </a:solidFill>
                <a:latin typeface="Times New Roman" pitchFamily="18" charset="0"/>
                <a:cs typeface="Times New Roman" pitchFamily="18" charset="0"/>
              </a:rPr>
              <a:t>nằm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Nam Á. </a:t>
            </a:r>
            <a:endParaRPr lang="en-US" sz="2800" b="1" dirty="0" smtClean="0">
              <a:solidFill>
                <a:srgbClr val="002060"/>
              </a:solidFill>
              <a:latin typeface="Times New Roman" pitchFamily="18" charset="0"/>
              <a:cs typeface="Times New Roman" pitchFamily="18" charset="0"/>
            </a:endParaRPr>
          </a:p>
          <a:p>
            <a:pPr marL="0" lvl="0" indent="0">
              <a:spcBef>
                <a:spcPts val="0"/>
              </a:spcBef>
              <a:buNone/>
            </a:pPr>
            <a:endParaRPr lang="en-US" sz="2800" b="1" dirty="0">
              <a:solidFill>
                <a:srgbClr val="002060"/>
              </a:solidFill>
              <a:latin typeface="Times New Roman" pitchFamily="18" charset="0"/>
              <a:cs typeface="Times New Roman" pitchFamily="18" charset="0"/>
            </a:endParaRPr>
          </a:p>
          <a:p>
            <a:pPr marL="0" lvl="0" indent="0">
              <a:spcBef>
                <a:spcPts val="0"/>
              </a:spcBef>
              <a:buNone/>
            </a:pP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Phía</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Việt</a:t>
            </a:r>
            <a:r>
              <a:rPr lang="en-US" sz="2800" b="1" dirty="0">
                <a:solidFill>
                  <a:srgbClr val="002060"/>
                </a:solidFill>
                <a:latin typeface="Times New Roman" pitchFamily="18" charset="0"/>
                <a:cs typeface="Times New Roman" pitchFamily="18" charset="0"/>
              </a:rPr>
              <a:t> Nam;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Nam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Lan</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giáp</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biển</a:t>
            </a:r>
            <a:r>
              <a:rPr lang="en-US" sz="2800" b="1" dirty="0" smtClean="0">
                <a:solidFill>
                  <a:srgbClr val="002060"/>
                </a:solidFill>
                <a:latin typeface="Times New Roman" pitchFamily="18" charset="0"/>
                <a:cs typeface="Times New Roman" pitchFamily="18" charset="0"/>
              </a:rPr>
              <a:t> . </a:t>
            </a:r>
            <a:r>
              <a:rPr lang="en-US" sz="2800" b="1" dirty="0" err="1" smtClean="0">
                <a:solidFill>
                  <a:srgbClr val="002060"/>
                </a:solidFill>
                <a:latin typeface="Times New Roman" pitchFamily="18" charset="0"/>
                <a:cs typeface="Times New Roman" pitchFamily="18" charset="0"/>
              </a:rPr>
              <a:t>Thủ</a:t>
            </a:r>
            <a:r>
              <a:rPr lang="en-US" sz="2800" b="1" dirty="0" smtClean="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đ</a:t>
            </a:r>
            <a:r>
              <a:rPr lang="en-US" sz="2800" b="1" dirty="0" smtClean="0">
                <a:solidFill>
                  <a:srgbClr val="002060"/>
                </a:solidFill>
                <a:latin typeface="Times New Roman" pitchFamily="18" charset="0"/>
                <a:cs typeface="Times New Roman" pitchFamily="18" charset="0"/>
              </a:rPr>
              <a:t>ô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Phnôm</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pênh</a:t>
            </a:r>
            <a:r>
              <a:rPr lang="en-US" sz="2800" b="1" dirty="0" smtClean="0">
                <a:solidFill>
                  <a:srgbClr val="002060"/>
                </a:solidFill>
                <a:latin typeface="Times New Roman" pitchFamily="18" charset="0"/>
                <a:cs typeface="Times New Roman" pitchFamily="18" charset="0"/>
              </a:rPr>
              <a:t>. </a:t>
            </a:r>
          </a:p>
          <a:p>
            <a:pPr marL="0" lvl="0" indent="0">
              <a:spcBef>
                <a:spcPts val="0"/>
              </a:spcBef>
              <a:buNone/>
            </a:pPr>
            <a:endParaRPr lang="en-US" sz="2800" b="1" dirty="0" smtClean="0">
              <a:solidFill>
                <a:srgbClr val="002060"/>
              </a:solidFill>
              <a:latin typeface="Times New Roman" pitchFamily="18" charset="0"/>
              <a:cs typeface="Times New Roman" pitchFamily="18" charset="0"/>
            </a:endParaRPr>
          </a:p>
          <a:p>
            <a:pPr eaLnBrk="1" hangingPunct="1">
              <a:buFontTx/>
              <a:buNone/>
            </a:pPr>
            <a:r>
              <a:rPr lang="en-US" sz="2800" b="1" dirty="0" smtClean="0">
                <a:solidFill>
                  <a:srgbClr val="002060"/>
                </a:solidFill>
                <a:latin typeface="Times New Roman" pitchFamily="18" charset="0"/>
                <a:cs typeface="Times New Roman" pitchFamily="18" charset="0"/>
              </a:rPr>
              <a:t> +  </a:t>
            </a:r>
            <a:r>
              <a:rPr lang="en-US" sz="2800" b="1" dirty="0" err="1" smtClean="0">
                <a:solidFill>
                  <a:srgbClr val="002060"/>
                </a:solidFill>
                <a:latin typeface="Times New Roman" pitchFamily="18" charset="0"/>
                <a:cs typeface="Times New Roman" pitchFamily="18" charset="0"/>
              </a:rPr>
              <a:t>Địa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hình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chủ</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yếu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là</a:t>
            </a:r>
            <a:r>
              <a:rPr lang="en-US" sz="2800" b="1" dirty="0" smtClean="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đ</a:t>
            </a:r>
            <a:r>
              <a:rPr lang="en-US" sz="2800" b="1" dirty="0" err="1" smtClean="0">
                <a:solidFill>
                  <a:srgbClr val="002060"/>
                </a:solidFill>
                <a:latin typeface="Times New Roman" pitchFamily="18" charset="0"/>
                <a:cs typeface="Times New Roman" pitchFamily="18" charset="0"/>
              </a:rPr>
              <a:t>ồng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bằng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dạng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lòng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chảo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trũng</a:t>
            </a:r>
            <a:endParaRPr lang="en-US" sz="2800" b="1" dirty="0" smtClean="0">
              <a:solidFill>
                <a:srgbClr val="002060"/>
              </a:solidFill>
              <a:latin typeface="Times New Roman" pitchFamily="18" charset="0"/>
              <a:cs typeface="Times New Roman" pitchFamily="18" charset="0"/>
            </a:endParaRPr>
          </a:p>
          <a:p>
            <a:pPr eaLnBrk="1" hangingPunct="1">
              <a:buFontTx/>
              <a:buNone/>
            </a:pPr>
            <a:r>
              <a:rPr lang="en-US" sz="2800" b="1" dirty="0" smtClean="0">
                <a:solidFill>
                  <a:srgbClr val="002060"/>
                </a:solidFill>
                <a:latin typeface="Times New Roman" pitchFamily="18" charset="0"/>
                <a:cs typeface="Times New Roman" pitchFamily="18" charset="0"/>
              </a:rPr>
              <a:t> </a:t>
            </a:r>
          </a:p>
          <a:p>
            <a:pPr marL="0" lvl="0" indent="0" eaLnBrk="0" fontAlgn="base" hangingPunct="0">
              <a:spcBef>
                <a:spcPct val="0"/>
              </a:spcBef>
              <a:spcAft>
                <a:spcPct val="0"/>
              </a:spcAft>
              <a:buNone/>
            </a:pPr>
            <a:r>
              <a:rPr lang="en-US" sz="2800" b="1" dirty="0" smtClean="0">
                <a:solidFill>
                  <a:srgbClr val="002060"/>
                </a:solidFill>
                <a:latin typeface="Times New Roman" pitchFamily="18" charset="0"/>
                <a:cs typeface="Times New Roman" pitchFamily="18" charset="0"/>
              </a:rPr>
              <a:t> + </a:t>
            </a: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Dân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cư</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r>
              <a:rPr lang="en-US" sz="2800" b="1" dirty="0" err="1">
                <a:solidFill>
                  <a:srgbClr val="002060"/>
                </a:solidFill>
                <a:latin typeface="Times New Roman" pitchFamily="18" charset="0"/>
                <a:cs typeface="Times New Roman" pitchFamily="18" charset="0"/>
              </a:rPr>
              <a:t>tham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sản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xuất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chủ</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yếu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sản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phẩm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 -chia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lúa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gạo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hồ</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tiêu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đư</a:t>
            </a:r>
            <a:r>
              <a:rPr lang="en-US" sz="2800" b="1" dirty="0" err="1">
                <a:solidFill>
                  <a:srgbClr val="002060"/>
                </a:solidFill>
                <a:latin typeface="Times New Roman" pitchFamily="18" charset="0"/>
                <a:cs typeface="Times New Roman" pitchFamily="18" charset="0"/>
              </a:rPr>
              <a:t>ờng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thốt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nốt</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đánh</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ngọt</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2621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ox(i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bien-h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571500"/>
            <a:ext cx="5405696"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1447800" y="6248400"/>
            <a:ext cx="2682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a:solidFill>
                  <a:srgbClr val="FF0101"/>
                </a:solidFill>
                <a:latin typeface="Times New Roman" pitchFamily="18" charset="0"/>
                <a:cs typeface="Times New Roman" pitchFamily="18" charset="0"/>
              </a:rPr>
              <a:t>Biển Hồ ( Cam-pu-chia)</a:t>
            </a:r>
          </a:p>
        </p:txBody>
      </p:sp>
      <p:sp>
        <p:nvSpPr>
          <p:cNvPr id="69639" name="Text Box 7"/>
          <p:cNvSpPr txBox="1">
            <a:spLocks noChangeArrowheads="1"/>
          </p:cNvSpPr>
          <p:nvPr/>
        </p:nvSpPr>
        <p:spPr bwMode="auto">
          <a:xfrm>
            <a:off x="5738256" y="457200"/>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1.</a:t>
            </a:r>
            <a:r>
              <a:rPr lang="en-US" sz="2800" b="1" u="sng" dirty="0">
                <a:solidFill>
                  <a:srgbClr val="002060"/>
                </a:solidFill>
                <a:latin typeface="Times New Roman" pitchFamily="18" charset="0"/>
                <a:cs typeface="Times New Roman" pitchFamily="18" charset="0"/>
              </a:rPr>
              <a:t>Cam-pu-chia</a:t>
            </a:r>
            <a:r>
              <a:rPr lang="en-US" sz="2800" dirty="0">
                <a:solidFill>
                  <a:srgbClr val="002060"/>
                </a:solidFill>
                <a:latin typeface="Times New Roman" pitchFamily="18" charset="0"/>
                <a:cs typeface="Times New Roman" pitchFamily="18" charset="0"/>
              </a:rPr>
              <a:t>  </a:t>
            </a:r>
          </a:p>
        </p:txBody>
      </p:sp>
      <p:sp>
        <p:nvSpPr>
          <p:cNvPr id="69641" name="Text Box 9"/>
          <p:cNvSpPr txBox="1">
            <a:spLocks noChangeArrowheads="1"/>
          </p:cNvSpPr>
          <p:nvPr/>
        </p:nvSpPr>
        <p:spPr bwMode="auto">
          <a:xfrm>
            <a:off x="5662056" y="1143000"/>
            <a:ext cx="31967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sao</a:t>
            </a:r>
            <a:r>
              <a:rPr lang="en-US" sz="2800" dirty="0">
                <a:solidFill>
                  <a:srgbClr val="000000"/>
                </a:solidFill>
                <a:latin typeface="Times New Roman" pitchFamily="18" charset="0"/>
                <a:cs typeface="Times New Roman" pitchFamily="18" charset="0"/>
              </a:rPr>
              <a:t> Cam-</a:t>
            </a:r>
            <a:r>
              <a:rPr lang="en-US" sz="2800" dirty="0" err="1">
                <a:solidFill>
                  <a:srgbClr val="000000"/>
                </a:solidFill>
                <a:latin typeface="Times New Roman" pitchFamily="18" charset="0"/>
                <a:cs typeface="Times New Roman" pitchFamily="18" charset="0"/>
              </a:rPr>
              <a:t>pu</a:t>
            </a:r>
            <a:r>
              <a:rPr lang="en-US" sz="2800" dirty="0">
                <a:solidFill>
                  <a:srgbClr val="000000"/>
                </a:solidFill>
                <a:latin typeface="Times New Roman" pitchFamily="18" charset="0"/>
                <a:cs typeface="Times New Roman" pitchFamily="18" charset="0"/>
              </a:rPr>
              <a:t>-chia</a:t>
            </a:r>
          </a:p>
          <a:p>
            <a:pPr eaLnBrk="0" fontAlgn="base" hangingPunct="0">
              <a:spcBef>
                <a:spcPct val="0"/>
              </a:spcBef>
              <a:spcAft>
                <a:spcPct val="0"/>
              </a:spcAft>
            </a:pP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bắt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nhiều</a:t>
            </a:r>
            <a:r>
              <a:rPr lang="en-US" sz="2800" dirty="0">
                <a:solidFill>
                  <a:srgbClr val="000000"/>
                </a:solidFill>
                <a:latin typeface="Times New Roman" pitchFamily="18" charset="0"/>
                <a:cs typeface="Times New Roman" pitchFamily="18" charset="0"/>
              </a:rPr>
              <a:t> </a:t>
            </a:r>
          </a:p>
          <a:p>
            <a:pPr eaLnBrk="0" fontAlgn="base" hangingPunct="0">
              <a:spcBef>
                <a:spcPct val="0"/>
              </a:spcBef>
              <a:spcAft>
                <a:spcPct val="0"/>
              </a:spcAft>
            </a:pPr>
            <a:r>
              <a:rPr lang="en-US" sz="2800" dirty="0" err="1">
                <a:solidFill>
                  <a:srgbClr val="000000"/>
                </a:solidFill>
                <a:latin typeface="Times New Roman" pitchFamily="18" charset="0"/>
                <a:cs typeface="Times New Roman" pitchFamily="18" charset="0"/>
              </a:rPr>
              <a:t>cá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ngọt</a:t>
            </a:r>
            <a:r>
              <a:rPr lang="en-US" sz="2800" dirty="0">
                <a:solidFill>
                  <a:srgbClr val="000000"/>
                </a:solidFill>
                <a:latin typeface="Times New Roman" pitchFamily="18" charset="0"/>
                <a:cs typeface="Times New Roman" pitchFamily="18" charset="0"/>
              </a:rPr>
              <a:t> ?</a:t>
            </a:r>
          </a:p>
        </p:txBody>
      </p:sp>
      <p:sp>
        <p:nvSpPr>
          <p:cNvPr id="69642" name="Text Box 10"/>
          <p:cNvSpPr txBox="1">
            <a:spLocks noChangeArrowheads="1"/>
          </p:cNvSpPr>
          <p:nvPr/>
        </p:nvSpPr>
        <p:spPr bwMode="auto">
          <a:xfrm>
            <a:off x="5509656" y="2667000"/>
            <a:ext cx="371447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giữa</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p>
          <a:p>
            <a:pPr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Hồ</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p>
          <a:p>
            <a:pPr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hồ</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ngọt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lớn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như</a:t>
            </a:r>
            <a:endParaRPr lang="en-US" sz="2800" b="1" dirty="0">
              <a:solidFill>
                <a:srgbClr val="002060"/>
              </a:solidFill>
              <a:latin typeface="Times New Roman" pitchFamily="18" charset="0"/>
              <a:cs typeface="Times New Roman" pitchFamily="18" charset="0"/>
            </a:endParaRPr>
          </a:p>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biển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lượng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a:t>
            </a:r>
            <a:r>
              <a:rPr lang="en-US" sz="2800" b="1" dirty="0">
                <a:solidFill>
                  <a:srgbClr val="002060"/>
                </a:solidFill>
                <a:latin typeface="Times New Roman" pitchFamily="18" charset="0"/>
                <a:cs typeface="Times New Roman" pitchFamily="18" charset="0"/>
              </a:rPr>
              <a:t> </a:t>
            </a:r>
          </a:p>
          <a:p>
            <a:pPr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tôm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ngọt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rất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lớn</a:t>
            </a:r>
            <a:r>
              <a:rPr lang="en-US" sz="2800" b="1" dirty="0">
                <a:solidFill>
                  <a:srgbClr val="002060"/>
                </a:solidFill>
                <a:latin typeface="Times New Roman" pitchFamily="18" charset="0"/>
                <a:cs typeface="Times New Roman" pitchFamily="18" charset="0"/>
              </a:rPr>
              <a:t>.</a:t>
            </a:r>
          </a:p>
        </p:txBody>
      </p:sp>
      <p:pic>
        <p:nvPicPr>
          <p:cNvPr id="69656" name="Picture 24" descr="cambodia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66738"/>
            <a:ext cx="548425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25"/>
          <p:cNvSpPr txBox="1">
            <a:spLocks noChangeArrowheads="1"/>
          </p:cNvSpPr>
          <p:nvPr/>
        </p:nvSpPr>
        <p:spPr bwMode="auto">
          <a:xfrm>
            <a:off x="5078413" y="-1676400"/>
            <a:ext cx="16224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b="1">
                <a:solidFill>
                  <a:srgbClr val="333399"/>
                </a:solidFill>
                <a:latin typeface="Times New Roman" pitchFamily="18" charset="0"/>
                <a:cs typeface="Times New Roman" pitchFamily="18" charset="0"/>
              </a:rPr>
              <a:t>Cam-pu-chia</a:t>
            </a:r>
          </a:p>
        </p:txBody>
      </p:sp>
      <p:sp>
        <p:nvSpPr>
          <p:cNvPr id="69658" name="Text Box 26"/>
          <p:cNvSpPr txBox="1">
            <a:spLocks noChangeArrowheads="1"/>
          </p:cNvSpPr>
          <p:nvPr/>
        </p:nvSpPr>
        <p:spPr bwMode="auto">
          <a:xfrm>
            <a:off x="1828800" y="3290888"/>
            <a:ext cx="314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1800">
                <a:solidFill>
                  <a:srgbClr val="FF0000"/>
                </a:solidFill>
                <a:latin typeface="Times New Roman" pitchFamily="18" charset="0"/>
                <a:cs typeface="Times New Roman" pitchFamily="18" charset="0"/>
              </a:rPr>
              <a:t>Phn</a:t>
            </a:r>
            <a:r>
              <a:rPr lang="en-US" sz="1600">
                <a:solidFill>
                  <a:srgbClr val="FF0000"/>
                </a:solidFill>
                <a:latin typeface="Times New Roman" pitchFamily="18" charset="0"/>
                <a:cs typeface="Times New Roman" pitchFamily="18" charset="0"/>
              </a:rPr>
              <a:t>ôm Pênh</a:t>
            </a:r>
          </a:p>
        </p:txBody>
      </p:sp>
      <p:sp>
        <p:nvSpPr>
          <p:cNvPr id="69659" name="Text Box 27"/>
          <p:cNvSpPr txBox="1">
            <a:spLocks noChangeArrowheads="1"/>
          </p:cNvSpPr>
          <p:nvPr/>
        </p:nvSpPr>
        <p:spPr bwMode="auto">
          <a:xfrm>
            <a:off x="2139950" y="6192838"/>
            <a:ext cx="21209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16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 đồ Cam-pu-chia</a:t>
            </a:r>
          </a:p>
        </p:txBody>
      </p:sp>
      <p:sp>
        <p:nvSpPr>
          <p:cNvPr id="69660" name="Rectangle 28"/>
          <p:cNvSpPr>
            <a:spLocks noChangeArrowheads="1"/>
          </p:cNvSpPr>
          <p:nvPr/>
        </p:nvSpPr>
        <p:spPr bwMode="auto">
          <a:xfrm rot="10816359" flipV="1">
            <a:off x="4427538" y="4611688"/>
            <a:ext cx="1008062" cy="111125"/>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dirty="0">
                <a:solidFill>
                  <a:srgbClr val="0000FF"/>
                </a:solidFill>
                <a:latin typeface="Times New Roman" pitchFamily="18" charset="0"/>
                <a:cs typeface="Times New Roman" pitchFamily="18" charset="0"/>
              </a:rPr>
              <a:t>Cam-</a:t>
            </a:r>
            <a:r>
              <a:rPr lang="en-US" dirty="0" err="1">
                <a:solidFill>
                  <a:srgbClr val="0000FF"/>
                </a:solidFill>
                <a:latin typeface="Times New Roman" pitchFamily="18" charset="0"/>
                <a:cs typeface="Times New Roman" pitchFamily="18" charset="0"/>
              </a:rPr>
              <a:t>pu</a:t>
            </a:r>
            <a:r>
              <a:rPr lang="en-US" dirty="0">
                <a:solidFill>
                  <a:srgbClr val="0000FF"/>
                </a:solidFill>
                <a:latin typeface="Times New Roman" pitchFamily="18" charset="0"/>
                <a:cs typeface="Times New Roman" pitchFamily="18" charset="0"/>
              </a:rPr>
              <a:t>-chia</a:t>
            </a:r>
          </a:p>
        </p:txBody>
      </p:sp>
      <p:sp>
        <p:nvSpPr>
          <p:cNvPr id="69661" name="AutoShape 29"/>
          <p:cNvSpPr>
            <a:spLocks noChangeArrowheads="1"/>
          </p:cNvSpPr>
          <p:nvPr/>
        </p:nvSpPr>
        <p:spPr bwMode="auto">
          <a:xfrm>
            <a:off x="2844800" y="3581400"/>
            <a:ext cx="209550" cy="169863"/>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69662" name="Rectangle 30"/>
          <p:cNvSpPr>
            <a:spLocks noChangeArrowheads="1"/>
          </p:cNvSpPr>
          <p:nvPr/>
        </p:nvSpPr>
        <p:spPr bwMode="auto">
          <a:xfrm>
            <a:off x="2235200" y="2212975"/>
            <a:ext cx="189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Cam-</a:t>
            </a:r>
            <a:r>
              <a:rPr lang="en-US"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pu</a:t>
            </a: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-chia</a:t>
            </a:r>
          </a:p>
        </p:txBody>
      </p:sp>
      <p:sp>
        <p:nvSpPr>
          <p:cNvPr id="69663" name="Text Box 31"/>
          <p:cNvSpPr txBox="1">
            <a:spLocks noChangeArrowheads="1"/>
          </p:cNvSpPr>
          <p:nvPr/>
        </p:nvSpPr>
        <p:spPr bwMode="auto">
          <a:xfrm>
            <a:off x="1990725" y="2667000"/>
            <a:ext cx="8080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1400" b="1">
                <a:solidFill>
                  <a:srgbClr val="FF0101"/>
                </a:solidFill>
                <a:latin typeface="Times New Roman" pitchFamily="18" charset="0"/>
                <a:cs typeface="Times New Roman" pitchFamily="18" charset="0"/>
              </a:rPr>
              <a:t>Biển Hồ</a:t>
            </a:r>
          </a:p>
        </p:txBody>
      </p:sp>
    </p:spTree>
    <p:extLst>
      <p:ext uri="{BB962C8B-B14F-4D97-AF65-F5344CB8AC3E}">
        <p14:creationId xmlns:p14="http://schemas.microsoft.com/office/powerpoint/2010/main" val="3953832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blinds(horizontal)">
                                      <p:cBhvr>
                                        <p:cTn id="7" dur="500"/>
                                        <p:tgtEl>
                                          <p:spTgt spid="696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1"/>
                                        </p:tgtEl>
                                        <p:attrNameLst>
                                          <p:attrName>style.visibility</p:attrName>
                                        </p:attrNameLst>
                                      </p:cBhvr>
                                      <p:to>
                                        <p:strVal val="visible"/>
                                      </p:to>
                                    </p:set>
                                    <p:animEffect transition="in" filter="blinds(horizontal)">
                                      <p:cBhvr>
                                        <p:cTn id="10" dur="500"/>
                                        <p:tgtEl>
                                          <p:spTgt spid="696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663"/>
                                        </p:tgtEl>
                                        <p:attrNameLst>
                                          <p:attrName>style.visibility</p:attrName>
                                        </p:attrNameLst>
                                      </p:cBhvr>
                                      <p:to>
                                        <p:strVal val="visible"/>
                                      </p:to>
                                    </p:set>
                                    <p:animEffect transition="in" filter="blinds(horizontal)">
                                      <p:cBhvr>
                                        <p:cTn id="13" dur="500"/>
                                        <p:tgtEl>
                                          <p:spTgt spid="69663"/>
                                        </p:tgtEl>
                                      </p:cBhvr>
                                    </p:animEffect>
                                  </p:childTnLst>
                                </p:cTn>
                              </p:par>
                              <p:par>
                                <p:cTn id="14" presetID="4" presetClass="entr" presetSubtype="16" fill="hold" nodeType="withEffect">
                                  <p:stCondLst>
                                    <p:cond delay="0"/>
                                  </p:stCondLst>
                                  <p:childTnLst>
                                    <p:set>
                                      <p:cBhvr>
                                        <p:cTn id="15" dur="1" fill="hold">
                                          <p:stCondLst>
                                            <p:cond delay="0"/>
                                          </p:stCondLst>
                                        </p:cTn>
                                        <p:tgtEl>
                                          <p:spTgt spid="69656"/>
                                        </p:tgtEl>
                                        <p:attrNameLst>
                                          <p:attrName>style.visibility</p:attrName>
                                        </p:attrNameLst>
                                      </p:cBhvr>
                                      <p:to>
                                        <p:strVal val="visible"/>
                                      </p:to>
                                    </p:set>
                                    <p:animEffect transition="in" filter="box(in)">
                                      <p:cBhvr>
                                        <p:cTn id="16" dur="500"/>
                                        <p:tgtEl>
                                          <p:spTgt spid="6965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2"/>
                                        </p:tgtEl>
                                        <p:attrNameLst>
                                          <p:attrName>style.visibility</p:attrName>
                                        </p:attrNameLst>
                                      </p:cBhvr>
                                      <p:to>
                                        <p:strVal val="visible"/>
                                      </p:to>
                                    </p:set>
                                    <p:animEffect transition="in" filter="box(in)">
                                      <p:cBhvr>
                                        <p:cTn id="19" dur="500"/>
                                        <p:tgtEl>
                                          <p:spTgt spid="6966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9658"/>
                                        </p:tgtEl>
                                        <p:attrNameLst>
                                          <p:attrName>style.visibility</p:attrName>
                                        </p:attrNameLst>
                                      </p:cBhvr>
                                      <p:to>
                                        <p:strVal val="visible"/>
                                      </p:to>
                                    </p:set>
                                    <p:animEffect transition="in" filter="box(in)">
                                      <p:cBhvr>
                                        <p:cTn id="22" dur="500"/>
                                        <p:tgtEl>
                                          <p:spTgt spid="69658"/>
                                        </p:tgtEl>
                                      </p:cBhvr>
                                    </p:animEffect>
                                  </p:childTnLst>
                                </p:cTn>
                              </p:par>
                              <p:par>
                                <p:cTn id="23" presetID="4" presetClass="entr" presetSubtype="16" fill="hold" nodeType="withEffect">
                                  <p:stCondLst>
                                    <p:cond delay="0"/>
                                  </p:stCondLst>
                                  <p:childTnLst>
                                    <p:set>
                                      <p:cBhvr>
                                        <p:cTn id="24" dur="1" fill="hold">
                                          <p:stCondLst>
                                            <p:cond delay="0"/>
                                          </p:stCondLst>
                                        </p:cTn>
                                        <p:tgtEl>
                                          <p:spTgt spid="69661"/>
                                        </p:tgtEl>
                                        <p:attrNameLst>
                                          <p:attrName>style.visibility</p:attrName>
                                        </p:attrNameLst>
                                      </p:cBhvr>
                                      <p:to>
                                        <p:strVal val="visible"/>
                                      </p:to>
                                    </p:set>
                                    <p:animEffect transition="in" filter="box(in)">
                                      <p:cBhvr>
                                        <p:cTn id="25" dur="500"/>
                                        <p:tgtEl>
                                          <p:spTgt spid="6966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9660"/>
                                        </p:tgtEl>
                                        <p:attrNameLst>
                                          <p:attrName>style.visibility</p:attrName>
                                        </p:attrNameLst>
                                      </p:cBhvr>
                                      <p:to>
                                        <p:strVal val="visible"/>
                                      </p:to>
                                    </p:set>
                                    <p:animEffect transition="in" filter="box(in)">
                                      <p:cBhvr>
                                        <p:cTn id="28" dur="500"/>
                                        <p:tgtEl>
                                          <p:spTgt spid="6966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9659"/>
                                        </p:tgtEl>
                                        <p:attrNameLst>
                                          <p:attrName>style.visibility</p:attrName>
                                        </p:attrNameLst>
                                      </p:cBhvr>
                                      <p:to>
                                        <p:strVal val="visible"/>
                                      </p:to>
                                    </p:set>
                                    <p:animEffect transition="in" filter="box(in)">
                                      <p:cBhvr>
                                        <p:cTn id="31" dur="500"/>
                                        <p:tgtEl>
                                          <p:spTgt spid="696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9642"/>
                                        </p:tgtEl>
                                        <p:attrNameLst>
                                          <p:attrName>style.visibility</p:attrName>
                                        </p:attrNameLst>
                                      </p:cBhvr>
                                      <p:to>
                                        <p:strVal val="visible"/>
                                      </p:to>
                                    </p:set>
                                    <p:animEffect transition="in" filter="blinds(horizontal)">
                                      <p:cBhvr>
                                        <p:cTn id="36" dur="500"/>
                                        <p:tgtEl>
                                          <p:spTgt spid="69642"/>
                                        </p:tgtEl>
                                      </p:cBhvr>
                                    </p:animEffect>
                                  </p:childTnLst>
                                </p:cTn>
                              </p:par>
                            </p:childTnLst>
                          </p:cTn>
                        </p:par>
                        <p:par>
                          <p:cTn id="37" fill="hold" nodeType="afterGroup">
                            <p:stCondLst>
                              <p:cond delay="500"/>
                            </p:stCondLst>
                            <p:childTnLst>
                              <p:par>
                                <p:cTn id="38" presetID="22" presetClass="emph" presetSubtype="0" repeatCount="indefinite" fill="hold" grpId="1" nodeType="afterEffect">
                                  <p:stCondLst>
                                    <p:cond delay="0"/>
                                  </p:stCondLst>
                                  <p:childTnLst>
                                    <p:animClr clrSpc="hsl" dir="cw">
                                      <p:cBhvr override="childStyle">
                                        <p:cTn id="39" dur="500" fill="hold"/>
                                        <p:tgtEl>
                                          <p:spTgt spid="69663"/>
                                        </p:tgtEl>
                                        <p:attrNameLst>
                                          <p:attrName>style.color</p:attrName>
                                        </p:attrNameLst>
                                      </p:cBhvr>
                                      <p:by>
                                        <p:hsl h="-7200000" s="0" l="0"/>
                                      </p:by>
                                    </p:animClr>
                                    <p:animClr clrSpc="hsl" dir="cw">
                                      <p:cBhvr>
                                        <p:cTn id="40" dur="500" fill="hold"/>
                                        <p:tgtEl>
                                          <p:spTgt spid="69663"/>
                                        </p:tgtEl>
                                        <p:attrNameLst>
                                          <p:attrName>fillcolor</p:attrName>
                                        </p:attrNameLst>
                                      </p:cBhvr>
                                      <p:by>
                                        <p:hsl h="-7200000" s="0" l="0"/>
                                      </p:by>
                                    </p:animClr>
                                    <p:animClr clrSpc="hsl" dir="cw">
                                      <p:cBhvr>
                                        <p:cTn id="41" dur="500" fill="hold"/>
                                        <p:tgtEl>
                                          <p:spTgt spid="69663"/>
                                        </p:tgtEl>
                                        <p:attrNameLst>
                                          <p:attrName>stroke.color</p:attrName>
                                        </p:attrNameLst>
                                      </p:cBhvr>
                                      <p:by>
                                        <p:hsl h="-7200000" s="0" l="0"/>
                                      </p:by>
                                    </p:animClr>
                                    <p:set>
                                      <p:cBhvr>
                                        <p:cTn id="42" dur="500" fill="hold"/>
                                        <p:tgtEl>
                                          <p:spTgt spid="69663"/>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xit" presetSubtype="16" fill="hold" grpId="1" nodeType="clickEffect">
                                  <p:stCondLst>
                                    <p:cond delay="0"/>
                                  </p:stCondLst>
                                  <p:childTnLst>
                                    <p:animEffect transition="out" filter="diamond(in)">
                                      <p:cBhvr>
                                        <p:cTn id="46" dur="2000"/>
                                        <p:tgtEl>
                                          <p:spTgt spid="69662"/>
                                        </p:tgtEl>
                                      </p:cBhvr>
                                    </p:animEffect>
                                    <p:set>
                                      <p:cBhvr>
                                        <p:cTn id="47" dur="1" fill="hold">
                                          <p:stCondLst>
                                            <p:cond delay="1999"/>
                                          </p:stCondLst>
                                        </p:cTn>
                                        <p:tgtEl>
                                          <p:spTgt spid="69662"/>
                                        </p:tgtEl>
                                        <p:attrNameLst>
                                          <p:attrName>style.visibility</p:attrName>
                                        </p:attrNameLst>
                                      </p:cBhvr>
                                      <p:to>
                                        <p:strVal val="hidden"/>
                                      </p:to>
                                    </p:set>
                                  </p:childTnLst>
                                </p:cTn>
                              </p:par>
                              <p:par>
                                <p:cTn id="48" presetID="8" presetClass="exit" presetSubtype="16" fill="hold" grpId="2" nodeType="withEffect">
                                  <p:stCondLst>
                                    <p:cond delay="0"/>
                                  </p:stCondLst>
                                  <p:childTnLst>
                                    <p:animEffect transition="out" filter="diamond(in)">
                                      <p:cBhvr>
                                        <p:cTn id="49" dur="2000"/>
                                        <p:tgtEl>
                                          <p:spTgt spid="69663"/>
                                        </p:tgtEl>
                                      </p:cBhvr>
                                    </p:animEffect>
                                    <p:set>
                                      <p:cBhvr>
                                        <p:cTn id="50" dur="1" fill="hold">
                                          <p:stCondLst>
                                            <p:cond delay="1999"/>
                                          </p:stCondLst>
                                        </p:cTn>
                                        <p:tgtEl>
                                          <p:spTgt spid="69663"/>
                                        </p:tgtEl>
                                        <p:attrNameLst>
                                          <p:attrName>style.visibility</p:attrName>
                                        </p:attrNameLst>
                                      </p:cBhvr>
                                      <p:to>
                                        <p:strVal val="hidden"/>
                                      </p:to>
                                    </p:set>
                                  </p:childTnLst>
                                </p:cTn>
                              </p:par>
                              <p:par>
                                <p:cTn id="51" presetID="8" presetClass="exit" presetSubtype="16" fill="hold" grpId="1" nodeType="withEffect">
                                  <p:stCondLst>
                                    <p:cond delay="0"/>
                                  </p:stCondLst>
                                  <p:childTnLst>
                                    <p:animEffect transition="out" filter="diamond(in)">
                                      <p:cBhvr>
                                        <p:cTn id="52" dur="2000"/>
                                        <p:tgtEl>
                                          <p:spTgt spid="69658"/>
                                        </p:tgtEl>
                                      </p:cBhvr>
                                    </p:animEffect>
                                    <p:set>
                                      <p:cBhvr>
                                        <p:cTn id="53" dur="1" fill="hold">
                                          <p:stCondLst>
                                            <p:cond delay="1999"/>
                                          </p:stCondLst>
                                        </p:cTn>
                                        <p:tgtEl>
                                          <p:spTgt spid="69658"/>
                                        </p:tgtEl>
                                        <p:attrNameLst>
                                          <p:attrName>style.visibility</p:attrName>
                                        </p:attrNameLst>
                                      </p:cBhvr>
                                      <p:to>
                                        <p:strVal val="hidden"/>
                                      </p:to>
                                    </p:set>
                                  </p:childTnLst>
                                </p:cTn>
                              </p:par>
                              <p:par>
                                <p:cTn id="54" presetID="8" presetClass="exit" presetSubtype="16" fill="hold" nodeType="withEffect">
                                  <p:stCondLst>
                                    <p:cond delay="0"/>
                                  </p:stCondLst>
                                  <p:childTnLst>
                                    <p:animEffect transition="out" filter="diamond(in)">
                                      <p:cBhvr>
                                        <p:cTn id="55" dur="2000"/>
                                        <p:tgtEl>
                                          <p:spTgt spid="69656"/>
                                        </p:tgtEl>
                                      </p:cBhvr>
                                    </p:animEffect>
                                    <p:set>
                                      <p:cBhvr>
                                        <p:cTn id="56" dur="1" fill="hold">
                                          <p:stCondLst>
                                            <p:cond delay="1999"/>
                                          </p:stCondLst>
                                        </p:cTn>
                                        <p:tgtEl>
                                          <p:spTgt spid="69656"/>
                                        </p:tgtEl>
                                        <p:attrNameLst>
                                          <p:attrName>style.visibility</p:attrName>
                                        </p:attrNameLst>
                                      </p:cBhvr>
                                      <p:to>
                                        <p:strVal val="hidden"/>
                                      </p:to>
                                    </p:set>
                                  </p:childTnLst>
                                </p:cTn>
                              </p:par>
                              <p:par>
                                <p:cTn id="57" presetID="8" presetClass="exit" presetSubtype="16" fill="hold" nodeType="withEffect">
                                  <p:stCondLst>
                                    <p:cond delay="0"/>
                                  </p:stCondLst>
                                  <p:childTnLst>
                                    <p:animEffect transition="out" filter="diamond(in)">
                                      <p:cBhvr>
                                        <p:cTn id="58" dur="2000"/>
                                        <p:tgtEl>
                                          <p:spTgt spid="69661"/>
                                        </p:tgtEl>
                                      </p:cBhvr>
                                    </p:animEffect>
                                    <p:set>
                                      <p:cBhvr>
                                        <p:cTn id="59" dur="1" fill="hold">
                                          <p:stCondLst>
                                            <p:cond delay="1999"/>
                                          </p:stCondLst>
                                        </p:cTn>
                                        <p:tgtEl>
                                          <p:spTgt spid="69661"/>
                                        </p:tgtEl>
                                        <p:attrNameLst>
                                          <p:attrName>style.visibility</p:attrName>
                                        </p:attrNameLst>
                                      </p:cBhvr>
                                      <p:to>
                                        <p:strVal val="hidden"/>
                                      </p:to>
                                    </p:set>
                                  </p:childTnLst>
                                </p:cTn>
                              </p:par>
                              <p:par>
                                <p:cTn id="60" presetID="8" presetClass="exit" presetSubtype="16" fill="hold" grpId="1" nodeType="withEffect">
                                  <p:stCondLst>
                                    <p:cond delay="0"/>
                                  </p:stCondLst>
                                  <p:childTnLst>
                                    <p:animEffect transition="out" filter="diamond(in)">
                                      <p:cBhvr>
                                        <p:cTn id="61" dur="2000"/>
                                        <p:tgtEl>
                                          <p:spTgt spid="69660"/>
                                        </p:tgtEl>
                                      </p:cBhvr>
                                    </p:animEffect>
                                    <p:set>
                                      <p:cBhvr>
                                        <p:cTn id="62" dur="1" fill="hold">
                                          <p:stCondLst>
                                            <p:cond delay="1999"/>
                                          </p:stCondLst>
                                        </p:cTn>
                                        <p:tgtEl>
                                          <p:spTgt spid="69660"/>
                                        </p:tgtEl>
                                        <p:attrNameLst>
                                          <p:attrName>style.visibility</p:attrName>
                                        </p:attrNameLst>
                                      </p:cBhvr>
                                      <p:to>
                                        <p:strVal val="hidden"/>
                                      </p:to>
                                    </p:set>
                                  </p:childTnLst>
                                </p:cTn>
                              </p:par>
                              <p:par>
                                <p:cTn id="63" presetID="8" presetClass="exit" presetSubtype="16" fill="hold" grpId="1" nodeType="withEffect">
                                  <p:stCondLst>
                                    <p:cond delay="0"/>
                                  </p:stCondLst>
                                  <p:childTnLst>
                                    <p:animEffect transition="out" filter="diamond(in)">
                                      <p:cBhvr>
                                        <p:cTn id="64" dur="2000"/>
                                        <p:tgtEl>
                                          <p:spTgt spid="69659"/>
                                        </p:tgtEl>
                                      </p:cBhvr>
                                    </p:animEffect>
                                    <p:set>
                                      <p:cBhvr>
                                        <p:cTn id="65" dur="1" fill="hold">
                                          <p:stCondLst>
                                            <p:cond delay="1999"/>
                                          </p:stCondLst>
                                        </p:cTn>
                                        <p:tgtEl>
                                          <p:spTgt spid="69659"/>
                                        </p:tgtEl>
                                        <p:attrNameLst>
                                          <p:attrName>style.visibility</p:attrName>
                                        </p:attrNameLst>
                                      </p:cBhvr>
                                      <p:to>
                                        <p:strVal val="hidden"/>
                                      </p:to>
                                    </p:set>
                                  </p:childTnLst>
                                </p:cTn>
                              </p:par>
                            </p:childTnLst>
                          </p:cTn>
                        </p:par>
                        <p:par>
                          <p:cTn id="66" fill="hold" nodeType="afterGroup">
                            <p:stCondLst>
                              <p:cond delay="2000"/>
                            </p:stCondLst>
                            <p:childTnLst>
                              <p:par>
                                <p:cTn id="67" presetID="20" presetClass="entr" presetSubtype="0" fill="hold" nodeType="afterEffect">
                                  <p:stCondLst>
                                    <p:cond delay="0"/>
                                  </p:stCondLst>
                                  <p:childTnLst>
                                    <p:set>
                                      <p:cBhvr>
                                        <p:cTn id="68" dur="1" fill="hold">
                                          <p:stCondLst>
                                            <p:cond delay="0"/>
                                          </p:stCondLst>
                                        </p:cTn>
                                        <p:tgtEl>
                                          <p:spTgt spid="69636"/>
                                        </p:tgtEl>
                                        <p:attrNameLst>
                                          <p:attrName>style.visibility</p:attrName>
                                        </p:attrNameLst>
                                      </p:cBhvr>
                                      <p:to>
                                        <p:strVal val="visible"/>
                                      </p:to>
                                    </p:set>
                                    <p:animEffect transition="in" filter="wedge">
                                      <p:cBhvr>
                                        <p:cTn id="69" dur="2000"/>
                                        <p:tgtEl>
                                          <p:spTgt spid="69636"/>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69637"/>
                                        </p:tgtEl>
                                        <p:attrNameLst>
                                          <p:attrName>style.visibility</p:attrName>
                                        </p:attrNameLst>
                                      </p:cBhvr>
                                      <p:to>
                                        <p:strVal val="visible"/>
                                      </p:to>
                                    </p:set>
                                    <p:animEffect transition="in" filter="box(in)">
                                      <p:cBhvr>
                                        <p:cTn id="72"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9" grpId="0"/>
      <p:bldP spid="69641" grpId="0"/>
      <p:bldP spid="69642" grpId="0"/>
      <p:bldP spid="69658" grpId="0"/>
      <p:bldP spid="69658" grpId="1"/>
      <p:bldP spid="69659" grpId="0"/>
      <p:bldP spid="69659" grpId="1"/>
      <p:bldP spid="69660" grpId="0" animBg="1"/>
      <p:bldP spid="69660" grpId="1" animBg="1"/>
      <p:bldP spid="69662" grpId="0"/>
      <p:bldP spid="69662" grpId="1"/>
      <p:bldP spid="69663" grpId="0"/>
      <p:bldP spid="69663" grpId="1"/>
      <p:bldP spid="69663"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Text Box 9"/>
          <p:cNvSpPr txBox="1">
            <a:spLocks noChangeArrowheads="1"/>
          </p:cNvSpPr>
          <p:nvPr/>
        </p:nvSpPr>
        <p:spPr bwMode="auto">
          <a:xfrm>
            <a:off x="5562600" y="381000"/>
            <a:ext cx="27414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1</a:t>
            </a:r>
            <a:r>
              <a:rPr lang="en-US" sz="2800" b="1" dirty="0" smtClean="0">
                <a:solidFill>
                  <a:srgbClr val="002060"/>
                </a:solidFill>
                <a:latin typeface="Times New Roman" pitchFamily="18" charset="0"/>
                <a:cs typeface="Times New Roman" pitchFamily="18" charset="0"/>
              </a:rPr>
              <a:t>. </a:t>
            </a:r>
            <a:r>
              <a:rPr lang="en-US" sz="2800" b="1" u="sng" dirty="0" smtClean="0">
                <a:solidFill>
                  <a:srgbClr val="002060"/>
                </a:solidFill>
                <a:latin typeface="Times New Roman" pitchFamily="18" charset="0"/>
                <a:cs typeface="Times New Roman" pitchFamily="18" charset="0"/>
              </a:rPr>
              <a:t>Cam-</a:t>
            </a:r>
            <a:r>
              <a:rPr lang="en-US" sz="2800" b="1" u="sng" dirty="0" err="1" smtClean="0">
                <a:solidFill>
                  <a:srgbClr val="002060"/>
                </a:solidFill>
                <a:latin typeface="Times New Roman" pitchFamily="18" charset="0"/>
                <a:cs typeface="Times New Roman" pitchFamily="18" charset="0"/>
              </a:rPr>
              <a:t>pu</a:t>
            </a:r>
            <a:r>
              <a:rPr lang="en-US" sz="2800" b="1" u="sng" dirty="0"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 </a:t>
            </a:r>
            <a:endParaRPr lang="en-US" sz="2800" dirty="0">
              <a:solidFill>
                <a:srgbClr val="000000"/>
              </a:solidFill>
              <a:latin typeface="Times New Roman" pitchFamily="18" charset="0"/>
              <a:cs typeface="Times New Roman" pitchFamily="18" charset="0"/>
            </a:endParaRPr>
          </a:p>
        </p:txBody>
      </p:sp>
      <p:sp>
        <p:nvSpPr>
          <p:cNvPr id="47117" name="Text Box 13"/>
          <p:cNvSpPr txBox="1">
            <a:spLocks noChangeArrowheads="1"/>
          </p:cNvSpPr>
          <p:nvPr/>
        </p:nvSpPr>
        <p:spPr bwMode="auto">
          <a:xfrm>
            <a:off x="5105400" y="1371600"/>
            <a:ext cx="4038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đền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Ăng</a:t>
            </a:r>
            <a:r>
              <a:rPr lang="en-US" sz="2800" dirty="0">
                <a:solidFill>
                  <a:srgbClr val="000000"/>
                </a:solidFill>
                <a:latin typeface="Times New Roman" pitchFamily="18" charset="0"/>
                <a:cs typeface="Times New Roman" pitchFamily="18" charset="0"/>
              </a:rPr>
              <a:t> - co </a:t>
            </a:r>
            <a:r>
              <a:rPr lang="en-US" sz="2800" dirty="0" err="1">
                <a:solidFill>
                  <a:srgbClr val="000000"/>
                </a:solidFill>
                <a:latin typeface="Times New Roman" pitchFamily="18" charset="0"/>
                <a:cs typeface="Times New Roman" pitchFamily="18" charset="0"/>
              </a:rPr>
              <a:t>Vát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biết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tôn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chủ</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yếu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dân</a:t>
            </a:r>
            <a:r>
              <a:rPr lang="en-US" sz="2800" dirty="0">
                <a:solidFill>
                  <a:srgbClr val="000000"/>
                </a:solidFill>
                <a:latin typeface="Times New Roman" pitchFamily="18" charset="0"/>
                <a:cs typeface="Times New Roman" pitchFamily="18" charset="0"/>
              </a:rPr>
              <a:t> Cam-</a:t>
            </a:r>
            <a:r>
              <a:rPr lang="en-US" sz="2800" dirty="0" err="1">
                <a:solidFill>
                  <a:srgbClr val="000000"/>
                </a:solidFill>
                <a:latin typeface="Times New Roman" pitchFamily="18" charset="0"/>
                <a:cs typeface="Times New Roman" pitchFamily="18" charset="0"/>
              </a:rPr>
              <a:t>pu</a:t>
            </a:r>
            <a:r>
              <a:rPr lang="en-US" sz="2800" dirty="0">
                <a:solidFill>
                  <a:srgbClr val="000000"/>
                </a:solidFill>
                <a:latin typeface="Times New Roman" pitchFamily="18" charset="0"/>
                <a:cs typeface="Times New Roman" pitchFamily="18" charset="0"/>
              </a:rPr>
              <a:t>-chia. </a:t>
            </a:r>
          </a:p>
        </p:txBody>
      </p:sp>
      <p:sp>
        <p:nvSpPr>
          <p:cNvPr id="47118" name="Text Box 14"/>
          <p:cNvSpPr txBox="1">
            <a:spLocks noChangeArrowheads="1"/>
          </p:cNvSpPr>
          <p:nvPr/>
        </p:nvSpPr>
        <p:spPr bwMode="auto">
          <a:xfrm>
            <a:off x="5138976" y="3407034"/>
            <a:ext cx="3962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dân</a:t>
            </a:r>
            <a:r>
              <a:rPr lang="en-US" sz="2800" dirty="0">
                <a:solidFill>
                  <a:srgbClr val="002060"/>
                </a:solidFill>
                <a:latin typeface="Times New Roman" pitchFamily="18" charset="0"/>
                <a:cs typeface="Times New Roman" pitchFamily="18" charset="0"/>
              </a:rPr>
              <a:t> Cam-</a:t>
            </a:r>
            <a:r>
              <a:rPr lang="en-US" sz="2800" dirty="0" err="1">
                <a:solidFill>
                  <a:srgbClr val="002060"/>
                </a:solidFill>
                <a:latin typeface="Times New Roman" pitchFamily="18" charset="0"/>
                <a:cs typeface="Times New Roman" pitchFamily="18" charset="0"/>
              </a:rPr>
              <a:t>pu</a:t>
            </a:r>
            <a:r>
              <a:rPr lang="en-US" sz="2800" dirty="0">
                <a:solidFill>
                  <a:srgbClr val="002060"/>
                </a:solidFill>
                <a:latin typeface="Times New Roman" pitchFamily="18" charset="0"/>
                <a:cs typeface="Times New Roman" pitchFamily="18" charset="0"/>
              </a:rPr>
              <a:t>-chia </a:t>
            </a:r>
            <a:r>
              <a:rPr lang="en-US" sz="2800" dirty="0" err="1">
                <a:solidFill>
                  <a:srgbClr val="002060"/>
                </a:solidFill>
                <a:latin typeface="Times New Roman" pitchFamily="18" charset="0"/>
                <a:cs typeface="Times New Roman" pitchFamily="18" charset="0"/>
              </a:rPr>
              <a:t>chủ</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yếu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Phật</a:t>
            </a:r>
            <a:r>
              <a:rPr lang="en-US" sz="2800" dirty="0">
                <a:solidFill>
                  <a:srgbClr val="002060"/>
                </a:solidFill>
                <a:latin typeface="Times New Roman" pitchFamily="18" charset="0"/>
                <a:cs typeface="Times New Roman" pitchFamily="18" charset="0"/>
              </a:rPr>
              <a:t>. Cam-</a:t>
            </a:r>
            <a:r>
              <a:rPr lang="en-US" sz="2800" dirty="0" err="1">
                <a:solidFill>
                  <a:srgbClr val="002060"/>
                </a:solidFill>
                <a:latin typeface="Times New Roman" pitchFamily="18" charset="0"/>
                <a:cs typeface="Times New Roman" pitchFamily="18" charset="0"/>
              </a:rPr>
              <a:t>pu</a:t>
            </a:r>
            <a:r>
              <a:rPr lang="en-US" sz="2800" dirty="0">
                <a:solidFill>
                  <a:srgbClr val="002060"/>
                </a:solidFill>
                <a:latin typeface="Times New Roman" pitchFamily="18" charset="0"/>
                <a:cs typeface="Times New Roman" pitchFamily="18" charset="0"/>
              </a:rPr>
              <a:t>-chia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chùa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đẹp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hấp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dẫn</a:t>
            </a:r>
            <a:r>
              <a:rPr lang="en-US" sz="2800" dirty="0">
                <a:solidFill>
                  <a:srgbClr val="002060"/>
                </a:solidFill>
                <a:latin typeface="Times New Roman" pitchFamily="18" charset="0"/>
                <a:cs typeface="Times New Roman" pitchFamily="18" charset="0"/>
              </a:rPr>
              <a:t>. Cam-</a:t>
            </a:r>
            <a:r>
              <a:rPr lang="en-US" sz="2800" dirty="0" err="1">
                <a:solidFill>
                  <a:srgbClr val="002060"/>
                </a:solidFill>
                <a:latin typeface="Times New Roman" pitchFamily="18" charset="0"/>
                <a:cs typeface="Times New Roman" pitchFamily="18" charset="0"/>
              </a:rPr>
              <a:t>pu</a:t>
            </a:r>
            <a:r>
              <a:rPr lang="en-US" sz="2800" dirty="0">
                <a:solidFill>
                  <a:srgbClr val="002060"/>
                </a:solidFill>
                <a:latin typeface="Times New Roman" pitchFamily="18" charset="0"/>
                <a:cs typeface="Times New Roman" pitchFamily="18" charset="0"/>
              </a:rPr>
              <a:t>-chia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gọi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chùa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tháp</a:t>
            </a:r>
            <a:r>
              <a:rPr lang="en-US" sz="2800" dirty="0">
                <a:solidFill>
                  <a:srgbClr val="002060"/>
                </a:solidFill>
                <a:latin typeface="Times New Roman" pitchFamily="18" charset="0"/>
                <a:cs typeface="Times New Roman" pitchFamily="18" charset="0"/>
              </a:rPr>
              <a:t>.</a:t>
            </a:r>
          </a:p>
        </p:txBody>
      </p:sp>
      <p:pic>
        <p:nvPicPr>
          <p:cNvPr id="47119" name="Picture 15" descr="upload203055172212243361001768878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4876800" cy="548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20" name="Text Box 16"/>
          <p:cNvSpPr txBox="1">
            <a:spLocks noChangeArrowheads="1"/>
          </p:cNvSpPr>
          <p:nvPr/>
        </p:nvSpPr>
        <p:spPr bwMode="auto">
          <a:xfrm>
            <a:off x="-60684" y="6308725"/>
            <a:ext cx="50721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err="1">
                <a:solidFill>
                  <a:srgbClr val="FF0000"/>
                </a:solidFill>
                <a:latin typeface="Times New Roman" pitchFamily="18" charset="0"/>
                <a:cs typeface="Times New Roman" pitchFamily="18" charset="0"/>
              </a:rPr>
              <a:t>Đền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Ăng</a:t>
            </a:r>
            <a:r>
              <a:rPr lang="en-US" sz="2800" b="1" dirty="0">
                <a:solidFill>
                  <a:srgbClr val="FF0000"/>
                </a:solidFill>
                <a:latin typeface="Times New Roman" pitchFamily="18" charset="0"/>
                <a:cs typeface="Times New Roman" pitchFamily="18" charset="0"/>
              </a:rPr>
              <a:t>-co </a:t>
            </a:r>
            <a:r>
              <a:rPr lang="en-US" sz="2800" b="1" dirty="0" err="1">
                <a:solidFill>
                  <a:srgbClr val="FF0000"/>
                </a:solidFill>
                <a:latin typeface="Times New Roman" pitchFamily="18" charset="0"/>
                <a:cs typeface="Times New Roman" pitchFamily="18" charset="0"/>
              </a:rPr>
              <a:t>Vát</a:t>
            </a:r>
            <a:r>
              <a:rPr lang="en-US" sz="2800" b="1" dirty="0">
                <a:solidFill>
                  <a:srgbClr val="FF0000"/>
                </a:solidFill>
                <a:latin typeface="Times New Roman" pitchFamily="18" charset="0"/>
                <a:cs typeface="Times New Roman" pitchFamily="18" charset="0"/>
              </a:rPr>
              <a:t> ( Cam-</a:t>
            </a:r>
            <a:r>
              <a:rPr lang="en-US" sz="2800" b="1" dirty="0" err="1">
                <a:solidFill>
                  <a:srgbClr val="FF0000"/>
                </a:solidFill>
                <a:latin typeface="Times New Roman" pitchFamily="18" charset="0"/>
                <a:cs typeface="Times New Roman" pitchFamily="18" charset="0"/>
              </a:rPr>
              <a:t>pu</a:t>
            </a:r>
            <a:r>
              <a:rPr lang="en-US" sz="2800" b="1" dirty="0">
                <a:solidFill>
                  <a:srgbClr val="FF0000"/>
                </a:solidFill>
                <a:latin typeface="Times New Roman" pitchFamily="18" charset="0"/>
                <a:cs typeface="Times New Roman" pitchFamily="18" charset="0"/>
              </a:rPr>
              <a:t>-chia)</a:t>
            </a:r>
          </a:p>
        </p:txBody>
      </p:sp>
    </p:spTree>
    <p:extLst>
      <p:ext uri="{BB962C8B-B14F-4D97-AF65-F5344CB8AC3E}">
        <p14:creationId xmlns:p14="http://schemas.microsoft.com/office/powerpoint/2010/main" val="764357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7113"/>
                                        </p:tgtEl>
                                        <p:attrNameLst>
                                          <p:attrName>style.visibility</p:attrName>
                                        </p:attrNameLst>
                                      </p:cBhvr>
                                      <p:to>
                                        <p:strVal val="visible"/>
                                      </p:to>
                                    </p:set>
                                    <p:anim to="" calcmode="lin" valueType="num">
                                      <p:cBhvr>
                                        <p:cTn id="7" dur="1" fill="hold"/>
                                        <p:tgtEl>
                                          <p:spTgt spid="47113"/>
                                        </p:tgtEl>
                                        <p:attrNameLst>
                                          <p:attrName/>
                                        </p:attrNameLst>
                                      </p:cBhvr>
                                    </p:anim>
                                  </p:childTnLst>
                                </p:cTn>
                              </p:par>
                              <p:par>
                                <p:cTn id="8" presetID="6" presetClass="entr" presetSubtype="16" fill="hold" grpId="0" nodeType="withEffect">
                                  <p:stCondLst>
                                    <p:cond delay="0"/>
                                  </p:stCondLst>
                                  <p:childTnLst>
                                    <p:set>
                                      <p:cBhvr>
                                        <p:cTn id="9" dur="1" fill="hold">
                                          <p:stCondLst>
                                            <p:cond delay="0"/>
                                          </p:stCondLst>
                                        </p:cTn>
                                        <p:tgtEl>
                                          <p:spTgt spid="47120"/>
                                        </p:tgtEl>
                                        <p:attrNameLst>
                                          <p:attrName>style.visibility</p:attrName>
                                        </p:attrNameLst>
                                      </p:cBhvr>
                                      <p:to>
                                        <p:strVal val="visible"/>
                                      </p:to>
                                    </p:set>
                                    <p:animEffect transition="in" filter="circle(in)">
                                      <p:cBhvr>
                                        <p:cTn id="10" dur="2000"/>
                                        <p:tgtEl>
                                          <p:spTgt spid="47120"/>
                                        </p:tgtEl>
                                      </p:cBhvr>
                                    </p:animEffect>
                                  </p:childTnLst>
                                </p:cTn>
                              </p:par>
                              <p:par>
                                <p:cTn id="11" presetID="6" presetClass="entr" presetSubtype="16" fill="hold" nodeType="withEffect">
                                  <p:stCondLst>
                                    <p:cond delay="0"/>
                                  </p:stCondLst>
                                  <p:childTnLst>
                                    <p:set>
                                      <p:cBhvr>
                                        <p:cTn id="12" dur="1" fill="hold">
                                          <p:stCondLst>
                                            <p:cond delay="0"/>
                                          </p:stCondLst>
                                        </p:cTn>
                                        <p:tgtEl>
                                          <p:spTgt spid="47119"/>
                                        </p:tgtEl>
                                        <p:attrNameLst>
                                          <p:attrName>style.visibility</p:attrName>
                                        </p:attrNameLst>
                                      </p:cBhvr>
                                      <p:to>
                                        <p:strVal val="visible"/>
                                      </p:to>
                                    </p:set>
                                    <p:animEffect transition="in" filter="circle(in)">
                                      <p:cBhvr>
                                        <p:cTn id="13" dur="2000"/>
                                        <p:tgtEl>
                                          <p:spTgt spid="47119"/>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47117"/>
                                        </p:tgtEl>
                                        <p:attrNameLst>
                                          <p:attrName>style.visibility</p:attrName>
                                        </p:attrNameLst>
                                      </p:cBhvr>
                                      <p:to>
                                        <p:strVal val="visible"/>
                                      </p:to>
                                    </p:set>
                                    <p:anim calcmode="lin" valueType="num">
                                      <p:cBhvr>
                                        <p:cTn id="16" dur="500" fill="hold"/>
                                        <p:tgtEl>
                                          <p:spTgt spid="4711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117"/>
                                        </p:tgtEl>
                                        <p:attrNameLst>
                                          <p:attrName>ppt_y</p:attrName>
                                        </p:attrNameLst>
                                      </p:cBhvr>
                                      <p:tavLst>
                                        <p:tav tm="0">
                                          <p:val>
                                            <p:strVal val="#ppt_y"/>
                                          </p:val>
                                        </p:tav>
                                        <p:tav tm="100000">
                                          <p:val>
                                            <p:strVal val="#ppt_y"/>
                                          </p:val>
                                        </p:tav>
                                      </p:tavLst>
                                    </p:anim>
                                    <p:anim calcmode="lin" valueType="num">
                                      <p:cBhvr>
                                        <p:cTn id="18" dur="500" fill="hold"/>
                                        <p:tgtEl>
                                          <p:spTgt spid="4711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11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71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7118"/>
                                        </p:tgtEl>
                                        <p:attrNameLst>
                                          <p:attrName>style.visibility</p:attrName>
                                        </p:attrNameLst>
                                      </p:cBhvr>
                                      <p:to>
                                        <p:strVal val="visible"/>
                                      </p:to>
                                    </p:set>
                                    <p:animEffect transition="in" filter="blinds(horizontal)">
                                      <p:cBhvr>
                                        <p:cTn id="25" dur="5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47117" grpId="0"/>
      <p:bldP spid="47118" grpId="0"/>
      <p:bldP spid="471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948738" cy="639763"/>
          </a:xfrm>
          <a:ln>
            <a:miter lim="800000"/>
            <a:headEnd/>
            <a:tailEnd/>
          </a:ln>
        </p:spPr>
        <p:txBody>
          <a:bodyPr>
            <a:normAutofit fontScale="90000"/>
          </a:bodyPr>
          <a:lstStyle/>
          <a:p>
            <a:pPr algn="l" eaLnBrk="1" fontAlgn="auto" hangingPunct="1">
              <a:spcAft>
                <a:spcPts val="0"/>
              </a:spcAft>
              <a:defRPr/>
            </a:pP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Một</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số</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điểm</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đến</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nổi</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tiếng</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 ở Cam-</a:t>
            </a:r>
            <a:r>
              <a:rPr lang="en-US" sz="3200" b="1" kern="1200" cap="all" dirty="0" err="1"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pu</a:t>
            </a:r>
            <a:r>
              <a:rPr lang="en-US" sz="3200" b="1" kern="1200" cap="all" dirty="0" smtClean="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rPr>
              <a:t>-chia</a:t>
            </a:r>
            <a:endParaRPr lang="en-US" sz="3200" b="1" kern="1200" cap="all" dirty="0">
              <a:ln w="10541" cmpd="sng">
                <a:solidFill>
                  <a:srgbClr val="7D7D7D">
                    <a:tint val="100000"/>
                    <a:shade val="100000"/>
                    <a:satMod val="110000"/>
                  </a:srgbClr>
                </a:solidFill>
                <a:prstDash val="solid"/>
              </a:ln>
              <a:solidFill>
                <a:srgbClr val="CC0099"/>
              </a:solidFill>
              <a:effectLst>
                <a:reflection blurRad="12700" stA="48000" endA="300" endPos="55000" dir="5400000" sy="-90000" algn="bl" rotWithShape="0"/>
              </a:effectLst>
              <a:latin typeface="Times New Roman" pitchFamily="18" charset="0"/>
              <a:cs typeface="Times New Roman" pitchFamily="18" charset="0"/>
            </a:endParaRPr>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681038"/>
            <a:ext cx="424815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524000" y="3278188"/>
            <a:ext cx="2192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a:solidFill>
                  <a:prstClr val="black"/>
                </a:solidFill>
                <a:latin typeface="Times New Roman" pitchFamily="18" charset="0"/>
                <a:cs typeface="Times New Roman" pitchFamily="18" charset="0"/>
              </a:rPr>
              <a:t>Đền Xiêm Riệp </a:t>
            </a:r>
          </a:p>
        </p:txBody>
      </p:sp>
      <p:pic>
        <p:nvPicPr>
          <p:cNvPr id="819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81038"/>
            <a:ext cx="4224338"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7"/>
          <p:cNvSpPr txBox="1">
            <a:spLocks noChangeArrowheads="1"/>
          </p:cNvSpPr>
          <p:nvPr/>
        </p:nvSpPr>
        <p:spPr bwMode="auto">
          <a:xfrm>
            <a:off x="5273675" y="3278188"/>
            <a:ext cx="318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dirty="0" err="1">
                <a:solidFill>
                  <a:prstClr val="black"/>
                </a:solidFill>
                <a:latin typeface="Times New Roman" pitchFamily="18" charset="0"/>
                <a:cs typeface="Times New Roman" pitchFamily="18" charset="0"/>
              </a:rPr>
              <a:t>Sihanoukville</a:t>
            </a:r>
            <a:r>
              <a:rPr lang="en-US" sz="2400" dirty="0">
                <a:solidFill>
                  <a:prstClr val="black"/>
                </a:solidFill>
                <a:latin typeface="Times New Roman" pitchFamily="18" charset="0"/>
                <a:cs typeface="Times New Roman" pitchFamily="18" charset="0"/>
              </a:rPr>
              <a:t> – </a:t>
            </a:r>
            <a:r>
              <a:rPr lang="en-US" sz="2400" dirty="0" err="1">
                <a:solidFill>
                  <a:prstClr val="black"/>
                </a:solidFill>
                <a:latin typeface="Times New Roman" pitchFamily="18" charset="0"/>
                <a:cs typeface="Times New Roman" pitchFamily="18" charset="0"/>
              </a:rPr>
              <a:t>bãi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biển</a:t>
            </a:r>
            <a:endParaRPr lang="en-US" sz="2400" dirty="0">
              <a:solidFill>
                <a:prstClr val="black"/>
              </a:solidFill>
              <a:latin typeface="Times New Roman" pitchFamily="18" charset="0"/>
              <a:cs typeface="Times New Roman" pitchFamily="18" charset="0"/>
            </a:endParaRPr>
          </a:p>
        </p:txBody>
      </p:sp>
      <p:pic>
        <p:nvPicPr>
          <p:cNvPr id="820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063" y="3810000"/>
            <a:ext cx="86010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9"/>
          <p:cNvSpPr txBox="1">
            <a:spLocks noChangeArrowheads="1"/>
          </p:cNvSpPr>
          <p:nvPr/>
        </p:nvSpPr>
        <p:spPr bwMode="auto">
          <a:xfrm>
            <a:off x="3744913" y="6288088"/>
            <a:ext cx="1628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400">
                <a:solidFill>
                  <a:prstClr val="black"/>
                </a:solidFill>
                <a:latin typeface="Times New Roman" pitchFamily="18" charset="0"/>
                <a:cs typeface="Times New Roman" pitchFamily="18" charset="0"/>
              </a:rPr>
              <a:t>Naga world</a:t>
            </a:r>
          </a:p>
        </p:txBody>
      </p:sp>
    </p:spTree>
    <p:extLst>
      <p:ext uri="{BB962C8B-B14F-4D97-AF65-F5344CB8AC3E}">
        <p14:creationId xmlns:p14="http://schemas.microsoft.com/office/powerpoint/2010/main" val="354326615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ambodia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5257800" cy="609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1260475" y="3392488"/>
            <a:ext cx="314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1800">
                <a:solidFill>
                  <a:srgbClr val="FF0000"/>
                </a:solidFill>
                <a:latin typeface="Times New Roman" pitchFamily="18" charset="0"/>
                <a:cs typeface="Times New Roman" pitchFamily="18" charset="0"/>
              </a:rPr>
              <a:t>Phn</a:t>
            </a:r>
            <a:r>
              <a:rPr lang="en-US" sz="1600">
                <a:solidFill>
                  <a:srgbClr val="FF0000"/>
                </a:solidFill>
                <a:latin typeface="Times New Roman" pitchFamily="18" charset="0"/>
                <a:cs typeface="Times New Roman" pitchFamily="18" charset="0"/>
              </a:rPr>
              <a:t>ôm Pênh</a:t>
            </a:r>
          </a:p>
        </p:txBody>
      </p:sp>
      <p:sp>
        <p:nvSpPr>
          <p:cNvPr id="50181" name="Text Box 5"/>
          <p:cNvSpPr txBox="1">
            <a:spLocks noChangeArrowheads="1"/>
          </p:cNvSpPr>
          <p:nvPr/>
        </p:nvSpPr>
        <p:spPr bwMode="auto">
          <a:xfrm>
            <a:off x="762000" y="6334780"/>
            <a:ext cx="35734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Cam-</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pu</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-chia</a:t>
            </a:r>
          </a:p>
        </p:txBody>
      </p:sp>
      <p:sp>
        <p:nvSpPr>
          <p:cNvPr id="50182" name="Rectangle 6"/>
          <p:cNvSpPr>
            <a:spLocks noChangeArrowheads="1"/>
          </p:cNvSpPr>
          <p:nvPr/>
        </p:nvSpPr>
        <p:spPr bwMode="auto">
          <a:xfrm rot="10816359" flipV="1">
            <a:off x="3716338" y="4916488"/>
            <a:ext cx="1008062" cy="111125"/>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solidFill>
                  <a:srgbClr val="0000FF"/>
                </a:solidFill>
                <a:latin typeface="Times New Roman" pitchFamily="18" charset="0"/>
                <a:cs typeface="Times New Roman" pitchFamily="18" charset="0"/>
              </a:rPr>
              <a:t>Cam-pu-chia</a:t>
            </a:r>
          </a:p>
        </p:txBody>
      </p:sp>
      <p:sp>
        <p:nvSpPr>
          <p:cNvPr id="50183" name="AutoShape 7"/>
          <p:cNvSpPr>
            <a:spLocks noChangeArrowheads="1"/>
          </p:cNvSpPr>
          <p:nvPr/>
        </p:nvSpPr>
        <p:spPr bwMode="auto">
          <a:xfrm>
            <a:off x="2143125" y="3708400"/>
            <a:ext cx="219075" cy="177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50188" name="Rectangle 12"/>
          <p:cNvSpPr>
            <a:spLocks noChangeArrowheads="1"/>
          </p:cNvSpPr>
          <p:nvPr/>
        </p:nvSpPr>
        <p:spPr bwMode="auto">
          <a:xfrm>
            <a:off x="1981200" y="2517775"/>
            <a:ext cx="189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Cam-</a:t>
            </a:r>
            <a:r>
              <a:rPr lang="en-US" sz="2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pu</a:t>
            </a:r>
            <a:r>
              <a:rPr lang="en-US" sz="2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-chia</a:t>
            </a:r>
          </a:p>
        </p:txBody>
      </p:sp>
      <p:sp>
        <p:nvSpPr>
          <p:cNvPr id="50189" name="Text Box 13"/>
          <p:cNvSpPr txBox="1">
            <a:spLocks noChangeArrowheads="1"/>
          </p:cNvSpPr>
          <p:nvPr/>
        </p:nvSpPr>
        <p:spPr bwMode="auto">
          <a:xfrm>
            <a:off x="5472192" y="1828800"/>
            <a:ext cx="35988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r>
              <a:rPr lang="en-US" sz="2800" b="1" dirty="0" err="1">
                <a:solidFill>
                  <a:srgbClr val="002060"/>
                </a:solidFill>
                <a:latin typeface="Times New Roman" pitchFamily="18" charset="0"/>
                <a:cs typeface="Times New Roman" pitchFamily="18" charset="0"/>
              </a:rPr>
              <a:t>nằm</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Nam Á,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Việt</a:t>
            </a:r>
            <a:r>
              <a:rPr lang="en-US" sz="2800" b="1" dirty="0">
                <a:solidFill>
                  <a:srgbClr val="002060"/>
                </a:solidFill>
                <a:latin typeface="Times New Roman" pitchFamily="18" charset="0"/>
                <a:cs typeface="Times New Roman" pitchFamily="18" charset="0"/>
              </a:rPr>
              <a:t> Nam. </a:t>
            </a:r>
          </a:p>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Kinh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tế</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r>
              <a:rPr lang="en-US" sz="2800" b="1" dirty="0" err="1">
                <a:solidFill>
                  <a:srgbClr val="002060"/>
                </a:solidFill>
                <a:latin typeface="Times New Roman" pitchFamily="18" charset="0"/>
                <a:cs typeface="Times New Roman" pitchFamily="18" charset="0"/>
              </a:rPr>
              <a:t>đang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trọng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phát</a:t>
            </a:r>
            <a:r>
              <a:rPr lang="en-US" sz="2800" b="1" dirty="0">
                <a:solidFill>
                  <a:srgbClr val="002060"/>
                </a:solidFill>
                <a:latin typeface="Times New Roman" pitchFamily="18" charset="0"/>
                <a:cs typeface="Times New Roman" pitchFamily="18" charset="0"/>
              </a:rPr>
              <a:t> </a:t>
            </a:r>
          </a:p>
          <a:p>
            <a:pPr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triển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chế</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biến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sản</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805089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89"/>
                                        </p:tgtEl>
                                        <p:attrNameLst>
                                          <p:attrName>style.visibility</p:attrName>
                                        </p:attrNameLst>
                                      </p:cBhvr>
                                      <p:to>
                                        <p:strVal val="visible"/>
                                      </p:to>
                                    </p:set>
                                    <p:animEffect transition="in" filter="diamond(in)">
                                      <p:cBhvr>
                                        <p:cTn id="7" dur="2000"/>
                                        <p:tgtEl>
                                          <p:spTgt spid="50189"/>
                                        </p:tgtEl>
                                      </p:cBhvr>
                                    </p:animEffect>
                                  </p:childTnLst>
                                </p:cTn>
                              </p:par>
                            </p:childTnLst>
                          </p:cTn>
                        </p:par>
                        <p:par>
                          <p:cTn id="8" fill="hold" nodeType="afterGroup">
                            <p:stCondLst>
                              <p:cond delay="2000"/>
                            </p:stCondLst>
                            <p:childTnLst>
                              <p:par>
                                <p:cTn id="9" presetID="20" presetClass="entr" presetSubtype="0" fill="hold" grpId="0" nodeType="afterEffect">
                                  <p:stCondLst>
                                    <p:cond delay="1000"/>
                                  </p:stCondLst>
                                  <p:childTnLst>
                                    <p:set>
                                      <p:cBhvr>
                                        <p:cTn id="10" dur="1" fill="hold">
                                          <p:stCondLst>
                                            <p:cond delay="0"/>
                                          </p:stCondLst>
                                        </p:cTn>
                                        <p:tgtEl>
                                          <p:spTgt spid="50188"/>
                                        </p:tgtEl>
                                        <p:attrNameLst>
                                          <p:attrName>style.visibility</p:attrName>
                                        </p:attrNameLst>
                                      </p:cBhvr>
                                      <p:to>
                                        <p:strVal val="visible"/>
                                      </p:to>
                                    </p:set>
                                    <p:animEffect transition="in" filter="wedge">
                                      <p:cBhvr>
                                        <p:cTn id="11" dur="2000"/>
                                        <p:tgtEl>
                                          <p:spTgt spid="50188"/>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50182"/>
                                        </p:tgtEl>
                                        <p:attrNameLst>
                                          <p:attrName>style.visibility</p:attrName>
                                        </p:attrNameLst>
                                      </p:cBhvr>
                                      <p:to>
                                        <p:strVal val="visible"/>
                                      </p:to>
                                    </p:set>
                                    <p:animEffect transition="in" filter="wedge">
                                      <p:cBhvr>
                                        <p:cTn id="14" dur="2000"/>
                                        <p:tgtEl>
                                          <p:spTgt spid="50182"/>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wedge">
                                      <p:cBhvr>
                                        <p:cTn id="17" dur="2000"/>
                                        <p:tgtEl>
                                          <p:spTgt spid="50181"/>
                                        </p:tgtEl>
                                      </p:cBhvr>
                                    </p:animEffect>
                                  </p:childTnLst>
                                </p:cTn>
                              </p:par>
                              <p:par>
                                <p:cTn id="18" presetID="20" presetClass="entr" presetSubtype="0" fill="hold" nodeType="withEffect">
                                  <p:stCondLst>
                                    <p:cond delay="0"/>
                                  </p:stCondLst>
                                  <p:childTnLst>
                                    <p:set>
                                      <p:cBhvr>
                                        <p:cTn id="19" dur="1" fill="hold">
                                          <p:stCondLst>
                                            <p:cond delay="0"/>
                                          </p:stCondLst>
                                        </p:cTn>
                                        <p:tgtEl>
                                          <p:spTgt spid="50178"/>
                                        </p:tgtEl>
                                        <p:attrNameLst>
                                          <p:attrName>style.visibility</p:attrName>
                                        </p:attrNameLst>
                                      </p:cBhvr>
                                      <p:to>
                                        <p:strVal val="visible"/>
                                      </p:to>
                                    </p:set>
                                    <p:animEffect transition="in" filter="wedge">
                                      <p:cBhvr>
                                        <p:cTn id="20" dur="2000"/>
                                        <p:tgtEl>
                                          <p:spTgt spid="50178"/>
                                        </p:tgtEl>
                                      </p:cBhvr>
                                    </p:animEffect>
                                  </p:childTnLst>
                                </p:cTn>
                              </p:par>
                              <p:par>
                                <p:cTn id="21" presetID="20" presetClass="entr" presetSubtype="0" fill="hold" nodeType="withEffect">
                                  <p:stCondLst>
                                    <p:cond delay="0"/>
                                  </p:stCondLst>
                                  <p:childTnLst>
                                    <p:set>
                                      <p:cBhvr>
                                        <p:cTn id="22" dur="1" fill="hold">
                                          <p:stCondLst>
                                            <p:cond delay="0"/>
                                          </p:stCondLst>
                                        </p:cTn>
                                        <p:tgtEl>
                                          <p:spTgt spid="50183"/>
                                        </p:tgtEl>
                                        <p:attrNameLst>
                                          <p:attrName>style.visibility</p:attrName>
                                        </p:attrNameLst>
                                      </p:cBhvr>
                                      <p:to>
                                        <p:strVal val="visible"/>
                                      </p:to>
                                    </p:set>
                                    <p:animEffect transition="in" filter="wedge">
                                      <p:cBhvr>
                                        <p:cTn id="23" dur="2000"/>
                                        <p:tgtEl>
                                          <p:spTgt spid="50183"/>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50180"/>
                                        </p:tgtEl>
                                        <p:attrNameLst>
                                          <p:attrName>style.visibility</p:attrName>
                                        </p:attrNameLst>
                                      </p:cBhvr>
                                      <p:to>
                                        <p:strVal val="visible"/>
                                      </p:to>
                                    </p:set>
                                    <p:animEffect transition="in" filter="wedge">
                                      <p:cBhvr>
                                        <p:cTn id="26" dur="20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82" grpId="0" animBg="1"/>
      <p:bldP spid="50188" grpId="0"/>
      <p:bldP spid="501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1371600"/>
            <a:ext cx="2438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endParaRPr lang="en-US" sz="3200" b="1" dirty="0">
              <a:solidFill>
                <a:prstClr val="black"/>
              </a:solidFill>
              <a:latin typeface="Times New Roman" pitchFamily="18" charset="0"/>
              <a:cs typeface="Arial" charset="0"/>
            </a:endParaRPr>
          </a:p>
          <a:p>
            <a:pPr fontAlgn="base">
              <a:spcBef>
                <a:spcPct val="0"/>
              </a:spcBef>
              <a:spcAft>
                <a:spcPct val="0"/>
              </a:spcAft>
            </a:pPr>
            <a:r>
              <a:rPr lang="en-US" sz="2800" b="1" dirty="0" err="1">
                <a:solidFill>
                  <a:prstClr val="black"/>
                </a:solidFill>
                <a:latin typeface="Times New Roman" pitchFamily="18" charset="0"/>
                <a:cs typeface="Arial" charset="0"/>
              </a:rPr>
              <a:t>Quan</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sát</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hình</a:t>
            </a:r>
            <a:r>
              <a:rPr lang="en-US" sz="2800" b="1" dirty="0">
                <a:solidFill>
                  <a:prstClr val="black"/>
                </a:solidFill>
                <a:latin typeface="Times New Roman" pitchFamily="18" charset="0"/>
                <a:cs typeface="Arial" charset="0"/>
              </a:rPr>
              <a:t> 5 </a:t>
            </a:r>
            <a:r>
              <a:rPr lang="en-US" sz="2800" b="1" dirty="0" err="1">
                <a:solidFill>
                  <a:prstClr val="black"/>
                </a:solidFill>
                <a:latin typeface="Times New Roman" pitchFamily="18" charset="0"/>
                <a:cs typeface="Arial" charset="0"/>
              </a:rPr>
              <a:t>trang</a:t>
            </a:r>
            <a:r>
              <a:rPr lang="en-US" sz="2800" b="1" dirty="0">
                <a:solidFill>
                  <a:prstClr val="black"/>
                </a:solidFill>
                <a:latin typeface="Times New Roman" pitchFamily="18" charset="0"/>
                <a:cs typeface="Arial" charset="0"/>
              </a:rPr>
              <a:t> 106 </a:t>
            </a:r>
            <a:r>
              <a:rPr lang="en-US" sz="2800" b="1" dirty="0" err="1">
                <a:solidFill>
                  <a:prstClr val="black"/>
                </a:solidFill>
                <a:latin typeface="Times New Roman" pitchFamily="18" charset="0"/>
                <a:cs typeface="Arial" charset="0"/>
              </a:rPr>
              <a:t>hãy</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nêu</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vị</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trí</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địa</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lí</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của</a:t>
            </a:r>
            <a:r>
              <a:rPr lang="en-US" sz="2800" b="1" dirty="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Lào</a:t>
            </a:r>
            <a:r>
              <a:rPr lang="en-US" sz="2800" b="1" dirty="0" smtClean="0">
                <a:solidFill>
                  <a:prstClr val="black"/>
                </a:solidFill>
                <a:latin typeface="Times New Roman" pitchFamily="18" charset="0"/>
                <a:cs typeface="Arial" charset="0"/>
              </a:rPr>
              <a:t>?</a:t>
            </a:r>
            <a:endParaRPr lang="en-US" sz="2800" b="1" dirty="0">
              <a:solidFill>
                <a:prstClr val="black"/>
              </a:solidFill>
              <a:latin typeface="Times New Roman" pitchFamily="18" charset="0"/>
              <a:cs typeface="Arial" charset="0"/>
            </a:endParaRPr>
          </a:p>
        </p:txBody>
      </p:sp>
      <p:pic>
        <p:nvPicPr>
          <p:cNvPr id="4" name="Picture 8" desc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
            <a:ext cx="656433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990600" y="1295400"/>
            <a:ext cx="754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1 . Lào nằm ở khu vực nào của châu Á? Giáp với những n</a:t>
            </a:r>
            <a:r>
              <a:rPr lang="vi-VN" sz="3200" b="1">
                <a:solidFill>
                  <a:prstClr val="black"/>
                </a:solidFill>
                <a:latin typeface="Times New Roman" pitchFamily="18" charset="0"/>
                <a:cs typeface="Times New Roman" pitchFamily="18" charset="0"/>
              </a:rPr>
              <a:t>ư</a:t>
            </a:r>
            <a:r>
              <a:rPr lang="en-US" sz="3200" b="1">
                <a:solidFill>
                  <a:prstClr val="black"/>
                </a:solidFill>
                <a:latin typeface="Times New Roman" pitchFamily="18" charset="0"/>
                <a:cs typeface="Times New Roman" pitchFamily="18" charset="0"/>
              </a:rPr>
              <a:t>ớc nào? Tên thủ </a:t>
            </a:r>
            <a:r>
              <a:rPr lang="vi-VN" sz="3200" b="1">
                <a:solidFill>
                  <a:prstClr val="black"/>
                </a:solidFill>
                <a:latin typeface="Times New Roman" pitchFamily="18" charset="0"/>
                <a:cs typeface="Times New Roman" pitchFamily="18" charset="0"/>
              </a:rPr>
              <a:t>đ</a:t>
            </a:r>
            <a:r>
              <a:rPr lang="en-US" sz="3200" b="1">
                <a:solidFill>
                  <a:prstClr val="black"/>
                </a:solidFill>
                <a:latin typeface="Times New Roman" pitchFamily="18" charset="0"/>
                <a:cs typeface="Times New Roman" pitchFamily="18" charset="0"/>
              </a:rPr>
              <a:t>ô là gì ?</a:t>
            </a:r>
          </a:p>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2. Nêu </a:t>
            </a:r>
            <a:r>
              <a:rPr lang="vi-VN" sz="3200" b="1">
                <a:solidFill>
                  <a:prstClr val="black"/>
                </a:solidFill>
                <a:latin typeface="Times New Roman" pitchFamily="18" charset="0"/>
                <a:cs typeface="Times New Roman" pitchFamily="18" charset="0"/>
              </a:rPr>
              <a:t>đ</a:t>
            </a:r>
            <a:r>
              <a:rPr lang="en-US" sz="3200" b="1">
                <a:solidFill>
                  <a:prstClr val="black"/>
                </a:solidFill>
                <a:latin typeface="Times New Roman" pitchFamily="18" charset="0"/>
                <a:cs typeface="Times New Roman" pitchFamily="18" charset="0"/>
              </a:rPr>
              <a:t>ặc </a:t>
            </a:r>
            <a:r>
              <a:rPr lang="vi-VN" sz="3200" b="1">
                <a:solidFill>
                  <a:prstClr val="black"/>
                </a:solidFill>
                <a:latin typeface="Times New Roman" pitchFamily="18" charset="0"/>
                <a:cs typeface="Times New Roman" pitchFamily="18" charset="0"/>
              </a:rPr>
              <a:t>đ</a:t>
            </a:r>
            <a:r>
              <a:rPr lang="en-US" sz="3200" b="1">
                <a:solidFill>
                  <a:prstClr val="black"/>
                </a:solidFill>
                <a:latin typeface="Times New Roman" pitchFamily="18" charset="0"/>
                <a:cs typeface="Times New Roman" pitchFamily="18" charset="0"/>
              </a:rPr>
              <a:t>iểm c</a:t>
            </a:r>
            <a:r>
              <a:rPr lang="vi-VN" sz="3200" b="1">
                <a:solidFill>
                  <a:prstClr val="black"/>
                </a:solidFill>
                <a:latin typeface="Times New Roman" pitchFamily="18" charset="0"/>
                <a:cs typeface="Times New Roman" pitchFamily="18" charset="0"/>
              </a:rPr>
              <a:t>ơ</a:t>
            </a:r>
            <a:r>
              <a:rPr lang="en-US" sz="3200" b="1">
                <a:solidFill>
                  <a:prstClr val="black"/>
                </a:solidFill>
                <a:latin typeface="Times New Roman" pitchFamily="18" charset="0"/>
                <a:cs typeface="Times New Roman" pitchFamily="18" charset="0"/>
              </a:rPr>
              <a:t> bản về </a:t>
            </a:r>
            <a:r>
              <a:rPr lang="vi-VN" sz="3200" b="1">
                <a:solidFill>
                  <a:prstClr val="black"/>
                </a:solidFill>
                <a:latin typeface="Times New Roman" pitchFamily="18" charset="0"/>
                <a:cs typeface="Times New Roman" pitchFamily="18" charset="0"/>
              </a:rPr>
              <a:t>đ</a:t>
            </a:r>
            <a:r>
              <a:rPr lang="en-US" sz="3200" b="1">
                <a:solidFill>
                  <a:prstClr val="black"/>
                </a:solidFill>
                <a:latin typeface="Times New Roman" pitchFamily="18" charset="0"/>
                <a:cs typeface="Times New Roman" pitchFamily="18" charset="0"/>
              </a:rPr>
              <a:t>ịa hình của Lào ?</a:t>
            </a:r>
          </a:p>
          <a:p>
            <a:pPr eaLnBrk="1" fontAlgn="base" hangingPunct="1">
              <a:spcBef>
                <a:spcPct val="50000"/>
              </a:spcBef>
              <a:spcAft>
                <a:spcPct val="0"/>
              </a:spcAft>
            </a:pPr>
            <a:r>
              <a:rPr lang="en-US" sz="3200" b="1">
                <a:solidFill>
                  <a:prstClr val="black"/>
                </a:solidFill>
                <a:latin typeface="Times New Roman" pitchFamily="18" charset="0"/>
                <a:cs typeface="Times New Roman" pitchFamily="18" charset="0"/>
              </a:rPr>
              <a:t>3. Hoạt </a:t>
            </a:r>
            <a:r>
              <a:rPr lang="vi-VN" sz="3200" b="1">
                <a:solidFill>
                  <a:prstClr val="black"/>
                </a:solidFill>
                <a:latin typeface="Times New Roman" pitchFamily="18" charset="0"/>
                <a:cs typeface="Times New Roman" pitchFamily="18" charset="0"/>
              </a:rPr>
              <a:t>đ</a:t>
            </a:r>
            <a:r>
              <a:rPr lang="en-US" sz="3200" b="1">
                <a:solidFill>
                  <a:prstClr val="black"/>
                </a:solidFill>
                <a:latin typeface="Times New Roman" pitchFamily="18" charset="0"/>
                <a:cs typeface="Times New Roman" pitchFamily="18" charset="0"/>
              </a:rPr>
              <a:t>ộng kinh tế chính của Lào là gì ?</a:t>
            </a:r>
          </a:p>
        </p:txBody>
      </p:sp>
      <p:sp>
        <p:nvSpPr>
          <p:cNvPr id="4104" name="Text Box 8"/>
          <p:cNvSpPr txBox="1">
            <a:spLocks noChangeArrowheads="1"/>
          </p:cNvSpPr>
          <p:nvPr/>
        </p:nvSpPr>
        <p:spPr bwMode="auto">
          <a:xfrm>
            <a:off x="457200" y="5334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Lào</a:t>
            </a:r>
            <a:endParaRPr lang="en-US" sz="36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21242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box(in)">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ox(in)">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466725"/>
            <a:ext cx="495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p:cNvSpPr>
            <a:spLocks noChangeArrowheads="1"/>
          </p:cNvSpPr>
          <p:nvPr/>
        </p:nvSpPr>
        <p:spPr bwMode="auto">
          <a:xfrm>
            <a:off x="990600" y="3306763"/>
            <a:ext cx="1371600" cy="198437"/>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6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Viên</a:t>
            </a:r>
            <a:r>
              <a:rPr lang="en-US" sz="16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1600"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Chăn</a:t>
            </a:r>
            <a:endParaRPr lang="en-US" sz="16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2230" name="Text Box 6"/>
          <p:cNvSpPr txBox="1">
            <a:spLocks noChangeArrowheads="1"/>
          </p:cNvSpPr>
          <p:nvPr/>
        </p:nvSpPr>
        <p:spPr bwMode="auto">
          <a:xfrm>
            <a:off x="1524000" y="1752600"/>
            <a:ext cx="434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3200">
                <a:solidFill>
                  <a:srgbClr val="0000FF"/>
                </a:solidFill>
                <a:latin typeface="Times New Roman" pitchFamily="18" charset="0"/>
                <a:cs typeface="Times New Roman" pitchFamily="18" charset="0"/>
              </a:rPr>
              <a:t>L</a:t>
            </a:r>
          </a:p>
        </p:txBody>
      </p:sp>
      <p:sp>
        <p:nvSpPr>
          <p:cNvPr id="52231" name="Text Box 7"/>
          <p:cNvSpPr txBox="1">
            <a:spLocks noChangeArrowheads="1"/>
          </p:cNvSpPr>
          <p:nvPr/>
        </p:nvSpPr>
        <p:spPr bwMode="auto">
          <a:xfrm>
            <a:off x="2665413" y="3290888"/>
            <a:ext cx="3635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a:solidFill>
                  <a:srgbClr val="0000FF"/>
                </a:solidFill>
                <a:latin typeface="Times New Roman" pitchFamily="18" charset="0"/>
                <a:cs typeface="Times New Roman" pitchFamily="18" charset="0"/>
              </a:rPr>
              <a:t>à</a:t>
            </a:r>
          </a:p>
        </p:txBody>
      </p:sp>
      <p:sp>
        <p:nvSpPr>
          <p:cNvPr id="52232" name="Text Box 8"/>
          <p:cNvSpPr txBox="1">
            <a:spLocks noChangeArrowheads="1"/>
          </p:cNvSpPr>
          <p:nvPr/>
        </p:nvSpPr>
        <p:spPr bwMode="auto">
          <a:xfrm>
            <a:off x="3733800" y="4738688"/>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a:t>
            </a:r>
          </a:p>
        </p:txBody>
      </p:sp>
      <p:sp>
        <p:nvSpPr>
          <p:cNvPr id="52233" name="Text Box 9"/>
          <p:cNvSpPr txBox="1">
            <a:spLocks noChangeArrowheads="1"/>
          </p:cNvSpPr>
          <p:nvPr/>
        </p:nvSpPr>
        <p:spPr bwMode="auto">
          <a:xfrm>
            <a:off x="1084242" y="6380837"/>
            <a:ext cx="3015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nước</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Lào</a:t>
            </a:r>
            <a:endPar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2234" name="AutoShape 10"/>
          <p:cNvSpPr>
            <a:spLocks noChangeArrowheads="1"/>
          </p:cNvSpPr>
          <p:nvPr/>
        </p:nvSpPr>
        <p:spPr bwMode="auto">
          <a:xfrm>
            <a:off x="1685925" y="3556000"/>
            <a:ext cx="219075" cy="177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52235" name="Text Box 11"/>
          <p:cNvSpPr txBox="1">
            <a:spLocks noChangeArrowheads="1"/>
          </p:cNvSpPr>
          <p:nvPr/>
        </p:nvSpPr>
        <p:spPr bwMode="auto">
          <a:xfrm>
            <a:off x="5562600" y="304800"/>
            <a:ext cx="114165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FF0000"/>
                </a:solidFill>
                <a:latin typeface="Times New Roman" pitchFamily="18" charset="0"/>
                <a:cs typeface="Times New Roman" pitchFamily="18" charset="0"/>
              </a:rPr>
              <a:t>2</a:t>
            </a:r>
            <a:r>
              <a:rPr lang="en-US" sz="2800" b="1"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Lào</a:t>
            </a:r>
            <a:endParaRPr lang="en-US" sz="2800" b="1" u="sng" dirty="0">
              <a:solidFill>
                <a:srgbClr val="FF0000"/>
              </a:solidFill>
              <a:latin typeface="Times New Roman" pitchFamily="18" charset="0"/>
              <a:cs typeface="Times New Roman" pitchFamily="18" charset="0"/>
            </a:endParaRPr>
          </a:p>
          <a:p>
            <a:pPr eaLnBrk="0" fontAlgn="base" hangingPunct="0">
              <a:spcBef>
                <a:spcPct val="0"/>
              </a:spcBef>
              <a:spcAft>
                <a:spcPct val="0"/>
              </a:spcAft>
            </a:pPr>
            <a:endParaRPr lang="en-US" sz="2800" b="1" u="sng" dirty="0">
              <a:solidFill>
                <a:srgbClr val="FF0000"/>
              </a:solidFill>
              <a:latin typeface="Times New Roman" pitchFamily="18" charset="0"/>
              <a:cs typeface="Times New Roman" pitchFamily="18" charset="0"/>
            </a:endParaRPr>
          </a:p>
        </p:txBody>
      </p:sp>
      <p:sp>
        <p:nvSpPr>
          <p:cNvPr id="52239" name="Text Box 15"/>
          <p:cNvSpPr txBox="1">
            <a:spLocks noChangeArrowheads="1"/>
          </p:cNvSpPr>
          <p:nvPr/>
        </p:nvSpPr>
        <p:spPr bwMode="auto">
          <a:xfrm>
            <a:off x="5029200" y="1151295"/>
            <a:ext cx="3886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nằm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Dương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Nam Á.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Bắc</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Việt</a:t>
            </a:r>
            <a:r>
              <a:rPr lang="en-US" sz="2800" b="1" dirty="0">
                <a:solidFill>
                  <a:srgbClr val="002060"/>
                </a:solidFill>
                <a:latin typeface="Times New Roman" pitchFamily="18" charset="0"/>
                <a:cs typeface="Times New Roman" pitchFamily="18" charset="0"/>
              </a:rPr>
              <a:t> Nam;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Nam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Cam-</a:t>
            </a:r>
            <a:r>
              <a:rPr lang="en-US" sz="2800" b="1" dirty="0" err="1">
                <a:solidFill>
                  <a:srgbClr val="002060"/>
                </a:solidFill>
                <a:latin typeface="Times New Roman" pitchFamily="18" charset="0"/>
                <a:cs typeface="Times New Roman" pitchFamily="18" charset="0"/>
              </a:rPr>
              <a:t>pu</a:t>
            </a:r>
            <a:r>
              <a:rPr lang="en-US" sz="2800" b="1" dirty="0">
                <a:solidFill>
                  <a:srgbClr val="002060"/>
                </a:solidFill>
                <a:latin typeface="Times New Roman" pitchFamily="18" charset="0"/>
                <a:cs typeface="Times New Roman" pitchFamily="18" charset="0"/>
              </a:rPr>
              <a:t>-chia,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Tây</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Mi</a:t>
            </a:r>
            <a:r>
              <a:rPr lang="en-US" sz="2800" b="1" dirty="0">
                <a:solidFill>
                  <a:srgbClr val="002060"/>
                </a:solidFill>
                <a:latin typeface="Times New Roman" pitchFamily="18" charset="0"/>
                <a:cs typeface="Times New Roman" pitchFamily="18" charset="0"/>
              </a:rPr>
              <a:t>-</a:t>
            </a:r>
          </a:p>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an-ma.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biển</a:t>
            </a:r>
            <a:r>
              <a:rPr lang="en-US" sz="2800" b="1"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956114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circle(in)">
                                      <p:cBhvr>
                                        <p:cTn id="7" dur="2000"/>
                                        <p:tgtEl>
                                          <p:spTgt spid="522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circle(in)">
                                      <p:cBhvr>
                                        <p:cTn id="10" dur="2000"/>
                                        <p:tgtEl>
                                          <p:spTgt spid="5222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circle(in)">
                                      <p:cBhvr>
                                        <p:cTn id="13" dur="2000"/>
                                        <p:tgtEl>
                                          <p:spTgt spid="522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2231"/>
                                        </p:tgtEl>
                                        <p:attrNameLst>
                                          <p:attrName>style.visibility</p:attrName>
                                        </p:attrNameLst>
                                      </p:cBhvr>
                                      <p:to>
                                        <p:strVal val="visible"/>
                                      </p:to>
                                    </p:set>
                                    <p:animEffect transition="in" filter="circle(in)">
                                      <p:cBhvr>
                                        <p:cTn id="16" dur="2000"/>
                                        <p:tgtEl>
                                          <p:spTgt spid="5223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2232"/>
                                        </p:tgtEl>
                                        <p:attrNameLst>
                                          <p:attrName>style.visibility</p:attrName>
                                        </p:attrNameLst>
                                      </p:cBhvr>
                                      <p:to>
                                        <p:strVal val="visible"/>
                                      </p:to>
                                    </p:set>
                                    <p:animEffect transition="in" filter="circle(in)">
                                      <p:cBhvr>
                                        <p:cTn id="19" dur="2000"/>
                                        <p:tgtEl>
                                          <p:spTgt spid="5223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2233"/>
                                        </p:tgtEl>
                                        <p:attrNameLst>
                                          <p:attrName>style.visibility</p:attrName>
                                        </p:attrNameLst>
                                      </p:cBhvr>
                                      <p:to>
                                        <p:strVal val="visible"/>
                                      </p:to>
                                    </p:set>
                                    <p:animEffect transition="in" filter="circle(in)">
                                      <p:cBhvr>
                                        <p:cTn id="22" dur="2000"/>
                                        <p:tgtEl>
                                          <p:spTgt spid="52233"/>
                                        </p:tgtEl>
                                      </p:cBhvr>
                                    </p:animEffect>
                                  </p:childTnLst>
                                </p:cTn>
                              </p:par>
                              <p:par>
                                <p:cTn id="23" presetID="20" presetClass="entr" presetSubtype="0" fill="hold" nodeType="withEffect">
                                  <p:stCondLst>
                                    <p:cond delay="0"/>
                                  </p:stCondLst>
                                  <p:childTnLst>
                                    <p:set>
                                      <p:cBhvr>
                                        <p:cTn id="24" dur="1" fill="hold">
                                          <p:stCondLst>
                                            <p:cond delay="0"/>
                                          </p:stCondLst>
                                        </p:cTn>
                                        <p:tgtEl>
                                          <p:spTgt spid="52234"/>
                                        </p:tgtEl>
                                        <p:attrNameLst>
                                          <p:attrName>style.visibility</p:attrName>
                                        </p:attrNameLst>
                                      </p:cBhvr>
                                      <p:to>
                                        <p:strVal val="visible"/>
                                      </p:to>
                                    </p:set>
                                    <p:animEffect transition="in" filter="wedge">
                                      <p:cBhvr>
                                        <p:cTn id="25" dur="2000"/>
                                        <p:tgtEl>
                                          <p:spTgt spid="5223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2235"/>
                                        </p:tgtEl>
                                        <p:attrNameLst>
                                          <p:attrName>style.visibility</p:attrName>
                                        </p:attrNameLst>
                                      </p:cBhvr>
                                      <p:to>
                                        <p:strVal val="visible"/>
                                      </p:to>
                                    </p:set>
                                    <p:animEffect transition="in" filter="wheel(4)">
                                      <p:cBhvr>
                                        <p:cTn id="28" dur="2000"/>
                                        <p:tgtEl>
                                          <p:spTgt spid="522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2239"/>
                                        </p:tgtEl>
                                        <p:attrNameLst>
                                          <p:attrName>style.visibility</p:attrName>
                                        </p:attrNameLst>
                                      </p:cBhvr>
                                      <p:to>
                                        <p:strVal val="visible"/>
                                      </p:to>
                                    </p:set>
                                    <p:anim calcmode="lin" valueType="num">
                                      <p:cBhvr>
                                        <p:cTn id="33" dur="1000" fill="hold"/>
                                        <p:tgtEl>
                                          <p:spTgt spid="52239"/>
                                        </p:tgtEl>
                                        <p:attrNameLst>
                                          <p:attrName>ppt_x</p:attrName>
                                        </p:attrNameLst>
                                      </p:cBhvr>
                                      <p:tavLst>
                                        <p:tav tm="0">
                                          <p:val>
                                            <p:strVal val="#ppt_x-.2"/>
                                          </p:val>
                                        </p:tav>
                                        <p:tav tm="100000">
                                          <p:val>
                                            <p:strVal val="#ppt_x"/>
                                          </p:val>
                                        </p:tav>
                                      </p:tavLst>
                                    </p:anim>
                                    <p:anim calcmode="lin" valueType="num">
                                      <p:cBhvr>
                                        <p:cTn id="34" dur="1000" fill="hold"/>
                                        <p:tgtEl>
                                          <p:spTgt spid="5223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2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p:bldP spid="52231" grpId="0"/>
      <p:bldP spid="52232" grpId="0"/>
      <p:bldP spid="52233" grpId="0"/>
      <p:bldP spid="52235" grpId="0"/>
      <p:bldP spid="522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34413" y="561603"/>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u="sng" dirty="0" err="1">
                <a:solidFill>
                  <a:prstClr val="black"/>
                </a:solidFill>
                <a:latin typeface="Times New Roman" pitchFamily="18" charset="0"/>
                <a:cs typeface="Arial" charset="0"/>
              </a:rPr>
              <a:t>Bài</a:t>
            </a:r>
            <a:r>
              <a:rPr lang="en-US" sz="3200" b="1" u="sng" dirty="0">
                <a:solidFill>
                  <a:prstClr val="black"/>
                </a:solidFill>
                <a:latin typeface="Times New Roman" pitchFamily="18" charset="0"/>
                <a:cs typeface="Arial" charset="0"/>
              </a:rPr>
              <a:t> </a:t>
            </a:r>
            <a:r>
              <a:rPr lang="en-US" sz="3200" b="1" u="sng" dirty="0" err="1">
                <a:solidFill>
                  <a:prstClr val="black"/>
                </a:solidFill>
                <a:latin typeface="Times New Roman" pitchFamily="18" charset="0"/>
                <a:cs typeface="Arial" charset="0"/>
              </a:rPr>
              <a:t>cũ</a:t>
            </a:r>
            <a:r>
              <a:rPr lang="en-US" sz="3200" b="1" u="sng" dirty="0">
                <a:solidFill>
                  <a:prstClr val="black"/>
                </a:solidFill>
                <a:latin typeface="Times New Roman" pitchFamily="18" charset="0"/>
                <a:cs typeface="Arial" charset="0"/>
              </a:rPr>
              <a:t> :</a:t>
            </a:r>
            <a:r>
              <a:rPr lang="en-US" sz="3200" b="1" dirty="0">
                <a:solidFill>
                  <a:prstClr val="black"/>
                </a:solidFill>
                <a:latin typeface="Times New Roman" pitchFamily="18" charset="0"/>
                <a:cs typeface="Arial" charset="0"/>
              </a:rPr>
              <a:t> </a:t>
            </a:r>
          </a:p>
          <a:p>
            <a:pPr fontAlgn="base">
              <a:spcBef>
                <a:spcPct val="0"/>
              </a:spcBef>
              <a:spcAft>
                <a:spcPct val="0"/>
              </a:spcAft>
            </a:pPr>
            <a:endParaRPr lang="en-US" sz="3200" b="1" dirty="0">
              <a:solidFill>
                <a:prstClr val="black"/>
              </a:solidFill>
              <a:latin typeface="Times New Roman" pitchFamily="18" charset="0"/>
              <a:cs typeface="Arial" charset="0"/>
            </a:endParaRPr>
          </a:p>
          <a:p>
            <a:pPr fontAlgn="base">
              <a:spcBef>
                <a:spcPct val="0"/>
              </a:spcBef>
              <a:spcAft>
                <a:spcPct val="0"/>
              </a:spcAft>
            </a:pP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Câu</a:t>
            </a:r>
            <a:r>
              <a:rPr lang="en-US" sz="3200" b="1" dirty="0">
                <a:solidFill>
                  <a:prstClr val="black"/>
                </a:solidFill>
                <a:latin typeface="Times New Roman" pitchFamily="18" charset="0"/>
                <a:cs typeface="Arial" charset="0"/>
              </a:rPr>
              <a:t> 1 :  </a:t>
            </a:r>
            <a:r>
              <a:rPr lang="en-US" sz="3200" b="1" dirty="0" err="1" smtClean="0">
                <a:solidFill>
                  <a:prstClr val="black"/>
                </a:solidFill>
                <a:latin typeface="Times New Roman" pitchFamily="18" charset="0"/>
                <a:cs typeface="Arial" charset="0"/>
              </a:rPr>
              <a:t>Quan</a:t>
            </a:r>
            <a:r>
              <a:rPr lang="en-US" sz="3200" b="1" dirty="0" smtClean="0">
                <a:solidFill>
                  <a:prstClr val="black"/>
                </a:solidFill>
                <a:latin typeface="Times New Roman" pitchFamily="18" charset="0"/>
                <a:cs typeface="Arial" charset="0"/>
              </a:rPr>
              <a:t> </a:t>
            </a:r>
            <a:r>
              <a:rPr lang="en-US" sz="3200" b="1" dirty="0" err="1" smtClean="0">
                <a:solidFill>
                  <a:prstClr val="black"/>
                </a:solidFill>
                <a:latin typeface="Times New Roman" pitchFamily="18" charset="0"/>
                <a:cs typeface="Arial" charset="0"/>
              </a:rPr>
              <a:t>sát</a:t>
            </a:r>
            <a:r>
              <a:rPr lang="en-US" sz="3200" b="1" dirty="0" smtClean="0">
                <a:solidFill>
                  <a:prstClr val="black"/>
                </a:solidFill>
                <a:latin typeface="Times New Roman" pitchFamily="18" charset="0"/>
                <a:cs typeface="Arial" charset="0"/>
              </a:rPr>
              <a:t> </a:t>
            </a:r>
            <a:r>
              <a:rPr lang="en-US" sz="3200" b="1" dirty="0" err="1" smtClean="0">
                <a:solidFill>
                  <a:prstClr val="black"/>
                </a:solidFill>
                <a:latin typeface="Times New Roman" pitchFamily="18" charset="0"/>
                <a:cs typeface="Arial" charset="0"/>
              </a:rPr>
              <a:t>hình</a:t>
            </a:r>
            <a:r>
              <a:rPr lang="en-US" sz="3200" b="1" dirty="0" smtClean="0">
                <a:solidFill>
                  <a:prstClr val="black"/>
                </a:solidFill>
                <a:latin typeface="Times New Roman" pitchFamily="18" charset="0"/>
                <a:cs typeface="Arial" charset="0"/>
              </a:rPr>
              <a:t> 3 </a:t>
            </a:r>
            <a:r>
              <a:rPr lang="en-US" sz="3200" b="1" dirty="0" err="1" smtClean="0">
                <a:solidFill>
                  <a:prstClr val="black"/>
                </a:solidFill>
                <a:latin typeface="Times New Roman" pitchFamily="18" charset="0"/>
                <a:cs typeface="Arial" charset="0"/>
              </a:rPr>
              <a:t>trang</a:t>
            </a:r>
            <a:r>
              <a:rPr lang="en-US" sz="3200" b="1" dirty="0" smtClean="0">
                <a:solidFill>
                  <a:prstClr val="black"/>
                </a:solidFill>
                <a:latin typeface="Times New Roman" pitchFamily="18" charset="0"/>
                <a:cs typeface="Arial" charset="0"/>
              </a:rPr>
              <a:t> 104 </a:t>
            </a:r>
            <a:r>
              <a:rPr lang="en-US" sz="3200" b="1" dirty="0" err="1" smtClean="0">
                <a:solidFill>
                  <a:prstClr val="black"/>
                </a:solidFill>
                <a:latin typeface="Times New Roman" pitchFamily="18" charset="0"/>
                <a:cs typeface="Arial" charset="0"/>
              </a:rPr>
              <a:t>cho</a:t>
            </a:r>
            <a:r>
              <a:rPr lang="en-US" sz="3200" b="1" dirty="0" smtClean="0">
                <a:solidFill>
                  <a:prstClr val="black"/>
                </a:solidFill>
                <a:latin typeface="Times New Roman" pitchFamily="18" charset="0"/>
                <a:cs typeface="Arial" charset="0"/>
              </a:rPr>
              <a:t> </a:t>
            </a:r>
            <a:r>
              <a:rPr lang="en-US" sz="3200" b="1" dirty="0" err="1" smtClean="0">
                <a:solidFill>
                  <a:prstClr val="black"/>
                </a:solidFill>
                <a:latin typeface="Times New Roman" pitchFamily="18" charset="0"/>
                <a:cs typeface="Arial" charset="0"/>
              </a:rPr>
              <a:t>biết</a:t>
            </a:r>
            <a:r>
              <a:rPr lang="en-US" sz="3200" b="1" dirty="0" smtClean="0">
                <a:solidFill>
                  <a:prstClr val="black"/>
                </a:solidFill>
                <a:latin typeface="Times New Roman" pitchFamily="18" charset="0"/>
                <a:cs typeface="Arial" charset="0"/>
              </a:rPr>
              <a:t> </a:t>
            </a:r>
            <a:r>
              <a:rPr lang="en-US" sz="3200" b="1" dirty="0" err="1" smtClean="0">
                <a:solidFill>
                  <a:prstClr val="black"/>
                </a:solidFill>
                <a:latin typeface="Times New Roman" pitchFamily="18" charset="0"/>
                <a:cs typeface="Arial" charset="0"/>
              </a:rPr>
              <a:t>nước</a:t>
            </a:r>
            <a:r>
              <a:rPr lang="en-US" sz="3200" b="1" dirty="0" smtClean="0">
                <a:solidFill>
                  <a:prstClr val="black"/>
                </a:solidFill>
                <a:latin typeface="Times New Roman" pitchFamily="18" charset="0"/>
                <a:cs typeface="Arial" charset="0"/>
              </a:rPr>
              <a:t> </a:t>
            </a:r>
            <a:r>
              <a:rPr lang="en-US" sz="3200" b="1" dirty="0">
                <a:solidFill>
                  <a:prstClr val="black"/>
                </a:solidFill>
                <a:latin typeface="Times New Roman" pitchFamily="18" charset="0"/>
                <a:cs typeface="Arial" charset="0"/>
              </a:rPr>
              <a:t>ta </a:t>
            </a:r>
            <a:r>
              <a:rPr lang="en-US" sz="3200" b="1" dirty="0" err="1">
                <a:solidFill>
                  <a:prstClr val="black"/>
                </a:solidFill>
                <a:latin typeface="Times New Roman" pitchFamily="18" charset="0"/>
                <a:cs typeface="Arial" charset="0"/>
              </a:rPr>
              <a:t>nằm</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trong</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khu</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vực</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nào</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của</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Châu</a:t>
            </a:r>
            <a:r>
              <a:rPr lang="en-US" sz="3200" b="1" dirty="0">
                <a:solidFill>
                  <a:prstClr val="black"/>
                </a:solidFill>
                <a:latin typeface="Times New Roman" pitchFamily="18" charset="0"/>
                <a:cs typeface="Arial" charset="0"/>
              </a:rPr>
              <a:t> Á ?</a:t>
            </a:r>
          </a:p>
        </p:txBody>
      </p:sp>
      <p:sp>
        <p:nvSpPr>
          <p:cNvPr id="17413" name="AutoShape 5"/>
          <p:cNvSpPr>
            <a:spLocks noChangeArrowheads="1"/>
          </p:cNvSpPr>
          <p:nvPr/>
        </p:nvSpPr>
        <p:spPr bwMode="auto">
          <a:xfrm>
            <a:off x="152400" y="2895600"/>
            <a:ext cx="8839200" cy="3302000"/>
          </a:xfrm>
          <a:prstGeom prst="wedgeRoundRectCallout">
            <a:avLst>
              <a:gd name="adj1" fmla="val -46644"/>
              <a:gd name="adj2" fmla="val 60431"/>
              <a:gd name="adj3" fmla="val 16667"/>
            </a:avLst>
          </a:prstGeom>
          <a:solidFill>
            <a:schemeClr val="bg1"/>
          </a:solidFill>
          <a:ln w="9525">
            <a:solidFill>
              <a:srgbClr val="993366"/>
            </a:solidFill>
            <a:miter lim="800000"/>
            <a:headEnd/>
            <a:tailEnd/>
          </a:ln>
        </p:spPr>
        <p:txBody>
          <a:bodyPr anchor="ctr"/>
          <a:lstStyle/>
          <a:p>
            <a:pPr eaLnBrk="0" fontAlgn="base" hangingPunct="0">
              <a:spcBef>
                <a:spcPct val="0"/>
              </a:spcBef>
              <a:spcAft>
                <a:spcPct val="0"/>
              </a:spcAft>
            </a:pPr>
            <a:r>
              <a:rPr lang="en-US" sz="3200" b="1" i="1" dirty="0" err="1">
                <a:solidFill>
                  <a:prstClr val="black"/>
                </a:solidFill>
                <a:latin typeface="Times New Roman" pitchFamily="18" charset="0"/>
                <a:cs typeface="Times New Roman" pitchFamily="18" charset="0"/>
              </a:rPr>
              <a:t>Câu</a:t>
            </a:r>
            <a:r>
              <a:rPr lang="en-US" sz="3200" b="1" i="1" dirty="0">
                <a:solidFill>
                  <a:prstClr val="black"/>
                </a:solidFill>
                <a:latin typeface="Times New Roman" pitchFamily="18" charset="0"/>
                <a:cs typeface="Times New Roman" pitchFamily="18" charset="0"/>
              </a:rPr>
              <a:t> 2 : </a:t>
            </a:r>
            <a:r>
              <a:rPr lang="en-US" sz="3200" b="1" dirty="0" err="1">
                <a:solidFill>
                  <a:prstClr val="black"/>
                </a:solidFill>
                <a:latin typeface="Times New Roman" pitchFamily="18" charset="0"/>
                <a:cs typeface="Arial" charset="0"/>
              </a:rPr>
              <a:t>Quan</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sát</a:t>
            </a:r>
            <a:r>
              <a:rPr lang="en-US" sz="3200" b="1" dirty="0">
                <a:solidFill>
                  <a:prstClr val="black"/>
                </a:solidFill>
                <a:latin typeface="Times New Roman" pitchFamily="18" charset="0"/>
                <a:cs typeface="Arial" charset="0"/>
              </a:rPr>
              <a:t> </a:t>
            </a:r>
            <a:r>
              <a:rPr lang="en-US" sz="3200" b="1" dirty="0" err="1">
                <a:solidFill>
                  <a:prstClr val="black"/>
                </a:solidFill>
                <a:latin typeface="Times New Roman" pitchFamily="18" charset="0"/>
                <a:cs typeface="Arial" charset="0"/>
              </a:rPr>
              <a:t>hình</a:t>
            </a:r>
            <a:r>
              <a:rPr lang="en-US" sz="3200" b="1" dirty="0">
                <a:solidFill>
                  <a:prstClr val="black"/>
                </a:solidFill>
                <a:latin typeface="Times New Roman" pitchFamily="18" charset="0"/>
                <a:cs typeface="Arial" charset="0"/>
              </a:rPr>
              <a:t> </a:t>
            </a:r>
            <a:r>
              <a:rPr lang="en-US" sz="3200" b="1" dirty="0" smtClean="0">
                <a:solidFill>
                  <a:prstClr val="black"/>
                </a:solidFill>
                <a:latin typeface="Times New Roman" pitchFamily="18" charset="0"/>
                <a:cs typeface="Arial" charset="0"/>
              </a:rPr>
              <a:t>5 </a:t>
            </a:r>
            <a:r>
              <a:rPr lang="en-US" sz="3200" b="1" dirty="0" err="1">
                <a:solidFill>
                  <a:prstClr val="black"/>
                </a:solidFill>
                <a:latin typeface="Times New Roman" pitchFamily="18" charset="0"/>
                <a:cs typeface="Arial" charset="0"/>
              </a:rPr>
              <a:t>trang</a:t>
            </a:r>
            <a:r>
              <a:rPr lang="en-US" sz="3200" b="1" dirty="0">
                <a:solidFill>
                  <a:prstClr val="black"/>
                </a:solidFill>
                <a:latin typeface="Times New Roman" pitchFamily="18" charset="0"/>
                <a:cs typeface="Arial" charset="0"/>
              </a:rPr>
              <a:t> </a:t>
            </a:r>
            <a:r>
              <a:rPr lang="en-US" sz="3200" b="1" dirty="0" smtClean="0">
                <a:solidFill>
                  <a:prstClr val="black"/>
                </a:solidFill>
                <a:latin typeface="Times New Roman" pitchFamily="18" charset="0"/>
                <a:cs typeface="Arial" charset="0"/>
              </a:rPr>
              <a:t>106 </a:t>
            </a:r>
            <a:r>
              <a:rPr lang="en-US" sz="3200" b="1" dirty="0" err="1" smtClean="0">
                <a:solidFill>
                  <a:prstClr val="black"/>
                </a:solidFill>
                <a:latin typeface="Times New Roman" pitchFamily="18" charset="0"/>
                <a:cs typeface="Times New Roman" pitchFamily="18" charset="0"/>
              </a:rPr>
              <a:t>kể</a:t>
            </a:r>
            <a:r>
              <a:rPr lang="en-US" sz="3200" b="1" dirty="0" smtClean="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tên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một</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số</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nước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trong</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khu</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vực</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Đông</a:t>
            </a:r>
            <a:r>
              <a:rPr lang="en-US" sz="3200" b="1" dirty="0">
                <a:solidFill>
                  <a:prstClr val="black"/>
                </a:solidFill>
                <a:latin typeface="Times New Roman" pitchFamily="18" charset="0"/>
                <a:cs typeface="Times New Roman" pitchFamily="18" charset="0"/>
              </a:rPr>
              <a:t> Nam Á </a:t>
            </a:r>
            <a:r>
              <a:rPr lang="en-US" sz="3200" b="1" dirty="0" err="1">
                <a:solidFill>
                  <a:prstClr val="black"/>
                </a:solidFill>
                <a:latin typeface="Times New Roman" pitchFamily="18" charset="0"/>
                <a:cs typeface="Times New Roman" pitchFamily="18" charset="0"/>
              </a:rPr>
              <a:t>mà</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em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biết</a:t>
            </a:r>
            <a:r>
              <a:rPr lang="en-US" sz="3200" b="1" dirty="0">
                <a:solidFill>
                  <a:prstClr val="black"/>
                </a:solidFill>
                <a:latin typeface="Times New Roman" pitchFamily="18" charset="0"/>
                <a:cs typeface="Times New Roman" pitchFamily="18" charset="0"/>
              </a:rPr>
              <a:t> ?</a:t>
            </a:r>
            <a:endParaRPr lang="en-US" sz="3200" b="1" dirty="0">
              <a:solidFill>
                <a:prstClr val="black"/>
              </a:solidFill>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4011901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amond(in)">
                                      <p:cBhvr>
                                        <p:cTn id="7" dur="2000"/>
                                        <p:tgtEl>
                                          <p:spTgt spid="174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amond(in)">
                                      <p:cBhvr>
                                        <p:cTn id="12" dur="2000"/>
                                        <p:tgtEl>
                                          <p:spTgt spid="174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495300"/>
            <a:ext cx="495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ChangeArrowheads="1"/>
          </p:cNvSpPr>
          <p:nvPr/>
        </p:nvSpPr>
        <p:spPr bwMode="auto">
          <a:xfrm>
            <a:off x="922338" y="3354388"/>
            <a:ext cx="1371600" cy="198437"/>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Viên</a:t>
            </a:r>
            <a:r>
              <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Chăn</a:t>
            </a:r>
            <a:endPar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4277" name="Text Box 5"/>
          <p:cNvSpPr txBox="1">
            <a:spLocks noChangeArrowheads="1"/>
          </p:cNvSpPr>
          <p:nvPr/>
        </p:nvSpPr>
        <p:spPr bwMode="auto">
          <a:xfrm>
            <a:off x="2589213" y="329088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sz="2800" b="1">
              <a:solidFill>
                <a:srgbClr val="0000FF"/>
              </a:solidFill>
              <a:latin typeface="Times New Roman" pitchFamily="18" charset="0"/>
              <a:cs typeface="Times New Roman" pitchFamily="18" charset="0"/>
            </a:endParaRPr>
          </a:p>
        </p:txBody>
      </p:sp>
      <p:sp>
        <p:nvSpPr>
          <p:cNvPr id="54278" name="Text Box 6"/>
          <p:cNvSpPr txBox="1">
            <a:spLocks noChangeArrowheads="1"/>
          </p:cNvSpPr>
          <p:nvPr/>
        </p:nvSpPr>
        <p:spPr bwMode="auto">
          <a:xfrm>
            <a:off x="3657600" y="4738688"/>
            <a:ext cx="184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endParaRPr lang="en-US" sz="28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4279" name="Text Box 7"/>
          <p:cNvSpPr txBox="1">
            <a:spLocks noChangeArrowheads="1"/>
          </p:cNvSpPr>
          <p:nvPr/>
        </p:nvSpPr>
        <p:spPr bwMode="auto">
          <a:xfrm>
            <a:off x="1272798" y="6473825"/>
            <a:ext cx="3015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nước</a:t>
            </a:r>
            <a:r>
              <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Lào</a:t>
            </a:r>
            <a:endParaRPr lang="en-US"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4280" name="AutoShape 8"/>
          <p:cNvSpPr>
            <a:spLocks noChangeArrowheads="1"/>
          </p:cNvSpPr>
          <p:nvPr/>
        </p:nvSpPr>
        <p:spPr bwMode="auto">
          <a:xfrm>
            <a:off x="1600200" y="3556000"/>
            <a:ext cx="219075" cy="177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
        <p:nvSpPr>
          <p:cNvPr id="54281" name="Text Box 9"/>
          <p:cNvSpPr txBox="1">
            <a:spLocks noChangeArrowheads="1"/>
          </p:cNvSpPr>
          <p:nvPr/>
        </p:nvSpPr>
        <p:spPr bwMode="auto">
          <a:xfrm>
            <a:off x="5331134" y="152400"/>
            <a:ext cx="15804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2</a:t>
            </a:r>
            <a:r>
              <a:rPr lang="en-US" sz="2800" b="1" dirty="0" smtClean="0">
                <a:solidFill>
                  <a:srgbClr val="002060"/>
                </a:solidFill>
                <a:latin typeface="Times New Roman" pitchFamily="18" charset="0"/>
                <a:cs typeface="Times New Roman" pitchFamily="18" charset="0"/>
              </a:rPr>
              <a:t>. </a:t>
            </a:r>
            <a:r>
              <a:rPr lang="en-US" sz="2800" b="1" u="sng" dirty="0" err="1" smtClean="0">
                <a:solidFill>
                  <a:srgbClr val="002060"/>
                </a:solidFill>
                <a:latin typeface="Times New Roman" pitchFamily="18" charset="0"/>
                <a:cs typeface="Times New Roman" pitchFamily="18" charset="0"/>
              </a:rPr>
              <a:t>Lào</a:t>
            </a:r>
            <a:endParaRPr lang="en-US" sz="2800" b="1" u="sng" dirty="0">
              <a:solidFill>
                <a:srgbClr val="000000"/>
              </a:solidFill>
              <a:latin typeface="Times New Roman" pitchFamily="18" charset="0"/>
              <a:cs typeface="Times New Roman" pitchFamily="18" charset="0"/>
            </a:endParaRPr>
          </a:p>
        </p:txBody>
      </p:sp>
      <p:sp>
        <p:nvSpPr>
          <p:cNvPr id="54285" name="Text Box 13"/>
          <p:cNvSpPr txBox="1">
            <a:spLocks noChangeArrowheads="1"/>
          </p:cNvSpPr>
          <p:nvPr/>
        </p:nvSpPr>
        <p:spPr bwMode="auto">
          <a:xfrm>
            <a:off x="5131230" y="675620"/>
            <a:ext cx="3848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Chỉ</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đồ</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nêu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thủ</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đô</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Lào</a:t>
            </a:r>
            <a:r>
              <a:rPr lang="en-US" sz="2800" dirty="0">
                <a:solidFill>
                  <a:srgbClr val="000000"/>
                </a:solidFill>
                <a:latin typeface="Times New Roman" pitchFamily="18" charset="0"/>
                <a:cs typeface="Times New Roman" pitchFamily="18" charset="0"/>
              </a:rPr>
              <a:t>?</a:t>
            </a:r>
          </a:p>
        </p:txBody>
      </p:sp>
      <p:sp>
        <p:nvSpPr>
          <p:cNvPr id="54286" name="Text Box 14"/>
          <p:cNvSpPr txBox="1">
            <a:spLocks noChangeArrowheads="1"/>
          </p:cNvSpPr>
          <p:nvPr/>
        </p:nvSpPr>
        <p:spPr bwMode="auto">
          <a:xfrm>
            <a:off x="5044698" y="1616988"/>
            <a:ext cx="42859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Thủ</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Viêng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Chăn</a:t>
            </a:r>
            <a:r>
              <a:rPr lang="en-US" sz="2800" dirty="0">
                <a:solidFill>
                  <a:srgbClr val="FF0000"/>
                </a:solidFill>
                <a:latin typeface="Times New Roman" pitchFamily="18" charset="0"/>
                <a:cs typeface="Times New Roman" pitchFamily="18" charset="0"/>
              </a:rPr>
              <a:t>.</a:t>
            </a:r>
          </a:p>
        </p:txBody>
      </p:sp>
      <p:sp>
        <p:nvSpPr>
          <p:cNvPr id="54287" name="Text Box 15"/>
          <p:cNvSpPr txBox="1">
            <a:spLocks noChangeArrowheads="1"/>
          </p:cNvSpPr>
          <p:nvPr/>
        </p:nvSpPr>
        <p:spPr bwMode="auto">
          <a:xfrm>
            <a:off x="5030490" y="2204640"/>
            <a:ext cx="4010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Nêu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nét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nổi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bật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địa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hình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Lào</a:t>
            </a:r>
            <a:r>
              <a:rPr lang="en-US" sz="2800" dirty="0">
                <a:solidFill>
                  <a:srgbClr val="000000"/>
                </a:solidFill>
                <a:latin typeface="Times New Roman" pitchFamily="18" charset="0"/>
                <a:cs typeface="Times New Roman" pitchFamily="18" charset="0"/>
              </a:rPr>
              <a:t>?</a:t>
            </a:r>
          </a:p>
        </p:txBody>
      </p:sp>
      <p:sp>
        <p:nvSpPr>
          <p:cNvPr id="54288" name="Text Box 16"/>
          <p:cNvSpPr txBox="1">
            <a:spLocks noChangeArrowheads="1"/>
          </p:cNvSpPr>
          <p:nvPr/>
        </p:nvSpPr>
        <p:spPr bwMode="auto">
          <a:xfrm>
            <a:off x="5043111" y="3243024"/>
            <a:ext cx="42042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núi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cao</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a:t>
            </a:r>
          </a:p>
        </p:txBody>
      </p:sp>
      <p:sp>
        <p:nvSpPr>
          <p:cNvPr id="54289" name="Text Box 17"/>
          <p:cNvSpPr txBox="1">
            <a:spLocks noChangeArrowheads="1"/>
          </p:cNvSpPr>
          <p:nvPr/>
        </p:nvSpPr>
        <p:spPr bwMode="auto">
          <a:xfrm>
            <a:off x="5120898" y="4250412"/>
            <a:ext cx="36147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Kể</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sản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Lào</a:t>
            </a:r>
            <a:r>
              <a:rPr lang="en-US" sz="2800" dirty="0">
                <a:solidFill>
                  <a:srgbClr val="000000"/>
                </a:solidFill>
                <a:latin typeface="Times New Roman" pitchFamily="18" charset="0"/>
                <a:cs typeface="Times New Roman" pitchFamily="18" charset="0"/>
              </a:rPr>
              <a:t>?</a:t>
            </a:r>
          </a:p>
        </p:txBody>
      </p:sp>
      <p:sp>
        <p:nvSpPr>
          <p:cNvPr id="54290" name="Text Box 18"/>
          <p:cNvSpPr txBox="1">
            <a:spLocks noChangeArrowheads="1"/>
          </p:cNvSpPr>
          <p:nvPr/>
        </p:nvSpPr>
        <p:spPr bwMode="auto">
          <a:xfrm>
            <a:off x="5120898" y="5181600"/>
            <a:ext cx="40231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nước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gỗ</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lúa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gạo</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0955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ircle(in)">
                                      <p:cBhvr>
                                        <p:cTn id="7" dur="2000"/>
                                        <p:tgtEl>
                                          <p:spTgt spid="5427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circle(in)">
                                      <p:cBhvr>
                                        <p:cTn id="10" dur="2000"/>
                                        <p:tgtEl>
                                          <p:spTgt spid="54275"/>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54277"/>
                                        </p:tgtEl>
                                        <p:attrNameLst>
                                          <p:attrName>style.visibility</p:attrName>
                                        </p:attrNameLst>
                                      </p:cBhvr>
                                      <p:to>
                                        <p:strVal val="visible"/>
                                      </p:to>
                                    </p:set>
                                    <p:animEffect transition="in" filter="circle(in)">
                                      <p:cBhvr>
                                        <p:cTn id="13" dur="2000"/>
                                        <p:tgtEl>
                                          <p:spTgt spid="54277"/>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54278"/>
                                        </p:tgtEl>
                                        <p:attrNameLst>
                                          <p:attrName>style.visibility</p:attrName>
                                        </p:attrNameLst>
                                      </p:cBhvr>
                                      <p:to>
                                        <p:strVal val="visible"/>
                                      </p:to>
                                    </p:set>
                                    <p:animEffect transition="in" filter="circle(in)">
                                      <p:cBhvr>
                                        <p:cTn id="16" dur="2000"/>
                                        <p:tgtEl>
                                          <p:spTgt spid="5427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4279"/>
                                        </p:tgtEl>
                                        <p:attrNameLst>
                                          <p:attrName>style.visibility</p:attrName>
                                        </p:attrNameLst>
                                      </p:cBhvr>
                                      <p:to>
                                        <p:strVal val="visible"/>
                                      </p:to>
                                    </p:set>
                                    <p:animEffect transition="in" filter="circle(in)">
                                      <p:cBhvr>
                                        <p:cTn id="19" dur="2000"/>
                                        <p:tgtEl>
                                          <p:spTgt spid="54279"/>
                                        </p:tgtEl>
                                      </p:cBhvr>
                                    </p:animEffect>
                                  </p:childTnLst>
                                </p:cTn>
                              </p:par>
                              <p:par>
                                <p:cTn id="20" presetID="20" presetClass="entr" presetSubtype="0" fill="hold" nodeType="withEffect">
                                  <p:stCondLst>
                                    <p:cond delay="0"/>
                                  </p:stCondLst>
                                  <p:childTnLst>
                                    <p:set>
                                      <p:cBhvr>
                                        <p:cTn id="21" dur="1" fill="hold">
                                          <p:stCondLst>
                                            <p:cond delay="0"/>
                                          </p:stCondLst>
                                        </p:cTn>
                                        <p:tgtEl>
                                          <p:spTgt spid="54280"/>
                                        </p:tgtEl>
                                        <p:attrNameLst>
                                          <p:attrName>style.visibility</p:attrName>
                                        </p:attrNameLst>
                                      </p:cBhvr>
                                      <p:to>
                                        <p:strVal val="visible"/>
                                      </p:to>
                                    </p:set>
                                    <p:animEffect transition="in" filter="wedge">
                                      <p:cBhvr>
                                        <p:cTn id="22" dur="2000"/>
                                        <p:tgtEl>
                                          <p:spTgt spid="54280"/>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4281"/>
                                        </p:tgtEl>
                                        <p:attrNameLst>
                                          <p:attrName>style.visibility</p:attrName>
                                        </p:attrNameLst>
                                      </p:cBhvr>
                                      <p:to>
                                        <p:strVal val="visible"/>
                                      </p:to>
                                    </p:set>
                                    <p:animEffect transition="in" filter="wheel(4)">
                                      <p:cBhvr>
                                        <p:cTn id="25" dur="2000"/>
                                        <p:tgtEl>
                                          <p:spTgt spid="5428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4285"/>
                                        </p:tgtEl>
                                        <p:attrNameLst>
                                          <p:attrName>style.visibility</p:attrName>
                                        </p:attrNameLst>
                                      </p:cBhvr>
                                      <p:to>
                                        <p:strVal val="visible"/>
                                      </p:to>
                                    </p:set>
                                    <p:animEffect transition="in" filter="blinds(horizontal)">
                                      <p:cBhvr>
                                        <p:cTn id="28" dur="500"/>
                                        <p:tgtEl>
                                          <p:spTgt spid="5428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4286"/>
                                        </p:tgtEl>
                                        <p:attrNameLst>
                                          <p:attrName>style.visibility</p:attrName>
                                        </p:attrNameLst>
                                      </p:cBhvr>
                                      <p:to>
                                        <p:strVal val="visible"/>
                                      </p:to>
                                    </p:set>
                                    <p:animEffect transition="in" filter="checkerboard(across)">
                                      <p:cBhvr>
                                        <p:cTn id="33" dur="500"/>
                                        <p:tgtEl>
                                          <p:spTgt spid="54286"/>
                                        </p:tgtEl>
                                      </p:cBhvr>
                                    </p:animEffect>
                                  </p:childTnLst>
                                </p:cTn>
                              </p:par>
                            </p:childTnLst>
                          </p:cTn>
                        </p:par>
                        <p:par>
                          <p:cTn id="34" fill="hold" nodeType="afterGroup">
                            <p:stCondLst>
                              <p:cond delay="500"/>
                            </p:stCondLst>
                            <p:childTnLst>
                              <p:par>
                                <p:cTn id="35"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36" dur="500" fill="hold"/>
                                        <p:tgtEl>
                                          <p:spTgt spid="54275"/>
                                        </p:tgtEl>
                                        <p:attrNameLst>
                                          <p:attrName>style.color</p:attrName>
                                        </p:attrNameLst>
                                      </p:cBhvr>
                                      <p:by>
                                        <p:hsl h="-7200000" s="0" l="0"/>
                                      </p:by>
                                    </p:animClr>
                                    <p:animClr clrSpc="hsl" dir="cw">
                                      <p:cBhvr>
                                        <p:cTn id="37" dur="500" fill="hold"/>
                                        <p:tgtEl>
                                          <p:spTgt spid="54275"/>
                                        </p:tgtEl>
                                        <p:attrNameLst>
                                          <p:attrName>fillcolor</p:attrName>
                                        </p:attrNameLst>
                                      </p:cBhvr>
                                      <p:by>
                                        <p:hsl h="-7200000" s="0" l="0"/>
                                      </p:by>
                                    </p:animClr>
                                    <p:animClr clrSpc="hsl" dir="cw">
                                      <p:cBhvr>
                                        <p:cTn id="38" dur="500" fill="hold"/>
                                        <p:tgtEl>
                                          <p:spTgt spid="54275"/>
                                        </p:tgtEl>
                                        <p:attrNameLst>
                                          <p:attrName>stroke.color</p:attrName>
                                        </p:attrNameLst>
                                      </p:cBhvr>
                                      <p:by>
                                        <p:hsl h="-7200000" s="0" l="0"/>
                                      </p:by>
                                    </p:animClr>
                                    <p:set>
                                      <p:cBhvr>
                                        <p:cTn id="39" dur="500" fill="hold"/>
                                        <p:tgtEl>
                                          <p:spTgt spid="54275"/>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4287"/>
                                        </p:tgtEl>
                                        <p:attrNameLst>
                                          <p:attrName>style.visibility</p:attrName>
                                        </p:attrNameLst>
                                      </p:cBhvr>
                                      <p:to>
                                        <p:strVal val="visible"/>
                                      </p:to>
                                    </p:set>
                                    <p:animEffect transition="in" filter="blinds(horizontal)">
                                      <p:cBhvr>
                                        <p:cTn id="44" dur="500"/>
                                        <p:tgtEl>
                                          <p:spTgt spid="5428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54288"/>
                                        </p:tgtEl>
                                        <p:attrNameLst>
                                          <p:attrName>style.visibility</p:attrName>
                                        </p:attrNameLst>
                                      </p:cBhvr>
                                      <p:to>
                                        <p:strVal val="visible"/>
                                      </p:to>
                                    </p:set>
                                    <p:anim calcmode="lin" valueType="num">
                                      <p:cBhvr>
                                        <p:cTn id="49" dur="500" fill="hold"/>
                                        <p:tgtEl>
                                          <p:spTgt spid="54288"/>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4288"/>
                                        </p:tgtEl>
                                        <p:attrNameLst>
                                          <p:attrName>ppt_y</p:attrName>
                                        </p:attrNameLst>
                                      </p:cBhvr>
                                      <p:tavLst>
                                        <p:tav tm="0">
                                          <p:val>
                                            <p:strVal val="#ppt_y"/>
                                          </p:val>
                                        </p:tav>
                                        <p:tav tm="100000">
                                          <p:val>
                                            <p:strVal val="#ppt_y"/>
                                          </p:val>
                                        </p:tav>
                                      </p:tavLst>
                                    </p:anim>
                                    <p:anim calcmode="lin" valueType="num">
                                      <p:cBhvr>
                                        <p:cTn id="51" dur="500" fill="hold"/>
                                        <p:tgtEl>
                                          <p:spTgt spid="54288"/>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4288"/>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428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4289"/>
                                        </p:tgtEl>
                                        <p:attrNameLst>
                                          <p:attrName>style.visibility</p:attrName>
                                        </p:attrNameLst>
                                      </p:cBhvr>
                                      <p:to>
                                        <p:strVal val="visible"/>
                                      </p:to>
                                    </p:set>
                                    <p:animEffect transition="in" filter="blinds(horizontal)">
                                      <p:cBhvr>
                                        <p:cTn id="58" dur="500"/>
                                        <p:tgtEl>
                                          <p:spTgt spid="5428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54290"/>
                                        </p:tgtEl>
                                        <p:attrNameLst>
                                          <p:attrName>style.visibility</p:attrName>
                                        </p:attrNameLst>
                                      </p:cBhvr>
                                      <p:to>
                                        <p:strVal val="visible"/>
                                      </p:to>
                                    </p:set>
                                    <p:animEffect transition="in" filter="box(in)">
                                      <p:cBhvr>
                                        <p:cTn id="63" dur="500"/>
                                        <p:tgtEl>
                                          <p:spTgt spid="5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5" grpId="1" animBg="1"/>
      <p:bldP spid="54277" grpId="0"/>
      <p:bldP spid="54278" grpId="0"/>
      <p:bldP spid="54279" grpId="0"/>
      <p:bldP spid="54281" grpId="0"/>
      <p:bldP spid="54285" grpId="0"/>
      <p:bldP spid="54286" grpId="0"/>
      <p:bldP spid="54287" grpId="0"/>
      <p:bldP spid="54288" grpId="0"/>
      <p:bldP spid="54289" grpId="0"/>
      <p:bldP spid="542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6400800" y="381000"/>
            <a:ext cx="10518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a:solidFill>
                  <a:srgbClr val="002060"/>
                </a:solidFill>
                <a:latin typeface="Times New Roman" pitchFamily="18" charset="0"/>
                <a:cs typeface="Times New Roman" pitchFamily="18" charset="0"/>
              </a:rPr>
              <a:t>2.</a:t>
            </a:r>
            <a:r>
              <a:rPr lang="en-US" sz="2800" b="1" u="sng">
                <a:solidFill>
                  <a:srgbClr val="002060"/>
                </a:solidFill>
                <a:latin typeface="Times New Roman" pitchFamily="18" charset="0"/>
                <a:cs typeface="Times New Roman" pitchFamily="18" charset="0"/>
              </a:rPr>
              <a:t>Lào</a:t>
            </a:r>
            <a:endParaRPr lang="en-US" sz="2800" b="1" u="sng">
              <a:solidFill>
                <a:srgbClr val="000000"/>
              </a:solidFill>
              <a:latin typeface="Times New Roman" pitchFamily="18" charset="0"/>
              <a:cs typeface="Times New Roman" pitchFamily="18" charset="0"/>
            </a:endParaRPr>
          </a:p>
        </p:txBody>
      </p:sp>
      <p:pic>
        <p:nvPicPr>
          <p:cNvPr id="56337" name="Picture 17" descr="la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9031"/>
            <a:ext cx="5715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8" name="Text Box 18"/>
          <p:cNvSpPr txBox="1">
            <a:spLocks noChangeArrowheads="1"/>
          </p:cNvSpPr>
          <p:nvPr/>
        </p:nvSpPr>
        <p:spPr bwMode="auto">
          <a:xfrm>
            <a:off x="1447800" y="6288415"/>
            <a:ext cx="35461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dirty="0" err="1">
                <a:solidFill>
                  <a:srgbClr val="FF0000"/>
                </a:solidFill>
                <a:latin typeface="Times New Roman" pitchFamily="18" charset="0"/>
                <a:cs typeface="Times New Roman" pitchFamily="18" charset="0"/>
              </a:rPr>
              <a:t>Luông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Pha-băng</a:t>
            </a: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Lào</a:t>
            </a:r>
            <a:r>
              <a:rPr lang="en-US" sz="2800" dirty="0">
                <a:solidFill>
                  <a:srgbClr val="FF0000"/>
                </a:solidFill>
                <a:latin typeface="Times New Roman" pitchFamily="18" charset="0"/>
                <a:cs typeface="Times New Roman" pitchFamily="18" charset="0"/>
              </a:rPr>
              <a:t>)</a:t>
            </a:r>
          </a:p>
        </p:txBody>
      </p:sp>
      <p:sp>
        <p:nvSpPr>
          <p:cNvPr id="56339" name="Text Box 19"/>
          <p:cNvSpPr txBox="1">
            <a:spLocks noChangeArrowheads="1"/>
          </p:cNvSpPr>
          <p:nvPr/>
        </p:nvSpPr>
        <p:spPr bwMode="auto">
          <a:xfrm>
            <a:off x="5864225" y="1295400"/>
            <a:ext cx="29749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kiến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trúc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Luông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băng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chủ</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yếu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đạo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gì</a:t>
            </a:r>
            <a:r>
              <a:rPr lang="en-US" sz="2800" dirty="0">
                <a:solidFill>
                  <a:srgbClr val="000000"/>
                </a:solidFill>
                <a:latin typeface="Times New Roman" pitchFamily="18" charset="0"/>
                <a:cs typeface="Times New Roman" pitchFamily="18" charset="0"/>
              </a:rPr>
              <a:t>?</a:t>
            </a:r>
          </a:p>
        </p:txBody>
      </p:sp>
      <p:sp>
        <p:nvSpPr>
          <p:cNvPr id="56340" name="Text Box 20"/>
          <p:cNvSpPr txBox="1">
            <a:spLocks noChangeArrowheads="1"/>
          </p:cNvSpPr>
          <p:nvPr/>
        </p:nvSpPr>
        <p:spPr bwMode="auto">
          <a:xfrm>
            <a:off x="5867400" y="4191000"/>
            <a:ext cx="2971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Phật</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118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wheel(4)">
                                      <p:cBhvr>
                                        <p:cTn id="7" dur="2000"/>
                                        <p:tgtEl>
                                          <p:spTgt spid="56329"/>
                                        </p:tgtEl>
                                      </p:cBhvr>
                                    </p:animEffect>
                                  </p:childTnLst>
                                </p:cTn>
                              </p:par>
                              <p:par>
                                <p:cTn id="8" presetID="52" presetClass="entr" presetSubtype="0" fill="hold" nodeType="withEffect">
                                  <p:stCondLst>
                                    <p:cond delay="0"/>
                                  </p:stCondLst>
                                  <p:childTnLst>
                                    <p:set>
                                      <p:cBhvr>
                                        <p:cTn id="9" dur="1" fill="hold">
                                          <p:stCondLst>
                                            <p:cond delay="0"/>
                                          </p:stCondLst>
                                        </p:cTn>
                                        <p:tgtEl>
                                          <p:spTgt spid="56337"/>
                                        </p:tgtEl>
                                        <p:attrNameLst>
                                          <p:attrName>style.visibility</p:attrName>
                                        </p:attrNameLst>
                                      </p:cBhvr>
                                      <p:to>
                                        <p:strVal val="visible"/>
                                      </p:to>
                                    </p:set>
                                    <p:animScale>
                                      <p:cBhvr>
                                        <p:cTn id="10" dur="1000" decel="50000" fill="hold">
                                          <p:stCondLst>
                                            <p:cond delay="0"/>
                                          </p:stCondLst>
                                        </p:cTn>
                                        <p:tgtEl>
                                          <p:spTgt spid="563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56337"/>
                                        </p:tgtEl>
                                        <p:attrNameLst>
                                          <p:attrName>ppt_x</p:attrName>
                                          <p:attrName>ppt_y</p:attrName>
                                        </p:attrNameLst>
                                      </p:cBhvr>
                                    </p:animMotion>
                                    <p:animEffect transition="in" filter="fade">
                                      <p:cBhvr>
                                        <p:cTn id="12" dur="1000"/>
                                        <p:tgtEl>
                                          <p:spTgt spid="56337"/>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56338"/>
                                        </p:tgtEl>
                                        <p:attrNameLst>
                                          <p:attrName>style.visibility</p:attrName>
                                        </p:attrNameLst>
                                      </p:cBhvr>
                                      <p:to>
                                        <p:strVal val="visible"/>
                                      </p:to>
                                    </p:set>
                                    <p:animScale>
                                      <p:cBhvr>
                                        <p:cTn id="15" dur="1000" decel="50000" fill="hold">
                                          <p:stCondLst>
                                            <p:cond delay="0"/>
                                          </p:stCondLst>
                                        </p:cTn>
                                        <p:tgtEl>
                                          <p:spTgt spid="563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6338"/>
                                        </p:tgtEl>
                                        <p:attrNameLst>
                                          <p:attrName>ppt_x</p:attrName>
                                          <p:attrName>ppt_y</p:attrName>
                                        </p:attrNameLst>
                                      </p:cBhvr>
                                    </p:animMotion>
                                    <p:animEffect transition="in" filter="fade">
                                      <p:cBhvr>
                                        <p:cTn id="17" dur="1000"/>
                                        <p:tgtEl>
                                          <p:spTgt spid="5633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6339"/>
                                        </p:tgtEl>
                                        <p:attrNameLst>
                                          <p:attrName>style.visibility</p:attrName>
                                        </p:attrNameLst>
                                      </p:cBhvr>
                                      <p:to>
                                        <p:strVal val="visible"/>
                                      </p:to>
                                    </p:set>
                                    <p:animEffect transition="in" filter="blinds(horizontal)">
                                      <p:cBhvr>
                                        <p:cTn id="20" dur="500"/>
                                        <p:tgtEl>
                                          <p:spTgt spid="563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56340"/>
                                        </p:tgtEl>
                                        <p:attrNameLst>
                                          <p:attrName>style.visibility</p:attrName>
                                        </p:attrNameLst>
                                      </p:cBhvr>
                                      <p:to>
                                        <p:strVal val="visible"/>
                                      </p:to>
                                    </p:set>
                                    <p:animScale>
                                      <p:cBhvr>
                                        <p:cTn id="25" dur="1000" decel="50000" fill="hold">
                                          <p:stCondLst>
                                            <p:cond delay="0"/>
                                          </p:stCondLst>
                                        </p:cTn>
                                        <p:tgtEl>
                                          <p:spTgt spid="563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6340"/>
                                        </p:tgtEl>
                                        <p:attrNameLst>
                                          <p:attrName>ppt_x</p:attrName>
                                          <p:attrName>ppt_y</p:attrName>
                                        </p:attrNameLst>
                                      </p:cBhvr>
                                    </p:animMotion>
                                    <p:animEffect transition="in" filter="fade">
                                      <p:cBhvr>
                                        <p:cTn id="27" dur="1000"/>
                                        <p:tgtEl>
                                          <p:spTgt spid="56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56338" grpId="0"/>
      <p:bldP spid="56339" grpId="0"/>
      <p:bldP spid="563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1000"/>
            <a:ext cx="8655050" cy="685800"/>
          </a:xfrm>
          <a:ln>
            <a:miter lim="800000"/>
            <a:headEnd/>
            <a:tailEnd/>
          </a:ln>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eaLnBrk="1" fontAlgn="auto" hangingPunct="1">
              <a:spcAft>
                <a:spcPts val="0"/>
              </a:spcAft>
              <a:defRPr/>
            </a:pP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Một</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số</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điểm</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đến</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nổi</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tiếng</a:t>
            </a:r>
            <a:r>
              <a:rPr lang="en-US" sz="3200" b="1" kern="1200" cap="all" dirty="0"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 ở </a:t>
            </a:r>
            <a:r>
              <a:rPr lang="en-US" sz="3200" b="1" kern="1200" cap="all" dirty="0" err="1" smtClean="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rPr>
              <a:t>Lào</a:t>
            </a:r>
            <a:endParaRPr lang="en-US" sz="3200" b="1" kern="1200" cap="all" dirty="0">
              <a:ln w="50800"/>
              <a:solidFill>
                <a:schemeClr val="bg2">
                  <a:lumMod val="25000"/>
                </a:schemeClr>
              </a:solidFill>
              <a:effectLst>
                <a:reflection blurRad="12700" stA="48000" endA="300" endPos="55000" dir="5400000" sy="-90000" algn="bl" rotWithShape="0"/>
              </a:effectLst>
              <a:latin typeface="Times New Roman" pitchFamily="18" charset="0"/>
              <a:cs typeface="Times New Roman" pitchFamily="18" charset="0"/>
            </a:endParaRPr>
          </a:p>
        </p:txBody>
      </p:sp>
      <p:pic>
        <p:nvPicPr>
          <p:cNvPr id="1331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4721171" cy="4103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7" name="TextBox 6"/>
          <p:cNvSpPr txBox="1">
            <a:spLocks noChangeArrowheads="1"/>
          </p:cNvSpPr>
          <p:nvPr/>
        </p:nvSpPr>
        <p:spPr bwMode="auto">
          <a:xfrm>
            <a:off x="1327150" y="6161088"/>
            <a:ext cx="2376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Chùa Phra Keo</a:t>
            </a: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267200" cy="4103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9" name="TextBox 4"/>
          <p:cNvSpPr txBox="1">
            <a:spLocks noChangeArrowheads="1"/>
          </p:cNvSpPr>
          <p:nvPr/>
        </p:nvSpPr>
        <p:spPr bwMode="auto">
          <a:xfrm>
            <a:off x="6172200" y="6154738"/>
            <a:ext cx="1790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a:solidFill>
                  <a:prstClr val="black"/>
                </a:solidFill>
                <a:latin typeface="Times New Roman" pitchFamily="18" charset="0"/>
                <a:cs typeface="Times New Roman" pitchFamily="18" charset="0"/>
              </a:rPr>
              <a:t>Núi Phousi</a:t>
            </a:r>
          </a:p>
        </p:txBody>
      </p:sp>
    </p:spTree>
    <p:extLst>
      <p:ext uri="{BB962C8B-B14F-4D97-AF65-F5344CB8AC3E}">
        <p14:creationId xmlns:p14="http://schemas.microsoft.com/office/powerpoint/2010/main" val="23446548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406400" y="5820906"/>
            <a:ext cx="8737600" cy="868363"/>
          </a:xfrm>
        </p:spPr>
        <p:txBody>
          <a:bodyPr>
            <a:noAutofit/>
          </a:bodyPr>
          <a:lstStyle/>
          <a:p>
            <a:pPr marL="0" indent="0" algn="ctr">
              <a:buFontTx/>
              <a:buNone/>
            </a:pPr>
            <a:r>
              <a:rPr lang="en-US" sz="2800" dirty="0" err="1" smtClean="0">
                <a:latin typeface="Times New Roman" pitchFamily="18" charset="0"/>
                <a:cs typeface="Times New Roman" pitchFamily="18" charset="0"/>
              </a:rPr>
              <a:t>Luông-pha-băng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p>
          <a:p>
            <a:pPr marL="0" indent="0" algn="ctr">
              <a:buFontTx/>
              <a:buNone/>
            </a:pPr>
            <a:r>
              <a:rPr lang="en-US" sz="2800" dirty="0" err="1" smtClean="0">
                <a:latin typeface="Times New Roman" pitchFamily="18" charset="0"/>
                <a:cs typeface="Times New Roman" pitchFamily="18" charset="0"/>
              </a:rPr>
              <a:t>Đông</a:t>
            </a:r>
            <a:r>
              <a:rPr lang="en-US" sz="2800" dirty="0" smtClean="0">
                <a:latin typeface="Times New Roman" pitchFamily="18" charset="0"/>
                <a:cs typeface="Times New Roman" pitchFamily="18" charset="0"/>
              </a:rPr>
              <a:t> Nam Á</a:t>
            </a:r>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9255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724400" y="8429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endParaRPr lang="en-US" sz="1800" b="1" u="sng">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sz="1800" b="1" u="sng">
              <a:solidFill>
                <a:srgbClr val="000000"/>
              </a:solidFill>
              <a:latin typeface="Times New Roman" pitchFamily="18" charset="0"/>
              <a:cs typeface="Times New Roman" pitchFamily="18" charset="0"/>
            </a:endParaRPr>
          </a:p>
        </p:txBody>
      </p:sp>
      <p:sp>
        <p:nvSpPr>
          <p:cNvPr id="29708" name="Text Box 12"/>
          <p:cNvSpPr txBox="1">
            <a:spLocks noChangeArrowheads="1"/>
          </p:cNvSpPr>
          <p:nvPr/>
        </p:nvSpPr>
        <p:spPr bwMode="auto">
          <a:xfrm>
            <a:off x="4757976" y="1535113"/>
            <a:ext cx="4191000" cy="2677656"/>
          </a:xfrm>
          <a:prstGeom prst="rect">
            <a:avLst/>
          </a:prstGeom>
          <a:solidFill>
            <a:schemeClr val="bg1"/>
          </a:solidFill>
          <a:ln>
            <a:noFill/>
          </a:ln>
          <a:effec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biển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diện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tích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rừng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lớn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là</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một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nước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ngành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nghiệp</a:t>
            </a:r>
            <a:r>
              <a:rPr lang="en-US" sz="2800" b="1" dirty="0">
                <a:solidFill>
                  <a:srgbClr val="002060"/>
                </a:solidFill>
                <a:latin typeface="Times New Roman" pitchFamily="18" charset="0"/>
                <a:cs typeface="Times New Roman" pitchFamily="18" charset="0"/>
              </a:rPr>
              <a:t> ở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đang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được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chú</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trọng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triển</a:t>
            </a:r>
            <a:r>
              <a:rPr lang="en-US" sz="2800" b="1" dirty="0">
                <a:solidFill>
                  <a:srgbClr val="002060"/>
                </a:solidFill>
                <a:latin typeface="Times New Roman" pitchFamily="18" charset="0"/>
                <a:cs typeface="Times New Roman" pitchFamily="18" charset="0"/>
              </a:rPr>
              <a:t>.</a:t>
            </a:r>
          </a:p>
        </p:txBody>
      </p:sp>
      <p:pic>
        <p:nvPicPr>
          <p:cNvPr id="29710" name="Picture 14"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Rectangle 15"/>
          <p:cNvSpPr>
            <a:spLocks noChangeArrowheads="1"/>
          </p:cNvSpPr>
          <p:nvPr/>
        </p:nvSpPr>
        <p:spPr bwMode="auto">
          <a:xfrm>
            <a:off x="914400" y="3390900"/>
            <a:ext cx="1244600" cy="190500"/>
          </a:xfrm>
          <a:prstGeom prst="rect">
            <a:avLst/>
          </a:prstGeom>
          <a:solidFill>
            <a:srgbClr val="FFCC99"/>
          </a:solidFill>
          <a:ln w="9525">
            <a:solidFill>
              <a:srgbClr val="FF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Viên</a:t>
            </a:r>
            <a:r>
              <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b="1"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Chăn</a:t>
            </a:r>
            <a:endParaRPr lang="en-US"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29712" name="Text Box 16"/>
          <p:cNvSpPr txBox="1">
            <a:spLocks noChangeArrowheads="1"/>
          </p:cNvSpPr>
          <p:nvPr/>
        </p:nvSpPr>
        <p:spPr bwMode="auto">
          <a:xfrm>
            <a:off x="1143000" y="1698625"/>
            <a:ext cx="434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3200">
                <a:solidFill>
                  <a:srgbClr val="0000FF"/>
                </a:solidFill>
                <a:latin typeface="Times New Roman" pitchFamily="18" charset="0"/>
                <a:cs typeface="Times New Roman" pitchFamily="18" charset="0"/>
              </a:rPr>
              <a:t>L</a:t>
            </a:r>
          </a:p>
        </p:txBody>
      </p:sp>
      <p:sp>
        <p:nvSpPr>
          <p:cNvPr id="29713" name="Text Box 17"/>
          <p:cNvSpPr txBox="1">
            <a:spLocks noChangeArrowheads="1"/>
          </p:cNvSpPr>
          <p:nvPr/>
        </p:nvSpPr>
        <p:spPr bwMode="auto">
          <a:xfrm>
            <a:off x="2360613" y="3233738"/>
            <a:ext cx="3635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a:solidFill>
                  <a:srgbClr val="0000FF"/>
                </a:solidFill>
                <a:latin typeface="Times New Roman" pitchFamily="18" charset="0"/>
                <a:cs typeface="Times New Roman" pitchFamily="18" charset="0"/>
              </a:rPr>
              <a:t>à</a:t>
            </a:r>
          </a:p>
        </p:txBody>
      </p:sp>
      <p:sp>
        <p:nvSpPr>
          <p:cNvPr id="29714" name="Text Box 18"/>
          <p:cNvSpPr txBox="1">
            <a:spLocks noChangeArrowheads="1"/>
          </p:cNvSpPr>
          <p:nvPr/>
        </p:nvSpPr>
        <p:spPr bwMode="auto">
          <a:xfrm>
            <a:off x="3200400" y="4681538"/>
            <a:ext cx="363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800" b="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o</a:t>
            </a:r>
          </a:p>
        </p:txBody>
      </p:sp>
      <p:sp>
        <p:nvSpPr>
          <p:cNvPr id="29715" name="Text Box 19"/>
          <p:cNvSpPr txBox="1">
            <a:spLocks noChangeArrowheads="1"/>
          </p:cNvSpPr>
          <p:nvPr/>
        </p:nvSpPr>
        <p:spPr bwMode="auto">
          <a:xfrm>
            <a:off x="1181100" y="6491288"/>
            <a:ext cx="20050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 đồ nước Lào</a:t>
            </a:r>
          </a:p>
        </p:txBody>
      </p:sp>
      <p:sp>
        <p:nvSpPr>
          <p:cNvPr id="29716" name="AutoShape 20"/>
          <p:cNvSpPr>
            <a:spLocks noChangeArrowheads="1"/>
          </p:cNvSpPr>
          <p:nvPr/>
        </p:nvSpPr>
        <p:spPr bwMode="auto">
          <a:xfrm>
            <a:off x="1524000" y="3638550"/>
            <a:ext cx="200025" cy="17145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en-US" sz="2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404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9708"/>
                                        </p:tgtEl>
                                        <p:attrNameLst>
                                          <p:attrName>style.visibility</p:attrName>
                                        </p:attrNameLst>
                                      </p:cBhvr>
                                      <p:to>
                                        <p:strVal val="visible"/>
                                      </p:to>
                                    </p:set>
                                    <p:animEffect transition="in" filter="wheel(4)">
                                      <p:cBhvr>
                                        <p:cTn id="7" dur="2000"/>
                                        <p:tgtEl>
                                          <p:spTgt spid="29708"/>
                                        </p:tgtEl>
                                      </p:cBhvr>
                                    </p:animEffect>
                                  </p:childTnLst>
                                </p:cTn>
                              </p:par>
                              <p:par>
                                <p:cTn id="8" presetID="21" presetClass="entr" presetSubtype="4" fill="hold" nodeType="withEffect">
                                  <p:stCondLst>
                                    <p:cond delay="1000"/>
                                  </p:stCondLst>
                                  <p:childTnLst>
                                    <p:set>
                                      <p:cBhvr>
                                        <p:cTn id="9" dur="1" fill="hold">
                                          <p:stCondLst>
                                            <p:cond delay="0"/>
                                          </p:stCondLst>
                                        </p:cTn>
                                        <p:tgtEl>
                                          <p:spTgt spid="29710"/>
                                        </p:tgtEl>
                                        <p:attrNameLst>
                                          <p:attrName>style.visibility</p:attrName>
                                        </p:attrNameLst>
                                      </p:cBhvr>
                                      <p:to>
                                        <p:strVal val="visible"/>
                                      </p:to>
                                    </p:set>
                                    <p:animEffect transition="in" filter="wheel(4)">
                                      <p:cBhvr>
                                        <p:cTn id="10" dur="2000"/>
                                        <p:tgtEl>
                                          <p:spTgt spid="2971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29712"/>
                                        </p:tgtEl>
                                        <p:attrNameLst>
                                          <p:attrName>style.visibility</p:attrName>
                                        </p:attrNameLst>
                                      </p:cBhvr>
                                      <p:to>
                                        <p:strVal val="visible"/>
                                      </p:to>
                                    </p:set>
                                    <p:animEffect transition="in" filter="wheel(4)">
                                      <p:cBhvr>
                                        <p:cTn id="13" dur="2000"/>
                                        <p:tgtEl>
                                          <p:spTgt spid="2971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29713"/>
                                        </p:tgtEl>
                                        <p:attrNameLst>
                                          <p:attrName>style.visibility</p:attrName>
                                        </p:attrNameLst>
                                      </p:cBhvr>
                                      <p:to>
                                        <p:strVal val="visible"/>
                                      </p:to>
                                    </p:set>
                                    <p:animEffect transition="in" filter="wheel(4)">
                                      <p:cBhvr>
                                        <p:cTn id="16" dur="2000"/>
                                        <p:tgtEl>
                                          <p:spTgt spid="29713"/>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29714"/>
                                        </p:tgtEl>
                                        <p:attrNameLst>
                                          <p:attrName>style.visibility</p:attrName>
                                        </p:attrNameLst>
                                      </p:cBhvr>
                                      <p:to>
                                        <p:strVal val="visible"/>
                                      </p:to>
                                    </p:set>
                                    <p:animEffect transition="in" filter="wheel(4)">
                                      <p:cBhvr>
                                        <p:cTn id="19" dur="2000"/>
                                        <p:tgtEl>
                                          <p:spTgt spid="29714"/>
                                        </p:tgtEl>
                                      </p:cBhvr>
                                    </p:animEffect>
                                  </p:childTnLst>
                                </p:cTn>
                              </p:par>
                              <p:par>
                                <p:cTn id="20" presetID="21" presetClass="entr" presetSubtype="4" fill="hold" nodeType="withEffect">
                                  <p:stCondLst>
                                    <p:cond delay="0"/>
                                  </p:stCondLst>
                                  <p:childTnLst>
                                    <p:set>
                                      <p:cBhvr>
                                        <p:cTn id="21" dur="1" fill="hold">
                                          <p:stCondLst>
                                            <p:cond delay="0"/>
                                          </p:stCondLst>
                                        </p:cTn>
                                        <p:tgtEl>
                                          <p:spTgt spid="29716"/>
                                        </p:tgtEl>
                                        <p:attrNameLst>
                                          <p:attrName>style.visibility</p:attrName>
                                        </p:attrNameLst>
                                      </p:cBhvr>
                                      <p:to>
                                        <p:strVal val="visible"/>
                                      </p:to>
                                    </p:set>
                                    <p:animEffect transition="in" filter="wheel(4)">
                                      <p:cBhvr>
                                        <p:cTn id="22" dur="2000"/>
                                        <p:tgtEl>
                                          <p:spTgt spid="2971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29711"/>
                                        </p:tgtEl>
                                        <p:attrNameLst>
                                          <p:attrName>style.visibility</p:attrName>
                                        </p:attrNameLst>
                                      </p:cBhvr>
                                      <p:to>
                                        <p:strVal val="visible"/>
                                      </p:to>
                                    </p:set>
                                    <p:animEffect transition="in" filter="wheel(4)">
                                      <p:cBhvr>
                                        <p:cTn id="25" dur="2000"/>
                                        <p:tgtEl>
                                          <p:spTgt spid="29711"/>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29715"/>
                                        </p:tgtEl>
                                        <p:attrNameLst>
                                          <p:attrName>style.visibility</p:attrName>
                                        </p:attrNameLst>
                                      </p:cBhvr>
                                      <p:to>
                                        <p:strVal val="visible"/>
                                      </p:to>
                                    </p:set>
                                    <p:animEffect transition="in" filter="wheel(4)">
                                      <p:cBhvr>
                                        <p:cTn id="28" dur="2000"/>
                                        <p:tgtEl>
                                          <p:spTgt spid="2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animBg="1"/>
      <p:bldP spid="29711" grpId="0" animBg="1"/>
      <p:bldP spid="29712" grpId="0"/>
      <p:bldP spid="29713" grpId="0"/>
      <p:bldP spid="29714" grpId="0"/>
      <p:bldP spid="297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68826" y="1413570"/>
            <a:ext cx="2403987"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endParaRPr lang="en-US" sz="3200" b="1" dirty="0">
              <a:solidFill>
                <a:prstClr val="black"/>
              </a:solidFill>
              <a:latin typeface="Times New Roman" pitchFamily="18" charset="0"/>
              <a:cs typeface="Arial" charset="0"/>
            </a:endParaRPr>
          </a:p>
          <a:p>
            <a:pPr fontAlgn="base">
              <a:spcBef>
                <a:spcPct val="0"/>
              </a:spcBef>
              <a:spcAft>
                <a:spcPct val="0"/>
              </a:spcAft>
            </a:pPr>
            <a:r>
              <a:rPr lang="en-US" sz="2800" b="1" dirty="0" err="1">
                <a:solidFill>
                  <a:prstClr val="black"/>
                </a:solidFill>
                <a:latin typeface="Times New Roman" pitchFamily="18" charset="0"/>
                <a:cs typeface="Arial" charset="0"/>
              </a:rPr>
              <a:t>Quan</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sát</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hình</a:t>
            </a:r>
            <a:r>
              <a:rPr lang="en-US" sz="2800" b="1" dirty="0">
                <a:solidFill>
                  <a:prstClr val="black"/>
                </a:solidFill>
                <a:latin typeface="Times New Roman" pitchFamily="18" charset="0"/>
                <a:cs typeface="Arial" charset="0"/>
              </a:rPr>
              <a:t> 5 </a:t>
            </a:r>
            <a:r>
              <a:rPr lang="en-US" sz="2800" b="1" dirty="0" err="1">
                <a:solidFill>
                  <a:prstClr val="black"/>
                </a:solidFill>
                <a:latin typeface="Times New Roman" pitchFamily="18" charset="0"/>
                <a:cs typeface="Arial" charset="0"/>
              </a:rPr>
              <a:t>trang</a:t>
            </a:r>
            <a:r>
              <a:rPr lang="en-US" sz="2800" b="1" dirty="0">
                <a:solidFill>
                  <a:prstClr val="black"/>
                </a:solidFill>
                <a:latin typeface="Times New Roman" pitchFamily="18" charset="0"/>
                <a:cs typeface="Arial" charset="0"/>
              </a:rPr>
              <a:t> 106 </a:t>
            </a:r>
            <a:r>
              <a:rPr lang="en-US" sz="2800" b="1" dirty="0" err="1">
                <a:solidFill>
                  <a:prstClr val="black"/>
                </a:solidFill>
                <a:latin typeface="Times New Roman" pitchFamily="18" charset="0"/>
                <a:cs typeface="Arial" charset="0"/>
              </a:rPr>
              <a:t>hãy</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nêu</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vị</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trí</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địa</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lí</a:t>
            </a:r>
            <a:r>
              <a:rPr lang="en-US" sz="2800" b="1" dirty="0">
                <a:solidFill>
                  <a:prstClr val="black"/>
                </a:solidFill>
                <a:latin typeface="Times New Roman" pitchFamily="18" charset="0"/>
                <a:cs typeface="Arial" charset="0"/>
              </a:rPr>
              <a:t> </a:t>
            </a:r>
            <a:r>
              <a:rPr lang="en-US" sz="2800" b="1" dirty="0" err="1">
                <a:solidFill>
                  <a:prstClr val="black"/>
                </a:solidFill>
                <a:latin typeface="Times New Roman" pitchFamily="18" charset="0"/>
                <a:cs typeface="Arial" charset="0"/>
              </a:rPr>
              <a:t>của</a:t>
            </a:r>
            <a:r>
              <a:rPr lang="en-US" sz="2800" b="1" dirty="0">
                <a:solidFill>
                  <a:prstClr val="black"/>
                </a:solidFill>
                <a:latin typeface="Times New Roman" pitchFamily="18" charset="0"/>
                <a:cs typeface="Arial" charset="0"/>
              </a:rPr>
              <a:t> </a:t>
            </a:r>
          </a:p>
          <a:p>
            <a:pPr fontAlgn="base">
              <a:spcBef>
                <a:spcPct val="0"/>
              </a:spcBef>
              <a:spcAft>
                <a:spcPct val="0"/>
              </a:spcAft>
            </a:pPr>
            <a:r>
              <a:rPr lang="en-US" sz="2800" b="1" dirty="0" err="1" smtClean="0">
                <a:solidFill>
                  <a:prstClr val="black"/>
                </a:solidFill>
                <a:latin typeface="Times New Roman" pitchFamily="18" charset="0"/>
                <a:cs typeface="Arial" charset="0"/>
              </a:rPr>
              <a:t>Trung</a:t>
            </a:r>
            <a:r>
              <a:rPr lang="en-US" sz="2800" b="1" dirty="0" smtClean="0">
                <a:solidFill>
                  <a:prstClr val="black"/>
                </a:solidFill>
                <a:latin typeface="Times New Roman" pitchFamily="18" charset="0"/>
                <a:cs typeface="Arial" charset="0"/>
              </a:rPr>
              <a:t> </a:t>
            </a:r>
            <a:r>
              <a:rPr lang="en-US" sz="2800" b="1" dirty="0" err="1" smtClean="0">
                <a:solidFill>
                  <a:prstClr val="black"/>
                </a:solidFill>
                <a:latin typeface="Times New Roman" pitchFamily="18" charset="0"/>
                <a:cs typeface="Arial" charset="0"/>
              </a:rPr>
              <a:t>Quốc</a:t>
            </a:r>
            <a:r>
              <a:rPr lang="en-US" sz="2800" b="1" dirty="0" smtClean="0">
                <a:solidFill>
                  <a:prstClr val="black"/>
                </a:solidFill>
                <a:latin typeface="Times New Roman" pitchFamily="18" charset="0"/>
                <a:cs typeface="Arial" charset="0"/>
              </a:rPr>
              <a:t> ?</a:t>
            </a:r>
            <a:endParaRPr lang="en-US" sz="2800" b="1" dirty="0">
              <a:solidFill>
                <a:prstClr val="black"/>
              </a:solidFill>
              <a:latin typeface="Times New Roman" pitchFamily="18" charset="0"/>
              <a:cs typeface="Arial" charset="0"/>
            </a:endParaRPr>
          </a:p>
        </p:txBody>
      </p:sp>
      <p:pic>
        <p:nvPicPr>
          <p:cNvPr id="4" name="Picture 8" desc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
            <a:ext cx="656433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2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Text Box 9"/>
          <p:cNvSpPr txBox="1">
            <a:spLocks noChangeArrowheads="1"/>
          </p:cNvSpPr>
          <p:nvPr/>
        </p:nvSpPr>
        <p:spPr bwMode="auto">
          <a:xfrm>
            <a:off x="457200" y="176024"/>
            <a:ext cx="231242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800" b="1" dirty="0">
                <a:solidFill>
                  <a:srgbClr val="FF0000"/>
                </a:solidFill>
                <a:latin typeface="Times New Roman" pitchFamily="18" charset="0"/>
                <a:cs typeface="Times New Roman" pitchFamily="18" charset="0"/>
              </a:rPr>
              <a:t>3.</a:t>
            </a:r>
            <a:r>
              <a:rPr lang="en-US" sz="2800" b="1" u="sng" dirty="0">
                <a:solidFill>
                  <a:srgbClr val="FF0000"/>
                </a:solidFill>
                <a:latin typeface="Times New Roman" pitchFamily="18" charset="0"/>
                <a:cs typeface="Times New Roman" pitchFamily="18" charset="0"/>
              </a:rPr>
              <a:t>Trung </a:t>
            </a:r>
            <a:r>
              <a:rPr lang="en-US" sz="2800" b="1" u="sng" dirty="0" err="1">
                <a:solidFill>
                  <a:srgbClr val="FF0000"/>
                </a:solidFill>
                <a:latin typeface="Times New Roman" pitchFamily="18" charset="0"/>
                <a:cs typeface="Times New Roman" pitchFamily="18" charset="0"/>
              </a:rPr>
              <a:t>Quốc</a:t>
            </a:r>
            <a:endParaRPr lang="en-US" sz="2800" b="1" u="sng" dirty="0">
              <a:solidFill>
                <a:srgbClr val="FF0000"/>
              </a:solidFill>
              <a:latin typeface="Times New Roman" pitchFamily="18" charset="0"/>
              <a:cs typeface="Times New Roman" pitchFamily="18" charset="0"/>
            </a:endParaRPr>
          </a:p>
          <a:p>
            <a:pPr eaLnBrk="0" fontAlgn="base" hangingPunct="0">
              <a:spcBef>
                <a:spcPct val="0"/>
              </a:spcBef>
              <a:spcAft>
                <a:spcPct val="0"/>
              </a:spcAft>
            </a:pPr>
            <a:endParaRPr lang="en-US" sz="2800" b="1" u="sng"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317718" y="1010453"/>
            <a:ext cx="8458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Em</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hãy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nêu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vị</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địa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của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Trung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Quốc</a:t>
            </a:r>
            <a:r>
              <a:rPr lang="en-US" sz="2800" b="1" dirty="0">
                <a:solidFill>
                  <a:srgbClr val="000000"/>
                </a:solidFill>
                <a:latin typeface="Times New Roman" pitchFamily="18" charset="0"/>
                <a:cs typeface="Times New Roman" pitchFamily="18" charset="0"/>
              </a:rPr>
              <a:t>?(</a:t>
            </a:r>
            <a:r>
              <a:rPr lang="en-US" sz="2800" b="1" dirty="0" err="1">
                <a:solidFill>
                  <a:srgbClr val="000000"/>
                </a:solidFill>
                <a:latin typeface="Times New Roman" pitchFamily="18" charset="0"/>
                <a:cs typeface="Times New Roman" pitchFamily="18" charset="0"/>
              </a:rPr>
              <a:t>Nằm</a:t>
            </a:r>
            <a:r>
              <a:rPr lang="en-US" sz="2800" b="1" dirty="0">
                <a:solidFill>
                  <a:srgbClr val="000000"/>
                </a:solidFill>
                <a:latin typeface="Times New Roman" pitchFamily="18" charset="0"/>
                <a:cs typeface="Times New Roman" pitchFamily="18" charset="0"/>
              </a:rPr>
              <a:t> ở </a:t>
            </a:r>
            <a:r>
              <a:rPr lang="en-US" sz="2800" b="1" dirty="0" err="1">
                <a:solidFill>
                  <a:srgbClr val="000000"/>
                </a:solidFill>
                <a:latin typeface="Times New Roman" pitchFamily="18" charset="0"/>
                <a:cs typeface="Times New Roman" pitchFamily="18" charset="0"/>
              </a:rPr>
              <a:t>đâu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chung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biên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giới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với</a:t>
            </a:r>
            <a:r>
              <a:rPr lang="en-US" sz="2800" b="1" dirty="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những</a:t>
            </a:r>
            <a:r>
              <a:rPr lang="en-US" sz="2800" b="1" dirty="0" smtClean="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nào</a:t>
            </a:r>
            <a:r>
              <a:rPr lang="en-US" sz="2800" b="1" dirty="0">
                <a:solidFill>
                  <a:srgbClr val="000000"/>
                </a:solidFill>
                <a:latin typeface="Times New Roman" pitchFamily="18" charset="0"/>
                <a:cs typeface="Times New Roman" pitchFamily="18" charset="0"/>
              </a:rPr>
              <a:t>, ở </a:t>
            </a:r>
            <a:r>
              <a:rPr lang="en-US" sz="2800" b="1" dirty="0" err="1">
                <a:solidFill>
                  <a:srgbClr val="000000"/>
                </a:solidFill>
                <a:latin typeface="Times New Roman" pitchFamily="18" charset="0"/>
                <a:cs typeface="Times New Roman" pitchFamily="18" charset="0"/>
              </a:rPr>
              <a:t>những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phía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nào</a:t>
            </a:r>
            <a:r>
              <a:rPr lang="en-US" sz="2800" b="1" dirty="0">
                <a:solidFill>
                  <a:srgbClr val="000000"/>
                </a:solidFill>
                <a:latin typeface="Times New Roman" pitchFamily="18" charset="0"/>
                <a:cs typeface="Times New Roman" pitchFamily="18" charset="0"/>
              </a:rPr>
              <a:t>?</a:t>
            </a:r>
          </a:p>
        </p:txBody>
      </p:sp>
      <p:sp>
        <p:nvSpPr>
          <p:cNvPr id="58379" name="Text Box 11"/>
          <p:cNvSpPr txBox="1">
            <a:spLocks noChangeArrowheads="1"/>
          </p:cNvSpPr>
          <p:nvPr/>
        </p:nvSpPr>
        <p:spPr bwMode="auto">
          <a:xfrm>
            <a:off x="0" y="3124200"/>
            <a:ext cx="8915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0" fontAlgn="base" hangingPunct="0">
              <a:spcBef>
                <a:spcPct val="0"/>
              </a:spcBef>
              <a:spcAft>
                <a:spcPct val="0"/>
              </a:spcAft>
            </a:pP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Trung</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trong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Á.Trung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có</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với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nhiều</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như</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Cổ</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Triều</a:t>
            </a:r>
            <a:r>
              <a:rPr lang="en-US" sz="2800" b="1" dirty="0">
                <a:solidFill>
                  <a:srgbClr val="002060"/>
                </a:solidFill>
                <a:latin typeface="Times New Roman" pitchFamily="18" charset="0"/>
                <a:cs typeface="Times New Roman" pitchFamily="18" charset="0"/>
              </a:rPr>
              <a:t> </a:t>
            </a:r>
          </a:p>
          <a:p>
            <a:pPr algn="just"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Tiên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Liên</a:t>
            </a:r>
            <a:r>
              <a:rPr lang="en-US" sz="2800" b="1" dirty="0">
                <a:solidFill>
                  <a:srgbClr val="002060"/>
                </a:solidFill>
                <a:latin typeface="Times New Roman" pitchFamily="18" charset="0"/>
                <a:cs typeface="Times New Roman" pitchFamily="18" charset="0"/>
              </a:rPr>
              <a:t> Bang </a:t>
            </a:r>
            <a:r>
              <a:rPr lang="en-US" sz="2800" b="1" dirty="0" err="1">
                <a:solidFill>
                  <a:srgbClr val="002060"/>
                </a:solidFill>
                <a:latin typeface="Times New Roman" pitchFamily="18" charset="0"/>
                <a:cs typeface="Times New Roman" pitchFamily="18" charset="0"/>
              </a:rPr>
              <a:t>Nga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Việt</a:t>
            </a:r>
            <a:r>
              <a:rPr lang="en-US" sz="2800" b="1" dirty="0">
                <a:solidFill>
                  <a:srgbClr val="002060"/>
                </a:solidFill>
                <a:latin typeface="Times New Roman" pitchFamily="18" charset="0"/>
                <a:cs typeface="Times New Roman" pitchFamily="18" charset="0"/>
              </a:rPr>
              <a:t> Nam, </a:t>
            </a:r>
            <a:r>
              <a:rPr lang="en-US" sz="2800" b="1" dirty="0" err="1">
                <a:solidFill>
                  <a:srgbClr val="002060"/>
                </a:solidFill>
                <a:latin typeface="Times New Roman" pitchFamily="18" charset="0"/>
                <a:cs typeface="Times New Roman" pitchFamily="18" charset="0"/>
              </a:rPr>
              <a:t>Lào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Mi</a:t>
            </a:r>
            <a:r>
              <a:rPr lang="en-US" sz="2800" b="1" dirty="0">
                <a:solidFill>
                  <a:srgbClr val="002060"/>
                </a:solidFill>
                <a:latin typeface="Times New Roman" pitchFamily="18" charset="0"/>
                <a:cs typeface="Times New Roman" pitchFamily="18" charset="0"/>
              </a:rPr>
              <a:t>-an-ma, </a:t>
            </a:r>
            <a:r>
              <a:rPr lang="en-US" sz="2800" b="1" dirty="0" err="1">
                <a:solidFill>
                  <a:srgbClr val="002060"/>
                </a:solidFill>
                <a:latin typeface="Times New Roman" pitchFamily="18" charset="0"/>
                <a:cs typeface="Times New Roman" pitchFamily="18" charset="0"/>
              </a:rPr>
              <a:t>Ấn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Tát-gi-ki-xtan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Cư-rơ-gư-xtan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Ca-dắc-xtan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Phía</a:t>
            </a:r>
            <a:r>
              <a:rPr lang="en-US" sz="2800" b="1" dirty="0">
                <a:solidFill>
                  <a:srgbClr val="002060"/>
                </a:solidFill>
                <a:latin typeface="Times New Roman" pitchFamily="18" charset="0"/>
                <a:cs typeface="Times New Roman" pitchFamily="18" charset="0"/>
              </a:rPr>
              <a:t> </a:t>
            </a:r>
          </a:p>
          <a:p>
            <a:pPr algn="just" eaLnBrk="0" fontAlgn="base" hangingPunct="0">
              <a:spcBef>
                <a:spcPct val="0"/>
              </a:spcBef>
              <a:spcAft>
                <a:spcPct val="0"/>
              </a:spcAft>
            </a:pPr>
            <a:r>
              <a:rPr lang="en-US" sz="2800" b="1" dirty="0" err="1">
                <a:solidFill>
                  <a:srgbClr val="002060"/>
                </a:solidFill>
                <a:latin typeface="Times New Roman" pitchFamily="18" charset="0"/>
                <a:cs typeface="Times New Roman" pitchFamily="18" charset="0"/>
              </a:rPr>
              <a:t>Đông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giáp</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Bình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Dương</a:t>
            </a:r>
            <a:r>
              <a:rPr lang="en-US"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3818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box(in)">
                                      <p:cBhvr>
                                        <p:cTn id="7" dur="500"/>
                                        <p:tgtEl>
                                          <p:spTgt spid="58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8"/>
                                        </p:tgtEl>
                                        <p:attrNameLst>
                                          <p:attrName>style.visibility</p:attrName>
                                        </p:attrNameLst>
                                      </p:cBhvr>
                                      <p:to>
                                        <p:strVal val="visible"/>
                                      </p:to>
                                    </p:set>
                                    <p:animEffect transition="in" filter="box(in)">
                                      <p:cBhvr>
                                        <p:cTn id="12" dur="500"/>
                                        <p:tgtEl>
                                          <p:spTgt spid="583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9"/>
                                        </p:tgtEl>
                                        <p:attrNameLst>
                                          <p:attrName>style.visibility</p:attrName>
                                        </p:attrNameLst>
                                      </p:cBhvr>
                                      <p:to>
                                        <p:strVal val="visible"/>
                                      </p:to>
                                    </p:set>
                                    <p:animEffect transition="in" filter="box(in)">
                                      <p:cBhvr>
                                        <p:cTn id="17"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images678118_TrungQuoc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02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AutoShape 4"/>
          <p:cNvSpPr>
            <a:spLocks noChangeArrowheads="1"/>
          </p:cNvSpPr>
          <p:nvPr/>
        </p:nvSpPr>
        <p:spPr bwMode="auto">
          <a:xfrm>
            <a:off x="3581400" y="25908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a:solidFill>
                <a:srgbClr val="FF0000"/>
              </a:solidFill>
              <a:latin typeface="Times New Roman" panose="02020603050405020304" pitchFamily="18" charset="0"/>
              <a:cs typeface="Times New Roman" panose="02020603050405020304" pitchFamily="18" charset="0"/>
            </a:endParaRPr>
          </a:p>
        </p:txBody>
      </p:sp>
      <p:sp>
        <p:nvSpPr>
          <p:cNvPr id="60421" name="Rectangle 5"/>
          <p:cNvSpPr>
            <a:spLocks noChangeArrowheads="1"/>
          </p:cNvSpPr>
          <p:nvPr/>
        </p:nvSpPr>
        <p:spPr bwMode="auto">
          <a:xfrm>
            <a:off x="3352800" y="2286000"/>
            <a:ext cx="838200" cy="304800"/>
          </a:xfrm>
          <a:prstGeom prst="rect">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4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Bắc Kinh</a:t>
            </a:r>
          </a:p>
        </p:txBody>
      </p:sp>
      <p:sp>
        <p:nvSpPr>
          <p:cNvPr id="60424" name="Text Box 8"/>
          <p:cNvSpPr txBox="1">
            <a:spLocks noChangeArrowheads="1"/>
          </p:cNvSpPr>
          <p:nvPr/>
        </p:nvSpPr>
        <p:spPr bwMode="auto">
          <a:xfrm>
            <a:off x="838200" y="6450013"/>
            <a:ext cx="3100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FF3B3B"/>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 đồ nước Trung Quốc</a:t>
            </a:r>
          </a:p>
        </p:txBody>
      </p:sp>
      <p:sp>
        <p:nvSpPr>
          <p:cNvPr id="60425" name="Text Box 9"/>
          <p:cNvSpPr txBox="1">
            <a:spLocks noChangeArrowheads="1"/>
          </p:cNvSpPr>
          <p:nvPr/>
        </p:nvSpPr>
        <p:spPr bwMode="auto">
          <a:xfrm>
            <a:off x="5257800" y="1524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dirty="0">
                <a:solidFill>
                  <a:srgbClr val="002060"/>
                </a:solidFill>
                <a:latin typeface="Times New Roman" pitchFamily="18" charset="0"/>
                <a:cs typeface="Times New Roman" pitchFamily="18" charset="0"/>
              </a:rPr>
              <a:t>3.</a:t>
            </a:r>
            <a:r>
              <a:rPr lang="en-US" sz="2400" b="1" u="sng" dirty="0">
                <a:solidFill>
                  <a:srgbClr val="002060"/>
                </a:solidFill>
                <a:latin typeface="Times New Roman" pitchFamily="18" charset="0"/>
                <a:cs typeface="Times New Roman" pitchFamily="18" charset="0"/>
              </a:rPr>
              <a:t>Trung </a:t>
            </a:r>
            <a:r>
              <a:rPr lang="en-US" sz="2400" b="1" u="sng" dirty="0" err="1">
                <a:solidFill>
                  <a:srgbClr val="002060"/>
                </a:solidFill>
                <a:latin typeface="Times New Roman" pitchFamily="18" charset="0"/>
                <a:cs typeface="Times New Roman" pitchFamily="18" charset="0"/>
              </a:rPr>
              <a:t>Quốc</a:t>
            </a:r>
            <a:endParaRPr lang="en-US" sz="2400" b="1" u="sng" dirty="0">
              <a:solidFill>
                <a:srgbClr val="000000"/>
              </a:solidFill>
              <a:latin typeface="Times New Roman" pitchFamily="18" charset="0"/>
              <a:cs typeface="Times New Roman" pitchFamily="18" charset="0"/>
            </a:endParaRPr>
          </a:p>
        </p:txBody>
      </p:sp>
      <p:sp>
        <p:nvSpPr>
          <p:cNvPr id="60438" name="Text Box 22"/>
          <p:cNvSpPr txBox="1">
            <a:spLocks noChangeArrowheads="1"/>
          </p:cNvSpPr>
          <p:nvPr/>
        </p:nvSpPr>
        <p:spPr bwMode="auto">
          <a:xfrm>
            <a:off x="5181600" y="609600"/>
            <a:ext cx="373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Chỉ</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lược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đồ</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thủ</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Quốc</a:t>
            </a:r>
            <a:r>
              <a:rPr lang="en-US" sz="2400" dirty="0">
                <a:solidFill>
                  <a:srgbClr val="000000"/>
                </a:solidFill>
                <a:latin typeface="Times New Roman" pitchFamily="18" charset="0"/>
                <a:cs typeface="Times New Roman" pitchFamily="18" charset="0"/>
              </a:rPr>
              <a:t>.</a:t>
            </a:r>
          </a:p>
        </p:txBody>
      </p:sp>
      <p:sp>
        <p:nvSpPr>
          <p:cNvPr id="60439" name="Text Box 23"/>
          <p:cNvSpPr txBox="1">
            <a:spLocks noChangeArrowheads="1"/>
          </p:cNvSpPr>
          <p:nvPr/>
        </p:nvSpPr>
        <p:spPr bwMode="auto">
          <a:xfrm>
            <a:off x="5120898" y="1440597"/>
            <a:ext cx="365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Thủ</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Bắc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a:t>
            </a:r>
          </a:p>
        </p:txBody>
      </p:sp>
      <p:sp>
        <p:nvSpPr>
          <p:cNvPr id="60440" name="Text Box 24"/>
          <p:cNvSpPr txBox="1">
            <a:spLocks noChangeArrowheads="1"/>
          </p:cNvSpPr>
          <p:nvPr/>
        </p:nvSpPr>
        <p:spPr bwMode="auto">
          <a:xfrm>
            <a:off x="5175250" y="2209602"/>
            <a:ext cx="3968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Em</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có</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nhận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gì</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diện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dân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số</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Quốc</a:t>
            </a:r>
            <a:r>
              <a:rPr lang="en-US" sz="2400" dirty="0">
                <a:solidFill>
                  <a:srgbClr val="000000"/>
                </a:solidFill>
                <a:latin typeface="Times New Roman" pitchFamily="18" charset="0"/>
                <a:cs typeface="Times New Roman" pitchFamily="18" charset="0"/>
              </a:rPr>
              <a:t>?</a:t>
            </a:r>
          </a:p>
        </p:txBody>
      </p:sp>
      <p:sp>
        <p:nvSpPr>
          <p:cNvPr id="60441" name="Text Box 25"/>
          <p:cNvSpPr txBox="1">
            <a:spLocks noChangeArrowheads="1"/>
          </p:cNvSpPr>
          <p:nvPr/>
        </p:nvSpPr>
        <p:spPr bwMode="auto">
          <a:xfrm>
            <a:off x="5070501" y="3008884"/>
            <a:ext cx="38655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Trung</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giới</a:t>
            </a:r>
            <a:r>
              <a:rPr lang="en-US" sz="2400" dirty="0">
                <a:solidFill>
                  <a:srgbClr val="FF0000"/>
                </a:solidFill>
                <a:latin typeface="Times New Roman" pitchFamily="18" charset="0"/>
                <a:cs typeface="Times New Roman" pitchFamily="18" charset="0"/>
              </a:rPr>
              <a:t>.</a:t>
            </a:r>
          </a:p>
        </p:txBody>
      </p:sp>
      <p:sp>
        <p:nvSpPr>
          <p:cNvPr id="60442" name="Text Box 26"/>
          <p:cNvSpPr txBox="1">
            <a:spLocks noChangeArrowheads="1"/>
          </p:cNvSpPr>
          <p:nvPr/>
        </p:nvSpPr>
        <p:spPr bwMode="auto">
          <a:xfrm>
            <a:off x="5052447" y="4205467"/>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Nêu</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nét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bật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địa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Quốc</a:t>
            </a:r>
            <a:r>
              <a:rPr lang="en-US" sz="2400" dirty="0">
                <a:solidFill>
                  <a:srgbClr val="000000"/>
                </a:solidFill>
                <a:latin typeface="Times New Roman" pitchFamily="18" charset="0"/>
                <a:cs typeface="Times New Roman" pitchFamily="18" charset="0"/>
              </a:rPr>
              <a:t>?</a:t>
            </a:r>
          </a:p>
        </p:txBody>
      </p:sp>
      <p:sp>
        <p:nvSpPr>
          <p:cNvPr id="60443" name="Text Box 27"/>
          <p:cNvSpPr txBox="1">
            <a:spLocks noChangeArrowheads="1"/>
          </p:cNvSpPr>
          <p:nvPr/>
        </p:nvSpPr>
        <p:spPr bwMode="auto">
          <a:xfrm>
            <a:off x="5014913" y="5027295"/>
            <a:ext cx="412908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Địa</a:t>
            </a:r>
            <a:r>
              <a:rPr lang="en-US" sz="2200" dirty="0" smtClean="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hình</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chủ</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yếu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đồi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núi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cao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nguyên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Phía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Bắc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đồng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bằng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Hoa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Bắc</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rộng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lớn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ngoài</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ra</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còn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có</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số</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đồng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bằng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nhỏ</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ven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biển</a:t>
            </a:r>
            <a:r>
              <a:rPr lang="en-US" sz="2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6119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ox(in)">
                                      <p:cBhvr>
                                        <p:cTn id="7" dur="500"/>
                                        <p:tgtEl>
                                          <p:spTgt spid="6042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0438"/>
                                        </p:tgtEl>
                                        <p:attrNameLst>
                                          <p:attrName>style.visibility</p:attrName>
                                        </p:attrNameLst>
                                      </p:cBhvr>
                                      <p:to>
                                        <p:strVal val="visible"/>
                                      </p:to>
                                    </p:set>
                                    <p:animEffect transition="in" filter="box(in)">
                                      <p:cBhvr>
                                        <p:cTn id="11" dur="500"/>
                                        <p:tgtEl>
                                          <p:spTgt spid="604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0439"/>
                                        </p:tgtEl>
                                        <p:attrNameLst>
                                          <p:attrName>style.visibility</p:attrName>
                                        </p:attrNameLst>
                                      </p:cBhvr>
                                      <p:to>
                                        <p:strVal val="visible"/>
                                      </p:to>
                                    </p:set>
                                    <p:animEffect transition="in" filter="box(in)">
                                      <p:cBhvr>
                                        <p:cTn id="16" dur="500"/>
                                        <p:tgtEl>
                                          <p:spTgt spid="60439"/>
                                        </p:tgtEl>
                                      </p:cBhvr>
                                    </p:animEffect>
                                  </p:childTnLst>
                                </p:cTn>
                              </p:par>
                            </p:childTnLst>
                          </p:cTn>
                        </p:par>
                        <p:par>
                          <p:cTn id="17" fill="hold" nodeType="afterGroup">
                            <p:stCondLst>
                              <p:cond delay="500"/>
                            </p:stCondLst>
                            <p:childTnLst>
                              <p:par>
                                <p:cTn id="18"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19" dur="1000" fill="hold"/>
                                        <p:tgtEl>
                                          <p:spTgt spid="60421"/>
                                        </p:tgtEl>
                                        <p:attrNameLst>
                                          <p:attrName>style.color</p:attrName>
                                        </p:attrNameLst>
                                      </p:cBhvr>
                                      <p:by>
                                        <p:hsl h="-7200000" s="0" l="0"/>
                                      </p:by>
                                    </p:animClr>
                                    <p:animClr clrSpc="hsl" dir="cw">
                                      <p:cBhvr>
                                        <p:cTn id="20" dur="1000" fill="hold"/>
                                        <p:tgtEl>
                                          <p:spTgt spid="60421"/>
                                        </p:tgtEl>
                                        <p:attrNameLst>
                                          <p:attrName>fillcolor</p:attrName>
                                        </p:attrNameLst>
                                      </p:cBhvr>
                                      <p:by>
                                        <p:hsl h="-7200000" s="0" l="0"/>
                                      </p:by>
                                    </p:animClr>
                                    <p:animClr clrSpc="hsl" dir="cw">
                                      <p:cBhvr>
                                        <p:cTn id="21" dur="1000" fill="hold"/>
                                        <p:tgtEl>
                                          <p:spTgt spid="60421"/>
                                        </p:tgtEl>
                                        <p:attrNameLst>
                                          <p:attrName>stroke.color</p:attrName>
                                        </p:attrNameLst>
                                      </p:cBhvr>
                                      <p:by>
                                        <p:hsl h="-7200000" s="0" l="0"/>
                                      </p:by>
                                    </p:animClr>
                                    <p:set>
                                      <p:cBhvr>
                                        <p:cTn id="22" dur="1000" fill="hold"/>
                                        <p:tgtEl>
                                          <p:spTgt spid="60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440"/>
                                        </p:tgtEl>
                                        <p:attrNameLst>
                                          <p:attrName>style.visibility</p:attrName>
                                        </p:attrNameLst>
                                      </p:cBhvr>
                                      <p:to>
                                        <p:strVal val="visible"/>
                                      </p:to>
                                    </p:set>
                                    <p:animEffect transition="in" filter="box(in)">
                                      <p:cBhvr>
                                        <p:cTn id="27" dur="500"/>
                                        <p:tgtEl>
                                          <p:spTgt spid="604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0441"/>
                                        </p:tgtEl>
                                        <p:attrNameLst>
                                          <p:attrName>style.visibility</p:attrName>
                                        </p:attrNameLst>
                                      </p:cBhvr>
                                      <p:to>
                                        <p:strVal val="visible"/>
                                      </p:to>
                                    </p:set>
                                    <p:animEffect transition="in" filter="box(in)">
                                      <p:cBhvr>
                                        <p:cTn id="32" dur="500"/>
                                        <p:tgtEl>
                                          <p:spTgt spid="604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0442"/>
                                        </p:tgtEl>
                                        <p:attrNameLst>
                                          <p:attrName>style.visibility</p:attrName>
                                        </p:attrNameLst>
                                      </p:cBhvr>
                                      <p:to>
                                        <p:strVal val="visible"/>
                                      </p:to>
                                    </p:set>
                                    <p:animEffect transition="in" filter="box(in)">
                                      <p:cBhvr>
                                        <p:cTn id="37" dur="500"/>
                                        <p:tgtEl>
                                          <p:spTgt spid="604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0443"/>
                                        </p:tgtEl>
                                        <p:attrNameLst>
                                          <p:attrName>style.visibility</p:attrName>
                                        </p:attrNameLst>
                                      </p:cBhvr>
                                      <p:to>
                                        <p:strVal val="visible"/>
                                      </p:to>
                                    </p:set>
                                    <p:animEffect transition="in" filter="box(in)">
                                      <p:cBhvr>
                                        <p:cTn id="42" dur="500"/>
                                        <p:tgtEl>
                                          <p:spTgt spid="6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5" grpId="0"/>
      <p:bldP spid="60438" grpId="0"/>
      <p:bldP spid="60439" grpId="0"/>
      <p:bldP spid="60440" grpId="0"/>
      <p:bldP spid="60441" grpId="0"/>
      <p:bldP spid="60442" grpId="0"/>
      <p:bldP spid="604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images678118_TrungQuoc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02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AutoShape 4"/>
          <p:cNvSpPr>
            <a:spLocks noChangeArrowheads="1"/>
          </p:cNvSpPr>
          <p:nvPr/>
        </p:nvSpPr>
        <p:spPr bwMode="auto">
          <a:xfrm>
            <a:off x="3581400" y="25908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a:solidFill>
                <a:srgbClr val="FF0000"/>
              </a:solidFill>
              <a:latin typeface="Times New Roman" panose="02020603050405020304" pitchFamily="18" charset="0"/>
              <a:cs typeface="Times New Roman" panose="02020603050405020304" pitchFamily="18" charset="0"/>
            </a:endParaRPr>
          </a:p>
        </p:txBody>
      </p:sp>
      <p:sp>
        <p:nvSpPr>
          <p:cNvPr id="61445" name="Rectangle 5"/>
          <p:cNvSpPr>
            <a:spLocks noChangeArrowheads="1"/>
          </p:cNvSpPr>
          <p:nvPr/>
        </p:nvSpPr>
        <p:spPr bwMode="auto">
          <a:xfrm>
            <a:off x="3352800" y="2286000"/>
            <a:ext cx="838200" cy="304800"/>
          </a:xfrm>
          <a:prstGeom prst="rect">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4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Bắc Kinh</a:t>
            </a:r>
          </a:p>
        </p:txBody>
      </p:sp>
      <p:sp>
        <p:nvSpPr>
          <p:cNvPr id="61448" name="Text Box 8"/>
          <p:cNvSpPr txBox="1">
            <a:spLocks noChangeArrowheads="1"/>
          </p:cNvSpPr>
          <p:nvPr/>
        </p:nvSpPr>
        <p:spPr bwMode="auto">
          <a:xfrm>
            <a:off x="838200" y="6450013"/>
            <a:ext cx="3100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FF3B3B"/>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 đồ nước Trung Quốc</a:t>
            </a:r>
          </a:p>
        </p:txBody>
      </p:sp>
      <p:sp>
        <p:nvSpPr>
          <p:cNvPr id="61449" name="Text Box 9"/>
          <p:cNvSpPr txBox="1">
            <a:spLocks noChangeArrowheads="1"/>
          </p:cNvSpPr>
          <p:nvPr/>
        </p:nvSpPr>
        <p:spPr bwMode="auto">
          <a:xfrm>
            <a:off x="5486400" y="4572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a:solidFill>
                  <a:srgbClr val="002060"/>
                </a:solidFill>
                <a:latin typeface="Times New Roman" pitchFamily="18" charset="0"/>
                <a:cs typeface="Times New Roman" pitchFamily="18" charset="0"/>
              </a:rPr>
              <a:t>3.</a:t>
            </a:r>
            <a:r>
              <a:rPr lang="en-US" sz="2400" b="1" u="sng">
                <a:solidFill>
                  <a:srgbClr val="002060"/>
                </a:solidFill>
                <a:latin typeface="Times New Roman" pitchFamily="18" charset="0"/>
                <a:cs typeface="Times New Roman" pitchFamily="18" charset="0"/>
              </a:rPr>
              <a:t>Trung Quốc</a:t>
            </a:r>
            <a:endParaRPr lang="en-US" sz="2400" b="1" u="sng">
              <a:solidFill>
                <a:srgbClr val="000000"/>
              </a:solidFill>
              <a:latin typeface="Times New Roman" pitchFamily="18" charset="0"/>
              <a:cs typeface="Times New Roman" pitchFamily="18" charset="0"/>
            </a:endParaRPr>
          </a:p>
        </p:txBody>
      </p:sp>
      <p:sp>
        <p:nvSpPr>
          <p:cNvPr id="61456" name="Text Box 16"/>
          <p:cNvSpPr txBox="1">
            <a:spLocks noChangeArrowheads="1"/>
          </p:cNvSpPr>
          <p:nvPr/>
        </p:nvSpPr>
        <p:spPr bwMode="auto">
          <a:xfrm>
            <a:off x="4997450" y="990600"/>
            <a:ext cx="3841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buFontTx/>
              <a:buChar char="-"/>
            </a:pP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Kể</a:t>
            </a:r>
            <a:r>
              <a:rPr lang="en-US" sz="2400" dirty="0" smtClean="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các</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sản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phẩm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Quốc</a:t>
            </a:r>
            <a:r>
              <a:rPr lang="en-US" sz="2400" dirty="0">
                <a:solidFill>
                  <a:srgbClr val="000000"/>
                </a:solidFill>
                <a:latin typeface="Times New Roman" pitchFamily="18" charset="0"/>
                <a:cs typeface="Times New Roman" pitchFamily="18" charset="0"/>
              </a:rPr>
              <a:t>?</a:t>
            </a:r>
          </a:p>
        </p:txBody>
      </p:sp>
      <p:sp>
        <p:nvSpPr>
          <p:cNvPr id="61460" name="Text Box 20"/>
          <p:cNvSpPr txBox="1">
            <a:spLocks noChangeArrowheads="1"/>
          </p:cNvSpPr>
          <p:nvPr/>
        </p:nvSpPr>
        <p:spPr bwMode="auto">
          <a:xfrm>
            <a:off x="5029200" y="2097088"/>
            <a:ext cx="3810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Từ</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xưa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nổi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chè</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gốm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xứ</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lụa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r>
              <a:rPr lang="en-US" sz="2400" dirty="0">
                <a:solidFill>
                  <a:srgbClr val="FF0000"/>
                </a:solidFill>
                <a:latin typeface="Times New Roman" pitchFamily="18" charset="0"/>
                <a:cs typeface="Times New Roman" pitchFamily="18" charset="0"/>
              </a:rPr>
              <a:t> nay, </a:t>
            </a:r>
            <a:r>
              <a:rPr lang="en-US" sz="2400" dirty="0" err="1">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sản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bị</a:t>
            </a:r>
            <a:r>
              <a:rPr lang="en-US" sz="2400" dirty="0">
                <a:solidFill>
                  <a:srgbClr val="FF0000"/>
                </a:solidFill>
                <a:latin typeface="Times New Roman" pitchFamily="18" charset="0"/>
                <a:cs typeface="Times New Roman" pitchFamily="18" charset="0"/>
              </a:rPr>
              <a:t>, ô </a:t>
            </a:r>
            <a:r>
              <a:rPr lang="en-US" sz="2400" dirty="0" err="1">
                <a:solidFill>
                  <a:srgbClr val="FF0000"/>
                </a:solidFill>
                <a:latin typeface="Times New Roman" pitchFamily="18" charset="0"/>
                <a:cs typeface="Times New Roman" pitchFamily="18" charset="0"/>
              </a:rPr>
              <a:t>tô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p>
          <a:p>
            <a:pPr eaLnBrk="0" fontAlgn="base" hangingPunct="0">
              <a:spcBef>
                <a:spcPct val="0"/>
              </a:spcBef>
              <a:spcAft>
                <a:spcPct val="0"/>
              </a:spcAft>
            </a:pPr>
            <a:r>
              <a:rPr lang="en-US" sz="2400" dirty="0" err="1">
                <a:solidFill>
                  <a:srgbClr val="FF0000"/>
                </a:solidFill>
                <a:latin typeface="Times New Roman" pitchFamily="18" charset="0"/>
                <a:cs typeface="Times New Roman" pitchFamily="18" charset="0"/>
              </a:rPr>
              <a:t>tử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hàng</a:t>
            </a:r>
            <a:r>
              <a:rPr lang="en-US" sz="2400" dirty="0">
                <a:solidFill>
                  <a:srgbClr val="FF0000"/>
                </a:solidFill>
                <a:latin typeface="Times New Roman" pitchFamily="18" charset="0"/>
                <a:cs typeface="Times New Roman" pitchFamily="18" charset="0"/>
              </a:rPr>
              <a:t> may </a:t>
            </a:r>
            <a:r>
              <a:rPr lang="en-US" sz="2400" dirty="0" err="1">
                <a:solidFill>
                  <a:srgbClr val="FF0000"/>
                </a:solidFill>
                <a:latin typeface="Times New Roman" pitchFamily="18" charset="0"/>
                <a:cs typeface="Times New Roman" pitchFamily="18" charset="0"/>
              </a:rPr>
              <a:t>mặc</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xuất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khẩu</a:t>
            </a:r>
            <a:r>
              <a:rPr lang="en-US" sz="2400" dirty="0">
                <a:solidFill>
                  <a:srgbClr val="FF0000"/>
                </a:solidFill>
                <a:latin typeface="Times New Roman" pitchFamily="18" charset="0"/>
                <a:cs typeface="Times New Roman" pitchFamily="18" charset="0"/>
              </a:rPr>
              <a:t> sang </a:t>
            </a:r>
            <a:r>
              <a:rPr lang="en-US" sz="2400" dirty="0" err="1">
                <a:solidFill>
                  <a:srgbClr val="FF0000"/>
                </a:solidFill>
                <a:latin typeface="Times New Roman" pitchFamily="18" charset="0"/>
                <a:cs typeface="Times New Roman" pitchFamily="18" charset="0"/>
              </a:rPr>
              <a:t>nhiều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45971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box(in)">
                                      <p:cBhvr>
                                        <p:cTn id="7" dur="500"/>
                                        <p:tgtEl>
                                          <p:spTgt spid="61449"/>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1456"/>
                                        </p:tgtEl>
                                        <p:attrNameLst>
                                          <p:attrName>style.visibility</p:attrName>
                                        </p:attrNameLst>
                                      </p:cBhvr>
                                      <p:to>
                                        <p:strVal val="visible"/>
                                      </p:to>
                                    </p:set>
                                    <p:animEffect transition="in" filter="box(in)">
                                      <p:cBhvr>
                                        <p:cTn id="11" dur="500"/>
                                        <p:tgtEl>
                                          <p:spTgt spid="614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1460"/>
                                        </p:tgtEl>
                                        <p:attrNameLst>
                                          <p:attrName>style.visibility</p:attrName>
                                        </p:attrNameLst>
                                      </p:cBhvr>
                                      <p:to>
                                        <p:strVal val="visible"/>
                                      </p:to>
                                    </p:set>
                                    <p:animEffect transition="in" filter="box(in)">
                                      <p:cBhvr>
                                        <p:cTn id="16" dur="500"/>
                                        <p:tgtEl>
                                          <p:spTgt spid="61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p:bldP spid="61456" grpId="0"/>
      <p:bldP spid="614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Text Box 9"/>
          <p:cNvSpPr txBox="1">
            <a:spLocks noChangeArrowheads="1"/>
          </p:cNvSpPr>
          <p:nvPr/>
        </p:nvSpPr>
        <p:spPr bwMode="auto">
          <a:xfrm>
            <a:off x="5410200" y="304800"/>
            <a:ext cx="201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a:solidFill>
                  <a:srgbClr val="002060"/>
                </a:solidFill>
                <a:latin typeface="Times New Roman" pitchFamily="18" charset="0"/>
                <a:cs typeface="Times New Roman" pitchFamily="18" charset="0"/>
              </a:rPr>
              <a:t>3.</a:t>
            </a:r>
            <a:r>
              <a:rPr lang="en-US" sz="2400" b="1" u="sng">
                <a:solidFill>
                  <a:srgbClr val="002060"/>
                </a:solidFill>
                <a:latin typeface="Times New Roman" pitchFamily="18" charset="0"/>
                <a:cs typeface="Times New Roman" pitchFamily="18" charset="0"/>
              </a:rPr>
              <a:t>Trung Quốc</a:t>
            </a:r>
            <a:endParaRPr lang="en-US" sz="2400" b="1" u="sng">
              <a:solidFill>
                <a:srgbClr val="000000"/>
              </a:solidFill>
              <a:latin typeface="Times New Roman" pitchFamily="18" charset="0"/>
              <a:cs typeface="Times New Roman" pitchFamily="18" charset="0"/>
            </a:endParaRPr>
          </a:p>
        </p:txBody>
      </p:sp>
      <p:sp>
        <p:nvSpPr>
          <p:cNvPr id="63500" name="Text Box 12"/>
          <p:cNvSpPr txBox="1">
            <a:spLocks noChangeArrowheads="1"/>
          </p:cNvSpPr>
          <p:nvPr/>
        </p:nvSpPr>
        <p:spPr bwMode="auto">
          <a:xfrm>
            <a:off x="5181600" y="9144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a:solidFill>
                  <a:srgbClr val="000000"/>
                </a:solidFill>
                <a:latin typeface="Times New Roman" pitchFamily="18" charset="0"/>
                <a:cs typeface="Times New Roman" pitchFamily="18" charset="0"/>
              </a:rPr>
              <a:t>- Em biết gì về Vạn Lí Trường Thành.</a:t>
            </a:r>
          </a:p>
        </p:txBody>
      </p:sp>
      <p:sp>
        <p:nvSpPr>
          <p:cNvPr id="63501" name="Text Box 13"/>
          <p:cNvSpPr txBox="1">
            <a:spLocks noChangeArrowheads="1"/>
          </p:cNvSpPr>
          <p:nvPr/>
        </p:nvSpPr>
        <p:spPr bwMode="auto">
          <a:xfrm>
            <a:off x="5257800" y="1806575"/>
            <a:ext cx="350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a:solidFill>
                  <a:srgbClr val="FF0000"/>
                </a:solidFill>
                <a:latin typeface="Times New Roman" pitchFamily="18" charset="0"/>
                <a:cs typeface="Times New Roman" pitchFamily="18" charset="0"/>
              </a:rPr>
              <a:t>  -Đây là công trình kiến trúc đồ sộ được xây dựng băt đầu từ thời Tần Thủy Hoàng (trên hai ngàn năm trước đây) để bảo vệ đất nước, các đời vua Trung Hoa sau này tiếp tục xây nên Trường Thành ngày càng dài. Tổng chiều dài của Vạn Lí Trường Thành là 6700 m. Hiện nay là một khu du lịch nổi tiếng.</a:t>
            </a:r>
          </a:p>
        </p:txBody>
      </p:sp>
      <p:sp>
        <p:nvSpPr>
          <p:cNvPr id="63503" name="Text Box 15"/>
          <p:cNvSpPr txBox="1">
            <a:spLocks noChangeArrowheads="1"/>
          </p:cNvSpPr>
          <p:nvPr/>
        </p:nvSpPr>
        <p:spPr bwMode="auto">
          <a:xfrm>
            <a:off x="835024" y="6283662"/>
            <a:ext cx="34337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1600" b="1" dirty="0" err="1">
                <a:solidFill>
                  <a:srgbClr val="FF0000"/>
                </a:solidFill>
                <a:latin typeface="Times New Roman" pitchFamily="18" charset="0"/>
                <a:cs typeface="Times New Roman" pitchFamily="18" charset="0"/>
              </a:rPr>
              <a:t>Vạn</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Lí</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Trường</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Thành</a:t>
            </a:r>
            <a:r>
              <a:rPr lang="en-US" sz="1600" b="1" dirty="0">
                <a:solidFill>
                  <a:srgbClr val="FF0000"/>
                </a:solidFill>
                <a:latin typeface="Times New Roman" pitchFamily="18" charset="0"/>
                <a:cs typeface="Times New Roman" pitchFamily="18" charset="0"/>
              </a:rPr>
              <a:t> ( </a:t>
            </a:r>
            <a:r>
              <a:rPr lang="en-US" sz="1600" b="1" dirty="0" err="1">
                <a:solidFill>
                  <a:srgbClr val="FF0000"/>
                </a:solidFill>
                <a:latin typeface="Times New Roman" pitchFamily="18" charset="0"/>
                <a:cs typeface="Times New Roman" pitchFamily="18" charset="0"/>
              </a:rPr>
              <a:t>Trung</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Quốc</a:t>
            </a:r>
            <a:r>
              <a:rPr lang="en-US" sz="1600" b="1" dirty="0">
                <a:solidFill>
                  <a:srgbClr val="FF0000"/>
                </a:solidFill>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2" y="533401"/>
            <a:ext cx="5029200" cy="5611904"/>
          </a:xfrm>
          <a:prstGeom prst="rect">
            <a:avLst/>
          </a:prstGeom>
        </p:spPr>
      </p:pic>
    </p:spTree>
    <p:extLst>
      <p:ext uri="{BB962C8B-B14F-4D97-AF65-F5344CB8AC3E}">
        <p14:creationId xmlns:p14="http://schemas.microsoft.com/office/powerpoint/2010/main" val="172664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box(in)">
                                      <p:cBhvr>
                                        <p:cTn id="7" dur="500"/>
                                        <p:tgtEl>
                                          <p:spTgt spid="6349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3500"/>
                                        </p:tgtEl>
                                        <p:attrNameLst>
                                          <p:attrName>style.visibility</p:attrName>
                                        </p:attrNameLst>
                                      </p:cBhvr>
                                      <p:to>
                                        <p:strVal val="visible"/>
                                      </p:to>
                                    </p:set>
                                    <p:animEffect transition="in" filter="box(in)">
                                      <p:cBhvr>
                                        <p:cTn id="10" dur="500"/>
                                        <p:tgtEl>
                                          <p:spTgt spid="63500"/>
                                        </p:tgtEl>
                                      </p:cBhvr>
                                    </p:animEffect>
                                  </p:childTnLst>
                                </p:cTn>
                              </p:par>
                              <p:par>
                                <p:cTn id="11" presetID="53" presetClass="entr" presetSubtype="0" fill="hold" grpId="0" nodeType="withEffect">
                                  <p:stCondLst>
                                    <p:cond delay="0"/>
                                  </p:stCondLst>
                                  <p:childTnLst>
                                    <p:set>
                                      <p:cBhvr>
                                        <p:cTn id="12" dur="1" fill="hold">
                                          <p:stCondLst>
                                            <p:cond delay="0"/>
                                          </p:stCondLst>
                                        </p:cTn>
                                        <p:tgtEl>
                                          <p:spTgt spid="63503"/>
                                        </p:tgtEl>
                                        <p:attrNameLst>
                                          <p:attrName>style.visibility</p:attrName>
                                        </p:attrNameLst>
                                      </p:cBhvr>
                                      <p:to>
                                        <p:strVal val="visible"/>
                                      </p:to>
                                    </p:set>
                                    <p:anim calcmode="lin" valueType="num">
                                      <p:cBhvr>
                                        <p:cTn id="13" dur="500" fill="hold"/>
                                        <p:tgtEl>
                                          <p:spTgt spid="63503"/>
                                        </p:tgtEl>
                                        <p:attrNameLst>
                                          <p:attrName>ppt_w</p:attrName>
                                        </p:attrNameLst>
                                      </p:cBhvr>
                                      <p:tavLst>
                                        <p:tav tm="0">
                                          <p:val>
                                            <p:fltVal val="0"/>
                                          </p:val>
                                        </p:tav>
                                        <p:tav tm="100000">
                                          <p:val>
                                            <p:strVal val="#ppt_w"/>
                                          </p:val>
                                        </p:tav>
                                      </p:tavLst>
                                    </p:anim>
                                    <p:anim calcmode="lin" valueType="num">
                                      <p:cBhvr>
                                        <p:cTn id="14" dur="500" fill="hold"/>
                                        <p:tgtEl>
                                          <p:spTgt spid="63503"/>
                                        </p:tgtEl>
                                        <p:attrNameLst>
                                          <p:attrName>ppt_h</p:attrName>
                                        </p:attrNameLst>
                                      </p:cBhvr>
                                      <p:tavLst>
                                        <p:tav tm="0">
                                          <p:val>
                                            <p:fltVal val="0"/>
                                          </p:val>
                                        </p:tav>
                                        <p:tav tm="100000">
                                          <p:val>
                                            <p:strVal val="#ppt_h"/>
                                          </p:val>
                                        </p:tav>
                                      </p:tavLst>
                                    </p:anim>
                                    <p:animEffect transition="in" filter="fade">
                                      <p:cBhvr>
                                        <p:cTn id="15" dur="500"/>
                                        <p:tgtEl>
                                          <p:spTgt spid="635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3501"/>
                                        </p:tgtEl>
                                        <p:attrNameLst>
                                          <p:attrName>style.visibility</p:attrName>
                                        </p:attrNameLst>
                                      </p:cBhvr>
                                      <p:to>
                                        <p:strVal val="visible"/>
                                      </p:to>
                                    </p:set>
                                    <p:animEffect transition="in" filter="box(in)">
                                      <p:cBhvr>
                                        <p:cTn id="20" dur="500"/>
                                        <p:tgtEl>
                                          <p:spTgt spid="6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500" grpId="0"/>
      <p:bldP spid="63501" grpId="0"/>
      <p:bldP spid="635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718" y="1600200"/>
            <a:ext cx="5428282" cy="4038600"/>
          </a:xfrm>
          <a:prstGeom prst="rect">
            <a:avLst/>
          </a:prstGeom>
          <a:ln>
            <a:noFill/>
          </a:ln>
          <a:effectLst>
            <a:softEdge rad="112500"/>
          </a:effectLst>
        </p:spPr>
      </p:pic>
      <p:sp>
        <p:nvSpPr>
          <p:cNvPr id="9" name="TextBox 8"/>
          <p:cNvSpPr txBox="1"/>
          <p:nvPr/>
        </p:nvSpPr>
        <p:spPr>
          <a:xfrm>
            <a:off x="-36164" y="381000"/>
            <a:ext cx="7503764" cy="523220"/>
          </a:xfrm>
          <a:prstGeom prst="rect">
            <a:avLst/>
          </a:prstGeom>
          <a:noFill/>
        </p:spPr>
        <p:txBody>
          <a:bodyPr wrap="square" rtlCol="0">
            <a:spAutoFit/>
          </a:bodyPr>
          <a:lstStyle/>
          <a:p>
            <a:pPr marL="457200" indent="-457200">
              <a:buFontTx/>
              <a:buAutoNum type="alphaLcParenR"/>
            </a:pPr>
            <a:r>
              <a:rPr lang="en-US" sz="2800" dirty="0" err="1">
                <a:solidFill>
                  <a:prstClr val="black"/>
                </a:solidFill>
                <a:latin typeface="Times New Roman" pitchFamily="18" charset="0"/>
                <a:cs typeface="Times New Roman" pitchFamily="18" charset="0"/>
              </a:rPr>
              <a:t>Hãy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khu</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vực</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Đông</a:t>
            </a:r>
            <a:r>
              <a:rPr lang="en-US" sz="2800" dirty="0" smtClean="0">
                <a:solidFill>
                  <a:prstClr val="black"/>
                </a:solidFill>
                <a:latin typeface="Times New Roman" pitchFamily="18" charset="0"/>
                <a:cs typeface="Times New Roman" pitchFamily="18" charset="0"/>
              </a:rPr>
              <a:t> Nam </a:t>
            </a:r>
            <a:r>
              <a:rPr lang="en-US" sz="2800" dirty="0">
                <a:solidFill>
                  <a:prstClr val="black"/>
                </a:solidFill>
                <a:latin typeface="Times New Roman" pitchFamily="18" charset="0"/>
                <a:cs typeface="Times New Roman" pitchFamily="18" charset="0"/>
              </a:rPr>
              <a:t>Á.</a:t>
            </a:r>
          </a:p>
        </p:txBody>
      </p:sp>
      <p:sp>
        <p:nvSpPr>
          <p:cNvPr id="11" name="TextBox 10"/>
          <p:cNvSpPr txBox="1"/>
          <p:nvPr/>
        </p:nvSpPr>
        <p:spPr>
          <a:xfrm>
            <a:off x="96218" y="1752600"/>
            <a:ext cx="3713782" cy="3108543"/>
          </a:xfrm>
          <a:prstGeom prst="rect">
            <a:avLst/>
          </a:prstGeom>
          <a:noFill/>
        </p:spPr>
        <p:txBody>
          <a:bodyPr wrap="square" rtlCol="0">
            <a:spAutoFit/>
          </a:bodyPr>
          <a:lstStyle/>
          <a:p>
            <a:pPr marL="342900" indent="-342900">
              <a:buFont typeface="Wingdings" panose="05000000000000000000" pitchFamily="2" charset="2"/>
              <a:buChar char="ü"/>
            </a:pPr>
            <a:r>
              <a:rPr lang="en-US" sz="2800" dirty="0">
                <a:solidFill>
                  <a:prstClr val="black"/>
                </a:solidFill>
                <a:latin typeface="Times New Roman" pitchFamily="18" charset="0"/>
                <a:cs typeface="Times New Roman" pitchFamily="18" charset="0"/>
              </a:rPr>
              <a:t>Việt Nam,  Thái Lan,</a:t>
            </a:r>
          </a:p>
          <a:p>
            <a:r>
              <a:rPr lang="en-US" sz="2800" dirty="0">
                <a:solidFill>
                  <a:prstClr val="black"/>
                </a:solidFill>
                <a:latin typeface="Times New Roman" pitchFamily="18" charset="0"/>
                <a:cs typeface="Times New Roman" pitchFamily="18" charset="0"/>
              </a:rPr>
              <a:t>Cam-pu-chia, Singapore,  Philippin, In-đô-nê-xi-a, Bru-nây,  Đông-ti-mo, Lào, Ma-lay-si-a, </a:t>
            </a:r>
          </a:p>
          <a:p>
            <a:r>
              <a:rPr lang="en-US" sz="2800" dirty="0">
                <a:solidFill>
                  <a:prstClr val="black"/>
                </a:solidFill>
                <a:latin typeface="Times New Roman" pitchFamily="18" charset="0"/>
                <a:cs typeface="Times New Roman" pitchFamily="18" charset="0"/>
              </a:rPr>
              <a:t>My-an-ma.</a:t>
            </a:r>
          </a:p>
        </p:txBody>
      </p:sp>
    </p:spTree>
    <p:extLst>
      <p:ext uri="{BB962C8B-B14F-4D97-AF65-F5344CB8AC3E}">
        <p14:creationId xmlns:p14="http://schemas.microsoft.com/office/powerpoint/2010/main" val="1505987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610600" cy="3009900"/>
          </a:xfrm>
          <a:prstGeom prst="rect">
            <a:avLst/>
          </a:prstGeom>
        </p:spPr>
      </p:pic>
      <p:sp>
        <p:nvSpPr>
          <p:cNvPr id="5" name="TextBox 4"/>
          <p:cNvSpPr txBox="1"/>
          <p:nvPr/>
        </p:nvSpPr>
        <p:spPr>
          <a:xfrm>
            <a:off x="2743199" y="3162300"/>
            <a:ext cx="3788217" cy="461665"/>
          </a:xfrm>
          <a:prstGeom prst="rect">
            <a:avLst/>
          </a:prstGeom>
          <a:noFill/>
        </p:spPr>
        <p:txBody>
          <a:bodyPr wrap="none" rtlCol="0">
            <a:spAutoFit/>
          </a:bodyPr>
          <a:lstStyle/>
          <a:p>
            <a:r>
              <a:rPr lang="en-US" sz="2400" dirty="0" err="1">
                <a:solidFill>
                  <a:prstClr val="black"/>
                </a:solidFill>
                <a:latin typeface="Times New Roman" pitchFamily="18" charset="0"/>
                <a:cs typeface="Times New Roman" pitchFamily="18" charset="0"/>
              </a:rPr>
              <a:t>Quảng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Thiên</a:t>
            </a:r>
            <a:r>
              <a:rPr lang="en-US" sz="2400" dirty="0">
                <a:solidFill>
                  <a:prstClr val="black"/>
                </a:solidFill>
                <a:latin typeface="Times New Roman" pitchFamily="18" charset="0"/>
                <a:cs typeface="Times New Roman" pitchFamily="18" charset="0"/>
              </a:rPr>
              <a:t> An </a:t>
            </a:r>
            <a:r>
              <a:rPr lang="en-US" sz="2400" dirty="0" err="1">
                <a:solidFill>
                  <a:prstClr val="black"/>
                </a:solidFill>
                <a:latin typeface="Times New Roman" pitchFamily="18" charset="0"/>
                <a:cs typeface="Times New Roman" pitchFamily="18" charset="0"/>
              </a:rPr>
              <a:t>Môn</a:t>
            </a:r>
            <a:endParaRPr lang="en-US" sz="2400" dirty="0">
              <a:solidFill>
                <a:prstClr val="black"/>
              </a:solidFill>
              <a:latin typeface="Times New Roman" pitchFamily="18" charset="0"/>
              <a:cs typeface="Times New Roman" pitchFamily="18" charset="0"/>
            </a:endParaRPr>
          </a:p>
        </p:txBody>
      </p:sp>
      <p:sp>
        <p:nvSpPr>
          <p:cNvPr id="6" name="TextBox 5"/>
          <p:cNvSpPr txBox="1"/>
          <p:nvPr/>
        </p:nvSpPr>
        <p:spPr>
          <a:xfrm>
            <a:off x="2649219" y="6396335"/>
            <a:ext cx="3914854" cy="461665"/>
          </a:xfrm>
          <a:prstGeom prst="rect">
            <a:avLst/>
          </a:prstGeom>
          <a:noFill/>
        </p:spPr>
        <p:txBody>
          <a:bodyPr wrap="none" rtlCol="0">
            <a:spAutoFit/>
          </a:bodyPr>
          <a:lstStyle/>
          <a:p>
            <a:r>
              <a:rPr lang="en-US" sz="2400" dirty="0" err="1">
                <a:solidFill>
                  <a:prstClr val="black"/>
                </a:solidFill>
                <a:latin typeface="Times New Roman" pitchFamily="18" charset="0"/>
                <a:cs typeface="Times New Roman" pitchFamily="18" charset="0"/>
              </a:rPr>
              <a:t>Cảng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thương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Hồng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Kông</a:t>
            </a:r>
            <a:endParaRPr lang="en-US" sz="2400"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21" y="3594936"/>
            <a:ext cx="8556179" cy="2801399"/>
          </a:xfrm>
          <a:prstGeom prst="rect">
            <a:avLst/>
          </a:prstGeom>
        </p:spPr>
      </p:pic>
    </p:spTree>
    <p:extLst>
      <p:ext uri="{BB962C8B-B14F-4D97-AF65-F5344CB8AC3E}">
        <p14:creationId xmlns:p14="http://schemas.microsoft.com/office/powerpoint/2010/main" val="27210940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images678118_TrungQuoc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502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AutoShape 4"/>
          <p:cNvSpPr>
            <a:spLocks noChangeArrowheads="1"/>
          </p:cNvSpPr>
          <p:nvPr/>
        </p:nvSpPr>
        <p:spPr bwMode="auto">
          <a:xfrm>
            <a:off x="3581400" y="25908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endParaRPr lang="en-US">
              <a:solidFill>
                <a:srgbClr val="FF0000"/>
              </a:solidFill>
              <a:latin typeface="Times New Roman" panose="02020603050405020304" pitchFamily="18" charset="0"/>
              <a:cs typeface="Times New Roman" panose="02020603050405020304" pitchFamily="18" charset="0"/>
            </a:endParaRPr>
          </a:p>
        </p:txBody>
      </p:sp>
      <p:sp>
        <p:nvSpPr>
          <p:cNvPr id="66565" name="Rectangle 5"/>
          <p:cNvSpPr>
            <a:spLocks noChangeArrowheads="1"/>
          </p:cNvSpPr>
          <p:nvPr/>
        </p:nvSpPr>
        <p:spPr bwMode="auto">
          <a:xfrm>
            <a:off x="3352800" y="2286000"/>
            <a:ext cx="838200" cy="304800"/>
          </a:xfrm>
          <a:prstGeom prst="rect">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en-US" sz="1400" b="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Bắc Kinh</a:t>
            </a:r>
          </a:p>
        </p:txBody>
      </p:sp>
      <p:sp>
        <p:nvSpPr>
          <p:cNvPr id="66568" name="Text Box 8"/>
          <p:cNvSpPr txBox="1">
            <a:spLocks noChangeArrowheads="1"/>
          </p:cNvSpPr>
          <p:nvPr/>
        </p:nvSpPr>
        <p:spPr bwMode="auto">
          <a:xfrm>
            <a:off x="838200" y="6450013"/>
            <a:ext cx="3100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2000" b="1">
                <a:solidFill>
                  <a:srgbClr val="FF3B3B"/>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Lược đồ nước Trung Quốc</a:t>
            </a:r>
          </a:p>
        </p:txBody>
      </p:sp>
      <p:sp>
        <p:nvSpPr>
          <p:cNvPr id="19463" name="Rectangle 13"/>
          <p:cNvSpPr>
            <a:spLocks noChangeArrowheads="1"/>
          </p:cNvSpPr>
          <p:nvPr/>
        </p:nvSpPr>
        <p:spPr bwMode="auto">
          <a:xfrm>
            <a:off x="5029200" y="152400"/>
            <a:ext cx="4114800" cy="6705600"/>
          </a:xfrm>
          <a:prstGeom prst="rect">
            <a:avLst/>
          </a:prstGeom>
          <a:solidFill>
            <a:schemeClr val="bg1"/>
          </a:solidFill>
          <a:ln w="9525">
            <a:solidFill>
              <a:schemeClr val="accent6">
                <a:lumMod val="75000"/>
              </a:schemeClr>
            </a:solidFill>
            <a:miter lim="800000"/>
            <a:headEnd/>
            <a:tailEnd/>
          </a:ln>
          <a:effectLst/>
        </p:spPr>
        <p:txBody>
          <a:bodyPr wrap="none" anchor="ctr"/>
          <a:lstStyle/>
          <a:p>
            <a:pPr eaLnBrk="0" fontAlgn="base" hangingPunct="0">
              <a:spcBef>
                <a:spcPct val="0"/>
              </a:spcBef>
              <a:spcAft>
                <a:spcPct val="0"/>
              </a:spcAft>
            </a:pPr>
            <a:endParaRPr lang="en-US" sz="2000">
              <a:solidFill>
                <a:srgbClr val="000000"/>
              </a:solidFill>
              <a:latin typeface="Times New Roman" pitchFamily="18" charset="0"/>
              <a:cs typeface="Times New Roman" pitchFamily="18" charset="0"/>
            </a:endParaRPr>
          </a:p>
        </p:txBody>
      </p:sp>
      <p:sp>
        <p:nvSpPr>
          <p:cNvPr id="66572" name="Text Box 12"/>
          <p:cNvSpPr txBox="1">
            <a:spLocks noChangeArrowheads="1"/>
          </p:cNvSpPr>
          <p:nvPr/>
        </p:nvSpPr>
        <p:spPr bwMode="auto">
          <a:xfrm>
            <a:off x="5181600" y="152400"/>
            <a:ext cx="3762375" cy="6664325"/>
          </a:xfrm>
          <a:prstGeom prst="rect">
            <a:avLst/>
          </a:prstGeom>
          <a:solidFill>
            <a:schemeClr val="bg1"/>
          </a:solidFill>
          <a:ln>
            <a:noFill/>
          </a:ln>
          <a:effec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thức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LiênBang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na-đa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giới</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khoảng</a:t>
            </a:r>
            <a:r>
              <a:rPr lang="en-US" sz="2400" dirty="0">
                <a:solidFill>
                  <a:srgbClr val="FF0000"/>
                </a:solidFill>
                <a:latin typeface="Times New Roman" pitchFamily="18" charset="0"/>
                <a:cs typeface="Times New Roman" pitchFamily="18" charset="0"/>
              </a:rPr>
              <a:t> 1/5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nền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hóa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nổi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r>
              <a:rPr lang="en-US" sz="2400" dirty="0">
                <a:solidFill>
                  <a:srgbClr val="FF0000"/>
                </a:solidFill>
                <a:latin typeface="Times New Roman" pitchFamily="18" charset="0"/>
                <a:cs typeface="Times New Roman" pitchFamily="18" charset="0"/>
              </a:rPr>
              <a:t> nay,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nền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kinh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triển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mạnh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một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mặt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nghiệp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nghiệp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nổi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tiếng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Trung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Quốc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đang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cải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thiện</a:t>
            </a:r>
            <a:r>
              <a:rPr lang="en-US" sz="24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5350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6572"/>
                                        </p:tgtEl>
                                        <p:attrNameLst>
                                          <p:attrName>style.visibility</p:attrName>
                                        </p:attrNameLst>
                                      </p:cBhvr>
                                      <p:to>
                                        <p:strVal val="visible"/>
                                      </p:to>
                                    </p:set>
                                    <p:animEffect transition="in" filter="box(in)">
                                      <p:cBhvr>
                                        <p:cTn id="7" dur="500"/>
                                        <p:tgtEl>
                                          <p:spTgt spid="6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533400" y="1371600"/>
            <a:ext cx="8382000" cy="1562100"/>
          </a:xfrm>
          <a:prstGeom prst="rect">
            <a:avLst/>
          </a:prstGeom>
          <a:solidFill>
            <a:schemeClr val="bg1"/>
          </a:solidFill>
          <a:ln w="9525">
            <a:solidFill>
              <a:schemeClr val="bg1"/>
            </a:solidFill>
            <a:miter lim="800000"/>
            <a:headEnd/>
            <a:tailEnd/>
          </a:ln>
          <a:effec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dirty="0">
                <a:solidFill>
                  <a:srgbClr val="000000"/>
                </a:solidFill>
                <a:effectLst>
                  <a:outerShdw blurRad="38100" dist="38100" dir="2700000" algn="tl">
                    <a:srgbClr val="FFFFFF"/>
                  </a:outerShdw>
                </a:effectLst>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Trung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Quốc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có</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thế</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nền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tế</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đang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phát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triển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mạnh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nhiều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đại</a:t>
            </a:r>
            <a:r>
              <a:rPr lang="en-US" sz="2400" b="1" dirty="0">
                <a:solidFill>
                  <a:srgbClr val="002060"/>
                </a:solidFill>
                <a:latin typeface="Times New Roman" pitchFamily="18" charset="0"/>
                <a:cs typeface="Times New Roman" pitchFamily="18" charset="0"/>
              </a:rPr>
              <a:t>.</a:t>
            </a:r>
          </a:p>
          <a:p>
            <a:pPr eaLnBrk="0" fontAlgn="base" hangingPunct="0">
              <a:spcBef>
                <a:spcPct val="0"/>
              </a:spcBef>
              <a:spcAft>
                <a:spcPct val="0"/>
              </a:spcAft>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Lào</a:t>
            </a:r>
            <a:r>
              <a:rPr lang="en-US" sz="2400" b="1" dirty="0">
                <a:solidFill>
                  <a:srgbClr val="002060"/>
                </a:solidFill>
                <a:latin typeface="Times New Roman" pitchFamily="18" charset="0"/>
                <a:cs typeface="Times New Roman" pitchFamily="18" charset="0"/>
              </a:rPr>
              <a:t>, Cam-</a:t>
            </a:r>
            <a:r>
              <a:rPr lang="en-US" sz="2400" b="1" dirty="0" err="1">
                <a:solidFill>
                  <a:srgbClr val="002060"/>
                </a:solidFill>
                <a:latin typeface="Times New Roman" pitchFamily="18" charset="0"/>
                <a:cs typeface="Times New Roman" pitchFamily="18" charset="0"/>
              </a:rPr>
              <a:t>pu</a:t>
            </a:r>
            <a:r>
              <a:rPr lang="en-US" sz="2400" b="1" dirty="0">
                <a:solidFill>
                  <a:srgbClr val="002060"/>
                </a:solidFill>
                <a:latin typeface="Times New Roman" pitchFamily="18" charset="0"/>
                <a:cs typeface="Times New Roman" pitchFamily="18" charset="0"/>
              </a:rPr>
              <a:t>-chia </a:t>
            </a:r>
            <a:r>
              <a:rPr lang="en-US" sz="2400" b="1" dirty="0" err="1">
                <a:solidFill>
                  <a:srgbClr val="002060"/>
                </a:solidFill>
                <a:latin typeface="Times New Roman" pitchFamily="18" charset="0"/>
                <a:cs typeface="Times New Roman" pitchFamily="18" charset="0"/>
              </a:rPr>
              <a:t>là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những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bước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đầu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phát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triển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nghiệp</a:t>
            </a:r>
            <a:r>
              <a:rPr lang="en-US" sz="2400" b="1" dirty="0">
                <a:solidFill>
                  <a:srgbClr val="002060"/>
                </a:solidFill>
                <a:latin typeface="Times New Roman" pitchFamily="18" charset="0"/>
                <a:cs typeface="Times New Roman" pitchFamily="18" charset="0"/>
              </a:rPr>
              <a:t>. </a:t>
            </a:r>
          </a:p>
        </p:txBody>
      </p:sp>
      <p:sp>
        <p:nvSpPr>
          <p:cNvPr id="34821" name="Text Box 5"/>
          <p:cNvSpPr txBox="1">
            <a:spLocks noChangeArrowheads="1"/>
          </p:cNvSpPr>
          <p:nvPr/>
        </p:nvSpPr>
        <p:spPr bwMode="auto">
          <a:xfrm>
            <a:off x="2590800" y="535983"/>
            <a:ext cx="257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u="sng">
                <a:solidFill>
                  <a:srgbClr val="FF0000"/>
                </a:solidFill>
                <a:effectLst>
                  <a:outerShdw blurRad="38100" dist="38100" dir="2700000" algn="tl">
                    <a:srgbClr val="C0C0C0"/>
                  </a:outerShdw>
                </a:effectLst>
                <a:latin typeface="Times New Roman" pitchFamily="18" charset="0"/>
                <a:cs typeface="Times New Roman" pitchFamily="18" charset="0"/>
              </a:rPr>
              <a:t>Nội dung bài học</a:t>
            </a:r>
            <a:r>
              <a:rPr lang="en-US" sz="2400" b="1">
                <a:solidFill>
                  <a:srgbClr val="FF0000"/>
                </a:solidFill>
                <a:effectLst>
                  <a:outerShdw blurRad="38100" dist="38100" dir="2700000" algn="tl">
                    <a:srgbClr val="C0C0C0"/>
                  </a:outerShdw>
                </a:effectLst>
                <a:latin typeface="Times New Roman" pitchFamily="18" charset="0"/>
                <a:cs typeface="Times New Roman" pitchFamily="18" charset="0"/>
              </a:rPr>
              <a:t> :</a:t>
            </a:r>
          </a:p>
        </p:txBody>
      </p:sp>
      <p:sp>
        <p:nvSpPr>
          <p:cNvPr id="8" name="Text Box 4"/>
          <p:cNvSpPr txBox="1">
            <a:spLocks noChangeArrowheads="1"/>
          </p:cNvSpPr>
          <p:nvPr/>
        </p:nvSpPr>
        <p:spPr bwMode="auto">
          <a:xfrm>
            <a:off x="457200" y="3429000"/>
            <a:ext cx="8305800" cy="1562100"/>
          </a:xfrm>
          <a:prstGeom prst="rect">
            <a:avLst/>
          </a:prstGeom>
          <a:solidFill>
            <a:schemeClr val="bg1"/>
          </a:solidFill>
          <a:ln w="9525">
            <a:solidFill>
              <a:schemeClr val="bg1"/>
            </a:solidFill>
            <a:miter lim="800000"/>
            <a:headEnd/>
            <a:tailEnd/>
          </a:ln>
          <a:effec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2400" b="1" dirty="0">
                <a:solidFill>
                  <a:srgbClr val="000000"/>
                </a:solidFill>
                <a:latin typeface="Times New Roman" pitchFamily="18" charset="0"/>
              </a:rPr>
              <a:t>   </a:t>
            </a:r>
            <a:r>
              <a:rPr lang="en-US" sz="2400" b="1" dirty="0">
                <a:solidFill>
                  <a:srgbClr val="002060"/>
                </a:solidFill>
                <a:latin typeface="Times New Roman" pitchFamily="18" charset="0"/>
              </a:rPr>
              <a:t>Ba </a:t>
            </a:r>
            <a:r>
              <a:rPr lang="en-US" sz="2400" b="1" dirty="0" err="1">
                <a:solidFill>
                  <a:srgbClr val="002060"/>
                </a:solidFill>
                <a:latin typeface="Times New Roman" pitchFamily="18" charset="0"/>
              </a:rPr>
              <a:t>nuớc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Lào</a:t>
            </a:r>
            <a:r>
              <a:rPr lang="en-US" sz="2400" b="1" dirty="0">
                <a:solidFill>
                  <a:srgbClr val="002060"/>
                </a:solidFill>
                <a:latin typeface="Times New Roman" pitchFamily="18" charset="0"/>
              </a:rPr>
              <a:t>, Cam-</a:t>
            </a:r>
            <a:r>
              <a:rPr lang="en-US" sz="2400" b="1" dirty="0" err="1">
                <a:solidFill>
                  <a:srgbClr val="002060"/>
                </a:solidFill>
                <a:latin typeface="Times New Roman" pitchFamily="18" charset="0"/>
              </a:rPr>
              <a:t>pu</a:t>
            </a:r>
            <a:r>
              <a:rPr lang="en-US" sz="2400" b="1" dirty="0">
                <a:solidFill>
                  <a:srgbClr val="002060"/>
                </a:solidFill>
                <a:latin typeface="Times New Roman" pitchFamily="18" charset="0"/>
              </a:rPr>
              <a:t>-chia, </a:t>
            </a:r>
            <a:r>
              <a:rPr lang="en-US" sz="2400" b="1" dirty="0" err="1">
                <a:solidFill>
                  <a:srgbClr val="002060"/>
                </a:solidFill>
                <a:latin typeface="Times New Roman" pitchFamily="18" charset="0"/>
              </a:rPr>
              <a:t>Trung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Quốc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là</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nước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láng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giềng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của</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nước</a:t>
            </a:r>
            <a:r>
              <a:rPr lang="en-US" sz="2400" b="1" dirty="0">
                <a:solidFill>
                  <a:srgbClr val="002060"/>
                </a:solidFill>
                <a:latin typeface="Times New Roman" pitchFamily="18" charset="0"/>
              </a:rPr>
              <a:t> ta. </a:t>
            </a:r>
            <a:r>
              <a:rPr lang="en-US" sz="2400" b="1" dirty="0" err="1">
                <a:solidFill>
                  <a:srgbClr val="002060"/>
                </a:solidFill>
                <a:latin typeface="Times New Roman" pitchFamily="18" charset="0"/>
              </a:rPr>
              <a:t>Hiện</a:t>
            </a:r>
            <a:r>
              <a:rPr lang="en-US" sz="2400" b="1" dirty="0">
                <a:solidFill>
                  <a:srgbClr val="002060"/>
                </a:solidFill>
                <a:latin typeface="Times New Roman" pitchFamily="18" charset="0"/>
              </a:rPr>
              <a:t> nay, </a:t>
            </a:r>
            <a:r>
              <a:rPr lang="en-US" sz="2400" b="1" dirty="0" err="1">
                <a:solidFill>
                  <a:srgbClr val="002060"/>
                </a:solidFill>
                <a:latin typeface="Times New Roman" pitchFamily="18" charset="0"/>
              </a:rPr>
              <a:t>nước</a:t>
            </a:r>
            <a:r>
              <a:rPr lang="en-US" sz="2400" b="1" dirty="0">
                <a:solidFill>
                  <a:srgbClr val="002060"/>
                </a:solidFill>
                <a:latin typeface="Times New Roman" pitchFamily="18" charset="0"/>
              </a:rPr>
              <a:t> ta </a:t>
            </a:r>
            <a:r>
              <a:rPr lang="en-US" sz="2400" b="1" dirty="0" err="1">
                <a:solidFill>
                  <a:srgbClr val="002060"/>
                </a:solidFill>
                <a:latin typeface="Times New Roman" pitchFamily="18" charset="0"/>
              </a:rPr>
              <a:t>có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nhiều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chương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trình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hợp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với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ba</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nước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này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để</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cùng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nhau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phát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triển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kinh</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tế</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hóa-xã</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hội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trên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nguyên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tắc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hợp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hai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bên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cùng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có</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lợi</a:t>
            </a:r>
            <a:r>
              <a:rPr lang="en-US" sz="2400" b="1" dirty="0">
                <a:solidFill>
                  <a:srgbClr val="002060"/>
                </a:solidFill>
                <a:latin typeface="Times New Roman" pitchFamily="18" charset="0"/>
              </a:rPr>
              <a:t>.</a:t>
            </a:r>
          </a:p>
        </p:txBody>
      </p:sp>
    </p:spTree>
    <p:extLst>
      <p:ext uri="{BB962C8B-B14F-4D97-AF65-F5344CB8AC3E}">
        <p14:creationId xmlns:p14="http://schemas.microsoft.com/office/powerpoint/2010/main" val="3243271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checkerboard(across)">
                                      <p:cBhvr>
                                        <p:cTn id="7" dur="500"/>
                                        <p:tgtEl>
                                          <p:spTgt spid="348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820"/>
                                        </p:tgtEl>
                                        <p:attrNameLst>
                                          <p:attrName>style.visibility</p:attrName>
                                        </p:attrNameLst>
                                      </p:cBhvr>
                                      <p:to>
                                        <p:strVal val="visible"/>
                                      </p:to>
                                    </p:set>
                                    <p:animEffect transition="in" filter="circle(in)">
                                      <p:cBhvr>
                                        <p:cTn id="10" dur="2000"/>
                                        <p:tgtEl>
                                          <p:spTgt spid="34820"/>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381000" y="1655763"/>
            <a:ext cx="8763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3600" dirty="0">
                <a:solidFill>
                  <a:srgbClr val="C0504D"/>
                </a:solidFill>
              </a:rPr>
              <a:t> </a:t>
            </a:r>
            <a:r>
              <a:rPr lang="en-US" sz="3600" dirty="0" err="1">
                <a:solidFill>
                  <a:srgbClr val="0000FF"/>
                </a:solidFill>
              </a:rPr>
              <a:t>Trung</a:t>
            </a:r>
            <a:r>
              <a:rPr lang="en-US" sz="3600" dirty="0">
                <a:solidFill>
                  <a:srgbClr val="0000FF"/>
                </a:solidFill>
              </a:rPr>
              <a:t> </a:t>
            </a:r>
            <a:r>
              <a:rPr lang="en-US" sz="3600" dirty="0" err="1">
                <a:solidFill>
                  <a:srgbClr val="0000FF"/>
                </a:solidFill>
              </a:rPr>
              <a:t>Quốc</a:t>
            </a:r>
            <a:r>
              <a:rPr lang="en-US" sz="3600" dirty="0">
                <a:solidFill>
                  <a:srgbClr val="0000FF"/>
                </a:solidFill>
              </a:rPr>
              <a:t> </a:t>
            </a:r>
            <a:r>
              <a:rPr lang="en-US" sz="3600" dirty="0" err="1">
                <a:solidFill>
                  <a:srgbClr val="0000FF"/>
                </a:solidFill>
              </a:rPr>
              <a:t>có</a:t>
            </a:r>
            <a:r>
              <a:rPr lang="en-US" sz="3600" dirty="0">
                <a:solidFill>
                  <a:srgbClr val="0000FF"/>
                </a:solidFill>
              </a:rPr>
              <a:t> </a:t>
            </a:r>
            <a:r>
              <a:rPr lang="en-US" sz="3600" dirty="0" err="1">
                <a:solidFill>
                  <a:srgbClr val="0000FF"/>
                </a:solidFill>
              </a:rPr>
              <a:t>số</a:t>
            </a:r>
            <a:r>
              <a:rPr lang="en-US" sz="3600" dirty="0">
                <a:solidFill>
                  <a:srgbClr val="0000FF"/>
                </a:solidFill>
              </a:rPr>
              <a:t> </a:t>
            </a:r>
            <a:r>
              <a:rPr lang="en-US" sz="3600" dirty="0" err="1">
                <a:solidFill>
                  <a:srgbClr val="0000FF"/>
                </a:solidFill>
              </a:rPr>
              <a:t>dân</a:t>
            </a:r>
            <a:r>
              <a:rPr lang="en-US" sz="3600" dirty="0">
                <a:solidFill>
                  <a:srgbClr val="0000FF"/>
                </a:solidFill>
              </a:rPr>
              <a:t> </a:t>
            </a:r>
            <a:r>
              <a:rPr lang="vi-VN" sz="3600" dirty="0">
                <a:solidFill>
                  <a:srgbClr val="0000FF"/>
                </a:solidFill>
              </a:rPr>
              <a:t>đ</a:t>
            </a:r>
            <a:r>
              <a:rPr lang="en-US" sz="3600" dirty="0" err="1">
                <a:solidFill>
                  <a:srgbClr val="0000FF"/>
                </a:solidFill>
              </a:rPr>
              <a:t>ông</a:t>
            </a:r>
            <a:r>
              <a:rPr lang="en-US" sz="3600" dirty="0">
                <a:solidFill>
                  <a:srgbClr val="0000FF"/>
                </a:solidFill>
              </a:rPr>
              <a:t> </a:t>
            </a:r>
            <a:r>
              <a:rPr lang="en-US" sz="3600" dirty="0" err="1">
                <a:solidFill>
                  <a:srgbClr val="0000FF"/>
                </a:solidFill>
              </a:rPr>
              <a:t>nhất</a:t>
            </a:r>
            <a:r>
              <a:rPr lang="en-US" sz="3600" dirty="0">
                <a:solidFill>
                  <a:srgbClr val="0000FF"/>
                </a:solidFill>
              </a:rPr>
              <a:t> </a:t>
            </a:r>
            <a:r>
              <a:rPr lang="en-US" sz="3600" dirty="0" err="1">
                <a:solidFill>
                  <a:srgbClr val="0000FF"/>
                </a:solidFill>
              </a:rPr>
              <a:t>thế</a:t>
            </a:r>
            <a:r>
              <a:rPr lang="en-US" sz="3600" dirty="0">
                <a:solidFill>
                  <a:srgbClr val="0000FF"/>
                </a:solidFill>
              </a:rPr>
              <a:t> </a:t>
            </a:r>
            <a:r>
              <a:rPr lang="en-US" sz="3600" dirty="0" err="1">
                <a:solidFill>
                  <a:srgbClr val="0000FF"/>
                </a:solidFill>
              </a:rPr>
              <a:t>giới</a:t>
            </a:r>
            <a:r>
              <a:rPr lang="en-US" sz="3600" dirty="0">
                <a:solidFill>
                  <a:srgbClr val="0000FF"/>
                </a:solidFill>
              </a:rPr>
              <a:t>, </a:t>
            </a:r>
            <a:r>
              <a:rPr lang="en-US" sz="3600" dirty="0" err="1">
                <a:solidFill>
                  <a:srgbClr val="0000FF"/>
                </a:solidFill>
              </a:rPr>
              <a:t>nền</a:t>
            </a:r>
            <a:r>
              <a:rPr lang="en-US" sz="3600" dirty="0">
                <a:solidFill>
                  <a:srgbClr val="0000FF"/>
                </a:solidFill>
              </a:rPr>
              <a:t> </a:t>
            </a:r>
            <a:r>
              <a:rPr lang="en-US" sz="3600" dirty="0" err="1">
                <a:solidFill>
                  <a:srgbClr val="0000FF"/>
                </a:solidFill>
              </a:rPr>
              <a:t>kinh</a:t>
            </a:r>
            <a:r>
              <a:rPr lang="en-US" sz="3600" dirty="0">
                <a:solidFill>
                  <a:srgbClr val="0000FF"/>
                </a:solidFill>
              </a:rPr>
              <a:t> </a:t>
            </a:r>
            <a:r>
              <a:rPr lang="en-US" sz="3600" dirty="0" err="1">
                <a:solidFill>
                  <a:srgbClr val="0000FF"/>
                </a:solidFill>
              </a:rPr>
              <a:t>tế</a:t>
            </a:r>
            <a:r>
              <a:rPr lang="en-US" sz="3600" dirty="0">
                <a:solidFill>
                  <a:srgbClr val="0000FF"/>
                </a:solidFill>
              </a:rPr>
              <a:t> </a:t>
            </a:r>
            <a:r>
              <a:rPr lang="vi-VN" sz="3600" dirty="0">
                <a:solidFill>
                  <a:srgbClr val="0000FF"/>
                </a:solidFill>
              </a:rPr>
              <a:t>đ</a:t>
            </a:r>
            <a:r>
              <a:rPr lang="en-US" sz="3600" dirty="0" err="1">
                <a:solidFill>
                  <a:srgbClr val="0000FF"/>
                </a:solidFill>
              </a:rPr>
              <a:t>ang</a:t>
            </a:r>
            <a:r>
              <a:rPr lang="en-US" sz="3600" dirty="0">
                <a:solidFill>
                  <a:srgbClr val="0000FF"/>
                </a:solidFill>
              </a:rPr>
              <a:t> </a:t>
            </a:r>
            <a:r>
              <a:rPr lang="en-US" sz="3600" dirty="0" err="1">
                <a:solidFill>
                  <a:srgbClr val="0000FF"/>
                </a:solidFill>
              </a:rPr>
              <a:t>phát</a:t>
            </a:r>
            <a:r>
              <a:rPr lang="en-US" sz="3600" dirty="0">
                <a:solidFill>
                  <a:srgbClr val="0000FF"/>
                </a:solidFill>
              </a:rPr>
              <a:t> </a:t>
            </a:r>
            <a:r>
              <a:rPr lang="en-US" sz="3600" dirty="0" err="1">
                <a:solidFill>
                  <a:srgbClr val="0000FF"/>
                </a:solidFill>
              </a:rPr>
              <a:t>triển</a:t>
            </a:r>
            <a:r>
              <a:rPr lang="en-US" sz="3600" dirty="0">
                <a:solidFill>
                  <a:srgbClr val="0000FF"/>
                </a:solidFill>
              </a:rPr>
              <a:t> </a:t>
            </a:r>
            <a:r>
              <a:rPr lang="en-US" sz="3600" dirty="0" err="1">
                <a:solidFill>
                  <a:srgbClr val="0000FF"/>
                </a:solidFill>
              </a:rPr>
              <a:t>mạnh</a:t>
            </a:r>
            <a:r>
              <a:rPr lang="en-US" sz="3600" dirty="0">
                <a:solidFill>
                  <a:srgbClr val="0000FF"/>
                </a:solidFill>
              </a:rPr>
              <a:t> </a:t>
            </a:r>
            <a:r>
              <a:rPr lang="en-US" sz="3600" dirty="0" err="1">
                <a:solidFill>
                  <a:srgbClr val="0000FF"/>
                </a:solidFill>
              </a:rPr>
              <a:t>với</a:t>
            </a:r>
            <a:r>
              <a:rPr lang="en-US" sz="3600" dirty="0">
                <a:solidFill>
                  <a:srgbClr val="0000FF"/>
                </a:solidFill>
              </a:rPr>
              <a:t> </a:t>
            </a:r>
            <a:r>
              <a:rPr lang="en-US" sz="3600" dirty="0" err="1">
                <a:solidFill>
                  <a:srgbClr val="0000FF"/>
                </a:solidFill>
              </a:rPr>
              <a:t>nhiều</a:t>
            </a:r>
            <a:r>
              <a:rPr lang="en-US" sz="3600" dirty="0">
                <a:solidFill>
                  <a:srgbClr val="0000FF"/>
                </a:solidFill>
              </a:rPr>
              <a:t> </a:t>
            </a:r>
            <a:r>
              <a:rPr lang="en-US" sz="3600" dirty="0" err="1">
                <a:solidFill>
                  <a:srgbClr val="0000FF"/>
                </a:solidFill>
              </a:rPr>
              <a:t>ngành</a:t>
            </a:r>
            <a:r>
              <a:rPr lang="en-US" sz="3600" dirty="0">
                <a:solidFill>
                  <a:srgbClr val="0000FF"/>
                </a:solidFill>
              </a:rPr>
              <a:t> </a:t>
            </a:r>
            <a:r>
              <a:rPr lang="en-US" sz="3600" dirty="0" err="1">
                <a:solidFill>
                  <a:srgbClr val="0000FF"/>
                </a:solidFill>
              </a:rPr>
              <a:t>công</a:t>
            </a:r>
            <a:r>
              <a:rPr lang="en-US" sz="3600" dirty="0">
                <a:solidFill>
                  <a:srgbClr val="0000FF"/>
                </a:solidFill>
              </a:rPr>
              <a:t> </a:t>
            </a:r>
            <a:r>
              <a:rPr lang="en-US" sz="3600" dirty="0" err="1">
                <a:solidFill>
                  <a:srgbClr val="0000FF"/>
                </a:solidFill>
              </a:rPr>
              <a:t>nghiệp</a:t>
            </a:r>
            <a:r>
              <a:rPr lang="en-US" sz="3600" dirty="0">
                <a:solidFill>
                  <a:srgbClr val="0000FF"/>
                </a:solidFill>
              </a:rPr>
              <a:t> </a:t>
            </a:r>
            <a:r>
              <a:rPr lang="en-US" sz="3600" dirty="0" err="1">
                <a:solidFill>
                  <a:srgbClr val="0000FF"/>
                </a:solidFill>
              </a:rPr>
              <a:t>hiện</a:t>
            </a:r>
            <a:r>
              <a:rPr lang="en-US" sz="3600" dirty="0">
                <a:solidFill>
                  <a:srgbClr val="0000FF"/>
                </a:solidFill>
              </a:rPr>
              <a:t> </a:t>
            </a:r>
            <a:r>
              <a:rPr lang="vi-VN" sz="3600" dirty="0">
                <a:solidFill>
                  <a:srgbClr val="0000FF"/>
                </a:solidFill>
              </a:rPr>
              <a:t>đ</a:t>
            </a:r>
            <a:r>
              <a:rPr lang="en-US" sz="3600" dirty="0" err="1">
                <a:solidFill>
                  <a:srgbClr val="0000FF"/>
                </a:solidFill>
              </a:rPr>
              <a:t>ại</a:t>
            </a:r>
            <a:r>
              <a:rPr lang="en-US" sz="3600" dirty="0">
                <a:solidFill>
                  <a:srgbClr val="0000FF"/>
                </a:solidFill>
              </a:rPr>
              <a:t>.</a:t>
            </a:r>
          </a:p>
          <a:p>
            <a:pPr eaLnBrk="1" fontAlgn="base" hangingPunct="1">
              <a:spcBef>
                <a:spcPct val="50000"/>
              </a:spcBef>
              <a:spcAft>
                <a:spcPct val="0"/>
              </a:spcAft>
            </a:pPr>
            <a:r>
              <a:rPr lang="en-US" sz="3600" dirty="0">
                <a:solidFill>
                  <a:srgbClr val="0000FF"/>
                </a:solidFill>
              </a:rPr>
              <a:t> </a:t>
            </a:r>
            <a:r>
              <a:rPr lang="en-US" sz="3600" dirty="0" err="1">
                <a:solidFill>
                  <a:srgbClr val="0000FF"/>
                </a:solidFill>
              </a:rPr>
              <a:t>Lào</a:t>
            </a:r>
            <a:r>
              <a:rPr lang="en-US" sz="3600" dirty="0">
                <a:solidFill>
                  <a:srgbClr val="0000FF"/>
                </a:solidFill>
              </a:rPr>
              <a:t>, Cam-</a:t>
            </a:r>
            <a:r>
              <a:rPr lang="en-US" sz="3600" dirty="0" err="1">
                <a:solidFill>
                  <a:srgbClr val="0000FF"/>
                </a:solidFill>
              </a:rPr>
              <a:t>pu</a:t>
            </a:r>
            <a:r>
              <a:rPr lang="en-US" sz="3600" dirty="0">
                <a:solidFill>
                  <a:srgbClr val="0000FF"/>
                </a:solidFill>
              </a:rPr>
              <a:t>-chia </a:t>
            </a:r>
            <a:r>
              <a:rPr lang="en-US" sz="3600" dirty="0" err="1">
                <a:solidFill>
                  <a:srgbClr val="0000FF"/>
                </a:solidFill>
              </a:rPr>
              <a:t>là</a:t>
            </a:r>
            <a:r>
              <a:rPr lang="en-US" sz="3600" dirty="0">
                <a:solidFill>
                  <a:srgbClr val="0000FF"/>
                </a:solidFill>
              </a:rPr>
              <a:t> </a:t>
            </a:r>
            <a:r>
              <a:rPr lang="en-US" sz="3600" dirty="0" err="1">
                <a:solidFill>
                  <a:srgbClr val="0000FF"/>
                </a:solidFill>
              </a:rPr>
              <a:t>những</a:t>
            </a:r>
            <a:r>
              <a:rPr lang="en-US" sz="3600" dirty="0">
                <a:solidFill>
                  <a:srgbClr val="0000FF"/>
                </a:solidFill>
              </a:rPr>
              <a:t> n</a:t>
            </a:r>
            <a:r>
              <a:rPr lang="vi-VN" sz="3600" dirty="0">
                <a:solidFill>
                  <a:srgbClr val="0000FF"/>
                </a:solidFill>
              </a:rPr>
              <a:t>ư</a:t>
            </a:r>
            <a:r>
              <a:rPr lang="en-US" sz="3600" dirty="0" err="1">
                <a:solidFill>
                  <a:srgbClr val="0000FF"/>
                </a:solidFill>
              </a:rPr>
              <a:t>ớc</a:t>
            </a:r>
            <a:r>
              <a:rPr lang="en-US" sz="3600" dirty="0">
                <a:solidFill>
                  <a:srgbClr val="0000FF"/>
                </a:solidFill>
              </a:rPr>
              <a:t> </a:t>
            </a:r>
            <a:r>
              <a:rPr lang="en-US" sz="3600" dirty="0" err="1">
                <a:solidFill>
                  <a:srgbClr val="0000FF"/>
                </a:solidFill>
              </a:rPr>
              <a:t>nông</a:t>
            </a:r>
            <a:r>
              <a:rPr lang="en-US" sz="3600" dirty="0">
                <a:solidFill>
                  <a:srgbClr val="0000FF"/>
                </a:solidFill>
              </a:rPr>
              <a:t> </a:t>
            </a:r>
            <a:r>
              <a:rPr lang="en-US" sz="3600" dirty="0" err="1">
                <a:solidFill>
                  <a:srgbClr val="0000FF"/>
                </a:solidFill>
              </a:rPr>
              <a:t>nghiệp</a:t>
            </a:r>
            <a:r>
              <a:rPr lang="en-US" sz="3600" dirty="0">
                <a:solidFill>
                  <a:srgbClr val="0000FF"/>
                </a:solidFill>
              </a:rPr>
              <a:t> ,b</a:t>
            </a:r>
            <a:r>
              <a:rPr lang="vi-VN" sz="3600" dirty="0">
                <a:solidFill>
                  <a:srgbClr val="0000FF"/>
                </a:solidFill>
              </a:rPr>
              <a:t>ư</a:t>
            </a:r>
            <a:r>
              <a:rPr lang="en-US" sz="3600" dirty="0" err="1">
                <a:solidFill>
                  <a:srgbClr val="0000FF"/>
                </a:solidFill>
              </a:rPr>
              <a:t>ớc</a:t>
            </a:r>
            <a:r>
              <a:rPr lang="en-US" sz="3600" dirty="0">
                <a:solidFill>
                  <a:srgbClr val="0000FF"/>
                </a:solidFill>
              </a:rPr>
              <a:t> </a:t>
            </a:r>
            <a:r>
              <a:rPr lang="vi-VN" sz="3600" dirty="0">
                <a:solidFill>
                  <a:srgbClr val="0000FF"/>
                </a:solidFill>
              </a:rPr>
              <a:t>đ</a:t>
            </a:r>
            <a:r>
              <a:rPr lang="en-US" sz="3600" dirty="0" err="1">
                <a:solidFill>
                  <a:srgbClr val="0000FF"/>
                </a:solidFill>
              </a:rPr>
              <a:t>ầu</a:t>
            </a:r>
            <a:r>
              <a:rPr lang="en-US" sz="3600" dirty="0">
                <a:solidFill>
                  <a:srgbClr val="0000FF"/>
                </a:solidFill>
              </a:rPr>
              <a:t> </a:t>
            </a:r>
            <a:r>
              <a:rPr lang="en-US" sz="3600" dirty="0" err="1">
                <a:solidFill>
                  <a:srgbClr val="0000FF"/>
                </a:solidFill>
              </a:rPr>
              <a:t>phát</a:t>
            </a:r>
            <a:r>
              <a:rPr lang="en-US" sz="3600" dirty="0">
                <a:solidFill>
                  <a:srgbClr val="0000FF"/>
                </a:solidFill>
              </a:rPr>
              <a:t> </a:t>
            </a:r>
            <a:r>
              <a:rPr lang="en-US" sz="3600" dirty="0" err="1">
                <a:solidFill>
                  <a:srgbClr val="0000FF"/>
                </a:solidFill>
              </a:rPr>
              <a:t>triển</a:t>
            </a:r>
            <a:r>
              <a:rPr lang="en-US" sz="3600" dirty="0">
                <a:solidFill>
                  <a:srgbClr val="0000FF"/>
                </a:solidFill>
              </a:rPr>
              <a:t> </a:t>
            </a:r>
            <a:r>
              <a:rPr lang="en-US" sz="3600" dirty="0" err="1">
                <a:solidFill>
                  <a:srgbClr val="0000FF"/>
                </a:solidFill>
              </a:rPr>
              <a:t>công</a:t>
            </a:r>
            <a:r>
              <a:rPr lang="en-US" sz="3600" dirty="0">
                <a:solidFill>
                  <a:srgbClr val="0000FF"/>
                </a:solidFill>
              </a:rPr>
              <a:t> </a:t>
            </a:r>
            <a:r>
              <a:rPr lang="en-US" sz="3600" dirty="0" err="1">
                <a:solidFill>
                  <a:srgbClr val="0000FF"/>
                </a:solidFill>
              </a:rPr>
              <a:t>nghiệp</a:t>
            </a:r>
            <a:r>
              <a:rPr lang="en-US" sz="3600" dirty="0">
                <a:solidFill>
                  <a:srgbClr val="0000FF"/>
                </a:solidFill>
              </a:rPr>
              <a:t>.</a:t>
            </a:r>
          </a:p>
        </p:txBody>
      </p:sp>
      <p:sp>
        <p:nvSpPr>
          <p:cNvPr id="22534" name="WordArt 6"/>
          <p:cNvSpPr>
            <a:spLocks noChangeArrowheads="1" noChangeShapeType="1" noTextEdit="1"/>
          </p:cNvSpPr>
          <p:nvPr/>
        </p:nvSpPr>
        <p:spPr bwMode="auto">
          <a:xfrm>
            <a:off x="1219200" y="228600"/>
            <a:ext cx="57150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4000" b="1" kern="10" dirty="0" err="1" smtClean="0">
                <a:solidFill>
                  <a:srgbClr val="FF0000"/>
                </a:solidFill>
                <a:effectLst>
                  <a:outerShdw dist="45791" dir="2021404" algn="ctr" rotWithShape="0">
                    <a:srgbClr val="B2B2B2">
                      <a:alpha val="79999"/>
                    </a:srgbClr>
                  </a:outerShdw>
                </a:effectLst>
                <a:latin typeface="Arial"/>
                <a:cs typeface="Arial"/>
              </a:rPr>
              <a:t>Ghi</a:t>
            </a:r>
            <a:r>
              <a:rPr lang="en-US" sz="4000" b="1" kern="10" dirty="0" smtClean="0">
                <a:solidFill>
                  <a:srgbClr val="FF0000"/>
                </a:solidFill>
                <a:effectLst>
                  <a:outerShdw dist="45791" dir="2021404" algn="ctr" rotWithShape="0">
                    <a:srgbClr val="B2B2B2">
                      <a:alpha val="79999"/>
                    </a:srgbClr>
                  </a:outerShdw>
                </a:effectLst>
                <a:latin typeface="Arial"/>
                <a:cs typeface="Arial"/>
              </a:rPr>
              <a:t> </a:t>
            </a:r>
            <a:r>
              <a:rPr lang="en-US" sz="4000" b="1" kern="10" dirty="0" err="1" smtClean="0">
                <a:solidFill>
                  <a:srgbClr val="FF0000"/>
                </a:solidFill>
                <a:effectLst>
                  <a:outerShdw dist="45791" dir="2021404" algn="ctr" rotWithShape="0">
                    <a:srgbClr val="B2B2B2">
                      <a:alpha val="79999"/>
                    </a:srgbClr>
                  </a:outerShdw>
                </a:effectLst>
                <a:latin typeface="Arial"/>
                <a:cs typeface="Arial"/>
              </a:rPr>
              <a:t>nhớ</a:t>
            </a:r>
            <a:r>
              <a:rPr lang="en-US" sz="4000" b="1" kern="10" dirty="0" smtClean="0">
                <a:solidFill>
                  <a:srgbClr val="FF0000"/>
                </a:solidFill>
                <a:effectLst>
                  <a:outerShdw dist="45791" dir="2021404" algn="ctr" rotWithShape="0">
                    <a:srgbClr val="B2B2B2">
                      <a:alpha val="79999"/>
                    </a:srgbClr>
                  </a:outerShdw>
                </a:effectLst>
                <a:latin typeface="Arial"/>
                <a:cs typeface="Arial"/>
              </a:rPr>
              <a:t> </a:t>
            </a:r>
            <a:endParaRPr lang="en-US" sz="4000" b="1" kern="10" dirty="0">
              <a:solidFill>
                <a:srgbClr val="FF0000"/>
              </a:solidFill>
              <a:effectLst>
                <a:outerShdw dist="45791" dir="2021404" algn="ctr" rotWithShape="0">
                  <a:srgbClr val="B2B2B2">
                    <a:alpha val="79999"/>
                  </a:srgbClr>
                </a:outerShdw>
              </a:effectLst>
              <a:latin typeface="Arial"/>
              <a:cs typeface="Arial"/>
            </a:endParaRPr>
          </a:p>
        </p:txBody>
      </p:sp>
    </p:spTree>
    <p:extLst>
      <p:ext uri="{BB962C8B-B14F-4D97-AF65-F5344CB8AC3E}">
        <p14:creationId xmlns:p14="http://schemas.microsoft.com/office/powerpoint/2010/main" val="399567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29" y="76200"/>
            <a:ext cx="4648200" cy="641707"/>
          </a:xfrm>
        </p:spPr>
        <p:txBody>
          <a:bodyPr>
            <a:normAutofit/>
          </a:bodyPr>
          <a:lstStyle/>
          <a:p>
            <a:r>
              <a:rPr lang="en-US" sz="3200" b="1" i="1" dirty="0" err="1" smtClean="0">
                <a:solidFill>
                  <a:srgbClr val="00B050"/>
                </a:solidFill>
              </a:rPr>
              <a:t>Các</a:t>
            </a:r>
            <a:r>
              <a:rPr lang="en-US" sz="3200" b="1" i="1" dirty="0" smtClean="0">
                <a:solidFill>
                  <a:srgbClr val="00B050"/>
                </a:solidFill>
              </a:rPr>
              <a:t> </a:t>
            </a:r>
            <a:r>
              <a:rPr lang="en-US" sz="3200" b="1" i="1" dirty="0" err="1" smtClean="0">
                <a:solidFill>
                  <a:srgbClr val="00B050"/>
                </a:solidFill>
              </a:rPr>
              <a:t>nước</a:t>
            </a:r>
            <a:r>
              <a:rPr lang="en-US" sz="3200" b="1" i="1" dirty="0" smtClean="0">
                <a:solidFill>
                  <a:srgbClr val="00B050"/>
                </a:solidFill>
              </a:rPr>
              <a:t> </a:t>
            </a:r>
            <a:r>
              <a:rPr lang="en-US" sz="3200" b="1" i="1" dirty="0" err="1" smtClean="0">
                <a:solidFill>
                  <a:srgbClr val="00B050"/>
                </a:solidFill>
              </a:rPr>
              <a:t>Đông</a:t>
            </a:r>
            <a:r>
              <a:rPr lang="en-US" sz="3200" b="1" i="1" dirty="0" smtClean="0">
                <a:solidFill>
                  <a:srgbClr val="00B050"/>
                </a:solidFill>
              </a:rPr>
              <a:t> Nam Á:</a:t>
            </a:r>
            <a:endParaRPr lang="en-US" sz="3200" b="1" i="1" dirty="0">
              <a:solidFill>
                <a:srgbClr val="00B05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83" y="2929214"/>
            <a:ext cx="2140884" cy="1316692"/>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217" y="982196"/>
            <a:ext cx="1988483" cy="1390650"/>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99" y="4991809"/>
            <a:ext cx="1855695" cy="1221852"/>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639" y="982196"/>
            <a:ext cx="1984562" cy="1390650"/>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929214"/>
            <a:ext cx="1999129" cy="1303244"/>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7217" y="4960432"/>
            <a:ext cx="2001931" cy="1280833"/>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2799" y="1005724"/>
            <a:ext cx="1855695" cy="1316693"/>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5156" y="4960433"/>
            <a:ext cx="1995768" cy="1253228"/>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6659" y="2929215"/>
            <a:ext cx="2177303" cy="1303244"/>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638" y="4950757"/>
            <a:ext cx="1984562" cy="1262903"/>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72598" y="977152"/>
            <a:ext cx="2068326" cy="1345266"/>
          </a:xfrm>
          <a:prstGeom prst="rect">
            <a:avLst/>
          </a:prstGeom>
          <a:solidFill>
            <a:srgbClr val="FFFFFF">
              <a:shade val="85000"/>
            </a:srgbClr>
          </a:solidFill>
          <a:ln w="889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p:cNvSpPr txBox="1"/>
          <p:nvPr/>
        </p:nvSpPr>
        <p:spPr>
          <a:xfrm>
            <a:off x="515073" y="2466095"/>
            <a:ext cx="1646541" cy="461665"/>
          </a:xfrm>
          <a:prstGeom prst="rect">
            <a:avLst/>
          </a:prstGeom>
          <a:noFill/>
        </p:spPr>
        <p:txBody>
          <a:bodyPr wrap="none" rtlCol="0">
            <a:spAutoFit/>
          </a:bodyPr>
          <a:lstStyle/>
          <a:p>
            <a:r>
              <a:rPr lang="en-US" sz="2400" dirty="0">
                <a:solidFill>
                  <a:prstClr val="black"/>
                </a:solidFill>
              </a:rPr>
              <a:t>1. </a:t>
            </a:r>
            <a:r>
              <a:rPr lang="en-US" sz="2400" dirty="0" err="1">
                <a:solidFill>
                  <a:prstClr val="black"/>
                </a:solidFill>
              </a:rPr>
              <a:t>Việt</a:t>
            </a:r>
            <a:r>
              <a:rPr lang="en-US" sz="2400" dirty="0">
                <a:solidFill>
                  <a:prstClr val="black"/>
                </a:solidFill>
              </a:rPr>
              <a:t> Nam</a:t>
            </a:r>
          </a:p>
        </p:txBody>
      </p:sp>
      <p:sp>
        <p:nvSpPr>
          <p:cNvPr id="26" name="TextBox 25"/>
          <p:cNvSpPr txBox="1"/>
          <p:nvPr/>
        </p:nvSpPr>
        <p:spPr>
          <a:xfrm>
            <a:off x="2819400" y="2423500"/>
            <a:ext cx="1676400" cy="461665"/>
          </a:xfrm>
          <a:prstGeom prst="rect">
            <a:avLst/>
          </a:prstGeom>
          <a:noFill/>
        </p:spPr>
        <p:txBody>
          <a:bodyPr wrap="square" rtlCol="0">
            <a:spAutoFit/>
          </a:bodyPr>
          <a:lstStyle/>
          <a:p>
            <a:r>
              <a:rPr lang="en-US" sz="2400" dirty="0">
                <a:solidFill>
                  <a:prstClr val="black"/>
                </a:solidFill>
              </a:rPr>
              <a:t>2. Malaysia</a:t>
            </a:r>
          </a:p>
        </p:txBody>
      </p:sp>
      <p:sp>
        <p:nvSpPr>
          <p:cNvPr id="28" name="TextBox 27"/>
          <p:cNvSpPr txBox="1"/>
          <p:nvPr/>
        </p:nvSpPr>
        <p:spPr>
          <a:xfrm>
            <a:off x="4854669" y="2377333"/>
            <a:ext cx="1875835" cy="461665"/>
          </a:xfrm>
          <a:prstGeom prst="rect">
            <a:avLst/>
          </a:prstGeom>
          <a:noFill/>
        </p:spPr>
        <p:txBody>
          <a:bodyPr wrap="none" rtlCol="0">
            <a:spAutoFit/>
          </a:bodyPr>
          <a:lstStyle/>
          <a:p>
            <a:r>
              <a:rPr lang="en-US" sz="2400" dirty="0">
                <a:solidFill>
                  <a:prstClr val="black"/>
                </a:solidFill>
              </a:rPr>
              <a:t>3. </a:t>
            </a:r>
            <a:r>
              <a:rPr lang="en-US" sz="2400" dirty="0" err="1">
                <a:solidFill>
                  <a:prstClr val="black"/>
                </a:solidFill>
              </a:rPr>
              <a:t>Campuchia</a:t>
            </a:r>
            <a:endParaRPr lang="en-US" sz="2400" dirty="0">
              <a:solidFill>
                <a:prstClr val="black"/>
              </a:solidFill>
            </a:endParaRPr>
          </a:p>
        </p:txBody>
      </p:sp>
      <p:sp>
        <p:nvSpPr>
          <p:cNvPr id="29" name="TextBox 28"/>
          <p:cNvSpPr txBox="1"/>
          <p:nvPr/>
        </p:nvSpPr>
        <p:spPr>
          <a:xfrm>
            <a:off x="4166522" y="4312005"/>
            <a:ext cx="925253" cy="461665"/>
          </a:xfrm>
          <a:prstGeom prst="rect">
            <a:avLst/>
          </a:prstGeom>
          <a:noFill/>
        </p:spPr>
        <p:txBody>
          <a:bodyPr wrap="none" rtlCol="0">
            <a:spAutoFit/>
          </a:bodyPr>
          <a:lstStyle/>
          <a:p>
            <a:r>
              <a:rPr lang="en-US" sz="2400" dirty="0">
                <a:solidFill>
                  <a:prstClr val="black"/>
                </a:solidFill>
              </a:rPr>
              <a:t>6. </a:t>
            </a:r>
            <a:r>
              <a:rPr lang="en-US" sz="2400" dirty="0" err="1">
                <a:solidFill>
                  <a:prstClr val="black"/>
                </a:solidFill>
              </a:rPr>
              <a:t>Lào</a:t>
            </a:r>
            <a:endParaRPr lang="en-US" sz="2400" dirty="0">
              <a:solidFill>
                <a:prstClr val="black"/>
              </a:solidFill>
            </a:endParaRPr>
          </a:p>
        </p:txBody>
      </p:sp>
      <p:sp>
        <p:nvSpPr>
          <p:cNvPr id="30" name="TextBox 29"/>
          <p:cNvSpPr txBox="1"/>
          <p:nvPr/>
        </p:nvSpPr>
        <p:spPr>
          <a:xfrm>
            <a:off x="607531" y="6257835"/>
            <a:ext cx="1524776" cy="461665"/>
          </a:xfrm>
          <a:prstGeom prst="rect">
            <a:avLst/>
          </a:prstGeom>
          <a:noFill/>
        </p:spPr>
        <p:txBody>
          <a:bodyPr wrap="none" rtlCol="0">
            <a:spAutoFit/>
          </a:bodyPr>
          <a:lstStyle/>
          <a:p>
            <a:r>
              <a:rPr lang="en-US" sz="2400" dirty="0">
                <a:solidFill>
                  <a:prstClr val="black"/>
                </a:solidFill>
              </a:rPr>
              <a:t>8. </a:t>
            </a:r>
            <a:r>
              <a:rPr lang="en-US" sz="2400" dirty="0" err="1">
                <a:solidFill>
                  <a:prstClr val="black"/>
                </a:solidFill>
              </a:rPr>
              <a:t>Thái</a:t>
            </a:r>
            <a:r>
              <a:rPr lang="en-US" sz="2400" dirty="0">
                <a:solidFill>
                  <a:prstClr val="black"/>
                </a:solidFill>
              </a:rPr>
              <a:t> </a:t>
            </a:r>
            <a:r>
              <a:rPr lang="en-US" sz="2400" dirty="0" err="1">
                <a:solidFill>
                  <a:prstClr val="black"/>
                </a:solidFill>
              </a:rPr>
              <a:t>Lan</a:t>
            </a:r>
            <a:endParaRPr lang="en-US" sz="2400" dirty="0">
              <a:solidFill>
                <a:prstClr val="black"/>
              </a:solidFill>
            </a:endParaRPr>
          </a:p>
        </p:txBody>
      </p:sp>
      <p:sp>
        <p:nvSpPr>
          <p:cNvPr id="31" name="TextBox 30"/>
          <p:cNvSpPr txBox="1"/>
          <p:nvPr/>
        </p:nvSpPr>
        <p:spPr>
          <a:xfrm>
            <a:off x="6770302" y="4334423"/>
            <a:ext cx="1459759" cy="461665"/>
          </a:xfrm>
          <a:prstGeom prst="rect">
            <a:avLst/>
          </a:prstGeom>
          <a:noFill/>
        </p:spPr>
        <p:txBody>
          <a:bodyPr wrap="none" rtlCol="0">
            <a:spAutoFit/>
          </a:bodyPr>
          <a:lstStyle/>
          <a:p>
            <a:r>
              <a:rPr lang="en-US" sz="2400" dirty="0">
                <a:solidFill>
                  <a:prstClr val="black"/>
                </a:solidFill>
              </a:rPr>
              <a:t>7. </a:t>
            </a:r>
            <a:r>
              <a:rPr lang="en-US" sz="2400" dirty="0" err="1">
                <a:solidFill>
                  <a:prstClr val="black"/>
                </a:solidFill>
              </a:rPr>
              <a:t>Bru-nây</a:t>
            </a:r>
            <a:endParaRPr lang="en-US" sz="2400" dirty="0">
              <a:solidFill>
                <a:prstClr val="black"/>
              </a:solidFill>
            </a:endParaRPr>
          </a:p>
        </p:txBody>
      </p:sp>
      <p:sp>
        <p:nvSpPr>
          <p:cNvPr id="33" name="TextBox 32"/>
          <p:cNvSpPr txBox="1"/>
          <p:nvPr/>
        </p:nvSpPr>
        <p:spPr>
          <a:xfrm>
            <a:off x="2767773" y="6298176"/>
            <a:ext cx="1779654" cy="461665"/>
          </a:xfrm>
          <a:prstGeom prst="rect">
            <a:avLst/>
          </a:prstGeom>
          <a:noFill/>
        </p:spPr>
        <p:txBody>
          <a:bodyPr wrap="none" rtlCol="0">
            <a:spAutoFit/>
          </a:bodyPr>
          <a:lstStyle/>
          <a:p>
            <a:r>
              <a:rPr lang="en-US" sz="2400" dirty="0">
                <a:solidFill>
                  <a:prstClr val="black"/>
                </a:solidFill>
              </a:rPr>
              <a:t>9. My-an-ma</a:t>
            </a:r>
          </a:p>
        </p:txBody>
      </p:sp>
      <p:sp>
        <p:nvSpPr>
          <p:cNvPr id="34" name="TextBox 33"/>
          <p:cNvSpPr txBox="1"/>
          <p:nvPr/>
        </p:nvSpPr>
        <p:spPr>
          <a:xfrm>
            <a:off x="4976532" y="6272641"/>
            <a:ext cx="2002471" cy="461665"/>
          </a:xfrm>
          <a:prstGeom prst="rect">
            <a:avLst/>
          </a:prstGeom>
          <a:noFill/>
        </p:spPr>
        <p:txBody>
          <a:bodyPr wrap="none" rtlCol="0">
            <a:spAutoFit/>
          </a:bodyPr>
          <a:lstStyle/>
          <a:p>
            <a:r>
              <a:rPr lang="en-US" sz="2400" dirty="0">
                <a:solidFill>
                  <a:prstClr val="black"/>
                </a:solidFill>
              </a:rPr>
              <a:t>10.Đông-ti-mo</a:t>
            </a:r>
          </a:p>
        </p:txBody>
      </p:sp>
      <p:sp>
        <p:nvSpPr>
          <p:cNvPr id="35" name="TextBox 34"/>
          <p:cNvSpPr txBox="1"/>
          <p:nvPr/>
        </p:nvSpPr>
        <p:spPr>
          <a:xfrm>
            <a:off x="7118447" y="6257834"/>
            <a:ext cx="1882118" cy="461665"/>
          </a:xfrm>
          <a:prstGeom prst="rect">
            <a:avLst/>
          </a:prstGeom>
          <a:noFill/>
        </p:spPr>
        <p:txBody>
          <a:bodyPr wrap="none" rtlCol="0">
            <a:spAutoFit/>
          </a:bodyPr>
          <a:lstStyle/>
          <a:p>
            <a:r>
              <a:rPr lang="en-US" sz="2400" dirty="0">
                <a:solidFill>
                  <a:prstClr val="black"/>
                </a:solidFill>
              </a:rPr>
              <a:t>11. Singapore</a:t>
            </a:r>
          </a:p>
        </p:txBody>
      </p:sp>
      <p:sp>
        <p:nvSpPr>
          <p:cNvPr id="36" name="TextBox 35"/>
          <p:cNvSpPr txBox="1"/>
          <p:nvPr/>
        </p:nvSpPr>
        <p:spPr>
          <a:xfrm>
            <a:off x="7103776" y="2390216"/>
            <a:ext cx="2101857" cy="461665"/>
          </a:xfrm>
          <a:prstGeom prst="rect">
            <a:avLst/>
          </a:prstGeom>
          <a:noFill/>
        </p:spPr>
        <p:txBody>
          <a:bodyPr wrap="none" rtlCol="0">
            <a:spAutoFit/>
          </a:bodyPr>
          <a:lstStyle/>
          <a:p>
            <a:r>
              <a:rPr lang="en-US" sz="2400" dirty="0">
                <a:solidFill>
                  <a:prstClr val="black"/>
                </a:solidFill>
              </a:rPr>
              <a:t>4. In-</a:t>
            </a:r>
            <a:r>
              <a:rPr lang="en-US" sz="2400" dirty="0" err="1">
                <a:solidFill>
                  <a:prstClr val="black"/>
                </a:solidFill>
              </a:rPr>
              <a:t>đô</a:t>
            </a:r>
            <a:r>
              <a:rPr lang="en-US" sz="2400" dirty="0">
                <a:solidFill>
                  <a:prstClr val="black"/>
                </a:solidFill>
              </a:rPr>
              <a:t>-</a:t>
            </a:r>
            <a:r>
              <a:rPr lang="en-US" sz="2400" dirty="0" err="1">
                <a:solidFill>
                  <a:prstClr val="black"/>
                </a:solidFill>
              </a:rPr>
              <a:t>nê</a:t>
            </a:r>
            <a:r>
              <a:rPr lang="en-US" sz="2400" dirty="0">
                <a:solidFill>
                  <a:prstClr val="black"/>
                </a:solidFill>
              </a:rPr>
              <a:t>-xi-a</a:t>
            </a:r>
          </a:p>
        </p:txBody>
      </p:sp>
      <p:sp>
        <p:nvSpPr>
          <p:cNvPr id="38" name="TextBox 37"/>
          <p:cNvSpPr txBox="1"/>
          <p:nvPr/>
        </p:nvSpPr>
        <p:spPr>
          <a:xfrm>
            <a:off x="1184552" y="4294089"/>
            <a:ext cx="1763624" cy="461665"/>
          </a:xfrm>
          <a:prstGeom prst="rect">
            <a:avLst/>
          </a:prstGeom>
          <a:noFill/>
        </p:spPr>
        <p:txBody>
          <a:bodyPr wrap="none" rtlCol="0">
            <a:spAutoFit/>
          </a:bodyPr>
          <a:lstStyle/>
          <a:p>
            <a:r>
              <a:rPr lang="en-US" sz="2400" dirty="0">
                <a:solidFill>
                  <a:prstClr val="black"/>
                </a:solidFill>
              </a:rPr>
              <a:t>5. Phi-lip-pin</a:t>
            </a:r>
          </a:p>
        </p:txBody>
      </p:sp>
      <p:sp>
        <p:nvSpPr>
          <p:cNvPr id="39" name="TextBox 38"/>
          <p:cNvSpPr txBox="1"/>
          <p:nvPr/>
        </p:nvSpPr>
        <p:spPr>
          <a:xfrm>
            <a:off x="-17929" y="974347"/>
            <a:ext cx="417102" cy="461665"/>
          </a:xfrm>
          <a:prstGeom prst="rect">
            <a:avLst/>
          </a:prstGeom>
          <a:noFill/>
        </p:spPr>
        <p:txBody>
          <a:bodyPr wrap="none" rtlCol="0">
            <a:spAutoFit/>
          </a:bodyPr>
          <a:lstStyle/>
          <a:p>
            <a:r>
              <a:rPr lang="en-US" sz="2400" dirty="0">
                <a:solidFill>
                  <a:prstClr val="black"/>
                </a:solidFill>
              </a:rPr>
              <a:t>1.</a:t>
            </a:r>
          </a:p>
        </p:txBody>
      </p:sp>
      <p:sp>
        <p:nvSpPr>
          <p:cNvPr id="40" name="TextBox 39"/>
          <p:cNvSpPr txBox="1"/>
          <p:nvPr/>
        </p:nvSpPr>
        <p:spPr>
          <a:xfrm>
            <a:off x="2295277" y="977140"/>
            <a:ext cx="417102" cy="461665"/>
          </a:xfrm>
          <a:prstGeom prst="rect">
            <a:avLst/>
          </a:prstGeom>
          <a:noFill/>
        </p:spPr>
        <p:txBody>
          <a:bodyPr wrap="none" rtlCol="0">
            <a:spAutoFit/>
          </a:bodyPr>
          <a:lstStyle/>
          <a:p>
            <a:r>
              <a:rPr lang="en-US" sz="2400" dirty="0">
                <a:solidFill>
                  <a:prstClr val="black"/>
                </a:solidFill>
              </a:rPr>
              <a:t>2.</a:t>
            </a:r>
          </a:p>
        </p:txBody>
      </p:sp>
      <p:sp>
        <p:nvSpPr>
          <p:cNvPr id="41" name="TextBox 40"/>
          <p:cNvSpPr txBox="1"/>
          <p:nvPr/>
        </p:nvSpPr>
        <p:spPr>
          <a:xfrm>
            <a:off x="4547427" y="988355"/>
            <a:ext cx="417102" cy="461665"/>
          </a:xfrm>
          <a:prstGeom prst="rect">
            <a:avLst/>
          </a:prstGeom>
          <a:noFill/>
        </p:spPr>
        <p:txBody>
          <a:bodyPr wrap="none" rtlCol="0">
            <a:spAutoFit/>
          </a:bodyPr>
          <a:lstStyle/>
          <a:p>
            <a:r>
              <a:rPr lang="en-US" sz="2400" dirty="0">
                <a:solidFill>
                  <a:prstClr val="black"/>
                </a:solidFill>
              </a:rPr>
              <a:t>3.</a:t>
            </a:r>
          </a:p>
        </p:txBody>
      </p:sp>
      <p:sp>
        <p:nvSpPr>
          <p:cNvPr id="42" name="TextBox 41"/>
          <p:cNvSpPr txBox="1"/>
          <p:nvPr/>
        </p:nvSpPr>
        <p:spPr>
          <a:xfrm>
            <a:off x="6862884" y="982196"/>
            <a:ext cx="417102" cy="461665"/>
          </a:xfrm>
          <a:prstGeom prst="rect">
            <a:avLst/>
          </a:prstGeom>
          <a:noFill/>
        </p:spPr>
        <p:txBody>
          <a:bodyPr wrap="none" rtlCol="0">
            <a:spAutoFit/>
          </a:bodyPr>
          <a:lstStyle/>
          <a:p>
            <a:r>
              <a:rPr lang="en-US" sz="2400" dirty="0">
                <a:solidFill>
                  <a:prstClr val="black"/>
                </a:solidFill>
              </a:rPr>
              <a:t>4.</a:t>
            </a:r>
          </a:p>
        </p:txBody>
      </p:sp>
      <p:sp>
        <p:nvSpPr>
          <p:cNvPr id="43" name="TextBox 42"/>
          <p:cNvSpPr txBox="1"/>
          <p:nvPr/>
        </p:nvSpPr>
        <p:spPr>
          <a:xfrm>
            <a:off x="649698" y="2927761"/>
            <a:ext cx="417102" cy="461665"/>
          </a:xfrm>
          <a:prstGeom prst="rect">
            <a:avLst/>
          </a:prstGeom>
          <a:noFill/>
        </p:spPr>
        <p:txBody>
          <a:bodyPr wrap="none" rtlCol="0">
            <a:spAutoFit/>
          </a:bodyPr>
          <a:lstStyle/>
          <a:p>
            <a:r>
              <a:rPr lang="en-US" sz="2400" dirty="0">
                <a:solidFill>
                  <a:prstClr val="black"/>
                </a:solidFill>
              </a:rPr>
              <a:t>5.</a:t>
            </a:r>
          </a:p>
        </p:txBody>
      </p:sp>
      <p:sp>
        <p:nvSpPr>
          <p:cNvPr id="44" name="TextBox 43"/>
          <p:cNvSpPr txBox="1"/>
          <p:nvPr/>
        </p:nvSpPr>
        <p:spPr>
          <a:xfrm>
            <a:off x="3240498" y="2929214"/>
            <a:ext cx="417102" cy="461665"/>
          </a:xfrm>
          <a:prstGeom prst="rect">
            <a:avLst/>
          </a:prstGeom>
          <a:noFill/>
        </p:spPr>
        <p:txBody>
          <a:bodyPr wrap="none" rtlCol="0">
            <a:spAutoFit/>
          </a:bodyPr>
          <a:lstStyle/>
          <a:p>
            <a:r>
              <a:rPr lang="en-US" sz="2400" dirty="0">
                <a:solidFill>
                  <a:prstClr val="black"/>
                </a:solidFill>
              </a:rPr>
              <a:t>6.</a:t>
            </a:r>
          </a:p>
        </p:txBody>
      </p:sp>
      <p:sp>
        <p:nvSpPr>
          <p:cNvPr id="45" name="TextBox 44"/>
          <p:cNvSpPr txBox="1"/>
          <p:nvPr/>
        </p:nvSpPr>
        <p:spPr>
          <a:xfrm>
            <a:off x="6000179" y="2929214"/>
            <a:ext cx="417102" cy="461665"/>
          </a:xfrm>
          <a:prstGeom prst="rect">
            <a:avLst/>
          </a:prstGeom>
          <a:noFill/>
        </p:spPr>
        <p:txBody>
          <a:bodyPr wrap="none" rtlCol="0">
            <a:spAutoFit/>
          </a:bodyPr>
          <a:lstStyle/>
          <a:p>
            <a:r>
              <a:rPr lang="en-US" sz="2400" dirty="0">
                <a:solidFill>
                  <a:prstClr val="black"/>
                </a:solidFill>
              </a:rPr>
              <a:t>7.</a:t>
            </a:r>
          </a:p>
        </p:txBody>
      </p:sp>
      <p:sp>
        <p:nvSpPr>
          <p:cNvPr id="46" name="TextBox 45"/>
          <p:cNvSpPr txBox="1"/>
          <p:nvPr/>
        </p:nvSpPr>
        <p:spPr>
          <a:xfrm>
            <a:off x="0" y="4952996"/>
            <a:ext cx="417102" cy="461665"/>
          </a:xfrm>
          <a:prstGeom prst="rect">
            <a:avLst/>
          </a:prstGeom>
          <a:noFill/>
        </p:spPr>
        <p:txBody>
          <a:bodyPr wrap="none" rtlCol="0">
            <a:spAutoFit/>
          </a:bodyPr>
          <a:lstStyle/>
          <a:p>
            <a:r>
              <a:rPr lang="en-US" sz="2400" dirty="0">
                <a:solidFill>
                  <a:prstClr val="black"/>
                </a:solidFill>
              </a:rPr>
              <a:t>8.</a:t>
            </a:r>
          </a:p>
        </p:txBody>
      </p:sp>
      <p:sp>
        <p:nvSpPr>
          <p:cNvPr id="47" name="TextBox 46"/>
          <p:cNvSpPr txBox="1"/>
          <p:nvPr/>
        </p:nvSpPr>
        <p:spPr>
          <a:xfrm>
            <a:off x="2295277" y="4923858"/>
            <a:ext cx="417102" cy="461665"/>
          </a:xfrm>
          <a:prstGeom prst="rect">
            <a:avLst/>
          </a:prstGeom>
          <a:noFill/>
        </p:spPr>
        <p:txBody>
          <a:bodyPr wrap="none" rtlCol="0">
            <a:spAutoFit/>
          </a:bodyPr>
          <a:lstStyle/>
          <a:p>
            <a:r>
              <a:rPr lang="en-US" sz="2400" dirty="0">
                <a:solidFill>
                  <a:prstClr val="black"/>
                </a:solidFill>
              </a:rPr>
              <a:t>9.</a:t>
            </a:r>
          </a:p>
        </p:txBody>
      </p:sp>
      <p:sp>
        <p:nvSpPr>
          <p:cNvPr id="48" name="TextBox 47"/>
          <p:cNvSpPr txBox="1"/>
          <p:nvPr/>
        </p:nvSpPr>
        <p:spPr>
          <a:xfrm>
            <a:off x="4519182" y="4914451"/>
            <a:ext cx="572593" cy="461665"/>
          </a:xfrm>
          <a:prstGeom prst="rect">
            <a:avLst/>
          </a:prstGeom>
          <a:noFill/>
        </p:spPr>
        <p:txBody>
          <a:bodyPr wrap="none" rtlCol="0">
            <a:spAutoFit/>
          </a:bodyPr>
          <a:lstStyle/>
          <a:p>
            <a:r>
              <a:rPr lang="en-US" sz="2400" dirty="0">
                <a:solidFill>
                  <a:prstClr val="black"/>
                </a:solidFill>
              </a:rPr>
              <a:t>10.</a:t>
            </a:r>
          </a:p>
        </p:txBody>
      </p:sp>
      <p:sp>
        <p:nvSpPr>
          <p:cNvPr id="49" name="TextBox 48"/>
          <p:cNvSpPr txBox="1"/>
          <p:nvPr/>
        </p:nvSpPr>
        <p:spPr>
          <a:xfrm>
            <a:off x="6785138" y="4959271"/>
            <a:ext cx="572593" cy="461665"/>
          </a:xfrm>
          <a:prstGeom prst="rect">
            <a:avLst/>
          </a:prstGeom>
          <a:noFill/>
        </p:spPr>
        <p:txBody>
          <a:bodyPr wrap="none" rtlCol="0">
            <a:spAutoFit/>
          </a:bodyPr>
          <a:lstStyle/>
          <a:p>
            <a:r>
              <a:rPr lang="en-US" sz="2400" dirty="0">
                <a:solidFill>
                  <a:prstClr val="black"/>
                </a:solidFill>
              </a:rPr>
              <a:t>11.</a:t>
            </a:r>
          </a:p>
        </p:txBody>
      </p:sp>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292" y="0"/>
            <a:ext cx="1211844" cy="1050547"/>
          </a:xfrm>
          <a:prstGeom prst="rect">
            <a:avLst/>
          </a:prstGeom>
        </p:spPr>
      </p:pic>
    </p:spTree>
    <p:extLst>
      <p:ext uri="{BB962C8B-B14F-4D97-AF65-F5344CB8AC3E}">
        <p14:creationId xmlns:p14="http://schemas.microsoft.com/office/powerpoint/2010/main" val="38989286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1000" fill="hold"/>
                                        <p:tgtEl>
                                          <p:spTgt spid="39"/>
                                        </p:tgtEl>
                                        <p:attrNameLst>
                                          <p:attrName>ppt_w</p:attrName>
                                        </p:attrNameLst>
                                      </p:cBhvr>
                                      <p:tavLst>
                                        <p:tav tm="0">
                                          <p:val>
                                            <p:fltVal val="0"/>
                                          </p:val>
                                        </p:tav>
                                        <p:tav tm="100000">
                                          <p:val>
                                            <p:strVal val="#ppt_w"/>
                                          </p:val>
                                        </p:tav>
                                      </p:tavLst>
                                    </p:anim>
                                    <p:anim calcmode="lin" valueType="num">
                                      <p:cBhvr>
                                        <p:cTn id="32" dur="1000" fill="hold"/>
                                        <p:tgtEl>
                                          <p:spTgt spid="39"/>
                                        </p:tgtEl>
                                        <p:attrNameLst>
                                          <p:attrName>ppt_h</p:attrName>
                                        </p:attrNameLst>
                                      </p:cBhvr>
                                      <p:tavLst>
                                        <p:tav tm="0">
                                          <p:val>
                                            <p:fltVal val="0"/>
                                          </p:val>
                                        </p:tav>
                                        <p:tav tm="100000">
                                          <p:val>
                                            <p:strVal val="#ppt_h"/>
                                          </p:val>
                                        </p:tav>
                                      </p:tavLst>
                                    </p:anim>
                                    <p:anim calcmode="lin" valueType="num">
                                      <p:cBhvr>
                                        <p:cTn id="33"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0"/>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1000" fill="hold"/>
                                        <p:tgtEl>
                                          <p:spTgt spid="41"/>
                                        </p:tgtEl>
                                        <p:attrNameLst>
                                          <p:attrName>ppt_w</p:attrName>
                                        </p:attrNameLst>
                                      </p:cBhvr>
                                      <p:tavLst>
                                        <p:tav tm="0">
                                          <p:val>
                                            <p:fltVal val="0"/>
                                          </p:val>
                                        </p:tav>
                                        <p:tav tm="100000">
                                          <p:val>
                                            <p:strVal val="#ppt_w"/>
                                          </p:val>
                                        </p:tav>
                                      </p:tavLst>
                                    </p:anim>
                                    <p:anim calcmode="lin" valueType="num">
                                      <p:cBhvr>
                                        <p:cTn id="44" dur="1000" fill="hold"/>
                                        <p:tgtEl>
                                          <p:spTgt spid="41"/>
                                        </p:tgtEl>
                                        <p:attrNameLst>
                                          <p:attrName>ppt_h</p:attrName>
                                        </p:attrNameLst>
                                      </p:cBhvr>
                                      <p:tavLst>
                                        <p:tav tm="0">
                                          <p:val>
                                            <p:fltVal val="0"/>
                                          </p:val>
                                        </p:tav>
                                        <p:tav tm="100000">
                                          <p:val>
                                            <p:strVal val="#ppt_h"/>
                                          </p:val>
                                        </p:tav>
                                      </p:tavLst>
                                    </p:anim>
                                    <p:anim calcmode="lin" valueType="num">
                                      <p:cBhvr>
                                        <p:cTn id="45"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1000" fill="hold"/>
                                        <p:tgtEl>
                                          <p:spTgt spid="42"/>
                                        </p:tgtEl>
                                        <p:attrNameLst>
                                          <p:attrName>ppt_w</p:attrName>
                                        </p:attrNameLst>
                                      </p:cBhvr>
                                      <p:tavLst>
                                        <p:tav tm="0">
                                          <p:val>
                                            <p:fltVal val="0"/>
                                          </p:val>
                                        </p:tav>
                                        <p:tav tm="100000">
                                          <p:val>
                                            <p:strVal val="#ppt_w"/>
                                          </p:val>
                                        </p:tav>
                                      </p:tavLst>
                                    </p:anim>
                                    <p:anim calcmode="lin" valueType="num">
                                      <p:cBhvr>
                                        <p:cTn id="50" dur="1000" fill="hold"/>
                                        <p:tgtEl>
                                          <p:spTgt spid="42"/>
                                        </p:tgtEl>
                                        <p:attrNameLst>
                                          <p:attrName>ppt_h</p:attrName>
                                        </p:attrNameLst>
                                      </p:cBhvr>
                                      <p:tavLst>
                                        <p:tav tm="0">
                                          <p:val>
                                            <p:fltVal val="0"/>
                                          </p:val>
                                        </p:tav>
                                        <p:tav tm="100000">
                                          <p:val>
                                            <p:strVal val="#ppt_h"/>
                                          </p:val>
                                        </p:tav>
                                      </p:tavLst>
                                    </p:anim>
                                    <p:anim calcmode="lin" valueType="num">
                                      <p:cBhvr>
                                        <p:cTn id="5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2"/>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000" fill="hold"/>
                                        <p:tgtEl>
                                          <p:spTgt spid="20"/>
                                        </p:tgtEl>
                                        <p:attrNameLst>
                                          <p:attrName>ppt_w</p:attrName>
                                        </p:attrNameLst>
                                      </p:cBhvr>
                                      <p:tavLst>
                                        <p:tav tm="0">
                                          <p:val>
                                            <p:fltVal val="0"/>
                                          </p:val>
                                        </p:tav>
                                        <p:tav tm="100000">
                                          <p:val>
                                            <p:strVal val="#ppt_w"/>
                                          </p:val>
                                        </p:tav>
                                      </p:tavLst>
                                    </p:anim>
                                    <p:anim calcmode="lin" valueType="num">
                                      <p:cBhvr>
                                        <p:cTn id="70" dur="1000" fill="hold"/>
                                        <p:tgtEl>
                                          <p:spTgt spid="20"/>
                                        </p:tgtEl>
                                        <p:attrNameLst>
                                          <p:attrName>ppt_h</p:attrName>
                                        </p:attrNameLst>
                                      </p:cBhvr>
                                      <p:tavLst>
                                        <p:tav tm="0">
                                          <p:val>
                                            <p:fltVal val="0"/>
                                          </p:val>
                                        </p:tav>
                                        <p:tav tm="100000">
                                          <p:val>
                                            <p:strVal val="#ppt_h"/>
                                          </p:val>
                                        </p:tav>
                                      </p:tavLst>
                                    </p:anim>
                                    <p:anim calcmode="lin" valueType="num">
                                      <p:cBhvr>
                                        <p:cTn id="7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20"/>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1000" fill="hold"/>
                                        <p:tgtEl>
                                          <p:spTgt spid="43"/>
                                        </p:tgtEl>
                                        <p:attrNameLst>
                                          <p:attrName>ppt_w</p:attrName>
                                        </p:attrNameLst>
                                      </p:cBhvr>
                                      <p:tavLst>
                                        <p:tav tm="0">
                                          <p:val>
                                            <p:fltVal val="0"/>
                                          </p:val>
                                        </p:tav>
                                        <p:tav tm="100000">
                                          <p:val>
                                            <p:strVal val="#ppt_w"/>
                                          </p:val>
                                        </p:tav>
                                      </p:tavLst>
                                    </p:anim>
                                    <p:anim calcmode="lin" valueType="num">
                                      <p:cBhvr>
                                        <p:cTn id="76" dur="1000" fill="hold"/>
                                        <p:tgtEl>
                                          <p:spTgt spid="43"/>
                                        </p:tgtEl>
                                        <p:attrNameLst>
                                          <p:attrName>ppt_h</p:attrName>
                                        </p:attrNameLst>
                                      </p:cBhvr>
                                      <p:tavLst>
                                        <p:tav tm="0">
                                          <p:val>
                                            <p:fltVal val="0"/>
                                          </p:val>
                                        </p:tav>
                                        <p:tav tm="100000">
                                          <p:val>
                                            <p:strVal val="#ppt_h"/>
                                          </p:val>
                                        </p:tav>
                                      </p:tavLst>
                                    </p:anim>
                                    <p:anim calcmode="lin" valueType="num">
                                      <p:cBhvr>
                                        <p:cTn id="77"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43"/>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p:cTn id="81" dur="1000" fill="hold"/>
                                        <p:tgtEl>
                                          <p:spTgt spid="44"/>
                                        </p:tgtEl>
                                        <p:attrNameLst>
                                          <p:attrName>ppt_w</p:attrName>
                                        </p:attrNameLst>
                                      </p:cBhvr>
                                      <p:tavLst>
                                        <p:tav tm="0">
                                          <p:val>
                                            <p:fltVal val="0"/>
                                          </p:val>
                                        </p:tav>
                                        <p:tav tm="100000">
                                          <p:val>
                                            <p:strVal val="#ppt_w"/>
                                          </p:val>
                                        </p:tav>
                                      </p:tavLst>
                                    </p:anim>
                                    <p:anim calcmode="lin" valueType="num">
                                      <p:cBhvr>
                                        <p:cTn id="82" dur="1000" fill="hold"/>
                                        <p:tgtEl>
                                          <p:spTgt spid="44"/>
                                        </p:tgtEl>
                                        <p:attrNameLst>
                                          <p:attrName>ppt_h</p:attrName>
                                        </p:attrNameLst>
                                      </p:cBhvr>
                                      <p:tavLst>
                                        <p:tav tm="0">
                                          <p:val>
                                            <p:fltVal val="0"/>
                                          </p:val>
                                        </p:tav>
                                        <p:tav tm="100000">
                                          <p:val>
                                            <p:strVal val="#ppt_h"/>
                                          </p:val>
                                        </p:tav>
                                      </p:tavLst>
                                    </p:anim>
                                    <p:anim calcmode="lin" valueType="num">
                                      <p:cBhvr>
                                        <p:cTn id="83"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44"/>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1000" fill="hold"/>
                                        <p:tgtEl>
                                          <p:spTgt spid="45"/>
                                        </p:tgtEl>
                                        <p:attrNameLst>
                                          <p:attrName>ppt_w</p:attrName>
                                        </p:attrNameLst>
                                      </p:cBhvr>
                                      <p:tavLst>
                                        <p:tav tm="0">
                                          <p:val>
                                            <p:fltVal val="0"/>
                                          </p:val>
                                        </p:tav>
                                        <p:tav tm="100000">
                                          <p:val>
                                            <p:strVal val="#ppt_w"/>
                                          </p:val>
                                        </p:tav>
                                      </p:tavLst>
                                    </p:anim>
                                    <p:anim calcmode="lin" valueType="num">
                                      <p:cBhvr>
                                        <p:cTn id="88" dur="1000" fill="hold"/>
                                        <p:tgtEl>
                                          <p:spTgt spid="45"/>
                                        </p:tgtEl>
                                        <p:attrNameLst>
                                          <p:attrName>ppt_h</p:attrName>
                                        </p:attrNameLst>
                                      </p:cBhvr>
                                      <p:tavLst>
                                        <p:tav tm="0">
                                          <p:val>
                                            <p:fltVal val="0"/>
                                          </p:val>
                                        </p:tav>
                                        <p:tav tm="100000">
                                          <p:val>
                                            <p:strVal val="#ppt_h"/>
                                          </p:val>
                                        </p:tav>
                                      </p:tavLst>
                                    </p:anim>
                                    <p:anim calcmode="lin" valueType="num">
                                      <p:cBhvr>
                                        <p:cTn id="89"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nodeType="click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1000" fill="hold"/>
                                        <p:tgtEl>
                                          <p:spTgt spid="14"/>
                                        </p:tgtEl>
                                        <p:attrNameLst>
                                          <p:attrName>ppt_w</p:attrName>
                                        </p:attrNameLst>
                                      </p:cBhvr>
                                      <p:tavLst>
                                        <p:tav tm="0">
                                          <p:val>
                                            <p:fltVal val="0"/>
                                          </p:val>
                                        </p:tav>
                                        <p:tav tm="100000">
                                          <p:val>
                                            <p:strVal val="#ppt_w"/>
                                          </p:val>
                                        </p:tav>
                                      </p:tavLst>
                                    </p:anim>
                                    <p:anim calcmode="lin" valueType="num">
                                      <p:cBhvr>
                                        <p:cTn id="96" dur="1000" fill="hold"/>
                                        <p:tgtEl>
                                          <p:spTgt spid="14"/>
                                        </p:tgtEl>
                                        <p:attrNameLst>
                                          <p:attrName>ppt_h</p:attrName>
                                        </p:attrNameLst>
                                      </p:cBhvr>
                                      <p:tavLst>
                                        <p:tav tm="0">
                                          <p:val>
                                            <p:fltVal val="0"/>
                                          </p:val>
                                        </p:tav>
                                        <p:tav tm="100000">
                                          <p:val>
                                            <p:strVal val="#ppt_h"/>
                                          </p:val>
                                        </p:tav>
                                      </p:tavLst>
                                    </p:anim>
                                    <p:anim calcmode="lin" valueType="num">
                                      <p:cBhvr>
                                        <p:cTn id="9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4"/>
                                        </p:tgtEl>
                                        <p:attrNameLst>
                                          <p:attrName>ppt_y</p:attrName>
                                        </p:attrNameLst>
                                      </p:cBhvr>
                                      <p:tavLst>
                                        <p:tav tm="0" fmla="#ppt_y+(sin(-2*pi*(1-$))*-#ppt_x+cos(-2*pi*(1-$))*(1-#ppt_y))*(1-$)">
                                          <p:val>
                                            <p:fltVal val="0"/>
                                          </p:val>
                                        </p:tav>
                                        <p:tav tm="100000">
                                          <p:val>
                                            <p:fltVal val="1"/>
                                          </p:val>
                                        </p:tav>
                                      </p:tavLst>
                                    </p:anim>
                                  </p:childTnLst>
                                </p:cTn>
                              </p:par>
                              <p:par>
                                <p:cTn id="99" presetID="15"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1000" fill="hold"/>
                                        <p:tgtEl>
                                          <p:spTgt spid="19"/>
                                        </p:tgtEl>
                                        <p:attrNameLst>
                                          <p:attrName>ppt_w</p:attrName>
                                        </p:attrNameLst>
                                      </p:cBhvr>
                                      <p:tavLst>
                                        <p:tav tm="0">
                                          <p:val>
                                            <p:fltVal val="0"/>
                                          </p:val>
                                        </p:tav>
                                        <p:tav tm="100000">
                                          <p:val>
                                            <p:strVal val="#ppt_w"/>
                                          </p:val>
                                        </p:tav>
                                      </p:tavLst>
                                    </p:anim>
                                    <p:anim calcmode="lin" valueType="num">
                                      <p:cBhvr>
                                        <p:cTn id="102" dur="1000" fill="hold"/>
                                        <p:tgtEl>
                                          <p:spTgt spid="19"/>
                                        </p:tgtEl>
                                        <p:attrNameLst>
                                          <p:attrName>ppt_h</p:attrName>
                                        </p:attrNameLst>
                                      </p:cBhvr>
                                      <p:tavLst>
                                        <p:tav tm="0">
                                          <p:val>
                                            <p:fltVal val="0"/>
                                          </p:val>
                                        </p:tav>
                                        <p:tav tm="100000">
                                          <p:val>
                                            <p:strVal val="#ppt_h"/>
                                          </p:val>
                                        </p:tav>
                                      </p:tavLst>
                                    </p:anim>
                                    <p:anim calcmode="lin" valueType="num">
                                      <p:cBhvr>
                                        <p:cTn id="10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19"/>
                                        </p:tgtEl>
                                        <p:attrNameLst>
                                          <p:attrName>ppt_y</p:attrName>
                                        </p:attrNameLst>
                                      </p:cBhvr>
                                      <p:tavLst>
                                        <p:tav tm="0" fmla="#ppt_y+(sin(-2*pi*(1-$))*-#ppt_x+cos(-2*pi*(1-$))*(1-#ppt_y))*(1-$)">
                                          <p:val>
                                            <p:fltVal val="0"/>
                                          </p:val>
                                        </p:tav>
                                        <p:tav tm="100000">
                                          <p:val>
                                            <p:fltVal val="1"/>
                                          </p:val>
                                        </p:tav>
                                      </p:tavLst>
                                    </p:anim>
                                  </p:childTnLst>
                                </p:cTn>
                              </p:par>
                              <p:par>
                                <p:cTn id="105" presetID="15" presetClass="entr" presetSubtype="0"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1000" fill="hold"/>
                                        <p:tgtEl>
                                          <p:spTgt spid="21"/>
                                        </p:tgtEl>
                                        <p:attrNameLst>
                                          <p:attrName>ppt_w</p:attrName>
                                        </p:attrNameLst>
                                      </p:cBhvr>
                                      <p:tavLst>
                                        <p:tav tm="0">
                                          <p:val>
                                            <p:fltVal val="0"/>
                                          </p:val>
                                        </p:tav>
                                        <p:tav tm="100000">
                                          <p:val>
                                            <p:strVal val="#ppt_w"/>
                                          </p:val>
                                        </p:tav>
                                      </p:tavLst>
                                    </p:anim>
                                    <p:anim calcmode="lin" valueType="num">
                                      <p:cBhvr>
                                        <p:cTn id="108" dur="1000" fill="hold"/>
                                        <p:tgtEl>
                                          <p:spTgt spid="21"/>
                                        </p:tgtEl>
                                        <p:attrNameLst>
                                          <p:attrName>ppt_h</p:attrName>
                                        </p:attrNameLst>
                                      </p:cBhvr>
                                      <p:tavLst>
                                        <p:tav tm="0">
                                          <p:val>
                                            <p:fltVal val="0"/>
                                          </p:val>
                                        </p:tav>
                                        <p:tav tm="100000">
                                          <p:val>
                                            <p:strVal val="#ppt_h"/>
                                          </p:val>
                                        </p:tav>
                                      </p:tavLst>
                                    </p:anim>
                                    <p:anim calcmode="lin" valueType="num">
                                      <p:cBhvr>
                                        <p:cTn id="10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21"/>
                                        </p:tgtEl>
                                        <p:attrNameLst>
                                          <p:attrName>ppt_y</p:attrName>
                                        </p:attrNameLst>
                                      </p:cBhvr>
                                      <p:tavLst>
                                        <p:tav tm="0" fmla="#ppt_y+(sin(-2*pi*(1-$))*-#ppt_x+cos(-2*pi*(1-$))*(1-#ppt_y))*(1-$)">
                                          <p:val>
                                            <p:fltVal val="0"/>
                                          </p:val>
                                        </p:tav>
                                        <p:tav tm="100000">
                                          <p:val>
                                            <p:fltVal val="1"/>
                                          </p:val>
                                        </p:tav>
                                      </p:tavLst>
                                    </p:anim>
                                  </p:childTnLst>
                                </p:cTn>
                              </p:par>
                              <p:par>
                                <p:cTn id="111" presetID="15"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1000" fill="hold"/>
                                        <p:tgtEl>
                                          <p:spTgt spid="46"/>
                                        </p:tgtEl>
                                        <p:attrNameLst>
                                          <p:attrName>ppt_w</p:attrName>
                                        </p:attrNameLst>
                                      </p:cBhvr>
                                      <p:tavLst>
                                        <p:tav tm="0">
                                          <p:val>
                                            <p:fltVal val="0"/>
                                          </p:val>
                                        </p:tav>
                                        <p:tav tm="100000">
                                          <p:val>
                                            <p:strVal val="#ppt_w"/>
                                          </p:val>
                                        </p:tav>
                                      </p:tavLst>
                                    </p:anim>
                                    <p:anim calcmode="lin" valueType="num">
                                      <p:cBhvr>
                                        <p:cTn id="114" dur="1000" fill="hold"/>
                                        <p:tgtEl>
                                          <p:spTgt spid="46"/>
                                        </p:tgtEl>
                                        <p:attrNameLst>
                                          <p:attrName>ppt_h</p:attrName>
                                        </p:attrNameLst>
                                      </p:cBhvr>
                                      <p:tavLst>
                                        <p:tav tm="0">
                                          <p:val>
                                            <p:fltVal val="0"/>
                                          </p:val>
                                        </p:tav>
                                        <p:tav tm="100000">
                                          <p:val>
                                            <p:strVal val="#ppt_h"/>
                                          </p:val>
                                        </p:tav>
                                      </p:tavLst>
                                    </p:anim>
                                    <p:anim calcmode="lin" valueType="num">
                                      <p:cBhvr>
                                        <p:cTn id="115"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16" dur="1000" fill="hold"/>
                                        <p:tgtEl>
                                          <p:spTgt spid="46"/>
                                        </p:tgtEl>
                                        <p:attrNameLst>
                                          <p:attrName>ppt_y</p:attrName>
                                        </p:attrNameLst>
                                      </p:cBhvr>
                                      <p:tavLst>
                                        <p:tav tm="0" fmla="#ppt_y+(sin(-2*pi*(1-$))*-#ppt_x+cos(-2*pi*(1-$))*(1-#ppt_y))*(1-$)">
                                          <p:val>
                                            <p:fltVal val="0"/>
                                          </p:val>
                                        </p:tav>
                                        <p:tav tm="100000">
                                          <p:val>
                                            <p:fltVal val="1"/>
                                          </p:val>
                                        </p:tav>
                                      </p:tavLst>
                                    </p:anim>
                                  </p:childTnLst>
                                </p:cTn>
                              </p:par>
                              <p:par>
                                <p:cTn id="117" presetID="15"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1000" fill="hold"/>
                                        <p:tgtEl>
                                          <p:spTgt spid="47"/>
                                        </p:tgtEl>
                                        <p:attrNameLst>
                                          <p:attrName>ppt_w</p:attrName>
                                        </p:attrNameLst>
                                      </p:cBhvr>
                                      <p:tavLst>
                                        <p:tav tm="0">
                                          <p:val>
                                            <p:fltVal val="0"/>
                                          </p:val>
                                        </p:tav>
                                        <p:tav tm="100000">
                                          <p:val>
                                            <p:strVal val="#ppt_w"/>
                                          </p:val>
                                        </p:tav>
                                      </p:tavLst>
                                    </p:anim>
                                    <p:anim calcmode="lin" valueType="num">
                                      <p:cBhvr>
                                        <p:cTn id="120" dur="1000" fill="hold"/>
                                        <p:tgtEl>
                                          <p:spTgt spid="47"/>
                                        </p:tgtEl>
                                        <p:attrNameLst>
                                          <p:attrName>ppt_h</p:attrName>
                                        </p:attrNameLst>
                                      </p:cBhvr>
                                      <p:tavLst>
                                        <p:tav tm="0">
                                          <p:val>
                                            <p:fltVal val="0"/>
                                          </p:val>
                                        </p:tav>
                                        <p:tav tm="100000">
                                          <p:val>
                                            <p:strVal val="#ppt_h"/>
                                          </p:val>
                                        </p:tav>
                                      </p:tavLst>
                                    </p:anim>
                                    <p:anim calcmode="lin" valueType="num">
                                      <p:cBhvr>
                                        <p:cTn id="121"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47"/>
                                        </p:tgtEl>
                                        <p:attrNameLst>
                                          <p:attrName>ppt_y</p:attrName>
                                        </p:attrNameLst>
                                      </p:cBhvr>
                                      <p:tavLst>
                                        <p:tav tm="0" fmla="#ppt_y+(sin(-2*pi*(1-$))*-#ppt_x+cos(-2*pi*(1-$))*(1-#ppt_y))*(1-$)">
                                          <p:val>
                                            <p:fltVal val="0"/>
                                          </p:val>
                                        </p:tav>
                                        <p:tav tm="100000">
                                          <p:val>
                                            <p:fltVal val="1"/>
                                          </p:val>
                                        </p:tav>
                                      </p:tavLst>
                                    </p:anim>
                                  </p:childTnLst>
                                </p:cTn>
                              </p:par>
                              <p:par>
                                <p:cTn id="123" presetID="15"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1000" fill="hold"/>
                                        <p:tgtEl>
                                          <p:spTgt spid="48"/>
                                        </p:tgtEl>
                                        <p:attrNameLst>
                                          <p:attrName>ppt_w</p:attrName>
                                        </p:attrNameLst>
                                      </p:cBhvr>
                                      <p:tavLst>
                                        <p:tav tm="0">
                                          <p:val>
                                            <p:fltVal val="0"/>
                                          </p:val>
                                        </p:tav>
                                        <p:tav tm="100000">
                                          <p:val>
                                            <p:strVal val="#ppt_w"/>
                                          </p:val>
                                        </p:tav>
                                      </p:tavLst>
                                    </p:anim>
                                    <p:anim calcmode="lin" valueType="num">
                                      <p:cBhvr>
                                        <p:cTn id="126" dur="1000" fill="hold"/>
                                        <p:tgtEl>
                                          <p:spTgt spid="48"/>
                                        </p:tgtEl>
                                        <p:attrNameLst>
                                          <p:attrName>ppt_h</p:attrName>
                                        </p:attrNameLst>
                                      </p:cBhvr>
                                      <p:tavLst>
                                        <p:tav tm="0">
                                          <p:val>
                                            <p:fltVal val="0"/>
                                          </p:val>
                                        </p:tav>
                                        <p:tav tm="100000">
                                          <p:val>
                                            <p:strVal val="#ppt_h"/>
                                          </p:val>
                                        </p:tav>
                                      </p:tavLst>
                                    </p:anim>
                                    <p:anim calcmode="lin" valueType="num">
                                      <p:cBhvr>
                                        <p:cTn id="127"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48"/>
                                        </p:tgtEl>
                                        <p:attrNameLst>
                                          <p:attrName>ppt_y</p:attrName>
                                        </p:attrNameLst>
                                      </p:cBhvr>
                                      <p:tavLst>
                                        <p:tav tm="0" fmla="#ppt_y+(sin(-2*pi*(1-$))*-#ppt_x+cos(-2*pi*(1-$))*(1-#ppt_y))*(1-$)">
                                          <p:val>
                                            <p:fltVal val="0"/>
                                          </p:val>
                                        </p:tav>
                                        <p:tav tm="100000">
                                          <p:val>
                                            <p:fltVal val="1"/>
                                          </p:val>
                                        </p:tav>
                                      </p:tavLst>
                                    </p:anim>
                                  </p:childTnLst>
                                </p:cTn>
                              </p:par>
                              <p:par>
                                <p:cTn id="129" presetID="15"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p:cTn id="131" dur="1000" fill="hold"/>
                                        <p:tgtEl>
                                          <p:spTgt spid="49"/>
                                        </p:tgtEl>
                                        <p:attrNameLst>
                                          <p:attrName>ppt_w</p:attrName>
                                        </p:attrNameLst>
                                      </p:cBhvr>
                                      <p:tavLst>
                                        <p:tav tm="0">
                                          <p:val>
                                            <p:fltVal val="0"/>
                                          </p:val>
                                        </p:tav>
                                        <p:tav tm="100000">
                                          <p:val>
                                            <p:strVal val="#ppt_w"/>
                                          </p:val>
                                        </p:tav>
                                      </p:tavLst>
                                    </p:anim>
                                    <p:anim calcmode="lin" valueType="num">
                                      <p:cBhvr>
                                        <p:cTn id="132" dur="1000" fill="hold"/>
                                        <p:tgtEl>
                                          <p:spTgt spid="49"/>
                                        </p:tgtEl>
                                        <p:attrNameLst>
                                          <p:attrName>ppt_h</p:attrName>
                                        </p:attrNameLst>
                                      </p:cBhvr>
                                      <p:tavLst>
                                        <p:tav tm="0">
                                          <p:val>
                                            <p:fltVal val="0"/>
                                          </p:val>
                                        </p:tav>
                                        <p:tav tm="100000">
                                          <p:val>
                                            <p:strVal val="#ppt_h"/>
                                          </p:val>
                                        </p:tav>
                                      </p:tavLst>
                                    </p:anim>
                                    <p:anim calcmode="lin" valueType="num">
                                      <p:cBhvr>
                                        <p:cTn id="133"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134" dur="1000" fill="hold"/>
                                        <p:tgtEl>
                                          <p:spTgt spid="49"/>
                                        </p:tgtEl>
                                        <p:attrNameLst>
                                          <p:attrName>ppt_y</p:attrName>
                                        </p:attrNameLst>
                                      </p:cBhvr>
                                      <p:tavLst>
                                        <p:tav tm="0" fmla="#ppt_y+(sin(-2*pi*(1-$))*-#ppt_x+cos(-2*pi*(1-$))*(1-#ppt_y))*(1-$)">
                                          <p:val>
                                            <p:fltVal val="0"/>
                                          </p:val>
                                        </p:tav>
                                        <p:tav tm="100000">
                                          <p:val>
                                            <p:fltVal val="1"/>
                                          </p:val>
                                        </p:tav>
                                      </p:tavLst>
                                    </p:anim>
                                  </p:childTnLst>
                                </p:cTn>
                              </p:par>
                              <p:par>
                                <p:cTn id="135" presetID="15" presetClass="entr" presetSubtype="0" fill="hold"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1000" fill="hold"/>
                                        <p:tgtEl>
                                          <p:spTgt spid="17"/>
                                        </p:tgtEl>
                                        <p:attrNameLst>
                                          <p:attrName>ppt_w</p:attrName>
                                        </p:attrNameLst>
                                      </p:cBhvr>
                                      <p:tavLst>
                                        <p:tav tm="0">
                                          <p:val>
                                            <p:fltVal val="0"/>
                                          </p:val>
                                        </p:tav>
                                        <p:tav tm="100000">
                                          <p:val>
                                            <p:strVal val="#ppt_w"/>
                                          </p:val>
                                        </p:tav>
                                      </p:tavLst>
                                    </p:anim>
                                    <p:anim calcmode="lin" valueType="num">
                                      <p:cBhvr>
                                        <p:cTn id="138" dur="1000" fill="hold"/>
                                        <p:tgtEl>
                                          <p:spTgt spid="17"/>
                                        </p:tgtEl>
                                        <p:attrNameLst>
                                          <p:attrName>ppt_h</p:attrName>
                                        </p:attrNameLst>
                                      </p:cBhvr>
                                      <p:tavLst>
                                        <p:tav tm="0">
                                          <p:val>
                                            <p:fltVal val="0"/>
                                          </p:val>
                                        </p:tav>
                                        <p:tav tm="100000">
                                          <p:val>
                                            <p:strVal val="#ppt_h"/>
                                          </p:val>
                                        </p:tav>
                                      </p:tavLst>
                                    </p:anim>
                                    <p:anim calcmode="lin" valueType="num">
                                      <p:cBhvr>
                                        <p:cTn id="13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4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1" fill="hold">
                      <p:stCondLst>
                        <p:cond delay="indefinite"/>
                      </p:stCondLst>
                      <p:childTnLst>
                        <p:par>
                          <p:cTn id="142" fill="hold">
                            <p:stCondLst>
                              <p:cond delay="0"/>
                            </p:stCondLst>
                            <p:childTnLst>
                              <p:par>
                                <p:cTn id="143" presetID="15"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1000" fill="hold"/>
                                        <p:tgtEl>
                                          <p:spTgt spid="24"/>
                                        </p:tgtEl>
                                        <p:attrNameLst>
                                          <p:attrName>ppt_w</p:attrName>
                                        </p:attrNameLst>
                                      </p:cBhvr>
                                      <p:tavLst>
                                        <p:tav tm="0">
                                          <p:val>
                                            <p:fltVal val="0"/>
                                          </p:val>
                                        </p:tav>
                                        <p:tav tm="100000">
                                          <p:val>
                                            <p:strVal val="#ppt_w"/>
                                          </p:val>
                                        </p:tav>
                                      </p:tavLst>
                                    </p:anim>
                                    <p:anim calcmode="lin" valueType="num">
                                      <p:cBhvr>
                                        <p:cTn id="146" dur="1000" fill="hold"/>
                                        <p:tgtEl>
                                          <p:spTgt spid="24"/>
                                        </p:tgtEl>
                                        <p:attrNameLst>
                                          <p:attrName>ppt_h</p:attrName>
                                        </p:attrNameLst>
                                      </p:cBhvr>
                                      <p:tavLst>
                                        <p:tav tm="0">
                                          <p:val>
                                            <p:fltVal val="0"/>
                                          </p:val>
                                        </p:tav>
                                        <p:tav tm="100000">
                                          <p:val>
                                            <p:strVal val="#ppt_h"/>
                                          </p:val>
                                        </p:tav>
                                      </p:tavLst>
                                    </p:anim>
                                    <p:anim calcmode="lin" valueType="num">
                                      <p:cBhvr>
                                        <p:cTn id="14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48" dur="1000" fill="hold"/>
                                        <p:tgtEl>
                                          <p:spTgt spid="24"/>
                                        </p:tgtEl>
                                        <p:attrNameLst>
                                          <p:attrName>ppt_y</p:attrName>
                                        </p:attrNameLst>
                                      </p:cBhvr>
                                      <p:tavLst>
                                        <p:tav tm="0" fmla="#ppt_y+(sin(-2*pi*(1-$))*-#ppt_x+cos(-2*pi*(1-$))*(1-#ppt_y))*(1-$)">
                                          <p:val>
                                            <p:fltVal val="0"/>
                                          </p:val>
                                        </p:tav>
                                        <p:tav tm="100000">
                                          <p:val>
                                            <p:fltVal val="1"/>
                                          </p:val>
                                        </p:tav>
                                      </p:tavLst>
                                    </p:anim>
                                  </p:childTnLst>
                                </p:cTn>
                              </p:par>
                              <p:par>
                                <p:cTn id="149" presetID="15" presetClass="entr" presetSubtype="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1000" fill="hold"/>
                                        <p:tgtEl>
                                          <p:spTgt spid="26"/>
                                        </p:tgtEl>
                                        <p:attrNameLst>
                                          <p:attrName>ppt_w</p:attrName>
                                        </p:attrNameLst>
                                      </p:cBhvr>
                                      <p:tavLst>
                                        <p:tav tm="0">
                                          <p:val>
                                            <p:fltVal val="0"/>
                                          </p:val>
                                        </p:tav>
                                        <p:tav tm="100000">
                                          <p:val>
                                            <p:strVal val="#ppt_w"/>
                                          </p:val>
                                        </p:tav>
                                      </p:tavLst>
                                    </p:anim>
                                    <p:anim calcmode="lin" valueType="num">
                                      <p:cBhvr>
                                        <p:cTn id="152" dur="1000" fill="hold"/>
                                        <p:tgtEl>
                                          <p:spTgt spid="26"/>
                                        </p:tgtEl>
                                        <p:attrNameLst>
                                          <p:attrName>ppt_h</p:attrName>
                                        </p:attrNameLst>
                                      </p:cBhvr>
                                      <p:tavLst>
                                        <p:tav tm="0">
                                          <p:val>
                                            <p:fltVal val="0"/>
                                          </p:val>
                                        </p:tav>
                                        <p:tav tm="100000">
                                          <p:val>
                                            <p:strVal val="#ppt_h"/>
                                          </p:val>
                                        </p:tav>
                                      </p:tavLst>
                                    </p:anim>
                                    <p:anim calcmode="lin" valueType="num">
                                      <p:cBhvr>
                                        <p:cTn id="153"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26"/>
                                        </p:tgtEl>
                                        <p:attrNameLst>
                                          <p:attrName>ppt_y</p:attrName>
                                        </p:attrNameLst>
                                      </p:cBhvr>
                                      <p:tavLst>
                                        <p:tav tm="0" fmla="#ppt_y+(sin(-2*pi*(1-$))*-#ppt_x+cos(-2*pi*(1-$))*(1-#ppt_y))*(1-$)">
                                          <p:val>
                                            <p:fltVal val="0"/>
                                          </p:val>
                                        </p:tav>
                                        <p:tav tm="100000">
                                          <p:val>
                                            <p:fltVal val="1"/>
                                          </p:val>
                                        </p:tav>
                                      </p:tavLst>
                                    </p:anim>
                                  </p:childTnLst>
                                </p:cTn>
                              </p:par>
                              <p:par>
                                <p:cTn id="155" presetID="15"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160" dur="1000" fill="hold"/>
                                        <p:tgtEl>
                                          <p:spTgt spid="28"/>
                                        </p:tgtEl>
                                        <p:attrNameLst>
                                          <p:attrName>ppt_y</p:attrName>
                                        </p:attrNameLst>
                                      </p:cBhvr>
                                      <p:tavLst>
                                        <p:tav tm="0" fmla="#ppt_y+(sin(-2*pi*(1-$))*-#ppt_x+cos(-2*pi*(1-$))*(1-#ppt_y))*(1-$)">
                                          <p:val>
                                            <p:fltVal val="0"/>
                                          </p:val>
                                        </p:tav>
                                        <p:tav tm="100000">
                                          <p:val>
                                            <p:fltVal val="1"/>
                                          </p:val>
                                        </p:tav>
                                      </p:tavLst>
                                    </p:anim>
                                  </p:childTnLst>
                                </p:cTn>
                              </p:par>
                              <p:par>
                                <p:cTn id="161" presetID="15" presetClass="entr" presetSubtype="0"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1000" fill="hold"/>
                                        <p:tgtEl>
                                          <p:spTgt spid="36"/>
                                        </p:tgtEl>
                                        <p:attrNameLst>
                                          <p:attrName>ppt_w</p:attrName>
                                        </p:attrNameLst>
                                      </p:cBhvr>
                                      <p:tavLst>
                                        <p:tav tm="0">
                                          <p:val>
                                            <p:fltVal val="0"/>
                                          </p:val>
                                        </p:tav>
                                        <p:tav tm="100000">
                                          <p:val>
                                            <p:strVal val="#ppt_w"/>
                                          </p:val>
                                        </p:tav>
                                      </p:tavLst>
                                    </p:anim>
                                    <p:anim calcmode="lin" valueType="num">
                                      <p:cBhvr>
                                        <p:cTn id="164" dur="1000" fill="hold"/>
                                        <p:tgtEl>
                                          <p:spTgt spid="36"/>
                                        </p:tgtEl>
                                        <p:attrNameLst>
                                          <p:attrName>ppt_h</p:attrName>
                                        </p:attrNameLst>
                                      </p:cBhvr>
                                      <p:tavLst>
                                        <p:tav tm="0">
                                          <p:val>
                                            <p:fltVal val="0"/>
                                          </p:val>
                                        </p:tav>
                                        <p:tav tm="100000">
                                          <p:val>
                                            <p:strVal val="#ppt_h"/>
                                          </p:val>
                                        </p:tav>
                                      </p:tavLst>
                                    </p:anim>
                                    <p:anim calcmode="lin" valueType="num">
                                      <p:cBhvr>
                                        <p:cTn id="165"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66"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7" fill="hold">
                      <p:stCondLst>
                        <p:cond delay="indefinite"/>
                      </p:stCondLst>
                      <p:childTnLst>
                        <p:par>
                          <p:cTn id="168" fill="hold">
                            <p:stCondLst>
                              <p:cond delay="0"/>
                            </p:stCondLst>
                            <p:childTnLst>
                              <p:par>
                                <p:cTn id="169" presetID="15" presetClass="entr" presetSubtype="0" fill="hold" grpId="0" nodeType="click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p:cTn id="171" dur="1000" fill="hold"/>
                                        <p:tgtEl>
                                          <p:spTgt spid="38"/>
                                        </p:tgtEl>
                                        <p:attrNameLst>
                                          <p:attrName>ppt_w</p:attrName>
                                        </p:attrNameLst>
                                      </p:cBhvr>
                                      <p:tavLst>
                                        <p:tav tm="0">
                                          <p:val>
                                            <p:fltVal val="0"/>
                                          </p:val>
                                        </p:tav>
                                        <p:tav tm="100000">
                                          <p:val>
                                            <p:strVal val="#ppt_w"/>
                                          </p:val>
                                        </p:tav>
                                      </p:tavLst>
                                    </p:anim>
                                    <p:anim calcmode="lin" valueType="num">
                                      <p:cBhvr>
                                        <p:cTn id="172" dur="1000" fill="hold"/>
                                        <p:tgtEl>
                                          <p:spTgt spid="38"/>
                                        </p:tgtEl>
                                        <p:attrNameLst>
                                          <p:attrName>ppt_h</p:attrName>
                                        </p:attrNameLst>
                                      </p:cBhvr>
                                      <p:tavLst>
                                        <p:tav tm="0">
                                          <p:val>
                                            <p:fltVal val="0"/>
                                          </p:val>
                                        </p:tav>
                                        <p:tav tm="100000">
                                          <p:val>
                                            <p:strVal val="#ppt_h"/>
                                          </p:val>
                                        </p:tav>
                                      </p:tavLst>
                                    </p:anim>
                                    <p:anim calcmode="lin" valueType="num">
                                      <p:cBhvr>
                                        <p:cTn id="173"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74" dur="1000" fill="hold"/>
                                        <p:tgtEl>
                                          <p:spTgt spid="38"/>
                                        </p:tgtEl>
                                        <p:attrNameLst>
                                          <p:attrName>ppt_y</p:attrName>
                                        </p:attrNameLst>
                                      </p:cBhvr>
                                      <p:tavLst>
                                        <p:tav tm="0" fmla="#ppt_y+(sin(-2*pi*(1-$))*-#ppt_x+cos(-2*pi*(1-$))*(1-#ppt_y))*(1-$)">
                                          <p:val>
                                            <p:fltVal val="0"/>
                                          </p:val>
                                        </p:tav>
                                        <p:tav tm="100000">
                                          <p:val>
                                            <p:fltVal val="1"/>
                                          </p:val>
                                        </p:tav>
                                      </p:tavLst>
                                    </p:anim>
                                  </p:childTnLst>
                                </p:cTn>
                              </p:par>
                              <p:par>
                                <p:cTn id="175" presetID="15" presetClass="entr" presetSubtype="0" fill="hold" grpId="0" nodeType="withEffect">
                                  <p:stCondLst>
                                    <p:cond delay="0"/>
                                  </p:stCondLst>
                                  <p:childTnLst>
                                    <p:set>
                                      <p:cBhvr>
                                        <p:cTn id="176" dur="1" fill="hold">
                                          <p:stCondLst>
                                            <p:cond delay="0"/>
                                          </p:stCondLst>
                                        </p:cTn>
                                        <p:tgtEl>
                                          <p:spTgt spid="31"/>
                                        </p:tgtEl>
                                        <p:attrNameLst>
                                          <p:attrName>style.visibility</p:attrName>
                                        </p:attrNameLst>
                                      </p:cBhvr>
                                      <p:to>
                                        <p:strVal val="visible"/>
                                      </p:to>
                                    </p:set>
                                    <p:anim calcmode="lin" valueType="num">
                                      <p:cBhvr>
                                        <p:cTn id="177" dur="1000" fill="hold"/>
                                        <p:tgtEl>
                                          <p:spTgt spid="31"/>
                                        </p:tgtEl>
                                        <p:attrNameLst>
                                          <p:attrName>ppt_w</p:attrName>
                                        </p:attrNameLst>
                                      </p:cBhvr>
                                      <p:tavLst>
                                        <p:tav tm="0">
                                          <p:val>
                                            <p:fltVal val="0"/>
                                          </p:val>
                                        </p:tav>
                                        <p:tav tm="100000">
                                          <p:val>
                                            <p:strVal val="#ppt_w"/>
                                          </p:val>
                                        </p:tav>
                                      </p:tavLst>
                                    </p:anim>
                                    <p:anim calcmode="lin" valueType="num">
                                      <p:cBhvr>
                                        <p:cTn id="178" dur="1000" fill="hold"/>
                                        <p:tgtEl>
                                          <p:spTgt spid="31"/>
                                        </p:tgtEl>
                                        <p:attrNameLst>
                                          <p:attrName>ppt_h</p:attrName>
                                        </p:attrNameLst>
                                      </p:cBhvr>
                                      <p:tavLst>
                                        <p:tav tm="0">
                                          <p:val>
                                            <p:fltVal val="0"/>
                                          </p:val>
                                        </p:tav>
                                        <p:tav tm="100000">
                                          <p:val>
                                            <p:strVal val="#ppt_h"/>
                                          </p:val>
                                        </p:tav>
                                      </p:tavLst>
                                    </p:anim>
                                    <p:anim calcmode="lin" valueType="num">
                                      <p:cBhvr>
                                        <p:cTn id="17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80" dur="1000" fill="hold"/>
                                        <p:tgtEl>
                                          <p:spTgt spid="31"/>
                                        </p:tgtEl>
                                        <p:attrNameLst>
                                          <p:attrName>ppt_y</p:attrName>
                                        </p:attrNameLst>
                                      </p:cBhvr>
                                      <p:tavLst>
                                        <p:tav tm="0" fmla="#ppt_y+(sin(-2*pi*(1-$))*-#ppt_x+cos(-2*pi*(1-$))*(1-#ppt_y))*(1-$)">
                                          <p:val>
                                            <p:fltVal val="0"/>
                                          </p:val>
                                        </p:tav>
                                        <p:tav tm="100000">
                                          <p:val>
                                            <p:fltVal val="1"/>
                                          </p:val>
                                        </p:tav>
                                      </p:tavLst>
                                    </p:anim>
                                  </p:childTnLst>
                                </p:cTn>
                              </p:par>
                              <p:par>
                                <p:cTn id="181" presetID="15" presetClass="entr" presetSubtype="0" fill="hold" grpId="0" nodeType="withEffect">
                                  <p:stCondLst>
                                    <p:cond delay="0"/>
                                  </p:stCondLst>
                                  <p:childTnLst>
                                    <p:set>
                                      <p:cBhvr>
                                        <p:cTn id="182" dur="1" fill="hold">
                                          <p:stCondLst>
                                            <p:cond delay="0"/>
                                          </p:stCondLst>
                                        </p:cTn>
                                        <p:tgtEl>
                                          <p:spTgt spid="29"/>
                                        </p:tgtEl>
                                        <p:attrNameLst>
                                          <p:attrName>style.visibility</p:attrName>
                                        </p:attrNameLst>
                                      </p:cBhvr>
                                      <p:to>
                                        <p:strVal val="visible"/>
                                      </p:to>
                                    </p:set>
                                    <p:anim calcmode="lin" valueType="num">
                                      <p:cBhvr>
                                        <p:cTn id="183" dur="1000" fill="hold"/>
                                        <p:tgtEl>
                                          <p:spTgt spid="29"/>
                                        </p:tgtEl>
                                        <p:attrNameLst>
                                          <p:attrName>ppt_w</p:attrName>
                                        </p:attrNameLst>
                                      </p:cBhvr>
                                      <p:tavLst>
                                        <p:tav tm="0">
                                          <p:val>
                                            <p:fltVal val="0"/>
                                          </p:val>
                                        </p:tav>
                                        <p:tav tm="100000">
                                          <p:val>
                                            <p:strVal val="#ppt_w"/>
                                          </p:val>
                                        </p:tav>
                                      </p:tavLst>
                                    </p:anim>
                                    <p:anim calcmode="lin" valueType="num">
                                      <p:cBhvr>
                                        <p:cTn id="184" dur="1000" fill="hold"/>
                                        <p:tgtEl>
                                          <p:spTgt spid="29"/>
                                        </p:tgtEl>
                                        <p:attrNameLst>
                                          <p:attrName>ppt_h</p:attrName>
                                        </p:attrNameLst>
                                      </p:cBhvr>
                                      <p:tavLst>
                                        <p:tav tm="0">
                                          <p:val>
                                            <p:fltVal val="0"/>
                                          </p:val>
                                        </p:tav>
                                        <p:tav tm="100000">
                                          <p:val>
                                            <p:strVal val="#ppt_h"/>
                                          </p:val>
                                        </p:tav>
                                      </p:tavLst>
                                    </p:anim>
                                    <p:anim calcmode="lin" valueType="num">
                                      <p:cBhvr>
                                        <p:cTn id="185"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86"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7" fill="hold">
                      <p:stCondLst>
                        <p:cond delay="indefinite"/>
                      </p:stCondLst>
                      <p:childTnLst>
                        <p:par>
                          <p:cTn id="188" fill="hold">
                            <p:stCondLst>
                              <p:cond delay="0"/>
                            </p:stCondLst>
                            <p:childTnLst>
                              <p:par>
                                <p:cTn id="189" presetID="15"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1000" fill="hold"/>
                                        <p:tgtEl>
                                          <p:spTgt spid="30"/>
                                        </p:tgtEl>
                                        <p:attrNameLst>
                                          <p:attrName>ppt_w</p:attrName>
                                        </p:attrNameLst>
                                      </p:cBhvr>
                                      <p:tavLst>
                                        <p:tav tm="0">
                                          <p:val>
                                            <p:fltVal val="0"/>
                                          </p:val>
                                        </p:tav>
                                        <p:tav tm="100000">
                                          <p:val>
                                            <p:strVal val="#ppt_w"/>
                                          </p:val>
                                        </p:tav>
                                      </p:tavLst>
                                    </p:anim>
                                    <p:anim calcmode="lin" valueType="num">
                                      <p:cBhvr>
                                        <p:cTn id="192" dur="1000" fill="hold"/>
                                        <p:tgtEl>
                                          <p:spTgt spid="30"/>
                                        </p:tgtEl>
                                        <p:attrNameLst>
                                          <p:attrName>ppt_h</p:attrName>
                                        </p:attrNameLst>
                                      </p:cBhvr>
                                      <p:tavLst>
                                        <p:tav tm="0">
                                          <p:val>
                                            <p:fltVal val="0"/>
                                          </p:val>
                                        </p:tav>
                                        <p:tav tm="100000">
                                          <p:val>
                                            <p:strVal val="#ppt_h"/>
                                          </p:val>
                                        </p:tav>
                                      </p:tavLst>
                                    </p:anim>
                                    <p:anim calcmode="lin" valueType="num">
                                      <p:cBhvr>
                                        <p:cTn id="19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94" dur="1000" fill="hold"/>
                                        <p:tgtEl>
                                          <p:spTgt spid="30"/>
                                        </p:tgtEl>
                                        <p:attrNameLst>
                                          <p:attrName>ppt_y</p:attrName>
                                        </p:attrNameLst>
                                      </p:cBhvr>
                                      <p:tavLst>
                                        <p:tav tm="0" fmla="#ppt_y+(sin(-2*pi*(1-$))*-#ppt_x+cos(-2*pi*(1-$))*(1-#ppt_y))*(1-$)">
                                          <p:val>
                                            <p:fltVal val="0"/>
                                          </p:val>
                                        </p:tav>
                                        <p:tav tm="100000">
                                          <p:val>
                                            <p:fltVal val="1"/>
                                          </p:val>
                                        </p:tav>
                                      </p:tavLst>
                                    </p:anim>
                                  </p:childTnLst>
                                </p:cTn>
                              </p:par>
                              <p:par>
                                <p:cTn id="195" presetID="15" presetClass="entr" presetSubtype="0" fill="hold" grpId="0" nodeType="withEffect">
                                  <p:stCondLst>
                                    <p:cond delay="0"/>
                                  </p:stCondLst>
                                  <p:childTnLst>
                                    <p:set>
                                      <p:cBhvr>
                                        <p:cTn id="196" dur="1" fill="hold">
                                          <p:stCondLst>
                                            <p:cond delay="0"/>
                                          </p:stCondLst>
                                        </p:cTn>
                                        <p:tgtEl>
                                          <p:spTgt spid="33"/>
                                        </p:tgtEl>
                                        <p:attrNameLst>
                                          <p:attrName>style.visibility</p:attrName>
                                        </p:attrNameLst>
                                      </p:cBhvr>
                                      <p:to>
                                        <p:strVal val="visible"/>
                                      </p:to>
                                    </p:set>
                                    <p:anim calcmode="lin" valueType="num">
                                      <p:cBhvr>
                                        <p:cTn id="197" dur="1000" fill="hold"/>
                                        <p:tgtEl>
                                          <p:spTgt spid="33"/>
                                        </p:tgtEl>
                                        <p:attrNameLst>
                                          <p:attrName>ppt_w</p:attrName>
                                        </p:attrNameLst>
                                      </p:cBhvr>
                                      <p:tavLst>
                                        <p:tav tm="0">
                                          <p:val>
                                            <p:fltVal val="0"/>
                                          </p:val>
                                        </p:tav>
                                        <p:tav tm="100000">
                                          <p:val>
                                            <p:strVal val="#ppt_w"/>
                                          </p:val>
                                        </p:tav>
                                      </p:tavLst>
                                    </p:anim>
                                    <p:anim calcmode="lin" valueType="num">
                                      <p:cBhvr>
                                        <p:cTn id="198" dur="1000" fill="hold"/>
                                        <p:tgtEl>
                                          <p:spTgt spid="33"/>
                                        </p:tgtEl>
                                        <p:attrNameLst>
                                          <p:attrName>ppt_h</p:attrName>
                                        </p:attrNameLst>
                                      </p:cBhvr>
                                      <p:tavLst>
                                        <p:tav tm="0">
                                          <p:val>
                                            <p:fltVal val="0"/>
                                          </p:val>
                                        </p:tav>
                                        <p:tav tm="100000">
                                          <p:val>
                                            <p:strVal val="#ppt_h"/>
                                          </p:val>
                                        </p:tav>
                                      </p:tavLst>
                                    </p:anim>
                                    <p:anim calcmode="lin" valueType="num">
                                      <p:cBhvr>
                                        <p:cTn id="19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33"/>
                                        </p:tgtEl>
                                        <p:attrNameLst>
                                          <p:attrName>ppt_y</p:attrName>
                                        </p:attrNameLst>
                                      </p:cBhvr>
                                      <p:tavLst>
                                        <p:tav tm="0" fmla="#ppt_y+(sin(-2*pi*(1-$))*-#ppt_x+cos(-2*pi*(1-$))*(1-#ppt_y))*(1-$)">
                                          <p:val>
                                            <p:fltVal val="0"/>
                                          </p:val>
                                        </p:tav>
                                        <p:tav tm="100000">
                                          <p:val>
                                            <p:fltVal val="1"/>
                                          </p:val>
                                        </p:tav>
                                      </p:tavLst>
                                    </p:anim>
                                  </p:childTnLst>
                                </p:cTn>
                              </p:par>
                              <p:par>
                                <p:cTn id="201" presetID="15" presetClass="entr" presetSubtype="0" fill="hold" grpId="0" nodeType="withEffect">
                                  <p:stCondLst>
                                    <p:cond delay="0"/>
                                  </p:stCondLst>
                                  <p:childTnLst>
                                    <p:set>
                                      <p:cBhvr>
                                        <p:cTn id="202" dur="1" fill="hold">
                                          <p:stCondLst>
                                            <p:cond delay="0"/>
                                          </p:stCondLst>
                                        </p:cTn>
                                        <p:tgtEl>
                                          <p:spTgt spid="34"/>
                                        </p:tgtEl>
                                        <p:attrNameLst>
                                          <p:attrName>style.visibility</p:attrName>
                                        </p:attrNameLst>
                                      </p:cBhvr>
                                      <p:to>
                                        <p:strVal val="visible"/>
                                      </p:to>
                                    </p:set>
                                    <p:anim calcmode="lin" valueType="num">
                                      <p:cBhvr>
                                        <p:cTn id="203" dur="1000" fill="hold"/>
                                        <p:tgtEl>
                                          <p:spTgt spid="34"/>
                                        </p:tgtEl>
                                        <p:attrNameLst>
                                          <p:attrName>ppt_w</p:attrName>
                                        </p:attrNameLst>
                                      </p:cBhvr>
                                      <p:tavLst>
                                        <p:tav tm="0">
                                          <p:val>
                                            <p:fltVal val="0"/>
                                          </p:val>
                                        </p:tav>
                                        <p:tav tm="100000">
                                          <p:val>
                                            <p:strVal val="#ppt_w"/>
                                          </p:val>
                                        </p:tav>
                                      </p:tavLst>
                                    </p:anim>
                                    <p:anim calcmode="lin" valueType="num">
                                      <p:cBhvr>
                                        <p:cTn id="204" dur="1000" fill="hold"/>
                                        <p:tgtEl>
                                          <p:spTgt spid="34"/>
                                        </p:tgtEl>
                                        <p:attrNameLst>
                                          <p:attrName>ppt_h</p:attrName>
                                        </p:attrNameLst>
                                      </p:cBhvr>
                                      <p:tavLst>
                                        <p:tav tm="0">
                                          <p:val>
                                            <p:fltVal val="0"/>
                                          </p:val>
                                        </p:tav>
                                        <p:tav tm="100000">
                                          <p:val>
                                            <p:strVal val="#ppt_h"/>
                                          </p:val>
                                        </p:tav>
                                      </p:tavLst>
                                    </p:anim>
                                    <p:anim calcmode="lin" valueType="num">
                                      <p:cBhvr>
                                        <p:cTn id="205"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206" dur="1000" fill="hold"/>
                                        <p:tgtEl>
                                          <p:spTgt spid="34"/>
                                        </p:tgtEl>
                                        <p:attrNameLst>
                                          <p:attrName>ppt_y</p:attrName>
                                        </p:attrNameLst>
                                      </p:cBhvr>
                                      <p:tavLst>
                                        <p:tav tm="0" fmla="#ppt_y+(sin(-2*pi*(1-$))*-#ppt_x+cos(-2*pi*(1-$))*(1-#ppt_y))*(1-$)">
                                          <p:val>
                                            <p:fltVal val="0"/>
                                          </p:val>
                                        </p:tav>
                                        <p:tav tm="100000">
                                          <p:val>
                                            <p:fltVal val="1"/>
                                          </p:val>
                                        </p:tav>
                                      </p:tavLst>
                                    </p:anim>
                                  </p:childTnLst>
                                </p:cTn>
                              </p:par>
                              <p:par>
                                <p:cTn id="207" presetID="15" presetClass="entr" presetSubtype="0" fill="hold" grpId="0" nodeType="withEffect">
                                  <p:stCondLst>
                                    <p:cond delay="0"/>
                                  </p:stCondLst>
                                  <p:childTnLst>
                                    <p:set>
                                      <p:cBhvr>
                                        <p:cTn id="208" dur="1" fill="hold">
                                          <p:stCondLst>
                                            <p:cond delay="0"/>
                                          </p:stCondLst>
                                        </p:cTn>
                                        <p:tgtEl>
                                          <p:spTgt spid="35"/>
                                        </p:tgtEl>
                                        <p:attrNameLst>
                                          <p:attrName>style.visibility</p:attrName>
                                        </p:attrNameLst>
                                      </p:cBhvr>
                                      <p:to>
                                        <p:strVal val="visible"/>
                                      </p:to>
                                    </p:set>
                                    <p:anim calcmode="lin" valueType="num">
                                      <p:cBhvr>
                                        <p:cTn id="209" dur="1000" fill="hold"/>
                                        <p:tgtEl>
                                          <p:spTgt spid="35"/>
                                        </p:tgtEl>
                                        <p:attrNameLst>
                                          <p:attrName>ppt_w</p:attrName>
                                        </p:attrNameLst>
                                      </p:cBhvr>
                                      <p:tavLst>
                                        <p:tav tm="0">
                                          <p:val>
                                            <p:fltVal val="0"/>
                                          </p:val>
                                        </p:tav>
                                        <p:tav tm="100000">
                                          <p:val>
                                            <p:strVal val="#ppt_w"/>
                                          </p:val>
                                        </p:tav>
                                      </p:tavLst>
                                    </p:anim>
                                    <p:anim calcmode="lin" valueType="num">
                                      <p:cBhvr>
                                        <p:cTn id="210" dur="1000" fill="hold"/>
                                        <p:tgtEl>
                                          <p:spTgt spid="35"/>
                                        </p:tgtEl>
                                        <p:attrNameLst>
                                          <p:attrName>ppt_h</p:attrName>
                                        </p:attrNameLst>
                                      </p:cBhvr>
                                      <p:tavLst>
                                        <p:tav tm="0">
                                          <p:val>
                                            <p:fltVal val="0"/>
                                          </p:val>
                                        </p:tav>
                                        <p:tav tm="100000">
                                          <p:val>
                                            <p:strVal val="#ppt_h"/>
                                          </p:val>
                                        </p:tav>
                                      </p:tavLst>
                                    </p:anim>
                                    <p:anim calcmode="lin" valueType="num">
                                      <p:cBhvr>
                                        <p:cTn id="21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1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29" grpId="0"/>
      <p:bldP spid="30" grpId="0"/>
      <p:bldP spid="31" grpId="0"/>
      <p:bldP spid="33" grpId="0"/>
      <p:bldP spid="34" grpId="0"/>
      <p:bldP spid="35" grpId="0"/>
      <p:bldP spid="36"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890" y="1840775"/>
            <a:ext cx="6486434" cy="4864825"/>
          </a:xfrm>
          <a:prstGeom prst="rect">
            <a:avLst/>
          </a:prstGeom>
          <a:ln>
            <a:noFill/>
          </a:ln>
          <a:effectLst>
            <a:softEdge rad="112500"/>
          </a:effectLst>
        </p:spPr>
      </p:pic>
      <p:sp>
        <p:nvSpPr>
          <p:cNvPr id="4" name="TextBox 3"/>
          <p:cNvSpPr txBox="1"/>
          <p:nvPr/>
        </p:nvSpPr>
        <p:spPr>
          <a:xfrm>
            <a:off x="381000" y="152400"/>
            <a:ext cx="8334375" cy="1384995"/>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b) </a:t>
            </a:r>
            <a:r>
              <a:rPr lang="en-US" sz="2800" dirty="0" smtClean="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Em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giờ</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nghe</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Hiệp</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hội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Đông</a:t>
            </a:r>
            <a:r>
              <a:rPr lang="en-US" sz="2800" dirty="0">
                <a:solidFill>
                  <a:prstClr val="black"/>
                </a:solidFill>
                <a:latin typeface="Times New Roman" pitchFamily="18" charset="0"/>
                <a:cs typeface="Times New Roman" pitchFamily="18" charset="0"/>
              </a:rPr>
              <a:t> </a:t>
            </a:r>
          </a:p>
          <a:p>
            <a:r>
              <a:rPr lang="en-US" sz="2800" dirty="0">
                <a:solidFill>
                  <a:prstClr val="black"/>
                </a:solidFill>
                <a:latin typeface="Times New Roman" pitchFamily="18" charset="0"/>
                <a:cs typeface="Times New Roman" pitchFamily="18" charset="0"/>
              </a:rPr>
              <a:t>Nam Á (ASEAN) </a:t>
            </a:r>
            <a:r>
              <a:rPr lang="en-US" sz="2800" dirty="0" err="1" smtClean="0">
                <a:solidFill>
                  <a:prstClr val="black"/>
                </a:solidFill>
                <a:latin typeface="Times New Roman" pitchFamily="18" charset="0"/>
                <a:cs typeface="Times New Roman" pitchFamily="18" charset="0"/>
              </a:rPr>
              <a:t>chưa</a:t>
            </a:r>
            <a:r>
              <a:rPr lang="en-US" sz="2800" dirty="0" smtClean="0">
                <a:solidFill>
                  <a:prstClr val="black"/>
                </a:solidFill>
                <a:latin typeface="Times New Roman" pitchFamily="18" charset="0"/>
                <a:cs typeface="Times New Roman" pitchFamily="18" charset="0"/>
              </a:rPr>
              <a:t> ?  </a:t>
            </a:r>
            <a:r>
              <a:rPr lang="en-US" sz="2800" dirty="0" err="1" smtClean="0">
                <a:solidFill>
                  <a:prstClr val="black"/>
                </a:solidFill>
                <a:latin typeface="Times New Roman" pitchFamily="18" charset="0"/>
                <a:cs typeface="Times New Roman" pitchFamily="18" charset="0"/>
              </a:rPr>
              <a:t>Hãy</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thông</a:t>
            </a:r>
            <a:r>
              <a:rPr lang="en-US" sz="2800" dirty="0">
                <a:solidFill>
                  <a:prstClr val="black"/>
                </a:solidFill>
                <a:latin typeface="Times New Roman" pitchFamily="18" charset="0"/>
                <a:cs typeface="Times New Roman" pitchFamily="18" charset="0"/>
              </a:rPr>
              <a:t> tin</a:t>
            </a:r>
          </a:p>
          <a:p>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ASEAN</a:t>
            </a:r>
          </a:p>
        </p:txBody>
      </p:sp>
    </p:spTree>
    <p:extLst>
      <p:ext uri="{BB962C8B-B14F-4D97-AF65-F5344CB8AC3E}">
        <p14:creationId xmlns:p14="http://schemas.microsoft.com/office/powerpoint/2010/main" val="36188565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381001"/>
            <a:ext cx="8686800" cy="3429000"/>
          </a:xfrm>
        </p:spPr>
        <p:style>
          <a:lnRef idx="2">
            <a:schemeClr val="dk1"/>
          </a:lnRef>
          <a:fillRef idx="1">
            <a:schemeClr val="lt1"/>
          </a:fillRef>
          <a:effectRef idx="0">
            <a:schemeClr val="dk1"/>
          </a:effectRef>
          <a:fontRef idx="minor">
            <a:schemeClr val="dk1"/>
          </a:fontRef>
        </p:style>
        <p:txBody>
          <a:bodyPr>
            <a:noAutofit/>
          </a:bodyPr>
          <a:lstStyle/>
          <a:p>
            <a:r>
              <a:rPr lang="vi-VN" sz="2800" i="1" dirty="0">
                <a:solidFill>
                  <a:schemeClr val="tx1"/>
                </a:solidFill>
                <a:latin typeface="Times New Roman" pitchFamily="18" charset="0"/>
                <a:cs typeface="Times New Roman" pitchFamily="18" charset="0"/>
              </a:rPr>
              <a:t>Hiệp hội các Quốc gia Đông Nam Á </a:t>
            </a:r>
            <a:r>
              <a:rPr lang="vi-VN" sz="2800" i="1" dirty="0" smtClean="0">
                <a:solidFill>
                  <a:schemeClr val="tx1"/>
                </a:solidFill>
                <a:latin typeface="Times New Roman" pitchFamily="18" charset="0"/>
                <a:cs typeface="Times New Roman" pitchFamily="18" charset="0"/>
              </a:rPr>
              <a:t>(viết </a:t>
            </a:r>
            <a:r>
              <a:rPr lang="vi-VN" sz="2800" i="1" dirty="0">
                <a:solidFill>
                  <a:schemeClr val="tx1"/>
                </a:solidFill>
                <a:latin typeface="Times New Roman" pitchFamily="18" charset="0"/>
                <a:cs typeface="Times New Roman" pitchFamily="18" charset="0"/>
              </a:rPr>
              <a:t>tắt là ASEAN) là 1 </a:t>
            </a:r>
            <a:r>
              <a:rPr lang="vi-VN" sz="2800" i="1" dirty="0" smtClean="0">
                <a:solidFill>
                  <a:schemeClr val="tx1"/>
                </a:solidFill>
                <a:latin typeface="Times New Roman" pitchFamily="18" charset="0"/>
                <a:cs typeface="Times New Roman" pitchFamily="18" charset="0"/>
              </a:rPr>
              <a:t>liên</a:t>
            </a:r>
            <a:r>
              <a:rPr lang="en-US" sz="2800" i="1" dirty="0">
                <a:solidFill>
                  <a:schemeClr val="tx1"/>
                </a:solidFill>
                <a:latin typeface="Times New Roman" pitchFamily="18" charset="0"/>
                <a:cs typeface="Times New Roman" pitchFamily="18" charset="0"/>
              </a:rPr>
              <a:t> </a:t>
            </a:r>
            <a:r>
              <a:rPr lang="vi-VN" sz="2800" i="1" dirty="0" smtClean="0">
                <a:solidFill>
                  <a:schemeClr val="tx1"/>
                </a:solidFill>
                <a:latin typeface="Times New Roman" pitchFamily="18" charset="0"/>
                <a:cs typeface="Times New Roman" pitchFamily="18" charset="0"/>
              </a:rPr>
              <a:t>minh</a:t>
            </a:r>
            <a:r>
              <a:rPr lang="vi-VN" sz="2800" i="1" dirty="0">
                <a:solidFill>
                  <a:schemeClr val="tx1"/>
                </a:solidFill>
                <a:latin typeface="Times New Roman" pitchFamily="18" charset="0"/>
                <a:cs typeface="Times New Roman" pitchFamily="18" charset="0"/>
              </a:rPr>
              <a:t> chính trị, </a:t>
            </a:r>
            <a:r>
              <a:rPr lang="vi-VN" sz="2800" i="1" dirty="0" smtClean="0">
                <a:solidFill>
                  <a:schemeClr val="tx1"/>
                </a:solidFill>
                <a:latin typeface="Times New Roman" pitchFamily="18" charset="0"/>
                <a:cs typeface="Times New Roman" pitchFamily="18" charset="0"/>
              </a:rPr>
              <a:t>ki</a:t>
            </a:r>
            <a:r>
              <a:rPr lang="en-US" sz="2800" i="1" dirty="0" err="1">
                <a:solidFill>
                  <a:schemeClr val="tx1"/>
                </a:solidFill>
                <a:latin typeface="Times New Roman" pitchFamily="18" charset="0"/>
                <a:cs typeface="Times New Roman" pitchFamily="18" charset="0"/>
              </a:rPr>
              <a:t>n</a:t>
            </a:r>
            <a:r>
              <a:rPr lang="vi-VN" sz="2800" i="1" dirty="0" smtClean="0">
                <a:solidFill>
                  <a:schemeClr val="tx1"/>
                </a:solidFill>
                <a:latin typeface="Times New Roman" pitchFamily="18" charset="0"/>
                <a:cs typeface="Times New Roman" pitchFamily="18" charset="0"/>
              </a:rPr>
              <a:t>h </a:t>
            </a:r>
            <a:r>
              <a:rPr lang="vi-VN" sz="2800" i="1" dirty="0">
                <a:solidFill>
                  <a:schemeClr val="tx1"/>
                </a:solidFill>
                <a:latin typeface="Times New Roman" pitchFamily="18" charset="0"/>
                <a:cs typeface="Times New Roman" pitchFamily="18" charset="0"/>
              </a:rPr>
              <a:t>tế, văn hóa và xã hội của các quốc </a:t>
            </a:r>
            <a:r>
              <a:rPr lang="en-US" sz="2800" i="1" dirty="0" err="1" smtClean="0">
                <a:solidFill>
                  <a:schemeClr val="tx1"/>
                </a:solidFill>
                <a:latin typeface="Times New Roman" pitchFamily="18" charset="0"/>
                <a:cs typeface="Times New Roman" pitchFamily="18" charset="0"/>
              </a:rPr>
              <a:t>gia</a:t>
            </a:r>
            <a:r>
              <a:rPr lang="vi-VN" sz="2800" i="1" dirty="0">
                <a:solidFill>
                  <a:schemeClr val="tx1"/>
                </a:solidFill>
                <a:latin typeface="Times New Roman" pitchFamily="18" charset="0"/>
                <a:cs typeface="Times New Roman" pitchFamily="18" charset="0"/>
              </a:rPr>
              <a:t> trong khu vực Đông Nam Á. </a:t>
            </a:r>
            <a:endParaRPr lang="en-US" sz="2800" i="1" dirty="0" smtClean="0">
              <a:solidFill>
                <a:schemeClr val="tx1"/>
              </a:solidFill>
              <a:latin typeface="Times New Roman" pitchFamily="18" charset="0"/>
              <a:cs typeface="Times New Roman" pitchFamily="18" charset="0"/>
            </a:endParaRPr>
          </a:p>
          <a:p>
            <a:r>
              <a:rPr lang="vi-VN" sz="2800" i="1" dirty="0" smtClean="0">
                <a:solidFill>
                  <a:schemeClr val="tx1"/>
                </a:solidFill>
                <a:latin typeface="Times New Roman" pitchFamily="18" charset="0"/>
                <a:cs typeface="Times New Roman" pitchFamily="18" charset="0"/>
              </a:rPr>
              <a:t>Tổ </a:t>
            </a:r>
            <a:r>
              <a:rPr lang="vi-VN" sz="2800" i="1" dirty="0">
                <a:solidFill>
                  <a:schemeClr val="tx1"/>
                </a:solidFill>
                <a:latin typeface="Times New Roman" pitchFamily="18" charset="0"/>
                <a:cs typeface="Times New Roman" pitchFamily="18" charset="0"/>
              </a:rPr>
              <a:t>chức này được thành lập ngày 8 tháng </a:t>
            </a:r>
            <a:r>
              <a:rPr lang="vi-VN" sz="2800" i="1" dirty="0" smtClean="0">
                <a:solidFill>
                  <a:schemeClr val="tx1"/>
                </a:solidFill>
                <a:latin typeface="Times New Roman" pitchFamily="18" charset="0"/>
                <a:cs typeface="Times New Roman" pitchFamily="18" charset="0"/>
              </a:rPr>
              <a:t>8</a:t>
            </a:r>
            <a:r>
              <a:rPr lang="en-US" sz="2800" i="1" dirty="0">
                <a:solidFill>
                  <a:schemeClr val="tx1"/>
                </a:solidFill>
                <a:latin typeface="Times New Roman" pitchFamily="18" charset="0"/>
                <a:cs typeface="Times New Roman" pitchFamily="18" charset="0"/>
              </a:rPr>
              <a:t> </a:t>
            </a:r>
            <a:r>
              <a:rPr lang="vi-VN" sz="2800" i="1" dirty="0" smtClean="0">
                <a:solidFill>
                  <a:schemeClr val="tx1"/>
                </a:solidFill>
                <a:latin typeface="Times New Roman" pitchFamily="18" charset="0"/>
                <a:cs typeface="Times New Roman" pitchFamily="18" charset="0"/>
              </a:rPr>
              <a:t>năm</a:t>
            </a:r>
            <a:r>
              <a:rPr lang="vi-VN" sz="2800" i="1" dirty="0">
                <a:solidFill>
                  <a:schemeClr val="tx1"/>
                </a:solidFill>
                <a:latin typeface="Times New Roman" pitchFamily="18" charset="0"/>
                <a:cs typeface="Times New Roman" pitchFamily="18" charset="0"/>
              </a:rPr>
              <a:t> 1967 </a:t>
            </a:r>
            <a:endParaRPr lang="en-US" sz="2800" i="1" dirty="0" smtClean="0">
              <a:solidFill>
                <a:schemeClr val="tx1"/>
              </a:solidFill>
              <a:latin typeface="Times New Roman" pitchFamily="18" charset="0"/>
              <a:cs typeface="Times New Roman" pitchFamily="18" charset="0"/>
            </a:endParaRPr>
          </a:p>
          <a:p>
            <a:r>
              <a:rPr lang="vi-VN" sz="2800" i="1" dirty="0">
                <a:solidFill>
                  <a:schemeClr val="tx1"/>
                </a:solidFill>
                <a:latin typeface="Times New Roman" pitchFamily="18" charset="0"/>
                <a:cs typeface="Times New Roman" pitchFamily="18" charset="0"/>
              </a:rPr>
              <a:t>Khẩu hiệu: "Một tầm nhìn, một bản sắc, một cộng đồng"</a:t>
            </a:r>
            <a:endParaRPr lang="en-US" sz="2800" i="1" dirty="0" smtClean="0">
              <a:solidFill>
                <a:schemeClr val="tx1"/>
              </a:solidFill>
              <a:latin typeface="Times New Roman" pitchFamily="18" charset="0"/>
              <a:cs typeface="Times New Roman" pitchFamily="18" charset="0"/>
            </a:endParaRPr>
          </a:p>
          <a:p>
            <a:r>
              <a:rPr lang="vi-VN" sz="2800" i="1" dirty="0">
                <a:solidFill>
                  <a:schemeClr val="tx1"/>
                </a:solidFill>
                <a:latin typeface="Times New Roman" pitchFamily="18" charset="0"/>
                <a:cs typeface="Times New Roman" pitchFamily="18" charset="0"/>
              </a:rPr>
              <a:t>Ngày 28 tháng 7 năm 1995, Việt Nam trở thành thành viên thứ bảy</a:t>
            </a:r>
            <a:r>
              <a:rPr lang="vi-VN" sz="2800" i="1" dirty="0" smtClean="0">
                <a:solidFill>
                  <a:schemeClr val="tx1"/>
                </a:solidFill>
                <a:latin typeface="Times New Roman" pitchFamily="18" charset="0"/>
                <a:cs typeface="Times New Roman" pitchFamily="18" charset="0"/>
              </a:rPr>
              <a:t>.</a:t>
            </a:r>
            <a:endParaRPr lang="en-US" sz="2800" i="1" baseline="30000" dirty="0" smtClean="0">
              <a:solidFill>
                <a:schemeClr val="tx1"/>
              </a:solidFill>
              <a:latin typeface="Times New Roman" pitchFamily="18" charset="0"/>
              <a:cs typeface="Times New Roman"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941736"/>
            <a:ext cx="7620000" cy="2514600"/>
          </a:xfrm>
          <a:prstGeom prst="rect">
            <a:avLst/>
          </a:prstGeom>
        </p:spPr>
      </p:pic>
    </p:spTree>
    <p:extLst>
      <p:ext uri="{BB962C8B-B14F-4D97-AF65-F5344CB8AC3E}">
        <p14:creationId xmlns:p14="http://schemas.microsoft.com/office/powerpoint/2010/main" val="1095409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400" y="5829011"/>
            <a:ext cx="4800600" cy="955963"/>
          </a:xfrm>
        </p:spPr>
        <p:txBody>
          <a:bodyPr>
            <a:noAutofit/>
          </a:bodyPr>
          <a:lstStyle/>
          <a:p>
            <a:pPr lvl="0"/>
            <a:r>
              <a:rPr lang="vi-VN" sz="2400" dirty="0"/>
              <a:t>ASEAN tại</a:t>
            </a:r>
            <a:r>
              <a:rPr lang="en-US" sz="2400" dirty="0"/>
              <a:t> </a:t>
            </a:r>
            <a:r>
              <a:rPr lang="vi-VN" sz="2400" dirty="0"/>
              <a:t>đại lộ Sisingamangaraja </a:t>
            </a:r>
            <a:r>
              <a:rPr lang="en-US" sz="2400" dirty="0" smtClean="0"/>
              <a:t/>
            </a:r>
            <a:br>
              <a:rPr lang="en-US" sz="2400" dirty="0" smtClean="0"/>
            </a:br>
            <a:r>
              <a:rPr lang="vi-VN" sz="2400" dirty="0" smtClean="0"/>
              <a:t>số.70A</a:t>
            </a:r>
            <a:r>
              <a:rPr lang="vi-VN" sz="2400" dirty="0"/>
              <a:t>, nam</a:t>
            </a:r>
            <a:r>
              <a:rPr lang="en-US" sz="2400" dirty="0"/>
              <a:t> </a:t>
            </a:r>
            <a:r>
              <a:rPr lang="vi-VN" sz="2400" dirty="0"/>
              <a:t>Jakarta, </a:t>
            </a:r>
            <a:r>
              <a:rPr lang="vi-VN" sz="2400" dirty="0" smtClean="0"/>
              <a:t>Indonesia</a:t>
            </a: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5384" y="3063149"/>
            <a:ext cx="3810000" cy="2705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95" y="63284"/>
            <a:ext cx="338716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216" y="108486"/>
            <a:ext cx="3387168"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085811"/>
            <a:ext cx="42672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601406" y="2508497"/>
            <a:ext cx="1295547" cy="461665"/>
          </a:xfrm>
          <a:prstGeom prst="rect">
            <a:avLst/>
          </a:prstGeom>
          <a:noFill/>
        </p:spPr>
        <p:txBody>
          <a:bodyPr wrap="none" rtlCol="0">
            <a:spAutoFit/>
          </a:bodyPr>
          <a:lstStyle/>
          <a:p>
            <a:r>
              <a:rPr lang="en-US" sz="2400" dirty="0" err="1">
                <a:solidFill>
                  <a:prstClr val="black"/>
                </a:solidFill>
                <a:latin typeface="Franklin Gothic Medium"/>
              </a:rPr>
              <a:t>Huy</a:t>
            </a:r>
            <a:r>
              <a:rPr lang="en-US" sz="2400" dirty="0">
                <a:solidFill>
                  <a:prstClr val="black"/>
                </a:solidFill>
                <a:latin typeface="Franklin Gothic Medium"/>
              </a:rPr>
              <a:t> </a:t>
            </a:r>
            <a:r>
              <a:rPr lang="en-US" sz="2400" dirty="0" err="1">
                <a:solidFill>
                  <a:prstClr val="black"/>
                </a:solidFill>
                <a:latin typeface="Franklin Gothic Medium"/>
              </a:rPr>
              <a:t>hiệu</a:t>
            </a:r>
            <a:endParaRPr lang="en-US" sz="2400" dirty="0">
              <a:solidFill>
                <a:prstClr val="black"/>
              </a:solidFill>
              <a:latin typeface="Franklin Gothic Medium"/>
            </a:endParaRPr>
          </a:p>
        </p:txBody>
      </p:sp>
      <p:sp>
        <p:nvSpPr>
          <p:cNvPr id="11" name="TextBox 10"/>
          <p:cNvSpPr txBox="1"/>
          <p:nvPr/>
        </p:nvSpPr>
        <p:spPr>
          <a:xfrm>
            <a:off x="6219787" y="2523994"/>
            <a:ext cx="1124026" cy="461665"/>
          </a:xfrm>
          <a:prstGeom prst="rect">
            <a:avLst/>
          </a:prstGeom>
          <a:noFill/>
        </p:spPr>
        <p:txBody>
          <a:bodyPr wrap="none" rtlCol="0">
            <a:spAutoFit/>
          </a:bodyPr>
          <a:lstStyle/>
          <a:p>
            <a:r>
              <a:rPr lang="en-US" sz="2400" dirty="0" err="1">
                <a:solidFill>
                  <a:prstClr val="black"/>
                </a:solidFill>
                <a:latin typeface="Franklin Gothic Medium"/>
              </a:rPr>
              <a:t>Quốc</a:t>
            </a:r>
            <a:r>
              <a:rPr lang="en-US" sz="2400" dirty="0">
                <a:solidFill>
                  <a:prstClr val="black"/>
                </a:solidFill>
                <a:latin typeface="Franklin Gothic Medium"/>
              </a:rPr>
              <a:t> </a:t>
            </a:r>
            <a:r>
              <a:rPr lang="en-US" sz="2400" dirty="0" err="1">
                <a:solidFill>
                  <a:prstClr val="black"/>
                </a:solidFill>
                <a:latin typeface="Franklin Gothic Medium"/>
              </a:rPr>
              <a:t>kì</a:t>
            </a:r>
            <a:endParaRPr lang="en-US" sz="2400" dirty="0">
              <a:solidFill>
                <a:prstClr val="black"/>
              </a:solidFill>
              <a:latin typeface="Franklin Gothic Medium"/>
            </a:endParaRPr>
          </a:p>
        </p:txBody>
      </p:sp>
      <p:sp>
        <p:nvSpPr>
          <p:cNvPr id="12" name="TextBox 11"/>
          <p:cNvSpPr txBox="1"/>
          <p:nvPr/>
        </p:nvSpPr>
        <p:spPr>
          <a:xfrm>
            <a:off x="555595" y="6092476"/>
            <a:ext cx="3050707" cy="461665"/>
          </a:xfrm>
          <a:prstGeom prst="rect">
            <a:avLst/>
          </a:prstGeom>
          <a:noFill/>
        </p:spPr>
        <p:txBody>
          <a:bodyPr wrap="none" rtlCol="0">
            <a:spAutoFit/>
          </a:bodyPr>
          <a:lstStyle/>
          <a:p>
            <a:r>
              <a:rPr lang="en-US" sz="2400" dirty="0" err="1">
                <a:solidFill>
                  <a:prstClr val="black"/>
                </a:solidFill>
                <a:latin typeface="Franklin Gothic Medium"/>
              </a:rPr>
              <a:t>Cờ</a:t>
            </a:r>
            <a:r>
              <a:rPr lang="en-US" sz="2400" dirty="0">
                <a:solidFill>
                  <a:prstClr val="black"/>
                </a:solidFill>
                <a:latin typeface="Franklin Gothic Medium"/>
              </a:rPr>
              <a:t> </a:t>
            </a:r>
            <a:r>
              <a:rPr lang="en-US" sz="2400" dirty="0" err="1">
                <a:solidFill>
                  <a:prstClr val="black"/>
                </a:solidFill>
                <a:latin typeface="Franklin Gothic Medium"/>
              </a:rPr>
              <a:t>của</a:t>
            </a:r>
            <a:r>
              <a:rPr lang="en-US" sz="2400" dirty="0">
                <a:solidFill>
                  <a:prstClr val="black"/>
                </a:solidFill>
                <a:latin typeface="Franklin Gothic Medium"/>
              </a:rPr>
              <a:t> 10 </a:t>
            </a:r>
            <a:r>
              <a:rPr lang="en-US" sz="2400" dirty="0" err="1">
                <a:solidFill>
                  <a:prstClr val="black"/>
                </a:solidFill>
                <a:latin typeface="Franklin Gothic Medium"/>
              </a:rPr>
              <a:t>nước</a:t>
            </a:r>
            <a:r>
              <a:rPr lang="en-US" sz="2400" dirty="0">
                <a:solidFill>
                  <a:prstClr val="black"/>
                </a:solidFill>
                <a:latin typeface="Franklin Gothic Medium"/>
              </a:rPr>
              <a:t> ASEAN</a:t>
            </a:r>
          </a:p>
        </p:txBody>
      </p:sp>
    </p:spTree>
    <p:extLst>
      <p:ext uri="{BB962C8B-B14F-4D97-AF65-F5344CB8AC3E}">
        <p14:creationId xmlns:p14="http://schemas.microsoft.com/office/powerpoint/2010/main" val="29078950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2" name="Picture 8" descr="vietnam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14"/>
          <p:cNvSpPr txBox="1">
            <a:spLocks noChangeArrowheads="1"/>
          </p:cNvSpPr>
          <p:nvPr/>
        </p:nvSpPr>
        <p:spPr bwMode="auto">
          <a:xfrm>
            <a:off x="1927225" y="1317625"/>
            <a:ext cx="862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3200" b="1" dirty="0" err="1">
                <a:solidFill>
                  <a:srgbClr val="FF3B3B"/>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Lào</a:t>
            </a:r>
            <a:endParaRPr lang="en-US" sz="3200" b="1" dirty="0">
              <a:solidFill>
                <a:srgbClr val="FF3B3B"/>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6879" name="Text Box 15"/>
          <p:cNvSpPr txBox="1">
            <a:spLocks noChangeArrowheads="1"/>
          </p:cNvSpPr>
          <p:nvPr/>
        </p:nvSpPr>
        <p:spPr bwMode="auto">
          <a:xfrm>
            <a:off x="2803525" y="4525963"/>
            <a:ext cx="24844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0" fontAlgn="base" hangingPunct="0">
              <a:spcBef>
                <a:spcPct val="0"/>
              </a:spcBef>
              <a:spcAft>
                <a:spcPct val="0"/>
              </a:spcAft>
            </a:pPr>
            <a:r>
              <a:rPr lang="en-US" sz="3200" b="1">
                <a:solidFill>
                  <a:srgbClr val="0000FF"/>
                </a:solidFill>
                <a:latin typeface="Times New Roman" pitchFamily="18" charset="0"/>
                <a:cs typeface="Times New Roman" pitchFamily="18" charset="0"/>
              </a:rPr>
              <a:t>Cam-pu-chia</a:t>
            </a:r>
          </a:p>
        </p:txBody>
      </p:sp>
      <p:sp>
        <p:nvSpPr>
          <p:cNvPr id="36881" name="Text Box 17"/>
          <p:cNvSpPr txBox="1">
            <a:spLocks noChangeArrowheads="1"/>
          </p:cNvSpPr>
          <p:nvPr/>
        </p:nvSpPr>
        <p:spPr bwMode="auto">
          <a:xfrm>
            <a:off x="5149850" y="19050"/>
            <a:ext cx="2317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defRPr/>
            </a:pPr>
            <a:r>
              <a:rPr lang="en-US" sz="3200" b="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Trung Quốc</a:t>
            </a:r>
          </a:p>
        </p:txBody>
      </p:sp>
    </p:spTree>
    <p:extLst>
      <p:ext uri="{BB962C8B-B14F-4D97-AF65-F5344CB8AC3E}">
        <p14:creationId xmlns:p14="http://schemas.microsoft.com/office/powerpoint/2010/main" val="2122374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circle(in)">
                                      <p:cBhvr>
                                        <p:cTn id="7" dur="2000"/>
                                        <p:tgtEl>
                                          <p:spTgt spid="3687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6879"/>
                                        </p:tgtEl>
                                        <p:attrNameLst>
                                          <p:attrName>style.visibility</p:attrName>
                                        </p:attrNameLst>
                                      </p:cBhvr>
                                      <p:to>
                                        <p:strVal val="visible"/>
                                      </p:to>
                                    </p:set>
                                    <p:animEffect transition="in" filter="circle(in)">
                                      <p:cBhvr>
                                        <p:cTn id="10" dur="2000"/>
                                        <p:tgtEl>
                                          <p:spTgt spid="3687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881"/>
                                        </p:tgtEl>
                                        <p:attrNameLst>
                                          <p:attrName>style.visibility</p:attrName>
                                        </p:attrNameLst>
                                      </p:cBhvr>
                                      <p:to>
                                        <p:strVal val="visible"/>
                                      </p:to>
                                    </p:set>
                                    <p:animEffect transition="in" filter="circle(in)">
                                      <p:cBhvr>
                                        <p:cTn id="13" dur="2000"/>
                                        <p:tgtEl>
                                          <p:spTgt spid="36881"/>
                                        </p:tgtEl>
                                      </p:cBhvr>
                                    </p:animEffect>
                                  </p:childTnLst>
                                </p:cTn>
                              </p:par>
                              <p:par>
                                <p:cTn id="14" presetID="6" presetClass="entr" presetSubtype="16" fill="hold" nodeType="with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circle(in)">
                                      <p:cBhvr>
                                        <p:cTn id="16" dur="2000"/>
                                        <p:tgtEl>
                                          <p:spTgt spid="36872"/>
                                        </p:tgtEl>
                                      </p:cBhvr>
                                    </p:animEffect>
                                  </p:childTnLst>
                                </p:cTn>
                              </p:par>
                              <p:par>
                                <p:cTn id="17" presetID="22" presetClass="emph" presetSubtype="0" repeatCount="indefinite" fill="hold" grpId="1" nodeType="withEffect">
                                  <p:stCondLst>
                                    <p:cond delay="0"/>
                                  </p:stCondLst>
                                  <p:childTnLst>
                                    <p:animClr clrSpc="hsl" dir="cw">
                                      <p:cBhvr override="childStyle">
                                        <p:cTn id="18" dur="2000" fill="hold"/>
                                        <p:tgtEl>
                                          <p:spTgt spid="36878"/>
                                        </p:tgtEl>
                                        <p:attrNameLst>
                                          <p:attrName>style.color</p:attrName>
                                        </p:attrNameLst>
                                      </p:cBhvr>
                                      <p:by>
                                        <p:hsl h="-7200000" s="0" l="0"/>
                                      </p:by>
                                    </p:animClr>
                                    <p:animClr clrSpc="hsl" dir="cw">
                                      <p:cBhvr>
                                        <p:cTn id="19" dur="2000" fill="hold"/>
                                        <p:tgtEl>
                                          <p:spTgt spid="36878"/>
                                        </p:tgtEl>
                                        <p:attrNameLst>
                                          <p:attrName>fillcolor</p:attrName>
                                        </p:attrNameLst>
                                      </p:cBhvr>
                                      <p:by>
                                        <p:hsl h="-7200000" s="0" l="0"/>
                                      </p:by>
                                    </p:animClr>
                                    <p:animClr clrSpc="hsl" dir="cw">
                                      <p:cBhvr>
                                        <p:cTn id="20" dur="2000" fill="hold"/>
                                        <p:tgtEl>
                                          <p:spTgt spid="36878"/>
                                        </p:tgtEl>
                                        <p:attrNameLst>
                                          <p:attrName>stroke.color</p:attrName>
                                        </p:attrNameLst>
                                      </p:cBhvr>
                                      <p:by>
                                        <p:hsl h="-7200000" s="0" l="0"/>
                                      </p:by>
                                    </p:animClr>
                                    <p:set>
                                      <p:cBhvr>
                                        <p:cTn id="21" dur="2000" fill="hold"/>
                                        <p:tgtEl>
                                          <p:spTgt spid="36878"/>
                                        </p:tgtEl>
                                        <p:attrNameLst>
                                          <p:attrName>fill.type</p:attrName>
                                        </p:attrNameLst>
                                      </p:cBhvr>
                                      <p:to>
                                        <p:strVal val="solid"/>
                                      </p:to>
                                    </p:set>
                                  </p:childTnLst>
                                </p:cTn>
                              </p:par>
                              <p:par>
                                <p:cTn id="22" presetID="22" presetClass="emph" presetSubtype="0" repeatCount="indefinite" fill="hold" grpId="1" nodeType="withEffect">
                                  <p:stCondLst>
                                    <p:cond delay="0"/>
                                  </p:stCondLst>
                                  <p:childTnLst>
                                    <p:animClr clrSpc="hsl" dir="cw">
                                      <p:cBhvr override="childStyle">
                                        <p:cTn id="23" dur="2000" fill="hold"/>
                                        <p:tgtEl>
                                          <p:spTgt spid="36879"/>
                                        </p:tgtEl>
                                        <p:attrNameLst>
                                          <p:attrName>style.color</p:attrName>
                                        </p:attrNameLst>
                                      </p:cBhvr>
                                      <p:by>
                                        <p:hsl h="-7200000" s="0" l="0"/>
                                      </p:by>
                                    </p:animClr>
                                    <p:animClr clrSpc="hsl" dir="cw">
                                      <p:cBhvr>
                                        <p:cTn id="24" dur="2000" fill="hold"/>
                                        <p:tgtEl>
                                          <p:spTgt spid="36879"/>
                                        </p:tgtEl>
                                        <p:attrNameLst>
                                          <p:attrName>fillcolor</p:attrName>
                                        </p:attrNameLst>
                                      </p:cBhvr>
                                      <p:by>
                                        <p:hsl h="-7200000" s="0" l="0"/>
                                      </p:by>
                                    </p:animClr>
                                    <p:animClr clrSpc="hsl" dir="cw">
                                      <p:cBhvr>
                                        <p:cTn id="25" dur="2000" fill="hold"/>
                                        <p:tgtEl>
                                          <p:spTgt spid="36879"/>
                                        </p:tgtEl>
                                        <p:attrNameLst>
                                          <p:attrName>stroke.color</p:attrName>
                                        </p:attrNameLst>
                                      </p:cBhvr>
                                      <p:by>
                                        <p:hsl h="-7200000" s="0" l="0"/>
                                      </p:by>
                                    </p:animClr>
                                    <p:set>
                                      <p:cBhvr>
                                        <p:cTn id="26" dur="2000" fill="hold"/>
                                        <p:tgtEl>
                                          <p:spTgt spid="36879"/>
                                        </p:tgtEl>
                                        <p:attrNameLst>
                                          <p:attrName>fill.type</p:attrName>
                                        </p:attrNameLst>
                                      </p:cBhvr>
                                      <p:to>
                                        <p:strVal val="solid"/>
                                      </p:to>
                                    </p:set>
                                  </p:childTnLst>
                                </p:cTn>
                              </p:par>
                              <p:par>
                                <p:cTn id="27" presetID="22" presetClass="emph" presetSubtype="0" repeatCount="indefinite" fill="hold" grpId="1" nodeType="withEffect">
                                  <p:stCondLst>
                                    <p:cond delay="0"/>
                                  </p:stCondLst>
                                  <p:childTnLst>
                                    <p:animClr clrSpc="hsl" dir="cw">
                                      <p:cBhvr override="childStyle">
                                        <p:cTn id="28" dur="2000" fill="hold"/>
                                        <p:tgtEl>
                                          <p:spTgt spid="36881"/>
                                        </p:tgtEl>
                                        <p:attrNameLst>
                                          <p:attrName>style.color</p:attrName>
                                        </p:attrNameLst>
                                      </p:cBhvr>
                                      <p:by>
                                        <p:hsl h="-7200000" s="0" l="0"/>
                                      </p:by>
                                    </p:animClr>
                                    <p:animClr clrSpc="hsl" dir="cw">
                                      <p:cBhvr>
                                        <p:cTn id="29" dur="2000" fill="hold"/>
                                        <p:tgtEl>
                                          <p:spTgt spid="36881"/>
                                        </p:tgtEl>
                                        <p:attrNameLst>
                                          <p:attrName>fillcolor</p:attrName>
                                        </p:attrNameLst>
                                      </p:cBhvr>
                                      <p:by>
                                        <p:hsl h="-7200000" s="0" l="0"/>
                                      </p:by>
                                    </p:animClr>
                                    <p:animClr clrSpc="hsl" dir="cw">
                                      <p:cBhvr>
                                        <p:cTn id="30" dur="2000" fill="hold"/>
                                        <p:tgtEl>
                                          <p:spTgt spid="36881"/>
                                        </p:tgtEl>
                                        <p:attrNameLst>
                                          <p:attrName>stroke.color</p:attrName>
                                        </p:attrNameLst>
                                      </p:cBhvr>
                                      <p:by>
                                        <p:hsl h="-7200000" s="0" l="0"/>
                                      </p:by>
                                    </p:animClr>
                                    <p:set>
                                      <p:cBhvr>
                                        <p:cTn id="31" dur="2000" fill="hold"/>
                                        <p:tgtEl>
                                          <p:spTgt spid="368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p:bldP spid="36878" grpId="1"/>
      <p:bldP spid="36879" grpId="0"/>
      <p:bldP spid="36879" grpId="1"/>
      <p:bldP spid="36881" grpId="0"/>
      <p:bldP spid="3688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45025" y="220980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3600" b="1" dirty="0" err="1">
                <a:solidFill>
                  <a:srgbClr val="002060"/>
                </a:solidFill>
                <a:latin typeface="Times New Roman" pitchFamily="18" charset="0"/>
                <a:cs typeface="Times New Roman" pitchFamily="18" charset="0"/>
              </a:rPr>
              <a:t>Bài</a:t>
            </a:r>
            <a:r>
              <a:rPr lang="en-US" sz="3600" b="1" dirty="0">
                <a:solidFill>
                  <a:srgbClr val="002060"/>
                </a:solidFill>
                <a:latin typeface="Times New Roman" pitchFamily="18" charset="0"/>
                <a:cs typeface="Times New Roman" pitchFamily="18" charset="0"/>
              </a:rPr>
              <a:t> 19: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n</a:t>
            </a:r>
            <a:r>
              <a:rPr lang="vi-VN" sz="3600" b="1" dirty="0">
                <a:solidFill>
                  <a:srgbClr val="002060"/>
                </a:solidFill>
                <a:latin typeface="Times New Roman" pitchFamily="18" charset="0"/>
                <a:cs typeface="Times New Roman" pitchFamily="18" charset="0"/>
              </a:rPr>
              <a:t>ư</a:t>
            </a:r>
            <a:r>
              <a:rPr lang="en-US" sz="3600" b="1" dirty="0" err="1">
                <a:solidFill>
                  <a:srgbClr val="002060"/>
                </a:solidFill>
                <a:latin typeface="Times New Roman" pitchFamily="18" charset="0"/>
                <a:cs typeface="Times New Roman" pitchFamily="18" charset="0"/>
              </a:rPr>
              <a:t>ớc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giềng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Việt</a:t>
            </a:r>
            <a:r>
              <a:rPr lang="en-US" sz="3600" b="1" dirty="0">
                <a:solidFill>
                  <a:srgbClr val="002060"/>
                </a:solidFill>
                <a:latin typeface="Times New Roman" pitchFamily="18" charset="0"/>
                <a:cs typeface="Times New Roman" pitchFamily="18" charset="0"/>
              </a:rPr>
              <a:t> Nam</a:t>
            </a:r>
          </a:p>
        </p:txBody>
      </p:sp>
    </p:spTree>
    <p:extLst>
      <p:ext uri="{BB962C8B-B14F-4D97-AF65-F5344CB8AC3E}">
        <p14:creationId xmlns:p14="http://schemas.microsoft.com/office/powerpoint/2010/main" val="470243092"/>
      </p:ext>
    </p:extLst>
  </p:cSld>
  <p:clrMapOvr>
    <a:masterClrMapping/>
  </p:clrMapOvr>
  <p:timing>
    <p:tnLst>
      <p:par>
        <p:cTn id="1" dur="indefinite" restart="never" nodeType="tmRoot"/>
      </p:par>
    </p:tnLst>
  </p:timing>
</p:sld>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TotalTime>
  <Words>1585</Words>
  <Application>Microsoft Office PowerPoint</Application>
  <PresentationFormat>On-screen Show (4:3)</PresentationFormat>
  <Paragraphs>170</Paragraphs>
  <Slides>33</Slides>
  <Notes>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33</vt:i4>
      </vt:variant>
    </vt:vector>
  </HeadingPairs>
  <TitlesOfParts>
    <vt:vector size="49" baseType="lpstr">
      <vt:lpstr>Arial</vt:lpstr>
      <vt:lpstr>Calibri</vt:lpstr>
      <vt:lpstr>Franklin Gothic Book</vt:lpstr>
      <vt:lpstr>Franklin Gothic Medium</vt:lpstr>
      <vt:lpstr>Times New Roman</vt:lpstr>
      <vt:lpstr>Wingdings</vt:lpstr>
      <vt:lpstr>Wingdings 2</vt:lpstr>
      <vt:lpstr>Office Theme</vt:lpstr>
      <vt:lpstr>Default Design</vt:lpstr>
      <vt:lpstr>1_Office Theme</vt:lpstr>
      <vt:lpstr>1_Default Design</vt:lpstr>
      <vt:lpstr>2_Office Theme</vt:lpstr>
      <vt:lpstr>3_Office Theme</vt:lpstr>
      <vt:lpstr>4_Office Theme</vt:lpstr>
      <vt:lpstr>5_Office Theme</vt:lpstr>
      <vt:lpstr>Trek</vt:lpstr>
      <vt:lpstr>PowerPoint Presentation</vt:lpstr>
      <vt:lpstr>PowerPoint Presentation</vt:lpstr>
      <vt:lpstr>PowerPoint Presentation</vt:lpstr>
      <vt:lpstr>Các nước Đông Nam Á:</vt:lpstr>
      <vt:lpstr>PowerPoint Presentation</vt:lpstr>
      <vt:lpstr>PowerPoint Presentation</vt:lpstr>
      <vt:lpstr>ASEAN tại đại lộ Sisingamangaraja  số.70A, nam Jakarta, Indonesia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điểm đến nổi tiếng ở Cam-pu-chia</vt:lpstr>
      <vt:lpstr>PowerPoint Presentation</vt:lpstr>
      <vt:lpstr>PowerPoint Presentation</vt:lpstr>
      <vt:lpstr>PowerPoint Presentation</vt:lpstr>
      <vt:lpstr>PowerPoint Presentation</vt:lpstr>
      <vt:lpstr>PowerPoint Presentation</vt:lpstr>
      <vt:lpstr>PowerPoint Presentation</vt:lpstr>
      <vt:lpstr>Một số điểm đến nổi tiếng ở Lào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DSC</dc:creator>
  <cp:lastModifiedBy>admin</cp:lastModifiedBy>
  <cp:revision>11</cp:revision>
  <dcterms:created xsi:type="dcterms:W3CDTF">2020-04-20T22:31:04Z</dcterms:created>
  <dcterms:modified xsi:type="dcterms:W3CDTF">2021-01-25T02:19:20Z</dcterms:modified>
</cp:coreProperties>
</file>