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3" r:id="rId4"/>
    <p:sldId id="256" r:id="rId5"/>
    <p:sldId id="257" r:id="rId6"/>
    <p:sldId id="258" r:id="rId7"/>
    <p:sldId id="281" r:id="rId8"/>
    <p:sldId id="260" r:id="rId9"/>
    <p:sldId id="280" r:id="rId10"/>
    <p:sldId id="274" r:id="rId11"/>
    <p:sldId id="269" r:id="rId12"/>
    <p:sldId id="287" r:id="rId13"/>
    <p:sldId id="270" r:id="rId14"/>
    <p:sldId id="271" r:id="rId15"/>
    <p:sldId id="276" r:id="rId16"/>
    <p:sldId id="268" r:id="rId17"/>
    <p:sldId id="267" r:id="rId18"/>
    <p:sldId id="278" r:id="rId19"/>
    <p:sldId id="284" r:id="rId20"/>
    <p:sldId id="285" r:id="rId21"/>
    <p:sldId id="283" r:id="rId22"/>
    <p:sldId id="279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86" autoAdjust="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329-9787-4F11-9408-C2BE0D5131C4}" type="datetimeFigureOut">
              <a:rPr lang="vi-VN" smtClean="0"/>
              <a:pPr/>
              <a:t>30/03/2021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594A-CA9D-47EA-AF89-1041AC90EA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329-9787-4F11-9408-C2BE0D5131C4}" type="datetimeFigureOut">
              <a:rPr lang="vi-VN" smtClean="0"/>
              <a:pPr/>
              <a:t>30/03/2021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594A-CA9D-47EA-AF89-1041AC90EA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329-9787-4F11-9408-C2BE0D5131C4}" type="datetimeFigureOut">
              <a:rPr lang="vi-VN" smtClean="0"/>
              <a:pPr/>
              <a:t>30/03/2021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594A-CA9D-47EA-AF89-1041AC90EA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329-9787-4F11-9408-C2BE0D5131C4}" type="datetimeFigureOut">
              <a:rPr lang="vi-VN" smtClean="0"/>
              <a:pPr/>
              <a:t>30/03/2021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594A-CA9D-47EA-AF89-1041AC90EA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329-9787-4F11-9408-C2BE0D5131C4}" type="datetimeFigureOut">
              <a:rPr lang="vi-VN" smtClean="0"/>
              <a:pPr/>
              <a:t>30/03/2021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594A-CA9D-47EA-AF89-1041AC90EA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329-9787-4F11-9408-C2BE0D5131C4}" type="datetimeFigureOut">
              <a:rPr lang="vi-VN" smtClean="0"/>
              <a:pPr/>
              <a:t>30/03/2021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594A-CA9D-47EA-AF89-1041AC90EA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329-9787-4F11-9408-C2BE0D5131C4}" type="datetimeFigureOut">
              <a:rPr lang="vi-VN" smtClean="0"/>
              <a:pPr/>
              <a:t>30/03/2021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594A-CA9D-47EA-AF89-1041AC90EA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329-9787-4F11-9408-C2BE0D5131C4}" type="datetimeFigureOut">
              <a:rPr lang="vi-VN" smtClean="0"/>
              <a:pPr/>
              <a:t>30/03/2021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594A-CA9D-47EA-AF89-1041AC90EA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329-9787-4F11-9408-C2BE0D5131C4}" type="datetimeFigureOut">
              <a:rPr lang="vi-VN" smtClean="0"/>
              <a:pPr/>
              <a:t>30/03/2021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594A-CA9D-47EA-AF89-1041AC90EA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329-9787-4F11-9408-C2BE0D5131C4}" type="datetimeFigureOut">
              <a:rPr lang="vi-VN" smtClean="0"/>
              <a:pPr/>
              <a:t>30/03/2021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594A-CA9D-47EA-AF89-1041AC90EA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329-9787-4F11-9408-C2BE0D5131C4}" type="datetimeFigureOut">
              <a:rPr lang="vi-VN" smtClean="0"/>
              <a:pPr/>
              <a:t>30/03/2021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594A-CA9D-47EA-AF89-1041AC90EA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23329-9787-4F11-9408-C2BE0D5131C4}" type="datetimeFigureOut">
              <a:rPr lang="vi-VN" smtClean="0"/>
              <a:pPr/>
              <a:t>30/03/2021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8594A-CA9D-47EA-AF89-1041AC90EA2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thoiaotrang.com/images/rose1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divider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6296025"/>
            <a:ext cx="8991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osecornerl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7635307" y="5794842"/>
            <a:ext cx="1508693" cy="106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osecornerl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46142" cy="116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osecornerl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5562600"/>
            <a:ext cx="141504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osecornerl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694542" y="0"/>
            <a:ext cx="1449458" cy="116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t="23877" r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1143000"/>
            <a:ext cx="7924800" cy="2362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6000" b="1" spc="50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TRÒ CHƠI</a:t>
            </a:r>
            <a:r>
              <a:rPr lang="vi-VN" sz="6000" b="1" spc="50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</a:t>
            </a:r>
            <a:endParaRPr lang="vi-VN" sz="6000" b="1" spc="50" dirty="0" smtClean="0">
              <a:ln w="11430"/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+mj-lt"/>
            </a:endParaRPr>
          </a:p>
          <a:p>
            <a:pPr algn="ctr"/>
            <a:r>
              <a:rPr lang="vi-VN" sz="6000" b="1" spc="50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AI NHANH HƠN</a:t>
            </a:r>
          </a:p>
        </p:txBody>
      </p:sp>
      <p:pic>
        <p:nvPicPr>
          <p:cNvPr id="11" name="Picture 5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1905000" cy="24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1682262" cy="21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187158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-33565"/>
            <a:ext cx="5410200" cy="6891565"/>
          </a:xfrm>
          <a:prstGeom prst="rect">
            <a:avLst/>
          </a:prstGeom>
          <a:noFill/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09600" y="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09600" y="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81000" y="8382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62000" y="4191000"/>
            <a:ext cx="167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17437" name="Picture 29" descr="scan0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146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30" descr="Canh dong m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514600"/>
            <a:ext cx="266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31" descr="Chan nuoi gia su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648200"/>
            <a:ext cx="2667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32" descr="Canh dong mu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648200"/>
            <a:ext cx="266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33" descr="scan00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648200"/>
            <a:ext cx="25146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34" descr="Canh dong lu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25146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685800" y="6400800"/>
            <a:ext cx="251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6: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súc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3505200" y="6400800"/>
            <a:ext cx="26130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6477000" y="6384925"/>
            <a:ext cx="251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chài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6172200" y="4191000"/>
            <a:ext cx="2057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3352800" y="4191000"/>
            <a:ext cx="2438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mía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228600" y="4191000"/>
            <a:ext cx="3276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5" grpId="0"/>
      <p:bldP spid="17436" grpId="0"/>
      <p:bldP spid="17443" grpId="0"/>
      <p:bldP spid="17444" grpId="0"/>
      <p:bldP spid="17445" grpId="0"/>
      <p:bldP spid="17446" grpId="0"/>
      <p:bldP spid="17447" grpId="0"/>
      <p:bldP spid="174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38200" y="1524000"/>
            <a:ext cx="7543800" cy="4038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447800" y="2586097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001000" y="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/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4953000" y="2514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/>
          </a:p>
        </p:txBody>
      </p:sp>
      <p:sp>
        <p:nvSpPr>
          <p:cNvPr id="12296" name="Text Box 14"/>
          <p:cNvSpPr txBox="1">
            <a:spLocks noChangeArrowheads="1"/>
          </p:cNvSpPr>
          <p:nvPr/>
        </p:nvSpPr>
        <p:spPr bwMode="auto">
          <a:xfrm>
            <a:off x="5105400" y="48768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/>
          </a:p>
        </p:txBody>
      </p:sp>
      <p:pic>
        <p:nvPicPr>
          <p:cNvPr id="22543" name="Picture 15" descr="Nho 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</p:spPr>
      </p:pic>
      <p:pic>
        <p:nvPicPr>
          <p:cNvPr id="9220" name="Picture 4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</p:spPr>
      </p:pic>
      <p:pic>
        <p:nvPicPr>
          <p:cNvPr id="9222" name="Picture 6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45720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8001000" y="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/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457200" y="26670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/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304800" y="31242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/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5181600" y="3048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/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5105400" y="5334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/>
          </a:p>
        </p:txBody>
      </p:sp>
      <p:pic>
        <p:nvPicPr>
          <p:cNvPr id="8194" name="Picture 2" descr="Kết quả hình ảnh cho nuôi trồng ở miền 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1" cy="3200400"/>
          </a:xfrm>
          <a:prstGeom prst="rect">
            <a:avLst/>
          </a:prstGeom>
          <a:noFill/>
        </p:spPr>
      </p:pic>
      <p:pic>
        <p:nvPicPr>
          <p:cNvPr id="8196" name="Picture 4" descr="Kết quả hình ảnh cho đánh bắt thủy sản miền t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209926"/>
          </a:xfrm>
          <a:prstGeom prst="rect">
            <a:avLst/>
          </a:prstGeom>
          <a:noFill/>
        </p:spPr>
      </p:pic>
      <p:pic>
        <p:nvPicPr>
          <p:cNvPr id="8198" name="Picture 6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4572000" cy="3657600"/>
          </a:xfrm>
          <a:prstGeom prst="rect">
            <a:avLst/>
          </a:prstGeom>
          <a:noFill/>
        </p:spPr>
      </p:pic>
      <p:pic>
        <p:nvPicPr>
          <p:cNvPr id="8200" name="Picture 8" descr="Kết quả hình ảnh cho đánh cá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00401"/>
            <a:ext cx="45720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3058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2800" dirty="0">
              <a:solidFill>
                <a:srgbClr val="0000FF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82296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001000" y="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</p:spPr>
      </p:pic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</p:spPr>
      </p:pic>
      <p:pic>
        <p:nvPicPr>
          <p:cNvPr id="5" name="Picture 4" descr="Kết quả hình ảnh cho nước chạ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276600"/>
          </a:xfrm>
          <a:prstGeom prst="rect">
            <a:avLst/>
          </a:prstGeom>
          <a:noFill/>
        </p:spPr>
      </p:pic>
      <p:pic>
        <p:nvPicPr>
          <p:cNvPr id="1030" name="Picture 6" descr="Kết quả hình ảnh cho làm m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0"/>
            <a:ext cx="45720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pPr algn="just"/>
            <a:r>
              <a:rPr lang="vi-VN" sz="3200" b="1" dirty="0" smtClean="0"/>
              <a:t>Hoạt động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 smtClean="0"/>
              <a:t>: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88"/>
          <p:cNvGraphicFramePr>
            <a:graphicFrameLocks noGrp="1"/>
          </p:cNvGraphicFramePr>
          <p:nvPr/>
        </p:nvGraphicFramePr>
        <p:xfrm>
          <a:off x="228600" y="2628011"/>
          <a:ext cx="8689975" cy="4001389"/>
        </p:xfrm>
        <a:graphic>
          <a:graphicData uri="http://schemas.openxmlformats.org/drawingml/2006/table">
            <a:tbl>
              <a:tblPr/>
              <a:tblGrid>
                <a:gridCol w="2849563"/>
                <a:gridCol w="5840412"/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 mía, lạc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 muối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thuỷ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135483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8001000" y="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81000" y="17526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9544" name="Group 88"/>
          <p:cNvGraphicFramePr>
            <a:graphicFrameLocks noGrp="1"/>
          </p:cNvGraphicFramePr>
          <p:nvPr/>
        </p:nvGraphicFramePr>
        <p:xfrm>
          <a:off x="304800" y="2873375"/>
          <a:ext cx="8689975" cy="3397251"/>
        </p:xfrm>
        <a:graphic>
          <a:graphicData uri="http://schemas.openxmlformats.org/drawingml/2006/table">
            <a:tbl>
              <a:tblPr/>
              <a:tblGrid>
                <a:gridCol w="2849563"/>
                <a:gridCol w="5840412"/>
              </a:tblGrid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số điều kiện cần thiết để sản xuất.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 mía, lạc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 đánh bắt thuỷ sản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3429000" y="3148013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9526" name="Rectangle 70"/>
          <p:cNvSpPr>
            <a:spLocks noChangeArrowheads="1"/>
          </p:cNvSpPr>
          <p:nvPr/>
        </p:nvSpPr>
        <p:spPr bwMode="auto">
          <a:xfrm>
            <a:off x="3167063" y="3505200"/>
            <a:ext cx="58054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200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9527" name="Rectangle 71"/>
          <p:cNvSpPr>
            <a:spLocks noChangeArrowheads="1"/>
          </p:cNvSpPr>
          <p:nvPr/>
        </p:nvSpPr>
        <p:spPr bwMode="auto">
          <a:xfrm>
            <a:off x="3276600" y="3900488"/>
            <a:ext cx="3124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9528" name="Rectangle 72"/>
          <p:cNvSpPr>
            <a:spLocks noChangeArrowheads="1"/>
          </p:cNvSpPr>
          <p:nvPr/>
        </p:nvSpPr>
        <p:spPr bwMode="auto">
          <a:xfrm>
            <a:off x="3200400" y="43434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31" name="Rectangle 75"/>
          <p:cNvSpPr>
            <a:spLocks noChangeArrowheads="1"/>
          </p:cNvSpPr>
          <p:nvPr/>
        </p:nvSpPr>
        <p:spPr bwMode="auto">
          <a:xfrm>
            <a:off x="3133725" y="5133975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pPr algn="just"/>
            <a:r>
              <a:rPr lang="vi-VN" sz="3200" b="1" dirty="0" smtClean="0"/>
              <a:t>Hoạt động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 smtClean="0"/>
              <a:t>: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4" grpId="0" autoUpdateAnimBg="0"/>
      <p:bldP spid="19526" grpId="1"/>
      <p:bldP spid="19527" grpId="0" autoUpdateAnimBg="0"/>
      <p:bldP spid="19528" grpId="0" autoUpdateAnimBg="0"/>
      <p:bldP spid="1953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ĐBDHMT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ết quả hình ảnh cho thiên tai ở miền 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572000" cy="2743200"/>
          </a:xfrm>
          <a:prstGeom prst="rect">
            <a:avLst/>
          </a:prstGeom>
          <a:noFill/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4572000" cy="2667000"/>
          </a:xfrm>
          <a:prstGeom prst="rect">
            <a:avLst/>
          </a:prstGeom>
          <a:noFill/>
        </p:spPr>
      </p:pic>
      <p:pic>
        <p:nvPicPr>
          <p:cNvPr id="1034" name="Picture 10" descr="Kết quả hình ảnh cho lũ lụt miền tr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14800"/>
            <a:ext cx="4495800" cy="2743200"/>
          </a:xfrm>
          <a:prstGeom prst="rect">
            <a:avLst/>
          </a:prstGeom>
          <a:noFill/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46482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14400" y="26670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0668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1 .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5800" y="2057400"/>
            <a:ext cx="6705600" cy="2352020"/>
            <a:chOff x="685800" y="2057400"/>
            <a:chExt cx="6705600" cy="2352020"/>
          </a:xfrm>
        </p:grpSpPr>
        <p:sp>
          <p:nvSpPr>
            <p:cNvPr id="7" name="TextBox 6"/>
            <p:cNvSpPr txBox="1"/>
            <p:nvPr/>
          </p:nvSpPr>
          <p:spPr>
            <a:xfrm>
              <a:off x="914400" y="2057400"/>
              <a:ext cx="647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A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ven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biển</a:t>
              </a:r>
              <a:endParaRPr lang="vi-VN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600" y="2667000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Núi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lan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biển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685800" y="3286780"/>
              <a:ext cx="517962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698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 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Đồng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bằng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có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nhiều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đầm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phá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85800" y="3886200"/>
              <a:ext cx="491031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698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D 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Đồng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bằng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có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nhiều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cồn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cát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3794" name="Picture 2" descr="Kết quả hình ảnh cho một số ngành ở miền 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571999" cy="3276600"/>
          </a:xfrm>
          <a:prstGeom prst="rect">
            <a:avLst/>
          </a:prstGeom>
          <a:noFill/>
        </p:spPr>
      </p:pic>
      <p:pic>
        <p:nvPicPr>
          <p:cNvPr id="33796" name="Picture 4" descr="Kết quả hình ảnh cho một số ngành ở miền t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200400"/>
          </a:xfrm>
          <a:prstGeom prst="rect">
            <a:avLst/>
          </a:prstGeom>
          <a:noFill/>
        </p:spPr>
      </p:pic>
      <p:pic>
        <p:nvPicPr>
          <p:cNvPr id="33798" name="Picture 6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4495800" cy="3657600"/>
          </a:xfrm>
          <a:prstGeom prst="rect">
            <a:avLst/>
          </a:prstGeom>
          <a:noFill/>
        </p:spPr>
      </p:pic>
      <p:pic>
        <p:nvPicPr>
          <p:cNvPr id="33800" name="Picture 8" descr="Kết quả hình ảnh cho một số ngành ở miền tru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200400"/>
            <a:ext cx="46482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678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3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Arial" charset="0"/>
              </a:rPr>
              <a:t>tập</a:t>
            </a:r>
            <a:r>
              <a:rPr lang="en-US" sz="3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.VnArial" pitchFamily="34" charset="0"/>
              </a:rPr>
              <a:t>: 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Đ) /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S)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-92075" y="2630488"/>
            <a:ext cx="7848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 algn="l"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/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8100" y="4149725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/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-76200" y="495935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3 /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-3175" y="5711825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/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924800" y="3495675"/>
            <a:ext cx="609600" cy="6096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7953375" y="4327525"/>
            <a:ext cx="609600" cy="6096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7953375" y="5137150"/>
            <a:ext cx="609600" cy="6096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7943850" y="5940425"/>
            <a:ext cx="609600" cy="6096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924800" y="3525838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7953375" y="4357688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7877175" y="516731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7867650" y="5970588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61275" y="2165350"/>
            <a:ext cx="1219200" cy="655638"/>
            <a:chOff x="1842" y="1564"/>
            <a:chExt cx="768" cy="413"/>
          </a:xfrm>
        </p:grpSpPr>
        <p:sp>
          <p:nvSpPr>
            <p:cNvPr id="19675" name="Oval 19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76" name="Text Box 20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15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61275" y="2165350"/>
            <a:ext cx="1219200" cy="655638"/>
            <a:chOff x="1842" y="1564"/>
            <a:chExt cx="768" cy="413"/>
          </a:xfrm>
        </p:grpSpPr>
        <p:sp>
          <p:nvSpPr>
            <p:cNvPr id="19673" name="Oval 22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74" name="Text Box 23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14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661275" y="2160588"/>
            <a:ext cx="1219200" cy="655637"/>
            <a:chOff x="1842" y="1564"/>
            <a:chExt cx="768" cy="413"/>
          </a:xfrm>
        </p:grpSpPr>
        <p:sp>
          <p:nvSpPr>
            <p:cNvPr id="19671" name="Oval 25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72" name="Text Box 26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13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661275" y="2165350"/>
            <a:ext cx="1219200" cy="655638"/>
            <a:chOff x="1842" y="1564"/>
            <a:chExt cx="768" cy="413"/>
          </a:xfrm>
        </p:grpSpPr>
        <p:sp>
          <p:nvSpPr>
            <p:cNvPr id="19669" name="Oval 28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70" name="Text Box 29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12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7661275" y="2165350"/>
            <a:ext cx="1219200" cy="655638"/>
            <a:chOff x="1842" y="1564"/>
            <a:chExt cx="768" cy="413"/>
          </a:xfrm>
        </p:grpSpPr>
        <p:sp>
          <p:nvSpPr>
            <p:cNvPr id="19667" name="Oval 31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68" name="Text Box 32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11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661275" y="2165350"/>
            <a:ext cx="1219200" cy="655638"/>
            <a:chOff x="1842" y="1564"/>
            <a:chExt cx="768" cy="413"/>
          </a:xfrm>
        </p:grpSpPr>
        <p:sp>
          <p:nvSpPr>
            <p:cNvPr id="19665" name="Oval 34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66" name="Text Box 35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10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661275" y="2165350"/>
            <a:ext cx="1219200" cy="655638"/>
            <a:chOff x="1842" y="1564"/>
            <a:chExt cx="768" cy="413"/>
          </a:xfrm>
        </p:grpSpPr>
        <p:sp>
          <p:nvSpPr>
            <p:cNvPr id="19663" name="Oval 37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64" name="Text Box 38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9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7661275" y="2165350"/>
            <a:ext cx="1219200" cy="655638"/>
            <a:chOff x="1842" y="1564"/>
            <a:chExt cx="768" cy="413"/>
          </a:xfrm>
        </p:grpSpPr>
        <p:sp>
          <p:nvSpPr>
            <p:cNvPr id="19661" name="Oval 40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62" name="Text Box 41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8</a:t>
              </a: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7675563" y="2165350"/>
            <a:ext cx="1219200" cy="655638"/>
            <a:chOff x="1842" y="1564"/>
            <a:chExt cx="768" cy="413"/>
          </a:xfrm>
        </p:grpSpPr>
        <p:sp>
          <p:nvSpPr>
            <p:cNvPr id="19659" name="Oval 43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60" name="Text Box 44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7</a:t>
              </a:r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7661275" y="2165350"/>
            <a:ext cx="1219200" cy="655638"/>
            <a:chOff x="1842" y="1564"/>
            <a:chExt cx="768" cy="413"/>
          </a:xfrm>
        </p:grpSpPr>
        <p:sp>
          <p:nvSpPr>
            <p:cNvPr id="19657" name="Oval 46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58" name="Text Box 47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6</a:t>
              </a: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7661275" y="2165350"/>
            <a:ext cx="1219200" cy="655638"/>
            <a:chOff x="1842" y="1564"/>
            <a:chExt cx="768" cy="413"/>
          </a:xfrm>
        </p:grpSpPr>
        <p:sp>
          <p:nvSpPr>
            <p:cNvPr id="19655" name="Oval 49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56" name="Text Box 50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5</a:t>
              </a: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7661275" y="2166938"/>
            <a:ext cx="1219200" cy="655637"/>
            <a:chOff x="1842" y="1564"/>
            <a:chExt cx="768" cy="413"/>
          </a:xfrm>
        </p:grpSpPr>
        <p:sp>
          <p:nvSpPr>
            <p:cNvPr id="19653" name="Oval 52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54" name="Text Box 53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4</a:t>
              </a:r>
            </a:p>
          </p:txBody>
        </p: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7661275" y="2165350"/>
            <a:ext cx="1219200" cy="655638"/>
            <a:chOff x="1842" y="1564"/>
            <a:chExt cx="768" cy="413"/>
          </a:xfrm>
        </p:grpSpPr>
        <p:sp>
          <p:nvSpPr>
            <p:cNvPr id="19651" name="Oval 55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52" name="Text Box 56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7661275" y="2165350"/>
            <a:ext cx="1219200" cy="655638"/>
            <a:chOff x="1842" y="1564"/>
            <a:chExt cx="768" cy="413"/>
          </a:xfrm>
        </p:grpSpPr>
        <p:sp>
          <p:nvSpPr>
            <p:cNvPr id="19649" name="Oval 58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50" name="Text Box 59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7661275" y="2165350"/>
            <a:ext cx="1219200" cy="655638"/>
            <a:chOff x="1842" y="1564"/>
            <a:chExt cx="768" cy="413"/>
          </a:xfrm>
        </p:grpSpPr>
        <p:sp>
          <p:nvSpPr>
            <p:cNvPr id="19647" name="Oval 61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48" name="Text Box 62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7" name="Group 63"/>
          <p:cNvGrpSpPr>
            <a:grpSpLocks/>
          </p:cNvGrpSpPr>
          <p:nvPr/>
        </p:nvGrpSpPr>
        <p:grpSpPr bwMode="auto">
          <a:xfrm>
            <a:off x="7661275" y="2165350"/>
            <a:ext cx="1219200" cy="655638"/>
            <a:chOff x="1842" y="1564"/>
            <a:chExt cx="768" cy="413"/>
          </a:xfrm>
        </p:grpSpPr>
        <p:sp>
          <p:nvSpPr>
            <p:cNvPr id="19645" name="Oval 64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46" name="Text Box 65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0</a:t>
              </a:r>
            </a:p>
          </p:txBody>
        </p:sp>
      </p:grpSp>
      <p:grpSp>
        <p:nvGrpSpPr>
          <p:cNvPr id="18" name="Group 66"/>
          <p:cNvGrpSpPr>
            <a:grpSpLocks/>
          </p:cNvGrpSpPr>
          <p:nvPr/>
        </p:nvGrpSpPr>
        <p:grpSpPr bwMode="auto">
          <a:xfrm>
            <a:off x="7675563" y="2208213"/>
            <a:ext cx="1219200" cy="609600"/>
            <a:chOff x="1938" y="989"/>
            <a:chExt cx="768" cy="384"/>
          </a:xfrm>
        </p:grpSpPr>
        <p:sp>
          <p:nvSpPr>
            <p:cNvPr id="19643" name="Oval 67"/>
            <p:cNvSpPr>
              <a:spLocks noChangeArrowheads="1"/>
            </p:cNvSpPr>
            <p:nvPr/>
          </p:nvSpPr>
          <p:spPr bwMode="auto">
            <a:xfrm>
              <a:off x="1938" y="989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44" name="Text Box 68"/>
            <p:cNvSpPr txBox="1">
              <a:spLocks noChangeArrowheads="1"/>
            </p:cNvSpPr>
            <p:nvPr/>
          </p:nvSpPr>
          <p:spPr bwMode="auto">
            <a:xfrm>
              <a:off x="1995" y="1050"/>
              <a:ext cx="6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</a:rPr>
                <a:t>Bắt đầu</a:t>
              </a:r>
            </a:p>
          </p:txBody>
        </p: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7681913" y="2178050"/>
            <a:ext cx="1219200" cy="655638"/>
            <a:chOff x="1842" y="1564"/>
            <a:chExt cx="768" cy="413"/>
          </a:xfrm>
        </p:grpSpPr>
        <p:sp>
          <p:nvSpPr>
            <p:cNvPr id="19641" name="Oval 70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42" name="Text Box 71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15</a:t>
              </a:r>
            </a:p>
          </p:txBody>
        </p:sp>
      </p:grpSp>
      <p:grpSp>
        <p:nvGrpSpPr>
          <p:cNvPr id="20" name="Group 72"/>
          <p:cNvGrpSpPr>
            <a:grpSpLocks/>
          </p:cNvGrpSpPr>
          <p:nvPr/>
        </p:nvGrpSpPr>
        <p:grpSpPr bwMode="auto">
          <a:xfrm>
            <a:off x="7681913" y="2178050"/>
            <a:ext cx="1219200" cy="655638"/>
            <a:chOff x="1842" y="1564"/>
            <a:chExt cx="768" cy="413"/>
          </a:xfrm>
        </p:grpSpPr>
        <p:sp>
          <p:nvSpPr>
            <p:cNvPr id="19639" name="Oval 73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40" name="Text Box 74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14</a:t>
              </a:r>
            </a:p>
          </p:txBody>
        </p:sp>
      </p:grpSp>
      <p:grpSp>
        <p:nvGrpSpPr>
          <p:cNvPr id="21" name="Group 75"/>
          <p:cNvGrpSpPr>
            <a:grpSpLocks/>
          </p:cNvGrpSpPr>
          <p:nvPr/>
        </p:nvGrpSpPr>
        <p:grpSpPr bwMode="auto">
          <a:xfrm>
            <a:off x="7681913" y="2173288"/>
            <a:ext cx="1219200" cy="655637"/>
            <a:chOff x="1842" y="1564"/>
            <a:chExt cx="768" cy="413"/>
          </a:xfrm>
        </p:grpSpPr>
        <p:sp>
          <p:nvSpPr>
            <p:cNvPr id="19637" name="Oval 76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38" name="Text Box 77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13</a:t>
              </a:r>
            </a:p>
          </p:txBody>
        </p:sp>
      </p:grpSp>
      <p:grpSp>
        <p:nvGrpSpPr>
          <p:cNvPr id="22" name="Group 78"/>
          <p:cNvGrpSpPr>
            <a:grpSpLocks/>
          </p:cNvGrpSpPr>
          <p:nvPr/>
        </p:nvGrpSpPr>
        <p:grpSpPr bwMode="auto">
          <a:xfrm>
            <a:off x="7681913" y="2178050"/>
            <a:ext cx="1219200" cy="655638"/>
            <a:chOff x="1842" y="1564"/>
            <a:chExt cx="768" cy="413"/>
          </a:xfrm>
        </p:grpSpPr>
        <p:sp>
          <p:nvSpPr>
            <p:cNvPr id="19635" name="Oval 79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36" name="Text Box 80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12</a:t>
              </a:r>
            </a:p>
          </p:txBody>
        </p:sp>
      </p:grpSp>
      <p:grpSp>
        <p:nvGrpSpPr>
          <p:cNvPr id="23" name="Group 81"/>
          <p:cNvGrpSpPr>
            <a:grpSpLocks/>
          </p:cNvGrpSpPr>
          <p:nvPr/>
        </p:nvGrpSpPr>
        <p:grpSpPr bwMode="auto">
          <a:xfrm>
            <a:off x="7681913" y="2178050"/>
            <a:ext cx="1219200" cy="655638"/>
            <a:chOff x="1842" y="1564"/>
            <a:chExt cx="768" cy="413"/>
          </a:xfrm>
        </p:grpSpPr>
        <p:sp>
          <p:nvSpPr>
            <p:cNvPr id="19633" name="Oval 82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34" name="Text Box 83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11</a:t>
              </a:r>
            </a:p>
          </p:txBody>
        </p:sp>
      </p:grpSp>
      <p:grpSp>
        <p:nvGrpSpPr>
          <p:cNvPr id="24" name="Group 84"/>
          <p:cNvGrpSpPr>
            <a:grpSpLocks/>
          </p:cNvGrpSpPr>
          <p:nvPr/>
        </p:nvGrpSpPr>
        <p:grpSpPr bwMode="auto">
          <a:xfrm>
            <a:off x="7681913" y="2178050"/>
            <a:ext cx="1219200" cy="655638"/>
            <a:chOff x="1842" y="1564"/>
            <a:chExt cx="768" cy="413"/>
          </a:xfrm>
        </p:grpSpPr>
        <p:sp>
          <p:nvSpPr>
            <p:cNvPr id="19631" name="Oval 85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32" name="Text Box 86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10</a:t>
              </a:r>
            </a:p>
          </p:txBody>
        </p:sp>
      </p:grpSp>
      <p:grpSp>
        <p:nvGrpSpPr>
          <p:cNvPr id="25" name="Group 87"/>
          <p:cNvGrpSpPr>
            <a:grpSpLocks/>
          </p:cNvGrpSpPr>
          <p:nvPr/>
        </p:nvGrpSpPr>
        <p:grpSpPr bwMode="auto">
          <a:xfrm>
            <a:off x="7681913" y="2178050"/>
            <a:ext cx="1219200" cy="655638"/>
            <a:chOff x="1842" y="1564"/>
            <a:chExt cx="768" cy="413"/>
          </a:xfrm>
        </p:grpSpPr>
        <p:sp>
          <p:nvSpPr>
            <p:cNvPr id="19629" name="Oval 88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30" name="Text Box 89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9</a:t>
              </a:r>
            </a:p>
          </p:txBody>
        </p:sp>
      </p:grpSp>
      <p:grpSp>
        <p:nvGrpSpPr>
          <p:cNvPr id="26" name="Group 90"/>
          <p:cNvGrpSpPr>
            <a:grpSpLocks/>
          </p:cNvGrpSpPr>
          <p:nvPr/>
        </p:nvGrpSpPr>
        <p:grpSpPr bwMode="auto">
          <a:xfrm>
            <a:off x="7681913" y="2178050"/>
            <a:ext cx="1219200" cy="655638"/>
            <a:chOff x="1842" y="1564"/>
            <a:chExt cx="768" cy="413"/>
          </a:xfrm>
        </p:grpSpPr>
        <p:sp>
          <p:nvSpPr>
            <p:cNvPr id="19627" name="Oval 91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28" name="Text Box 92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8</a:t>
              </a:r>
            </a:p>
          </p:txBody>
        </p:sp>
      </p:grpSp>
      <p:grpSp>
        <p:nvGrpSpPr>
          <p:cNvPr id="27" name="Group 93"/>
          <p:cNvGrpSpPr>
            <a:grpSpLocks/>
          </p:cNvGrpSpPr>
          <p:nvPr/>
        </p:nvGrpSpPr>
        <p:grpSpPr bwMode="auto">
          <a:xfrm>
            <a:off x="7696200" y="2178050"/>
            <a:ext cx="1219200" cy="655638"/>
            <a:chOff x="1842" y="1564"/>
            <a:chExt cx="768" cy="413"/>
          </a:xfrm>
        </p:grpSpPr>
        <p:sp>
          <p:nvSpPr>
            <p:cNvPr id="19625" name="Oval 94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26" name="Text Box 95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7</a:t>
              </a:r>
            </a:p>
          </p:txBody>
        </p:sp>
      </p:grpSp>
      <p:grpSp>
        <p:nvGrpSpPr>
          <p:cNvPr id="28" name="Group 96"/>
          <p:cNvGrpSpPr>
            <a:grpSpLocks/>
          </p:cNvGrpSpPr>
          <p:nvPr/>
        </p:nvGrpSpPr>
        <p:grpSpPr bwMode="auto">
          <a:xfrm>
            <a:off x="7681913" y="2178050"/>
            <a:ext cx="1219200" cy="655638"/>
            <a:chOff x="1842" y="1564"/>
            <a:chExt cx="768" cy="413"/>
          </a:xfrm>
        </p:grpSpPr>
        <p:sp>
          <p:nvSpPr>
            <p:cNvPr id="19623" name="Oval 97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24" name="Text Box 98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6</a:t>
              </a:r>
            </a:p>
          </p:txBody>
        </p:sp>
      </p:grpSp>
      <p:grpSp>
        <p:nvGrpSpPr>
          <p:cNvPr id="29" name="Group 99"/>
          <p:cNvGrpSpPr>
            <a:grpSpLocks/>
          </p:cNvGrpSpPr>
          <p:nvPr/>
        </p:nvGrpSpPr>
        <p:grpSpPr bwMode="auto">
          <a:xfrm>
            <a:off x="7681913" y="2178050"/>
            <a:ext cx="1219200" cy="655638"/>
            <a:chOff x="1842" y="1564"/>
            <a:chExt cx="768" cy="413"/>
          </a:xfrm>
        </p:grpSpPr>
        <p:sp>
          <p:nvSpPr>
            <p:cNvPr id="19621" name="Oval 100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22" name="Text Box 101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5</a:t>
              </a:r>
            </a:p>
          </p:txBody>
        </p:sp>
      </p:grpSp>
      <p:grpSp>
        <p:nvGrpSpPr>
          <p:cNvPr id="30" name="Group 102"/>
          <p:cNvGrpSpPr>
            <a:grpSpLocks/>
          </p:cNvGrpSpPr>
          <p:nvPr/>
        </p:nvGrpSpPr>
        <p:grpSpPr bwMode="auto">
          <a:xfrm>
            <a:off x="7681913" y="2179638"/>
            <a:ext cx="1219200" cy="655637"/>
            <a:chOff x="1842" y="1564"/>
            <a:chExt cx="768" cy="413"/>
          </a:xfrm>
        </p:grpSpPr>
        <p:sp>
          <p:nvSpPr>
            <p:cNvPr id="19619" name="Oval 103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20" name="Text Box 104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4</a:t>
              </a:r>
            </a:p>
          </p:txBody>
        </p:sp>
      </p:grpSp>
      <p:grpSp>
        <p:nvGrpSpPr>
          <p:cNvPr id="31" name="Group 105"/>
          <p:cNvGrpSpPr>
            <a:grpSpLocks/>
          </p:cNvGrpSpPr>
          <p:nvPr/>
        </p:nvGrpSpPr>
        <p:grpSpPr bwMode="auto">
          <a:xfrm>
            <a:off x="7681913" y="2178050"/>
            <a:ext cx="1219200" cy="655638"/>
            <a:chOff x="1842" y="1564"/>
            <a:chExt cx="768" cy="413"/>
          </a:xfrm>
        </p:grpSpPr>
        <p:sp>
          <p:nvSpPr>
            <p:cNvPr id="19617" name="Oval 106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18" name="Text Box 107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19520" name="Group 108"/>
          <p:cNvGrpSpPr>
            <a:grpSpLocks/>
          </p:cNvGrpSpPr>
          <p:nvPr/>
        </p:nvGrpSpPr>
        <p:grpSpPr bwMode="auto">
          <a:xfrm>
            <a:off x="7681913" y="2178050"/>
            <a:ext cx="1219200" cy="655638"/>
            <a:chOff x="1842" y="1564"/>
            <a:chExt cx="768" cy="413"/>
          </a:xfrm>
        </p:grpSpPr>
        <p:sp>
          <p:nvSpPr>
            <p:cNvPr id="19615" name="Oval 109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16" name="Text Box 110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9521" name="Group 111"/>
          <p:cNvGrpSpPr>
            <a:grpSpLocks/>
          </p:cNvGrpSpPr>
          <p:nvPr/>
        </p:nvGrpSpPr>
        <p:grpSpPr bwMode="auto">
          <a:xfrm>
            <a:off x="7681913" y="2178050"/>
            <a:ext cx="1219200" cy="655638"/>
            <a:chOff x="1842" y="1564"/>
            <a:chExt cx="768" cy="413"/>
          </a:xfrm>
        </p:grpSpPr>
        <p:sp>
          <p:nvSpPr>
            <p:cNvPr id="19613" name="Oval 112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14" name="Text Box 113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9522" name="Group 114"/>
          <p:cNvGrpSpPr>
            <a:grpSpLocks/>
          </p:cNvGrpSpPr>
          <p:nvPr/>
        </p:nvGrpSpPr>
        <p:grpSpPr bwMode="auto">
          <a:xfrm>
            <a:off x="7681913" y="2178050"/>
            <a:ext cx="1219200" cy="655638"/>
            <a:chOff x="1842" y="1564"/>
            <a:chExt cx="768" cy="413"/>
          </a:xfrm>
        </p:grpSpPr>
        <p:sp>
          <p:nvSpPr>
            <p:cNvPr id="19611" name="Oval 115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12" name="Text Box 116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0</a:t>
              </a:r>
            </a:p>
          </p:txBody>
        </p:sp>
      </p:grpSp>
      <p:grpSp>
        <p:nvGrpSpPr>
          <p:cNvPr id="19523" name="Group 117"/>
          <p:cNvGrpSpPr>
            <a:grpSpLocks/>
          </p:cNvGrpSpPr>
          <p:nvPr/>
        </p:nvGrpSpPr>
        <p:grpSpPr bwMode="auto">
          <a:xfrm>
            <a:off x="7696200" y="2220913"/>
            <a:ext cx="1219200" cy="609600"/>
            <a:chOff x="1938" y="989"/>
            <a:chExt cx="768" cy="384"/>
          </a:xfrm>
        </p:grpSpPr>
        <p:sp>
          <p:nvSpPr>
            <p:cNvPr id="19609" name="Oval 118"/>
            <p:cNvSpPr>
              <a:spLocks noChangeArrowheads="1"/>
            </p:cNvSpPr>
            <p:nvPr/>
          </p:nvSpPr>
          <p:spPr bwMode="auto">
            <a:xfrm>
              <a:off x="1938" y="989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10" name="Text Box 119"/>
            <p:cNvSpPr txBox="1">
              <a:spLocks noChangeArrowheads="1"/>
            </p:cNvSpPr>
            <p:nvPr/>
          </p:nvSpPr>
          <p:spPr bwMode="auto">
            <a:xfrm>
              <a:off x="1995" y="1050"/>
              <a:ext cx="6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</a:rPr>
                <a:t>Bắt đầu</a:t>
              </a:r>
            </a:p>
          </p:txBody>
        </p:sp>
      </p:grpSp>
      <p:grpSp>
        <p:nvGrpSpPr>
          <p:cNvPr id="19524" name="Group 120"/>
          <p:cNvGrpSpPr>
            <a:grpSpLocks/>
          </p:cNvGrpSpPr>
          <p:nvPr/>
        </p:nvGrpSpPr>
        <p:grpSpPr bwMode="auto">
          <a:xfrm>
            <a:off x="7681913" y="2168525"/>
            <a:ext cx="1219200" cy="655638"/>
            <a:chOff x="1842" y="1564"/>
            <a:chExt cx="768" cy="413"/>
          </a:xfrm>
        </p:grpSpPr>
        <p:sp>
          <p:nvSpPr>
            <p:cNvPr id="19607" name="Oval 121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08" name="Text Box 122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15</a:t>
              </a:r>
            </a:p>
          </p:txBody>
        </p:sp>
      </p:grpSp>
      <p:grpSp>
        <p:nvGrpSpPr>
          <p:cNvPr id="19525" name="Group 123"/>
          <p:cNvGrpSpPr>
            <a:grpSpLocks/>
          </p:cNvGrpSpPr>
          <p:nvPr/>
        </p:nvGrpSpPr>
        <p:grpSpPr bwMode="auto">
          <a:xfrm>
            <a:off x="7681913" y="2168525"/>
            <a:ext cx="1219200" cy="655638"/>
            <a:chOff x="1842" y="1564"/>
            <a:chExt cx="768" cy="413"/>
          </a:xfrm>
        </p:grpSpPr>
        <p:sp>
          <p:nvSpPr>
            <p:cNvPr id="19605" name="Oval 124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06" name="Text Box 125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14</a:t>
              </a:r>
            </a:p>
          </p:txBody>
        </p:sp>
      </p:grpSp>
      <p:grpSp>
        <p:nvGrpSpPr>
          <p:cNvPr id="19526" name="Group 126"/>
          <p:cNvGrpSpPr>
            <a:grpSpLocks/>
          </p:cNvGrpSpPr>
          <p:nvPr/>
        </p:nvGrpSpPr>
        <p:grpSpPr bwMode="auto">
          <a:xfrm>
            <a:off x="7681913" y="2163763"/>
            <a:ext cx="1219200" cy="655637"/>
            <a:chOff x="1842" y="1564"/>
            <a:chExt cx="768" cy="413"/>
          </a:xfrm>
        </p:grpSpPr>
        <p:sp>
          <p:nvSpPr>
            <p:cNvPr id="19603" name="Oval 127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04" name="Text Box 128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13</a:t>
              </a:r>
            </a:p>
          </p:txBody>
        </p:sp>
      </p:grpSp>
      <p:grpSp>
        <p:nvGrpSpPr>
          <p:cNvPr id="19527" name="Group 129"/>
          <p:cNvGrpSpPr>
            <a:grpSpLocks/>
          </p:cNvGrpSpPr>
          <p:nvPr/>
        </p:nvGrpSpPr>
        <p:grpSpPr bwMode="auto">
          <a:xfrm>
            <a:off x="7681913" y="2168525"/>
            <a:ext cx="1219200" cy="655638"/>
            <a:chOff x="1842" y="1564"/>
            <a:chExt cx="768" cy="413"/>
          </a:xfrm>
        </p:grpSpPr>
        <p:sp>
          <p:nvSpPr>
            <p:cNvPr id="19601" name="Oval 130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02" name="Text Box 131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12</a:t>
              </a:r>
            </a:p>
          </p:txBody>
        </p:sp>
      </p:grpSp>
      <p:grpSp>
        <p:nvGrpSpPr>
          <p:cNvPr id="19528" name="Group 132"/>
          <p:cNvGrpSpPr>
            <a:grpSpLocks/>
          </p:cNvGrpSpPr>
          <p:nvPr/>
        </p:nvGrpSpPr>
        <p:grpSpPr bwMode="auto">
          <a:xfrm>
            <a:off x="7681913" y="2168525"/>
            <a:ext cx="1219200" cy="655638"/>
            <a:chOff x="1842" y="1564"/>
            <a:chExt cx="768" cy="413"/>
          </a:xfrm>
        </p:grpSpPr>
        <p:sp>
          <p:nvSpPr>
            <p:cNvPr id="19599" name="Oval 133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600" name="Text Box 134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11</a:t>
              </a:r>
            </a:p>
          </p:txBody>
        </p:sp>
      </p:grpSp>
      <p:grpSp>
        <p:nvGrpSpPr>
          <p:cNvPr id="19529" name="Group 135"/>
          <p:cNvGrpSpPr>
            <a:grpSpLocks/>
          </p:cNvGrpSpPr>
          <p:nvPr/>
        </p:nvGrpSpPr>
        <p:grpSpPr bwMode="auto">
          <a:xfrm>
            <a:off x="7681913" y="2168525"/>
            <a:ext cx="1219200" cy="655638"/>
            <a:chOff x="1842" y="1564"/>
            <a:chExt cx="768" cy="413"/>
          </a:xfrm>
        </p:grpSpPr>
        <p:sp>
          <p:nvSpPr>
            <p:cNvPr id="19597" name="Oval 136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98" name="Text Box 137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10</a:t>
              </a:r>
            </a:p>
          </p:txBody>
        </p:sp>
      </p:grpSp>
      <p:grpSp>
        <p:nvGrpSpPr>
          <p:cNvPr id="19530" name="Group 138"/>
          <p:cNvGrpSpPr>
            <a:grpSpLocks/>
          </p:cNvGrpSpPr>
          <p:nvPr/>
        </p:nvGrpSpPr>
        <p:grpSpPr bwMode="auto">
          <a:xfrm>
            <a:off x="7681913" y="2168525"/>
            <a:ext cx="1219200" cy="655638"/>
            <a:chOff x="1842" y="1564"/>
            <a:chExt cx="768" cy="413"/>
          </a:xfrm>
        </p:grpSpPr>
        <p:sp>
          <p:nvSpPr>
            <p:cNvPr id="19595" name="Oval 139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96" name="Text Box 140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9</a:t>
              </a:r>
            </a:p>
          </p:txBody>
        </p:sp>
      </p:grpSp>
      <p:grpSp>
        <p:nvGrpSpPr>
          <p:cNvPr id="19531" name="Group 141"/>
          <p:cNvGrpSpPr>
            <a:grpSpLocks/>
          </p:cNvGrpSpPr>
          <p:nvPr/>
        </p:nvGrpSpPr>
        <p:grpSpPr bwMode="auto">
          <a:xfrm>
            <a:off x="7681913" y="2168525"/>
            <a:ext cx="1219200" cy="655638"/>
            <a:chOff x="1842" y="1564"/>
            <a:chExt cx="768" cy="413"/>
          </a:xfrm>
        </p:grpSpPr>
        <p:sp>
          <p:nvSpPr>
            <p:cNvPr id="19593" name="Oval 142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94" name="Text Box 143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8</a:t>
              </a:r>
            </a:p>
          </p:txBody>
        </p:sp>
      </p:grpSp>
      <p:grpSp>
        <p:nvGrpSpPr>
          <p:cNvPr id="19532" name="Group 144"/>
          <p:cNvGrpSpPr>
            <a:grpSpLocks/>
          </p:cNvGrpSpPr>
          <p:nvPr/>
        </p:nvGrpSpPr>
        <p:grpSpPr bwMode="auto">
          <a:xfrm>
            <a:off x="7696200" y="2168525"/>
            <a:ext cx="1219200" cy="655638"/>
            <a:chOff x="1842" y="1564"/>
            <a:chExt cx="768" cy="413"/>
          </a:xfrm>
        </p:grpSpPr>
        <p:sp>
          <p:nvSpPr>
            <p:cNvPr id="19591" name="Oval 145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92" name="Text Box 146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7</a:t>
              </a:r>
            </a:p>
          </p:txBody>
        </p:sp>
      </p:grpSp>
      <p:grpSp>
        <p:nvGrpSpPr>
          <p:cNvPr id="19533" name="Group 147"/>
          <p:cNvGrpSpPr>
            <a:grpSpLocks/>
          </p:cNvGrpSpPr>
          <p:nvPr/>
        </p:nvGrpSpPr>
        <p:grpSpPr bwMode="auto">
          <a:xfrm>
            <a:off x="7681913" y="2168525"/>
            <a:ext cx="1219200" cy="655638"/>
            <a:chOff x="1842" y="1564"/>
            <a:chExt cx="768" cy="413"/>
          </a:xfrm>
        </p:grpSpPr>
        <p:sp>
          <p:nvSpPr>
            <p:cNvPr id="19589" name="Oval 148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90" name="Text Box 149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6</a:t>
              </a:r>
            </a:p>
          </p:txBody>
        </p:sp>
      </p:grpSp>
      <p:grpSp>
        <p:nvGrpSpPr>
          <p:cNvPr id="19534" name="Group 150"/>
          <p:cNvGrpSpPr>
            <a:grpSpLocks/>
          </p:cNvGrpSpPr>
          <p:nvPr/>
        </p:nvGrpSpPr>
        <p:grpSpPr bwMode="auto">
          <a:xfrm>
            <a:off x="7681913" y="2168525"/>
            <a:ext cx="1219200" cy="655638"/>
            <a:chOff x="1842" y="1564"/>
            <a:chExt cx="768" cy="413"/>
          </a:xfrm>
        </p:grpSpPr>
        <p:sp>
          <p:nvSpPr>
            <p:cNvPr id="19587" name="Oval 151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88" name="Text Box 152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5</a:t>
              </a:r>
            </a:p>
          </p:txBody>
        </p:sp>
      </p:grpSp>
      <p:grpSp>
        <p:nvGrpSpPr>
          <p:cNvPr id="19535" name="Group 153"/>
          <p:cNvGrpSpPr>
            <a:grpSpLocks/>
          </p:cNvGrpSpPr>
          <p:nvPr/>
        </p:nvGrpSpPr>
        <p:grpSpPr bwMode="auto">
          <a:xfrm>
            <a:off x="7681913" y="2170113"/>
            <a:ext cx="1219200" cy="655637"/>
            <a:chOff x="1842" y="1564"/>
            <a:chExt cx="768" cy="413"/>
          </a:xfrm>
        </p:grpSpPr>
        <p:sp>
          <p:nvSpPr>
            <p:cNvPr id="19585" name="Oval 154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86" name="Text Box 155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4</a:t>
              </a:r>
            </a:p>
          </p:txBody>
        </p:sp>
      </p:grpSp>
      <p:grpSp>
        <p:nvGrpSpPr>
          <p:cNvPr id="19536" name="Group 156"/>
          <p:cNvGrpSpPr>
            <a:grpSpLocks/>
          </p:cNvGrpSpPr>
          <p:nvPr/>
        </p:nvGrpSpPr>
        <p:grpSpPr bwMode="auto">
          <a:xfrm>
            <a:off x="7681913" y="2168525"/>
            <a:ext cx="1219200" cy="655638"/>
            <a:chOff x="1842" y="1564"/>
            <a:chExt cx="768" cy="413"/>
          </a:xfrm>
        </p:grpSpPr>
        <p:sp>
          <p:nvSpPr>
            <p:cNvPr id="19583" name="Oval 157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84" name="Text Box 158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19537" name="Group 159"/>
          <p:cNvGrpSpPr>
            <a:grpSpLocks/>
          </p:cNvGrpSpPr>
          <p:nvPr/>
        </p:nvGrpSpPr>
        <p:grpSpPr bwMode="auto">
          <a:xfrm>
            <a:off x="7681913" y="2168525"/>
            <a:ext cx="1219200" cy="655638"/>
            <a:chOff x="1842" y="1564"/>
            <a:chExt cx="768" cy="413"/>
          </a:xfrm>
        </p:grpSpPr>
        <p:sp>
          <p:nvSpPr>
            <p:cNvPr id="19581" name="Oval 160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82" name="Text Box 161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9538" name="Group 162"/>
          <p:cNvGrpSpPr>
            <a:grpSpLocks/>
          </p:cNvGrpSpPr>
          <p:nvPr/>
        </p:nvGrpSpPr>
        <p:grpSpPr bwMode="auto">
          <a:xfrm>
            <a:off x="7681913" y="2168525"/>
            <a:ext cx="1219200" cy="655638"/>
            <a:chOff x="1842" y="1564"/>
            <a:chExt cx="768" cy="413"/>
          </a:xfrm>
        </p:grpSpPr>
        <p:sp>
          <p:nvSpPr>
            <p:cNvPr id="19579" name="Oval 163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80" name="Text Box 164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9677" name="Group 165"/>
          <p:cNvGrpSpPr>
            <a:grpSpLocks/>
          </p:cNvGrpSpPr>
          <p:nvPr/>
        </p:nvGrpSpPr>
        <p:grpSpPr bwMode="auto">
          <a:xfrm>
            <a:off x="7681913" y="2168525"/>
            <a:ext cx="1219200" cy="655638"/>
            <a:chOff x="1842" y="1564"/>
            <a:chExt cx="768" cy="413"/>
          </a:xfrm>
        </p:grpSpPr>
        <p:sp>
          <p:nvSpPr>
            <p:cNvPr id="19577" name="Oval 166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78" name="Text Box 167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0</a:t>
              </a:r>
            </a:p>
          </p:txBody>
        </p:sp>
      </p:grpSp>
      <p:grpSp>
        <p:nvGrpSpPr>
          <p:cNvPr id="19678" name="Group 168"/>
          <p:cNvGrpSpPr>
            <a:grpSpLocks/>
          </p:cNvGrpSpPr>
          <p:nvPr/>
        </p:nvGrpSpPr>
        <p:grpSpPr bwMode="auto">
          <a:xfrm>
            <a:off x="7696200" y="2211388"/>
            <a:ext cx="1219200" cy="609600"/>
            <a:chOff x="1938" y="989"/>
            <a:chExt cx="768" cy="384"/>
          </a:xfrm>
        </p:grpSpPr>
        <p:sp>
          <p:nvSpPr>
            <p:cNvPr id="19575" name="Oval 169"/>
            <p:cNvSpPr>
              <a:spLocks noChangeArrowheads="1"/>
            </p:cNvSpPr>
            <p:nvPr/>
          </p:nvSpPr>
          <p:spPr bwMode="auto">
            <a:xfrm>
              <a:off x="1938" y="989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76" name="Text Box 170"/>
            <p:cNvSpPr txBox="1">
              <a:spLocks noChangeArrowheads="1"/>
            </p:cNvSpPr>
            <p:nvPr/>
          </p:nvSpPr>
          <p:spPr bwMode="auto">
            <a:xfrm>
              <a:off x="1995" y="1050"/>
              <a:ext cx="6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</a:rPr>
                <a:t>Bắt đầu</a:t>
              </a:r>
            </a:p>
          </p:txBody>
        </p:sp>
      </p:grpSp>
      <p:grpSp>
        <p:nvGrpSpPr>
          <p:cNvPr id="19679" name="Group 171"/>
          <p:cNvGrpSpPr>
            <a:grpSpLocks/>
          </p:cNvGrpSpPr>
          <p:nvPr/>
        </p:nvGrpSpPr>
        <p:grpSpPr bwMode="auto">
          <a:xfrm>
            <a:off x="7661275" y="2178050"/>
            <a:ext cx="1219200" cy="655638"/>
            <a:chOff x="1842" y="1564"/>
            <a:chExt cx="768" cy="413"/>
          </a:xfrm>
        </p:grpSpPr>
        <p:sp>
          <p:nvSpPr>
            <p:cNvPr id="19573" name="Oval 172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74" name="Text Box 173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15</a:t>
              </a:r>
            </a:p>
          </p:txBody>
        </p:sp>
      </p:grpSp>
      <p:grpSp>
        <p:nvGrpSpPr>
          <p:cNvPr id="40960" name="Group 174"/>
          <p:cNvGrpSpPr>
            <a:grpSpLocks/>
          </p:cNvGrpSpPr>
          <p:nvPr/>
        </p:nvGrpSpPr>
        <p:grpSpPr bwMode="auto">
          <a:xfrm>
            <a:off x="7661275" y="2178050"/>
            <a:ext cx="1219200" cy="655638"/>
            <a:chOff x="1842" y="1564"/>
            <a:chExt cx="768" cy="413"/>
          </a:xfrm>
        </p:grpSpPr>
        <p:sp>
          <p:nvSpPr>
            <p:cNvPr id="19571" name="Oval 175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72" name="Text Box 176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14</a:t>
              </a:r>
            </a:p>
          </p:txBody>
        </p:sp>
      </p:grpSp>
      <p:grpSp>
        <p:nvGrpSpPr>
          <p:cNvPr id="40961" name="Group 177"/>
          <p:cNvGrpSpPr>
            <a:grpSpLocks/>
          </p:cNvGrpSpPr>
          <p:nvPr/>
        </p:nvGrpSpPr>
        <p:grpSpPr bwMode="auto">
          <a:xfrm>
            <a:off x="7661275" y="2173288"/>
            <a:ext cx="1219200" cy="655637"/>
            <a:chOff x="1842" y="1564"/>
            <a:chExt cx="768" cy="413"/>
          </a:xfrm>
        </p:grpSpPr>
        <p:sp>
          <p:nvSpPr>
            <p:cNvPr id="19569" name="Oval 178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70" name="Text Box 179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13</a:t>
              </a:r>
            </a:p>
          </p:txBody>
        </p:sp>
      </p:grpSp>
      <p:grpSp>
        <p:nvGrpSpPr>
          <p:cNvPr id="40962" name="Group 180"/>
          <p:cNvGrpSpPr>
            <a:grpSpLocks/>
          </p:cNvGrpSpPr>
          <p:nvPr/>
        </p:nvGrpSpPr>
        <p:grpSpPr bwMode="auto">
          <a:xfrm>
            <a:off x="7661275" y="2178050"/>
            <a:ext cx="1219200" cy="655638"/>
            <a:chOff x="1842" y="1564"/>
            <a:chExt cx="768" cy="413"/>
          </a:xfrm>
        </p:grpSpPr>
        <p:sp>
          <p:nvSpPr>
            <p:cNvPr id="19567" name="Oval 181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68" name="Text Box 182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12</a:t>
              </a:r>
            </a:p>
          </p:txBody>
        </p:sp>
      </p:grpSp>
      <p:grpSp>
        <p:nvGrpSpPr>
          <p:cNvPr id="40963" name="Group 183"/>
          <p:cNvGrpSpPr>
            <a:grpSpLocks/>
          </p:cNvGrpSpPr>
          <p:nvPr/>
        </p:nvGrpSpPr>
        <p:grpSpPr bwMode="auto">
          <a:xfrm>
            <a:off x="7661275" y="2178050"/>
            <a:ext cx="1219200" cy="655638"/>
            <a:chOff x="1842" y="1564"/>
            <a:chExt cx="768" cy="413"/>
          </a:xfrm>
        </p:grpSpPr>
        <p:sp>
          <p:nvSpPr>
            <p:cNvPr id="19565" name="Oval 184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66" name="Text Box 185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11</a:t>
              </a:r>
            </a:p>
          </p:txBody>
        </p:sp>
      </p:grpSp>
      <p:grpSp>
        <p:nvGrpSpPr>
          <p:cNvPr id="40977" name="Group 186"/>
          <p:cNvGrpSpPr>
            <a:grpSpLocks/>
          </p:cNvGrpSpPr>
          <p:nvPr/>
        </p:nvGrpSpPr>
        <p:grpSpPr bwMode="auto">
          <a:xfrm>
            <a:off x="7661275" y="2178050"/>
            <a:ext cx="1219200" cy="655638"/>
            <a:chOff x="1842" y="1564"/>
            <a:chExt cx="768" cy="413"/>
          </a:xfrm>
        </p:grpSpPr>
        <p:sp>
          <p:nvSpPr>
            <p:cNvPr id="19563" name="Oval 187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64" name="Text Box 188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10</a:t>
              </a:r>
            </a:p>
          </p:txBody>
        </p:sp>
      </p:grpSp>
      <p:grpSp>
        <p:nvGrpSpPr>
          <p:cNvPr id="40978" name="Group 189"/>
          <p:cNvGrpSpPr>
            <a:grpSpLocks/>
          </p:cNvGrpSpPr>
          <p:nvPr/>
        </p:nvGrpSpPr>
        <p:grpSpPr bwMode="auto">
          <a:xfrm>
            <a:off x="7661275" y="2178050"/>
            <a:ext cx="1219200" cy="655638"/>
            <a:chOff x="1842" y="1564"/>
            <a:chExt cx="768" cy="413"/>
          </a:xfrm>
        </p:grpSpPr>
        <p:sp>
          <p:nvSpPr>
            <p:cNvPr id="19561" name="Oval 190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62" name="Text Box 191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9</a:t>
              </a:r>
            </a:p>
          </p:txBody>
        </p:sp>
      </p:grpSp>
      <p:grpSp>
        <p:nvGrpSpPr>
          <p:cNvPr id="40979" name="Group 192"/>
          <p:cNvGrpSpPr>
            <a:grpSpLocks/>
          </p:cNvGrpSpPr>
          <p:nvPr/>
        </p:nvGrpSpPr>
        <p:grpSpPr bwMode="auto">
          <a:xfrm>
            <a:off x="7661275" y="2178050"/>
            <a:ext cx="1219200" cy="655638"/>
            <a:chOff x="1842" y="1564"/>
            <a:chExt cx="768" cy="413"/>
          </a:xfrm>
        </p:grpSpPr>
        <p:sp>
          <p:nvSpPr>
            <p:cNvPr id="19559" name="Oval 193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60" name="Text Box 194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8</a:t>
              </a:r>
            </a:p>
          </p:txBody>
        </p:sp>
      </p:grpSp>
      <p:grpSp>
        <p:nvGrpSpPr>
          <p:cNvPr id="40980" name="Group 195"/>
          <p:cNvGrpSpPr>
            <a:grpSpLocks/>
          </p:cNvGrpSpPr>
          <p:nvPr/>
        </p:nvGrpSpPr>
        <p:grpSpPr bwMode="auto">
          <a:xfrm>
            <a:off x="7675563" y="2178050"/>
            <a:ext cx="1219200" cy="655638"/>
            <a:chOff x="1842" y="1564"/>
            <a:chExt cx="768" cy="413"/>
          </a:xfrm>
        </p:grpSpPr>
        <p:sp>
          <p:nvSpPr>
            <p:cNvPr id="19557" name="Oval 196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58" name="Text Box 197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7</a:t>
              </a:r>
            </a:p>
          </p:txBody>
        </p:sp>
      </p:grpSp>
      <p:grpSp>
        <p:nvGrpSpPr>
          <p:cNvPr id="40981" name="Group 198"/>
          <p:cNvGrpSpPr>
            <a:grpSpLocks/>
          </p:cNvGrpSpPr>
          <p:nvPr/>
        </p:nvGrpSpPr>
        <p:grpSpPr bwMode="auto">
          <a:xfrm>
            <a:off x="7661275" y="2178050"/>
            <a:ext cx="1219200" cy="655638"/>
            <a:chOff x="1842" y="1564"/>
            <a:chExt cx="768" cy="413"/>
          </a:xfrm>
        </p:grpSpPr>
        <p:sp>
          <p:nvSpPr>
            <p:cNvPr id="19555" name="Oval 199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56" name="Text Box 200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6</a:t>
              </a:r>
            </a:p>
          </p:txBody>
        </p:sp>
      </p:grpSp>
      <p:grpSp>
        <p:nvGrpSpPr>
          <p:cNvPr id="40982" name="Group 201"/>
          <p:cNvGrpSpPr>
            <a:grpSpLocks/>
          </p:cNvGrpSpPr>
          <p:nvPr/>
        </p:nvGrpSpPr>
        <p:grpSpPr bwMode="auto">
          <a:xfrm>
            <a:off x="7661275" y="2178050"/>
            <a:ext cx="1219200" cy="655638"/>
            <a:chOff x="1842" y="1564"/>
            <a:chExt cx="768" cy="413"/>
          </a:xfrm>
        </p:grpSpPr>
        <p:sp>
          <p:nvSpPr>
            <p:cNvPr id="19553" name="Oval 202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54" name="Text Box 203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5</a:t>
              </a:r>
            </a:p>
          </p:txBody>
        </p:sp>
      </p:grpSp>
      <p:grpSp>
        <p:nvGrpSpPr>
          <p:cNvPr id="40983" name="Group 204"/>
          <p:cNvGrpSpPr>
            <a:grpSpLocks/>
          </p:cNvGrpSpPr>
          <p:nvPr/>
        </p:nvGrpSpPr>
        <p:grpSpPr bwMode="auto">
          <a:xfrm>
            <a:off x="7661275" y="2179638"/>
            <a:ext cx="1219200" cy="655637"/>
            <a:chOff x="1842" y="1564"/>
            <a:chExt cx="768" cy="413"/>
          </a:xfrm>
        </p:grpSpPr>
        <p:sp>
          <p:nvSpPr>
            <p:cNvPr id="19551" name="Oval 205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52" name="Text Box 206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4</a:t>
              </a:r>
            </a:p>
          </p:txBody>
        </p:sp>
      </p:grpSp>
      <p:grpSp>
        <p:nvGrpSpPr>
          <p:cNvPr id="40984" name="Group 207"/>
          <p:cNvGrpSpPr>
            <a:grpSpLocks/>
          </p:cNvGrpSpPr>
          <p:nvPr/>
        </p:nvGrpSpPr>
        <p:grpSpPr bwMode="auto">
          <a:xfrm>
            <a:off x="7661275" y="2178050"/>
            <a:ext cx="1219200" cy="655638"/>
            <a:chOff x="1842" y="1564"/>
            <a:chExt cx="768" cy="413"/>
          </a:xfrm>
        </p:grpSpPr>
        <p:sp>
          <p:nvSpPr>
            <p:cNvPr id="19549" name="Oval 208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50" name="Text Box 209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40985" name="Group 210"/>
          <p:cNvGrpSpPr>
            <a:grpSpLocks/>
          </p:cNvGrpSpPr>
          <p:nvPr/>
        </p:nvGrpSpPr>
        <p:grpSpPr bwMode="auto">
          <a:xfrm>
            <a:off x="7661275" y="2178050"/>
            <a:ext cx="1219200" cy="655638"/>
            <a:chOff x="1842" y="1564"/>
            <a:chExt cx="768" cy="413"/>
          </a:xfrm>
        </p:grpSpPr>
        <p:sp>
          <p:nvSpPr>
            <p:cNvPr id="19547" name="Oval 211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48" name="Text Box 212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40986" name="Group 213"/>
          <p:cNvGrpSpPr>
            <a:grpSpLocks/>
          </p:cNvGrpSpPr>
          <p:nvPr/>
        </p:nvGrpSpPr>
        <p:grpSpPr bwMode="auto">
          <a:xfrm>
            <a:off x="7661275" y="2178050"/>
            <a:ext cx="1219200" cy="655638"/>
            <a:chOff x="1842" y="1564"/>
            <a:chExt cx="768" cy="413"/>
          </a:xfrm>
        </p:grpSpPr>
        <p:sp>
          <p:nvSpPr>
            <p:cNvPr id="19545" name="Oval 214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46" name="Text Box 215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40987" name="Group 216"/>
          <p:cNvGrpSpPr>
            <a:grpSpLocks/>
          </p:cNvGrpSpPr>
          <p:nvPr/>
        </p:nvGrpSpPr>
        <p:grpSpPr bwMode="auto">
          <a:xfrm>
            <a:off x="7661275" y="2178050"/>
            <a:ext cx="1219200" cy="655638"/>
            <a:chOff x="1842" y="1564"/>
            <a:chExt cx="768" cy="413"/>
          </a:xfrm>
        </p:grpSpPr>
        <p:sp>
          <p:nvSpPr>
            <p:cNvPr id="19543" name="Oval 217"/>
            <p:cNvSpPr>
              <a:spLocks noChangeArrowheads="1"/>
            </p:cNvSpPr>
            <p:nvPr/>
          </p:nvSpPr>
          <p:spPr bwMode="auto">
            <a:xfrm>
              <a:off x="1842" y="1593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44" name="Text Box 218"/>
            <p:cNvSpPr txBox="1">
              <a:spLocks noChangeArrowheads="1"/>
            </p:cNvSpPr>
            <p:nvPr/>
          </p:nvSpPr>
          <p:spPr bwMode="auto">
            <a:xfrm>
              <a:off x="1872" y="1564"/>
              <a:ext cx="6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FF00"/>
                  </a:solidFill>
                </a:rPr>
                <a:t>0</a:t>
              </a:r>
            </a:p>
          </p:txBody>
        </p:sp>
      </p:grpSp>
      <p:grpSp>
        <p:nvGrpSpPr>
          <p:cNvPr id="40988" name="Group 219"/>
          <p:cNvGrpSpPr>
            <a:grpSpLocks/>
          </p:cNvGrpSpPr>
          <p:nvPr/>
        </p:nvGrpSpPr>
        <p:grpSpPr bwMode="auto">
          <a:xfrm>
            <a:off x="7675564" y="2220913"/>
            <a:ext cx="1239838" cy="609600"/>
            <a:chOff x="1938" y="989"/>
            <a:chExt cx="781" cy="384"/>
          </a:xfrm>
        </p:grpSpPr>
        <p:sp>
          <p:nvSpPr>
            <p:cNvPr id="19541" name="Oval 220"/>
            <p:cNvSpPr>
              <a:spLocks noChangeArrowheads="1"/>
            </p:cNvSpPr>
            <p:nvPr/>
          </p:nvSpPr>
          <p:spPr bwMode="auto">
            <a:xfrm>
              <a:off x="1938" y="989"/>
              <a:ext cx="768" cy="384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9542" name="Text Box 221"/>
            <p:cNvSpPr txBox="1">
              <a:spLocks noChangeArrowheads="1"/>
            </p:cNvSpPr>
            <p:nvPr/>
          </p:nvSpPr>
          <p:spPr bwMode="auto">
            <a:xfrm>
              <a:off x="2047" y="1050"/>
              <a:ext cx="6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FFFF00"/>
                  </a:solidFill>
                </a:rPr>
                <a:t>Bắt</a:t>
              </a:r>
              <a:r>
                <a:rPr lang="en-US" sz="1600" b="1" dirty="0">
                  <a:solidFill>
                    <a:srgbClr val="FFFF00"/>
                  </a:solidFill>
                </a:rPr>
                <a:t> </a:t>
              </a:r>
              <a:r>
                <a:rPr lang="en-US" sz="1600" b="1" dirty="0" err="1">
                  <a:solidFill>
                    <a:srgbClr val="FFFF00"/>
                  </a:solidFill>
                </a:rPr>
                <a:t>đầu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9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2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500"/>
                            </p:stCondLst>
                            <p:childTnLst>
                              <p:par>
                                <p:cTn id="2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8500"/>
                            </p:stCondLst>
                            <p:childTnLst>
                              <p:par>
                                <p:cTn id="23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9500"/>
                            </p:stCondLst>
                            <p:childTnLst>
                              <p:par>
                                <p:cTn id="24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1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1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19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4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0"/>
                                        <p:tgtEl>
                                          <p:spTgt spid="1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500"/>
                            </p:stCondLst>
                            <p:childTnLst>
                              <p:par>
                                <p:cTn id="29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0"/>
                                        <p:tgtEl>
                                          <p:spTgt spid="4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500"/>
                            </p:stCondLst>
                            <p:childTnLst>
                              <p:par>
                                <p:cTn id="30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500"/>
                            </p:stCondLst>
                            <p:childTnLst>
                              <p:par>
                                <p:cTn id="30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6500"/>
                            </p:stCondLst>
                            <p:childTnLst>
                              <p:par>
                                <p:cTn id="31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500"/>
                            </p:stCondLst>
                            <p:childTnLst>
                              <p:par>
                                <p:cTn id="3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500"/>
                            </p:stCondLst>
                            <p:childTnLst>
                              <p:par>
                                <p:cTn id="32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500"/>
                            </p:stCondLst>
                            <p:childTnLst>
                              <p:par>
                                <p:cTn id="3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8" dur="500"/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  <p:bldP spid="40967" grpId="0"/>
      <p:bldP spid="40968" grpId="0"/>
      <p:bldP spid="40969" grpId="0" animBg="1"/>
      <p:bldP spid="40970" grpId="0" animBg="1"/>
      <p:bldP spid="40971" grpId="0" animBg="1"/>
      <p:bldP spid="40972" grpId="0" animBg="1"/>
      <p:bldP spid="40974" grpId="0"/>
      <p:bldP spid="409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85800" y="1841500"/>
            <a:ext cx="8001000" cy="3111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Ở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" y="36576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066800"/>
            <a:ext cx="1013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2.Khí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457200" y="2438400"/>
            <a:ext cx="8991600" cy="2782907"/>
            <a:chOff x="685800" y="2057400"/>
            <a:chExt cx="8991600" cy="2782907"/>
          </a:xfrm>
        </p:grpSpPr>
        <p:sp>
          <p:nvSpPr>
            <p:cNvPr id="7" name="TextBox 6"/>
            <p:cNvSpPr txBox="1"/>
            <p:nvPr/>
          </p:nvSpPr>
          <p:spPr>
            <a:xfrm>
              <a:off x="914400" y="2057400"/>
              <a:ext cx="647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A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Núi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lan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vi-VN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600" y="2667000"/>
              <a:ext cx="868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Phía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mùa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đông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lạnh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phía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685800" y="3286780"/>
              <a:ext cx="56845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698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 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Dãy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Bạch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Mã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kéo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dài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ra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đến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biển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85801" y="3886200"/>
              <a:ext cx="8077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749300" marR="0" lvl="0" indent="-4794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D 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Dãy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núi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Trường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Sơn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chắn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gió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từ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Lào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thổi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sang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từ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biển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thổi</a:t>
              </a:r>
              <a:r>
                <a:rPr lang="en-US" sz="2800" dirty="0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vào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4724400" cy="15271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vi-VN" dirty="0"/>
          </a:p>
        </p:txBody>
      </p:sp>
      <p:pic>
        <p:nvPicPr>
          <p:cNvPr id="5" name="Picture 15" descr="Luoc do dai dong bang duyen hai mien 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"/>
            <a:ext cx="4289425" cy="5638800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676400"/>
            <a:ext cx="4387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2895600"/>
            <a:ext cx="5029200" cy="2286000"/>
            <a:chOff x="292100" y="4343400"/>
            <a:chExt cx="4432300" cy="2270125"/>
          </a:xfrm>
        </p:grpSpPr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301625" y="4343400"/>
              <a:ext cx="411797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ĐB.THANH-NGHỆ-TĨNH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292100" y="4800600"/>
              <a:ext cx="412750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ĐB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BÌNH-TRỊ-THIÊN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95275" y="5257800"/>
              <a:ext cx="290512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ĐB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. NAM-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NGÃI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301625" y="5715000"/>
              <a:ext cx="434657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ĐB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PHÚ-KHÁNH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HOÀ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04800" y="6186488"/>
              <a:ext cx="441960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ĐB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NINH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THUẬN-BÌNH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THUẬN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95800" y="6172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u="sng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u="sng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Địa</a:t>
            </a:r>
            <a:r>
              <a:rPr lang="en-US" sz="3200" b="1" u="sng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lí: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 25: Người dân và hoạt động sản xuất ở đồng  bằng duyên hải miền Trung</a:t>
            </a:r>
            <a:endParaRPr lang="en-US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can0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256" y="0"/>
            <a:ext cx="6175744" cy="62484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-381000" y="0"/>
            <a:ext cx="4267200" cy="2971800"/>
            <a:chOff x="-381000" y="0"/>
            <a:chExt cx="4267200" cy="2971800"/>
          </a:xfrm>
        </p:grpSpPr>
        <p:sp>
          <p:nvSpPr>
            <p:cNvPr id="6" name="Cloud Callout 5"/>
            <p:cNvSpPr/>
            <p:nvPr/>
          </p:nvSpPr>
          <p:spPr>
            <a:xfrm>
              <a:off x="-381000" y="0"/>
              <a:ext cx="4267200" cy="2971800"/>
            </a:xfrm>
            <a:prstGeom prst="cloudCallout">
              <a:avLst>
                <a:gd name="adj1" fmla="val 74929"/>
                <a:gd name="adj2" fmla="val 26813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13" name="Rectangle 1"/>
            <p:cNvSpPr>
              <a:spLocks noChangeArrowheads="1"/>
            </p:cNvSpPr>
            <p:nvPr/>
          </p:nvSpPr>
          <p:spPr bwMode="auto">
            <a:xfrm>
              <a:off x="76200" y="546318"/>
              <a:ext cx="3733800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921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Lượng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dân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cư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sinh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sống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ở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vùng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ven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biển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miền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Trung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so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với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vùng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núi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Trường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Sơn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?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457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33921" y="2225708"/>
            <a:ext cx="5599894" cy="4119710"/>
            <a:chOff x="-133921" y="2225708"/>
            <a:chExt cx="5599894" cy="4119710"/>
          </a:xfrm>
        </p:grpSpPr>
        <p:sp>
          <p:nvSpPr>
            <p:cNvPr id="11" name="Explosion 2 10"/>
            <p:cNvSpPr/>
            <p:nvPr/>
          </p:nvSpPr>
          <p:spPr>
            <a:xfrm rot="1040894">
              <a:off x="-133921" y="2225708"/>
              <a:ext cx="5599894" cy="4119710"/>
            </a:xfrm>
            <a:prstGeom prst="irregularSeal2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14" name="Rectangle 2"/>
            <p:cNvSpPr>
              <a:spLocks noChangeArrowheads="1"/>
            </p:cNvSpPr>
            <p:nvPr/>
          </p:nvSpPr>
          <p:spPr bwMode="auto">
            <a:xfrm>
              <a:off x="762000" y="3200400"/>
              <a:ext cx="3581400" cy="2015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921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So sánh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lượng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người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sinh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sống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ở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vùng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ven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biển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miền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Trung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với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vùng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đồng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bằng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Bắc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Bộ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và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vùng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đồng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bằng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Nam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Bộ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.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2895600"/>
            <a:ext cx="2895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0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5" grpId="0"/>
      <p:bldP spid="1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vi-VN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scan00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6002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200" y="5334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1752600"/>
            <a:ext cx="3581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0" y="3733801"/>
            <a:ext cx="3657600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733800" y="6096000"/>
            <a:ext cx="2667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1:Trang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10400" y="614045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38200" y="1524000"/>
            <a:ext cx="7543800" cy="4038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676400" y="2514600"/>
            <a:ext cx="617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994</Words>
  <Application>Microsoft Office PowerPoint</Application>
  <PresentationFormat>On-screen Show (4:3)</PresentationFormat>
  <Paragraphs>157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.VnArial</vt:lpstr>
      <vt:lpstr>Arial</vt:lpstr>
      <vt:lpstr>Calibri</vt:lpstr>
      <vt:lpstr>Tahoma</vt:lpstr>
      <vt:lpstr>Times New Roman</vt:lpstr>
      <vt:lpstr>Office Theme</vt:lpstr>
      <vt:lpstr>PowerPoint Presentation</vt:lpstr>
      <vt:lpstr>Chọn đáp án em cho là đúng: </vt:lpstr>
      <vt:lpstr>Chọn đáp án em cho là đúng: </vt:lpstr>
      <vt:lpstr>3 -Chỉ vào đọc tên các đồng bằng duyên hải miền Trung.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3:KHAI THÁC ĐIỀU KIỆN TỰ NHIÊN ĐỂ PHÁT TRIỂN SẢN XUẤT Ở ĐỒNG BẰNG DUYÊN HẢI MIỀN TRUNG</vt:lpstr>
      <vt:lpstr>Hoạt động 3:KHAI THÁC ĐIỀU KIỆN TỰ NHIÊN ĐỂ PHÁT TRIỂN SẢN XUẤT Ở ĐỒNG BẰNG DUYÊN HẢI MIỀN TRUNG</vt:lpstr>
      <vt:lpstr>Ở ĐBDHMT vào mùa mưa thường xảy ra thiên tai gì?</vt:lpstr>
      <vt:lpstr>PowerPoint Presentation</vt:lpstr>
      <vt:lpstr>PowerPoint Presentation</vt:lpstr>
      <vt:lpstr>PowerPoint Presentation</vt:lpstr>
    </vt:vector>
  </TitlesOfParts>
  <Company>http://gostep.info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Chọn đáp án em cho là đúng:</dc:title>
  <dc:creator>huecd.com</dc:creator>
  <cp:lastModifiedBy>admin</cp:lastModifiedBy>
  <cp:revision>27</cp:revision>
  <dcterms:created xsi:type="dcterms:W3CDTF">2017-03-13T04:21:47Z</dcterms:created>
  <dcterms:modified xsi:type="dcterms:W3CDTF">2021-03-30T08:28:00Z</dcterms:modified>
</cp:coreProperties>
</file>