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7"/>
  </p:notesMasterIdLst>
  <p:sldIdLst>
    <p:sldId id="390" r:id="rId2"/>
    <p:sldId id="407" r:id="rId3"/>
    <p:sldId id="408" r:id="rId4"/>
    <p:sldId id="391" r:id="rId5"/>
    <p:sldId id="393" r:id="rId6"/>
    <p:sldId id="410" r:id="rId7"/>
    <p:sldId id="411" r:id="rId8"/>
    <p:sldId id="406" r:id="rId9"/>
    <p:sldId id="412" r:id="rId10"/>
    <p:sldId id="414" r:id="rId11"/>
    <p:sldId id="415" r:id="rId12"/>
    <p:sldId id="416" r:id="rId13"/>
    <p:sldId id="417" r:id="rId14"/>
    <p:sldId id="418" r:id="rId15"/>
    <p:sldId id="41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B"/>
    <a:srgbClr val="CBDDBD"/>
    <a:srgbClr val="A9C793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20/08/2020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15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smtClean="0"/>
              <a:t>TRƯỜNG TIỂU HỌC NGỌC LÂM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+mj-lt"/>
                <a:cs typeface="Arial-SGK-TV" pitchFamily="2" charset="0"/>
              </a:rPr>
              <a:t>Bài 20 :  Ôn tập và kể chuyện</a:t>
            </a:r>
            <a:endParaRPr lang="vi-VN" sz="40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3" y="0"/>
            <a:ext cx="5693355" cy="5444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8" y="5467588"/>
            <a:ext cx="10031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Cô bé nuôi con vật gì? Cô bé muốn đổi con vật đó lấy con vật nào?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050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0"/>
            <a:ext cx="5968758" cy="578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923" y="5782235"/>
            <a:ext cx="853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Cô bé đổi gà mái lấy con vật nào?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5660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9327"/>
            <a:ext cx="5968758" cy="5763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677" y="5782235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Thấy chú chó nhỏ xinh xắn, cô bé đã làm gì?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590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5" y="0"/>
            <a:ext cx="6308753" cy="6003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531" y="6030430"/>
            <a:ext cx="10345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/>
              <a:t>Cuối cùng, có con vật nào ở bên cô không? Vì sao?</a:t>
            </a:r>
            <a:endParaRPr lang="vi-VN" sz="3800" dirty="0"/>
          </a:p>
        </p:txBody>
      </p:sp>
    </p:spTree>
    <p:extLst>
      <p:ext uri="{BB962C8B-B14F-4D97-AF65-F5344CB8AC3E}">
        <p14:creationId xmlns:p14="http://schemas.microsoft.com/office/powerpoint/2010/main" val="23413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12269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e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ê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u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m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8937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me</a:t>
            </a:r>
            <a:endParaRPr lang="vi-VN" sz="5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79326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mê</a:t>
            </a:r>
            <a:endParaRPr lang="vi-VN" sz="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653414" y="943097"/>
            <a:ext cx="1003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/>
              <a:t>  mu</a:t>
            </a:r>
            <a:endParaRPr lang="vi-VN" sz="5000" dirty="0"/>
          </a:p>
        </p:txBody>
      </p:sp>
      <p:sp>
        <p:nvSpPr>
          <p:cNvPr id="27" name="TextBox 26"/>
          <p:cNvSpPr txBox="1"/>
          <p:nvPr/>
        </p:nvSpPr>
        <p:spPr>
          <a:xfrm>
            <a:off x="8742382" y="2652133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nu</a:t>
            </a:r>
            <a:endParaRPr lang="vi-VN" sz="5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79325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nê</a:t>
            </a:r>
            <a:endParaRPr lang="vi-VN" sz="5000" dirty="0"/>
          </a:p>
        </p:txBody>
      </p:sp>
      <p:sp>
        <p:nvSpPr>
          <p:cNvPr id="39" name="TextBox 38"/>
          <p:cNvSpPr txBox="1"/>
          <p:nvPr/>
        </p:nvSpPr>
        <p:spPr>
          <a:xfrm>
            <a:off x="4553639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e</a:t>
            </a:r>
            <a:endParaRPr lang="vi-VN" sz="5000" dirty="0"/>
          </a:p>
        </p:txBody>
      </p:sp>
      <p:sp>
        <p:nvSpPr>
          <p:cNvPr id="40" name="TextBox 39"/>
          <p:cNvSpPr txBox="1"/>
          <p:nvPr/>
        </p:nvSpPr>
        <p:spPr>
          <a:xfrm>
            <a:off x="8599714" y="3709432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</a:t>
            </a:r>
            <a:r>
              <a:rPr lang="vi-VN" sz="5000" dirty="0"/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53639" y="4621120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gie</a:t>
            </a:r>
            <a:endParaRPr lang="vi-VN" sz="5000" dirty="0"/>
          </a:p>
        </p:txBody>
      </p:sp>
      <p:sp>
        <p:nvSpPr>
          <p:cNvPr id="42" name="TextBox 41"/>
          <p:cNvSpPr txBox="1"/>
          <p:nvPr/>
        </p:nvSpPr>
        <p:spPr>
          <a:xfrm>
            <a:off x="6579324" y="4622289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giê</a:t>
            </a:r>
            <a:endParaRPr lang="vi-VN" sz="5000" dirty="0"/>
          </a:p>
        </p:txBody>
      </p:sp>
      <p:sp>
        <p:nvSpPr>
          <p:cNvPr id="43" name="TextBox 42"/>
          <p:cNvSpPr txBox="1"/>
          <p:nvPr/>
        </p:nvSpPr>
        <p:spPr>
          <a:xfrm>
            <a:off x="8599714" y="4621120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giu</a:t>
            </a:r>
            <a:endParaRPr lang="vi-VN" sz="5000" dirty="0"/>
          </a:p>
        </p:txBody>
      </p:sp>
      <p:pic>
        <p:nvPicPr>
          <p:cNvPr id="14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8571"/>
          <a:stretch/>
        </p:blipFill>
        <p:spPr bwMode="auto">
          <a:xfrm>
            <a:off x="1933303" y="679268"/>
            <a:ext cx="2129245" cy="1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3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7" grpId="0"/>
      <p:bldP spid="30" grpId="0"/>
      <p:bldP spid="39" grpId="0"/>
      <p:bldP spid="40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065000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o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ư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366" y="1724297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ghi</a:t>
            </a:r>
            <a:endParaRPr lang="vi-VN" sz="5000" dirty="0"/>
          </a:p>
        </p:txBody>
      </p:sp>
      <p:sp>
        <p:nvSpPr>
          <p:cNvPr id="6" name="TextBox 5"/>
          <p:cNvSpPr txBox="1"/>
          <p:nvPr/>
        </p:nvSpPr>
        <p:spPr>
          <a:xfrm>
            <a:off x="8577944" y="3693413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ngư</a:t>
            </a:r>
            <a:endParaRPr lang="vi-VN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6372285" y="4642625"/>
            <a:ext cx="13244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nghi</a:t>
            </a:r>
            <a:endParaRPr lang="vi-VN" sz="50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7943" y="2743991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như</a:t>
            </a:r>
            <a:endParaRPr lang="vi-VN" sz="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32813" y="36678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ngo</a:t>
            </a:r>
            <a:endParaRPr lang="vi-VN" sz="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32812" y="27439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nho</a:t>
            </a:r>
            <a:endParaRPr lang="vi-VN" sz="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32586" y="2728928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hi</a:t>
            </a:r>
            <a:endParaRPr lang="vi-VN" sz="5000" dirty="0"/>
          </a:p>
        </p:txBody>
      </p:sp>
      <p:pic>
        <p:nvPicPr>
          <p:cNvPr id="11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9206"/>
          <a:stretch/>
        </p:blipFill>
        <p:spPr bwMode="auto">
          <a:xfrm>
            <a:off x="1933303" y="679268"/>
            <a:ext cx="212924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-104503" y="0"/>
            <a:ext cx="12296503" cy="702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Decorative cartoon tree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0" y="-710839"/>
            <a:ext cx="12420179" cy="122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943" y="1163774"/>
            <a:ext cx="32403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3039035"/>
            <a:ext cx="2124635" cy="2186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4905434"/>
            <a:ext cx="2218765" cy="21667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8" y="468342"/>
            <a:ext cx="2273583" cy="24859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99" y="-100993"/>
            <a:ext cx="2208996" cy="24153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7" y="2525011"/>
            <a:ext cx="2661349" cy="25370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8" y="-210671"/>
            <a:ext cx="1999390" cy="2186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1" y="2150356"/>
            <a:ext cx="2470512" cy="2186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437497"/>
            <a:ext cx="2579967" cy="24205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0926" y="486202"/>
            <a:ext cx="1556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ụ cà</a:t>
            </a:r>
            <a:endParaRPr lang="vi-VN" sz="5000" dirty="0"/>
          </a:p>
        </p:txBody>
      </p:sp>
      <p:sp>
        <p:nvSpPr>
          <p:cNvPr id="50" name="TextBox 49"/>
          <p:cNvSpPr txBox="1"/>
          <p:nvPr/>
        </p:nvSpPr>
        <p:spPr>
          <a:xfrm>
            <a:off x="5581698" y="520101"/>
            <a:ext cx="18774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hà ga</a:t>
            </a:r>
            <a:endParaRPr lang="vi-VN" sz="5000" dirty="0"/>
          </a:p>
        </p:txBody>
      </p:sp>
      <p:sp>
        <p:nvSpPr>
          <p:cNvPr id="51" name="TextBox 50"/>
          <p:cNvSpPr txBox="1"/>
          <p:nvPr/>
        </p:nvSpPr>
        <p:spPr>
          <a:xfrm>
            <a:off x="8637621" y="1280431"/>
            <a:ext cx="2090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nghỉ hè</a:t>
            </a:r>
            <a:endParaRPr lang="vi-VN" sz="5000" dirty="0"/>
          </a:p>
        </p:txBody>
      </p:sp>
      <p:sp>
        <p:nvSpPr>
          <p:cNvPr id="52" name="TextBox 51"/>
          <p:cNvSpPr txBox="1"/>
          <p:nvPr/>
        </p:nvSpPr>
        <p:spPr>
          <a:xfrm>
            <a:off x="3036787" y="2764525"/>
            <a:ext cx="21451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gủ mơ</a:t>
            </a:r>
            <a:endParaRPr lang="vi-VN" sz="5000" dirty="0"/>
          </a:p>
        </p:txBody>
      </p:sp>
      <p:sp>
        <p:nvSpPr>
          <p:cNvPr id="53" name="TextBox 52"/>
          <p:cNvSpPr txBox="1"/>
          <p:nvPr/>
        </p:nvSpPr>
        <p:spPr>
          <a:xfrm>
            <a:off x="5911371" y="3431864"/>
            <a:ext cx="1986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b</a:t>
            </a:r>
            <a:r>
              <a:rPr lang="vi-VN" sz="5000" dirty="0" smtClean="0"/>
              <a:t>ỡ ngỡ</a:t>
            </a:r>
            <a:endParaRPr lang="vi-VN" sz="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738572" y="5281408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ho nhỏ</a:t>
            </a:r>
            <a:endParaRPr lang="vi-VN" sz="5000" dirty="0"/>
          </a:p>
        </p:txBody>
      </p:sp>
      <p:sp>
        <p:nvSpPr>
          <p:cNvPr id="55" name="TextBox 54"/>
          <p:cNvSpPr txBox="1"/>
          <p:nvPr/>
        </p:nvSpPr>
        <p:spPr>
          <a:xfrm>
            <a:off x="9993473" y="3698394"/>
            <a:ext cx="17700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iá đỗ</a:t>
            </a:r>
            <a:endParaRPr lang="vi-VN" sz="5000" dirty="0"/>
          </a:p>
        </p:txBody>
      </p:sp>
      <p:sp>
        <p:nvSpPr>
          <p:cNvPr id="56" name="TextBox 55"/>
          <p:cNvSpPr txBox="1"/>
          <p:nvPr/>
        </p:nvSpPr>
        <p:spPr>
          <a:xfrm>
            <a:off x="7209561" y="5557946"/>
            <a:ext cx="19127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hế gỗ</a:t>
            </a:r>
            <a:endParaRPr lang="vi-VN" sz="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35701" y="1280431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310781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41080" y="6123731"/>
            <a:ext cx="8946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72857" y="6123731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739712" y="1311539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176756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1" idx="2"/>
          </p:cNvCxnSpPr>
          <p:nvPr/>
        </p:nvCxnSpPr>
        <p:spPr>
          <a:xfrm flipH="1">
            <a:off x="8818365" y="214220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6904591" y="4289993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0120460" y="4560168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408328" y="6439264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7289138" y="6451478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6640865" y="138187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1576" y="1436914"/>
            <a:ext cx="6244046" cy="1476103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Mẹ ghé nhà bà.</a:t>
            </a:r>
            <a:endParaRPr lang="vi-VN" sz="5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1576" y="3979816"/>
            <a:ext cx="6244046" cy="1389018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Nhà bà ở ngõ nhỏ.</a:t>
            </a:r>
            <a:endParaRPr lang="vi-VN" sz="54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075649" y="2664823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29722" y="2651415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921802" y="5090160"/>
            <a:ext cx="1153847" cy="4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04191" y="5090160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958264" y="5083456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1515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/>
              <a:t>Nụ cà</a:t>
            </a:r>
            <a:endParaRPr lang="vi-VN" sz="4400" dirty="0"/>
          </a:p>
        </p:txBody>
      </p:sp>
      <p:pic>
        <p:nvPicPr>
          <p:cNvPr id="4098" name="Picture 2" descr="Sắc tím hoa c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26" y="354239"/>
            <a:ext cx="4762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9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/>
              <a:t>n</a:t>
            </a:r>
            <a:r>
              <a:rPr lang="vi-VN" sz="4400" dirty="0" smtClean="0"/>
              <a:t>hà ga</a:t>
            </a:r>
            <a:endParaRPr lang="vi-VN" sz="4400" dirty="0"/>
          </a:p>
        </p:txBody>
      </p:sp>
      <p:sp>
        <p:nvSpPr>
          <p:cNvPr id="3" name="AutoShape 2" descr="Ngán ngẩm cảnh nhà ga nghìn tỷ vắng như... &quot;chùa Bà Đanh&quot; | Bá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0" name="Picture 6" descr="Xúc tiến di dời nhà ga đường sắt ra phía Tây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20" y="160338"/>
            <a:ext cx="8615941" cy="57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8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725"/>
            <a:ext cx="12192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545</TotalTime>
  <Words>152</Words>
  <Application>Microsoft Office PowerPoint</Application>
  <PresentationFormat>Widescreen</PresentationFormat>
  <Paragraphs>54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Windows User</cp:lastModifiedBy>
  <cp:revision>69</cp:revision>
  <dcterms:created xsi:type="dcterms:W3CDTF">2020-08-10T13:50:00Z</dcterms:created>
  <dcterms:modified xsi:type="dcterms:W3CDTF">2020-08-20T02:54:18Z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