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274" r:id="rId3"/>
    <p:sldId id="256" r:id="rId4"/>
    <p:sldId id="290" r:id="rId5"/>
    <p:sldId id="275" r:id="rId6"/>
    <p:sldId id="257" r:id="rId7"/>
    <p:sldId id="270" r:id="rId8"/>
    <p:sldId id="272" r:id="rId9"/>
    <p:sldId id="277" r:id="rId10"/>
    <p:sldId id="281" r:id="rId11"/>
    <p:sldId id="300" r:id="rId12"/>
    <p:sldId id="302" r:id="rId13"/>
    <p:sldId id="273" r:id="rId14"/>
    <p:sldId id="280" r:id="rId15"/>
    <p:sldId id="308" r:id="rId16"/>
    <p:sldId id="309" r:id="rId17"/>
    <p:sldId id="268" r:id="rId18"/>
    <p:sldId id="285" r:id="rId19"/>
    <p:sldId id="286" r:id="rId20"/>
    <p:sldId id="298" r:id="rId21"/>
    <p:sldId id="283" r:id="rId22"/>
    <p:sldId id="261" r:id="rId23"/>
    <p:sldId id="262" r:id="rId24"/>
    <p:sldId id="267" r:id="rId25"/>
    <p:sldId id="269" r:id="rId26"/>
    <p:sldId id="311" r:id="rId27"/>
    <p:sldId id="310" r:id="rId28"/>
    <p:sldId id="288" r:id="rId29"/>
    <p:sldId id="306" r:id="rId30"/>
    <p:sldId id="287" r:id="rId31"/>
    <p:sldId id="304" r:id="rId32"/>
    <p:sldId id="29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E19"/>
    <a:srgbClr val="FF00FF"/>
    <a:srgbClr val="FFFAEB"/>
    <a:srgbClr val="7AB850"/>
    <a:srgbClr val="64CAD2"/>
    <a:srgbClr val="9FDEE3"/>
    <a:srgbClr val="DEF4F6"/>
    <a:srgbClr val="BEE9E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37470-64C8-4C00-BABE-B04B003037EE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6A35D-9EFF-4301-94E7-9872A10D7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1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95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60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1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2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4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F547-D4EF-43A4-B4EE-5AA45489ED7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9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10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6616" y="1733530"/>
            <a:ext cx="8235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BÀI 5</a:t>
            </a: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ÔN TẬP VÀ KỂ CHUYỆN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72" y="0"/>
            <a:ext cx="3180080" cy="318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3291" y="4190335"/>
            <a:ext cx="8235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Môn Tiếng Việt – Tuần 1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4241" y="1677408"/>
            <a:ext cx="9734308" cy="2037144"/>
            <a:chOff x="1307942" y="1358393"/>
            <a:chExt cx="9734308" cy="2037144"/>
          </a:xfrm>
        </p:grpSpPr>
        <p:sp>
          <p:nvSpPr>
            <p:cNvPr id="2" name="Rounded Rectangle 1"/>
            <p:cNvSpPr/>
            <p:nvPr/>
          </p:nvSpPr>
          <p:spPr>
            <a:xfrm>
              <a:off x="1307942" y="1358393"/>
              <a:ext cx="9734308" cy="203714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40245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6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70975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7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60294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8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91024" y="1546604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9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21754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0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97970" y="4072271"/>
            <a:ext cx="3795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96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51571" y="75309"/>
            <a:ext cx="2480080" cy="2690653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33712" y="-240684"/>
            <a:ext cx="2528516" cy="1560373"/>
          </a:xfrm>
          <a:prstGeom prst="rect">
            <a:avLst/>
          </a:prstGeom>
        </p:spPr>
      </p:pic>
      <p:pic>
        <p:nvPicPr>
          <p:cNvPr id="1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93983" y="-62511"/>
            <a:ext cx="3297236" cy="2034758"/>
          </a:xfrm>
          <a:prstGeom prst="rect">
            <a:avLst/>
          </a:prstGeom>
        </p:spPr>
      </p:pic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716509" y="3744992"/>
            <a:ext cx="1102532" cy="1919030"/>
          </a:xfrm>
          <a:prstGeom prst="rect">
            <a:avLst/>
          </a:prstGeom>
        </p:spPr>
      </p:pic>
      <p:pic>
        <p:nvPicPr>
          <p:cNvPr id="21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862076" y="-26075"/>
            <a:ext cx="683079" cy="11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1288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78937" y="-215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0437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04082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4848" y="-79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3462" y="-30053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23548" y="-171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97881" y="86724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728699" y="86735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014443" y="890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323788" y="88710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635278" y="87050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938198" y="85877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16805" y="1269417"/>
            <a:ext cx="6181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215434" y="1360147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40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4561275" y="125293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b="1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b="1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840576" y="1249729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143485" y="1258949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8474290" y="125293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9770774" y="126941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2060618" y="195121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247632" y="255187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561283" y="25403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859895" y="25573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143485" y="2543457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467857" y="253852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9802972" y="25364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863143" y="2811283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3163918" y="2811056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4516203" y="279602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814818" y="279842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7117726" y="280687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8435659" y="281600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9770774" y="281130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2047742" y="337998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3363543" y="424944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664308" y="427220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982251" y="428508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291593" y="426961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8590205" y="42752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9903855" y="427427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1860995" y="4536513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3183233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4522638" y="45259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5834136" y="453293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7104847" y="45294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8416337" y="453324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9757900" y="4513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2058474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9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3215431" y="597680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677187" y="599511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5975806" y="599543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287305" y="59951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8577329" y="600209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9899561" y="600209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1386010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4395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6058" y="281187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64679" y="25328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82620" y="266861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9090" y="2753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77704" y="2661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97790" y="279043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42708" y="20884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752828" y="211085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545465" y="32530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44240" y="325301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140565" y="323466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251" y="488336"/>
            <a:ext cx="5890001" cy="58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8558" y="669315"/>
            <a:ext cx="5584500" cy="55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4692" y="532786"/>
            <a:ext cx="5660964" cy="56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1727" y="548038"/>
            <a:ext cx="5507631" cy="55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7765" y="599954"/>
            <a:ext cx="5552144" cy="55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ế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056" y="202841"/>
            <a:ext cx="11493992" cy="64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1288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78937" y="-2151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0437" y="-1717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04082" y="-1717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04848" y="-7974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462" y="-30053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723548" y="-17174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59244" y="583911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16805" y="1269417"/>
            <a:ext cx="6181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191820" y="1372417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2060618" y="195121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FF"/>
                </a:solidFill>
              </a:rPr>
              <a:t> </a:t>
            </a:r>
            <a:r>
              <a:rPr lang="en-US" sz="4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1863143" y="2811283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3198256" y="2814950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4516203" y="279602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9770774" y="281130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2047742" y="337998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1860995" y="4536513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3183233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4522638" y="45259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5834136" y="453293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7104847" y="45294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8416337" y="453324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9757900" y="4513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2058474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9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4670744" y="612551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969365" y="595478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278715" y="595478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8570889" y="608357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9893125" y="597525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367831" y="1960861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664311" y="195128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5984388" y="195843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2" name="TextBox 91"/>
          <p:cNvSpPr txBox="1"/>
          <p:nvPr/>
        </p:nvSpPr>
        <p:spPr>
          <a:xfrm>
            <a:off x="7285153" y="1966776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9908150" y="1974884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8583765" y="1962673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3359244" y="337557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4677187" y="338434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5988694" y="338434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7276587" y="33840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0" name="TextBox 99"/>
          <p:cNvSpPr txBox="1"/>
          <p:nvPr/>
        </p:nvSpPr>
        <p:spPr>
          <a:xfrm>
            <a:off x="8564443" y="33844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9908150" y="337557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3363539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4644982" y="51012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5969365" y="507713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7272274" y="508744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8590201" y="511152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9886685" y="512286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9740726" y="1369401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429219" y="1378991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104850" y="1378991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11" name="TextBox 110"/>
          <p:cNvSpPr txBox="1"/>
          <p:nvPr/>
        </p:nvSpPr>
        <p:spPr>
          <a:xfrm>
            <a:off x="5827695" y="1368848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496883" y="1370928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13" name="TextBox 112"/>
          <p:cNvSpPr txBox="1"/>
          <p:nvPr/>
        </p:nvSpPr>
        <p:spPr>
          <a:xfrm>
            <a:off x="4477555" y="2806837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4" name="TextBox 113"/>
          <p:cNvSpPr txBox="1"/>
          <p:nvPr/>
        </p:nvSpPr>
        <p:spPr>
          <a:xfrm>
            <a:off x="8390586" y="2816198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091968" y="281971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804085" y="2811230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9738576" y="2816001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9" name="TextBox 118"/>
          <p:cNvSpPr txBox="1"/>
          <p:nvPr/>
        </p:nvSpPr>
        <p:spPr>
          <a:xfrm>
            <a:off x="3153179" y="4537073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0" name="TextBox 119"/>
          <p:cNvSpPr txBox="1"/>
          <p:nvPr/>
        </p:nvSpPr>
        <p:spPr>
          <a:xfrm>
            <a:off x="5808377" y="4542328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1" name="TextBox 120"/>
          <p:cNvSpPr txBox="1"/>
          <p:nvPr/>
        </p:nvSpPr>
        <p:spPr>
          <a:xfrm>
            <a:off x="8397031" y="4545644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7091969" y="452133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9732137" y="4512498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488296" y="4542661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140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89276" y="2097082"/>
            <a:ext cx="465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4395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6058" y="281187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64679" y="25328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82620" y="266861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9090" y="2753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77704" y="2661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97790" y="279043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84242" y="1993872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0806" y="199172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5084" y="312544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97128" y="3138325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84852" y="311753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8943" y="-644288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490437" y="-670045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795499" y="-655547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113438" y="-642667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390576" y="-65554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9719263" y="-634814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318467" y="1094406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632116" y="1093930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937186" y="1110331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235817" y="1108183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551564" y="1112514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9858770" y="1116036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64071" y="157316"/>
            <a:ext cx="12577771" cy="6319253"/>
            <a:chOff x="-264071" y="157316"/>
            <a:chExt cx="12577771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9" name="图片 18" descr="OQAAAB+LCAAAAAAABACrVlIpqSxIVbJSCs5NLCpxyUxML0rM9SxJzVXSUfJMUbLKK83J0VFyysxLycxLdy/KLy0oVrKKjq0FALpUkis5AAAA"/>
            <p:cNvPicPr>
              <a:picLocks noChangeAspect="1"/>
            </p:cNvPicPr>
            <p:nvPr/>
          </p:nvPicPr>
          <p:blipFill rotWithShape="1">
            <a:blip r:embed="rId5"/>
            <a:srcRect l="37884" t="16612" r="31478" b="53054"/>
            <a:stretch>
              <a:fillRect/>
            </a:stretch>
          </p:blipFill>
          <p:spPr>
            <a:xfrm rot="251108">
              <a:off x="5795240" y="1459620"/>
              <a:ext cx="2095500" cy="141922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787" y="1386192"/>
              <a:ext cx="6990549" cy="478186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264071" y="4050890"/>
              <a:ext cx="1673771" cy="10329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6" t="35207" r="57152" b="21430"/>
            <a:stretch>
              <a:fillRect/>
            </a:stretch>
          </p:blipFill>
          <p:spPr>
            <a:xfrm>
              <a:off x="115162" y="225050"/>
              <a:ext cx="1493983" cy="198886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6325512" y="4597245"/>
              <a:ext cx="576707" cy="10037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5120248" y="4432836"/>
              <a:ext cx="598352" cy="105108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5920904" y="4997683"/>
              <a:ext cx="451217" cy="86406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6821686" y="5273519"/>
              <a:ext cx="357302" cy="591679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0" y="6341806"/>
            <a:ext cx="12192000" cy="590550"/>
          </a:xfrm>
          <a:prstGeom prst="rect">
            <a:avLst/>
          </a:prstGeom>
          <a:solidFill>
            <a:srgbClr val="73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4" t="67609" r="8958"/>
          <a:stretch>
            <a:fillRect/>
          </a:stretch>
        </p:blipFill>
        <p:spPr>
          <a:xfrm>
            <a:off x="1476617" y="5083791"/>
            <a:ext cx="1543050" cy="146429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5" r="59614"/>
          <a:stretch>
            <a:fillRect/>
          </a:stretch>
        </p:blipFill>
        <p:spPr>
          <a:xfrm>
            <a:off x="8018295" y="3353515"/>
            <a:ext cx="3348806" cy="328356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85965" y="2369791"/>
            <a:ext cx="4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KỂ CHUYỆN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BVD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240" y="173621"/>
            <a:ext cx="11597833" cy="65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945345" y="605571"/>
            <a:ext cx="10471049" cy="4828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076" y="5600758"/>
            <a:ext cx="655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1966" y="5654928"/>
            <a:ext cx="7677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2" y="627158"/>
            <a:ext cx="10804559" cy="48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4814" y="5701343"/>
            <a:ext cx="1003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8" y="639099"/>
            <a:ext cx="11216439" cy="49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KỂ CHUYỆN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151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671981" y="1069595"/>
            <a:ext cx="9096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 </a:t>
            </a:r>
            <a:r>
              <a:rPr lang="vi-VN" sz="3600" b="1" dirty="0">
                <a:solidFill>
                  <a:srgbClr val="EB6E19"/>
                </a:solidFill>
              </a:rPr>
              <a:t>DẶN DÒ</a:t>
            </a:r>
            <a:r>
              <a:rPr lang="vi-VN" sz="3600" b="1" dirty="0" smtClean="0">
                <a:solidFill>
                  <a:srgbClr val="EB6E19"/>
                </a:solidFill>
              </a:rPr>
              <a:t>:</a:t>
            </a:r>
          </a:p>
          <a:p>
            <a:r>
              <a:rPr lang="vi-VN" sz="3600" b="1" dirty="0" smtClean="0">
                <a:solidFill>
                  <a:srgbClr val="EB6E19"/>
                </a:solidFill>
              </a:rPr>
              <a:t>- </a:t>
            </a:r>
            <a:r>
              <a:rPr lang="vi-VN" sz="3600" b="1" dirty="0">
                <a:solidFill>
                  <a:srgbClr val="EB6E19"/>
                </a:solidFill>
              </a:rPr>
              <a:t>Các con hãy kể lại câu chuyện Búp bê và dế mèn cho người thân </a:t>
            </a:r>
            <a:r>
              <a:rPr lang="vi-VN" sz="3600" b="1" dirty="0" smtClean="0">
                <a:solidFill>
                  <a:srgbClr val="EB6E19"/>
                </a:solidFill>
              </a:rPr>
              <a:t>nghe.</a:t>
            </a:r>
            <a:endParaRPr lang="en-US" sz="3600" dirty="0">
              <a:solidFill>
                <a:srgbClr val="EB6E19"/>
              </a:solidFill>
            </a:endParaRPr>
          </a:p>
          <a:p>
            <a:pPr lvl="0"/>
            <a:r>
              <a:rPr lang="vi-VN" sz="3600" b="1" dirty="0" smtClean="0">
                <a:solidFill>
                  <a:srgbClr val="EB6E19"/>
                </a:solidFill>
              </a:rPr>
              <a:t>- Chuẩn </a:t>
            </a:r>
            <a:r>
              <a:rPr lang="vi-VN" sz="3600" b="1" dirty="0">
                <a:solidFill>
                  <a:srgbClr val="EB6E19"/>
                </a:solidFill>
              </a:rPr>
              <a:t>bị tiết </a:t>
            </a:r>
            <a:r>
              <a:rPr lang="vi-VN" sz="3600" b="1">
                <a:solidFill>
                  <a:srgbClr val="EB6E19"/>
                </a:solidFill>
              </a:rPr>
              <a:t>học </a:t>
            </a:r>
            <a:r>
              <a:rPr lang="vi-VN" sz="3600" b="1" smtClean="0">
                <a:solidFill>
                  <a:srgbClr val="EB6E19"/>
                </a:solidFill>
              </a:rPr>
              <a:t>sau.</a:t>
            </a:r>
            <a:endParaRPr lang="en-US" sz="3600" dirty="0">
              <a:solidFill>
                <a:srgbClr val="EB6E19"/>
              </a:solidFill>
            </a:endParaRPr>
          </a:p>
          <a:p>
            <a:pPr algn="ctr"/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</a:t>
            </a:r>
            <a:endParaRPr lang="vi-VN" sz="3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 HỌC GIỎI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2169" y="1995851"/>
            <a:ext cx="3170941" cy="2268622"/>
            <a:chOff x="388402" y="690880"/>
            <a:chExt cx="3685758" cy="2636943"/>
          </a:xfrm>
        </p:grpSpPr>
        <p:sp>
          <p:nvSpPr>
            <p:cNvPr id="7" name="Rounded Rectangle 6"/>
            <p:cNvSpPr/>
            <p:nvPr/>
          </p:nvSpPr>
          <p:spPr>
            <a:xfrm>
              <a:off x="388402" y="690880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43" y="1021317"/>
              <a:ext cx="2969478" cy="207863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07507" y="2017910"/>
            <a:ext cx="3109276" cy="2224504"/>
            <a:chOff x="350303" y="3730406"/>
            <a:chExt cx="3685758" cy="2636943"/>
          </a:xfrm>
        </p:grpSpPr>
        <p:sp>
          <p:nvSpPr>
            <p:cNvPr id="8" name="Rounded Rectangle 7"/>
            <p:cNvSpPr/>
            <p:nvPr/>
          </p:nvSpPr>
          <p:spPr>
            <a:xfrm>
              <a:off x="350303" y="3730406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29" y="4010051"/>
              <a:ext cx="2339702" cy="20776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216683" y="2017910"/>
            <a:ext cx="3107182" cy="2223006"/>
            <a:chOff x="8289706" y="1373108"/>
            <a:chExt cx="3685758" cy="2636943"/>
          </a:xfrm>
        </p:grpSpPr>
        <p:sp>
          <p:nvSpPr>
            <p:cNvPr id="9" name="Rounded Rectangle 8"/>
            <p:cNvSpPr/>
            <p:nvPr/>
          </p:nvSpPr>
          <p:spPr>
            <a:xfrm>
              <a:off x="8289706" y="1373108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765" y="1477078"/>
              <a:ext cx="1117639" cy="242900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685616" y="4544710"/>
            <a:ext cx="1953492" cy="1066800"/>
            <a:chOff x="1511068" y="4114800"/>
            <a:chExt cx="1953492" cy="1066800"/>
          </a:xfrm>
        </p:grpSpPr>
        <p:sp>
          <p:nvSpPr>
            <p:cNvPr id="14" name="Flowchart: Punched Tape 13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5054" y="4192061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cá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30114" y="4616129"/>
            <a:ext cx="1953492" cy="1066800"/>
            <a:chOff x="1511068" y="4114800"/>
            <a:chExt cx="1953492" cy="1066800"/>
          </a:xfrm>
        </p:grpSpPr>
        <p:sp>
          <p:nvSpPr>
            <p:cNvPr id="18" name="Flowchart: Punched Tape 17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20019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bê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74116" y="4616129"/>
            <a:ext cx="1953492" cy="1066800"/>
            <a:chOff x="1511068" y="4114800"/>
            <a:chExt cx="1953492" cy="1066800"/>
          </a:xfrm>
        </p:grpSpPr>
        <p:sp>
          <p:nvSpPr>
            <p:cNvPr id="21" name="Flowchart: Punched Tape 20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04782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0687" y="87093"/>
            <a:ext cx="4131386" cy="1083249"/>
            <a:chOff x="206934" y="0"/>
            <a:chExt cx="4131386" cy="1083249"/>
          </a:xfrm>
        </p:grpSpPr>
        <p:pic>
          <p:nvPicPr>
            <p:cNvPr id="23" name="图片 5">
              <a:extLst>
                <a:ext uri="{FF2B5EF4-FFF2-40B4-BE49-F238E27FC236}">
                  <a16:creationId xmlns="" xmlns:a16="http://schemas.microsoft.com/office/drawing/2014/main" id="{C23C67CF-8490-4514-9B1B-BF9E5ADE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34" y="0"/>
              <a:ext cx="866821" cy="108324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78850" y="548202"/>
              <a:ext cx="3459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UTM Avo" panose="02040603050506020204" pitchFamily="18" charset="0"/>
                </a:rPr>
                <a:t>Tìm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chữ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ứng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với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hình</a:t>
              </a:r>
              <a:r>
                <a:rPr lang="en-US" sz="2400" dirty="0" smtClean="0">
                  <a:latin typeface="UTM Avo" panose="020406030505060202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1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070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962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60326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3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3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4395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6058" y="281187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64679" y="25328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82620" y="266861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9090" y="2753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77704" y="2661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97790" y="279043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4395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6058" y="281187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64679" y="25328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82620" y="266861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9090" y="2753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77704" y="2661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97790" y="279043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84242" y="1993872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0806" y="199172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5084" y="312544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97128" y="3138325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84852" y="311753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3433" y="3044279"/>
            <a:ext cx="8235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ÔN ĐỌC LẠI CÁC ÂM, TIẾNG, TỪ, CÂU 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72" y="0"/>
            <a:ext cx="3180080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64C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6193" y="1992909"/>
            <a:ext cx="2862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047"/>
            <a:ext cx="12192000" cy="6256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9620" y="297104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8260" y="282880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1300" y="2392953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94280" y="1925924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51960" y="164848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44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460" y="525704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6340" y="514528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7100" y="5056562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5960" y="5322328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4500" y="502650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60" y="5257044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5960" y="5322328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6340" y="514528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4500" y="502650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7100" y="5056562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5">
            <a:extLst>
              <a:ext uri="{FF2B5EF4-FFF2-40B4-BE49-F238E27FC236}">
                <a16:creationId xmlns="" xmlns:a16="http://schemas.microsoft.com/office/drawing/2014/main" id="{7207312D-5860-4D95-8922-8D8BDF5B3E30}"/>
              </a:ext>
            </a:extLst>
          </p:cNvPr>
          <p:cNvGrpSpPr/>
          <p:nvPr/>
        </p:nvGrpSpPr>
        <p:grpSpPr>
          <a:xfrm>
            <a:off x="860596" y="1215062"/>
            <a:ext cx="2952333" cy="1803467"/>
            <a:chOff x="3976504" y="1939290"/>
            <a:chExt cx="4096068" cy="1363816"/>
          </a:xfrm>
        </p:grpSpPr>
        <p:sp>
          <p:nvSpPr>
            <p:cNvPr id="5" name="矩形: 圆角 296">
              <a:extLst>
                <a:ext uri="{FF2B5EF4-FFF2-40B4-BE49-F238E27FC236}">
                  <a16:creationId xmlns="" xmlns:a16="http://schemas.microsoft.com/office/drawing/2014/main" id="{96ABC346-514A-4CF2-8C0D-589C8DE9A62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297">
              <a:extLst>
                <a:ext uri="{FF2B5EF4-FFF2-40B4-BE49-F238E27FC236}">
                  <a16:creationId xmlns=""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297">
            <a:extLst>
              <a:ext uri="{FF2B5EF4-FFF2-40B4-BE49-F238E27FC236}">
                <a16:creationId xmlns=""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8309433" y="1308640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297">
            <a:extLst>
              <a:ext uri="{FF2B5EF4-FFF2-40B4-BE49-F238E27FC236}">
                <a16:creationId xmlns=""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4616743" y="1283812"/>
            <a:ext cx="2830410" cy="17347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形 7">
            <a:extLst>
              <a:ext uri="{FF2B5EF4-FFF2-40B4-BE49-F238E27FC236}">
                <a16:creationId xmlns=""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785620">
            <a:off x="477152" y="1969038"/>
            <a:ext cx="1727947" cy="2913056"/>
          </a:xfrm>
          <a:prstGeom prst="rect">
            <a:avLst/>
          </a:prstGeom>
        </p:spPr>
      </p:pic>
      <p:pic>
        <p:nvPicPr>
          <p:cNvPr id="14" name="图形 4">
            <a:extLst>
              <a:ext uri="{FF2B5EF4-FFF2-40B4-BE49-F238E27FC236}">
                <a16:creationId xmlns=""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3946200"/>
            <a:ext cx="4190427" cy="2911800"/>
          </a:xfrm>
          <a:prstGeom prst="rect">
            <a:avLst/>
          </a:prstGeom>
        </p:spPr>
      </p:pic>
      <p:sp>
        <p:nvSpPr>
          <p:cNvPr id="15" name="矩形: 圆角 297">
            <a:extLst>
              <a:ext uri="{FF2B5EF4-FFF2-40B4-BE49-F238E27FC236}">
                <a16:creationId xmlns=""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3603567" y="3670998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297">
            <a:extLst>
              <a:ext uri="{FF2B5EF4-FFF2-40B4-BE49-F238E27FC236}">
                <a16:creationId xmlns=""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7348970" y="3725594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448006" y="168110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6253" y="1746513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e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1437" y="1728631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5216" y="4151827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0974" y="420642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8006" y="1681103"/>
            <a:ext cx="1757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6253" y="1746513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01437" y="1728630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5216" y="4151827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0974" y="420642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>
            <a:extLst>
              <a:ext uri="{FF2B5EF4-FFF2-40B4-BE49-F238E27FC236}">
                <a16:creationId xmlns="" xmlns:a16="http://schemas.microsoft.com/office/drawing/2014/main" id="{CD1C5A8B-A8AE-475F-81F4-E18963DB7A02}"/>
              </a:ext>
            </a:extLst>
          </p:cNvPr>
          <p:cNvSpPr/>
          <p:nvPr/>
        </p:nvSpPr>
        <p:spPr>
          <a:xfrm>
            <a:off x="1722181" y="954623"/>
            <a:ext cx="8706609" cy="4983191"/>
          </a:xfrm>
          <a:prstGeom prst="rect">
            <a:avLst/>
          </a:prstGeom>
          <a:solidFill>
            <a:schemeClr val="bg1"/>
          </a:solidFill>
          <a:ln w="57150">
            <a:solidFill>
              <a:srgbClr val="9FDEE3"/>
            </a:solidFill>
            <a:prstDash val="sysDot"/>
          </a:ln>
          <a:effectLst>
            <a:outerShdw blurRad="190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2243" y="2415448"/>
            <a:ext cx="5709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9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8E8F3DF5-90D9-4D08-8791-D2A867018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626" y="2259131"/>
            <a:ext cx="4598869" cy="4598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2441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0330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98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5019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96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2624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0608" y="2412756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0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22470" y="1053293"/>
            <a:ext cx="5162309" cy="273311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16597" y="1992909"/>
            <a:ext cx="4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 VÀ VIẾT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619</Words>
  <Application>Microsoft Office PowerPoint</Application>
  <PresentationFormat>Custom</PresentationFormat>
  <Paragraphs>271</Paragraphs>
  <Slides>32</Slides>
  <Notes>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2021-08-27T14:46:07Z</dcterms:created>
  <dcterms:modified xsi:type="dcterms:W3CDTF">2021-09-02T01:09:01Z</dcterms:modified>
</cp:coreProperties>
</file>