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67" r:id="rId2"/>
    <p:sldId id="257" r:id="rId3"/>
    <p:sldId id="373" r:id="rId4"/>
    <p:sldId id="384" r:id="rId5"/>
    <p:sldId id="269" r:id="rId6"/>
    <p:sldId id="368" r:id="rId7"/>
    <p:sldId id="264" r:id="rId8"/>
    <p:sldId id="256" r:id="rId9"/>
    <p:sldId id="369" r:id="rId10"/>
    <p:sldId id="377" r:id="rId11"/>
    <p:sldId id="386" r:id="rId12"/>
    <p:sldId id="387" r:id="rId13"/>
    <p:sldId id="388" r:id="rId14"/>
    <p:sldId id="381" r:id="rId15"/>
    <p:sldId id="265" r:id="rId16"/>
    <p:sldId id="268" r:id="rId17"/>
    <p:sldId id="267" r:id="rId18"/>
    <p:sldId id="376" r:id="rId19"/>
    <p:sldId id="380" r:id="rId20"/>
    <p:sldId id="370" r:id="rId21"/>
    <p:sldId id="389" r:id="rId22"/>
    <p:sldId id="382" r:id="rId23"/>
    <p:sldId id="266" r:id="rId24"/>
    <p:sldId id="383" r:id="rId25"/>
    <p:sldId id="374" r:id="rId26"/>
    <p:sldId id="390" r:id="rId27"/>
    <p:sldId id="379" r:id="rId28"/>
    <p:sldId id="378" r:id="rId29"/>
    <p:sldId id="391" r:id="rId30"/>
    <p:sldId id="270" r:id="rId31"/>
    <p:sldId id="371" r:id="rId32"/>
    <p:sldId id="385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2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3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2E918-837A-4FF2-9D3A-8B5725834C8A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C25AC-9DE8-46A9-A016-16FC84307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EDB2-993A-46AC-8941-4C6458DAE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0B0F1-4CE3-47E5-9391-D4F1A39F1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FA31-346A-4897-A89C-78815833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1ECB8-83D7-467D-92F8-F4FC84BC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2F695-6D09-42A2-9F70-A799C16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8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3374-3461-4F1B-95AB-8C6CD475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3A3EB-4367-4D51-8D25-44E4A428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200D5-4A03-4BEB-8A60-7F76A1C2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F89CB-F418-45EC-845A-77982380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D7CA1-7B9D-4491-AF3F-C58E3EC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1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CFAED-A555-45A2-BD18-D2F9C58A9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E05DF-37EC-4D75-9454-1C56F580B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995A-4F02-46C7-99FF-6813645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E692-0014-42EB-BFFA-BF10E214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A9E74-68A6-4876-AEC2-240C43BB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0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8421-4D1C-4F1B-B8A9-69DD7745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EBF2-D90C-4381-8300-A2BF9C8ED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3030-DC27-4B5C-AD04-005635E2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88796-134C-4521-9CEB-10DFD289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DDAB-70F2-4A69-A067-9B776349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0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1A52-7AA4-4CEA-BDA8-C2723070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70FC8-6719-4107-861D-940A930B8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A21E-FECD-4E67-AAD2-C3E8F431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9FFFE-BEB5-41B1-BC04-F93C77E5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F776-7FC4-4DE1-A277-79734323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D204-8D2A-4C51-B5B4-06351EC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3E760-3193-4E6C-AF71-E41D30172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4107C-0C8A-48C6-ADAC-F36978607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FACD-8B04-488B-ACEA-73ADF0BB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EA834-DBBB-4E87-ABFD-4202AAF6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E2B6-555A-4224-ADDF-A152A078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6776-7266-4DCF-A3DF-A2008264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D89B1-6E03-4A3C-A2B0-D37F8F11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CD97F-1C23-441F-992B-00046779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C48D3-812A-4498-8A9C-8EEC207DE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17F06-9AE5-4214-A0C4-0556BFE5B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637F9-4D84-4B8C-B1F9-B5DF0895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EB58B-6618-4643-9762-AEC852D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39013-8D22-4B34-A23B-56155F56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18B9-CB8E-4E91-87C1-0CDD5981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2017F-7819-4294-B1A6-470A4139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02330-50E8-4027-922B-112D440B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8E917-9BE0-4333-B30E-96A0290C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0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7522E-6C1F-49F4-9210-DA7BCE30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7FC2-3832-452B-8F53-631AA104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C25E3-E125-4A36-96DB-96553036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9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DC81-84B1-481F-A231-5C10EDE8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BB9F-5F90-4D9D-A485-EB9F87D7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FC5BF-4465-4AB7-953B-84C486228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E11B8-B0EA-48F9-88F0-5858EEB8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5E5C-3142-42EF-A71F-AAF6523E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56569-CFC3-4D7A-BEBD-946CF9D7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5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D183-652C-4AC7-A566-7CF5371D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8896E-042D-47C1-9B76-3FE7A267E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33E37-FB69-4D04-AFC6-4CFC69B49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B862D-0A88-4778-952F-5AA21174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FE4BF-0CB1-4760-9B43-0172E3D4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7B480-4ADF-46F2-AC74-5BBD45A6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97486-1771-4F6C-A859-F9CDE762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20343-DDDB-4744-90C8-5960490E5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ECE9-D627-48A9-9C70-EB7C0630D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23B8-360C-43CE-9651-82444538AFAB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BAB3-5CE7-4DB0-94F4-8144E1D63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FFF22-7AE9-4965-AAE5-9099D1884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7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microsoft.com/office/2007/relationships/media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1.m4a"/><Relationship Id="rId7" Type="http://schemas.openxmlformats.org/officeDocument/2006/relationships/image" Target="../media/image22.jp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4a"/><Relationship Id="rId7" Type="http://schemas.openxmlformats.org/officeDocument/2006/relationships/image" Target="../media/image25.jp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3.m4a"/><Relationship Id="rId7" Type="http://schemas.openxmlformats.org/officeDocument/2006/relationships/image" Target="../media/image28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12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9"/>
          <a:srcRect l="135" t="36970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/>
            <a:endParaRPr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688195" y="2809500"/>
            <a:ext cx="11441685" cy="240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xã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lnSpc>
                <a:spcPct val="150000"/>
              </a:lnSpc>
            </a:pPr>
            <a:r>
              <a:rPr lang="en-US" sz="5867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1: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đình</a:t>
            </a:r>
            <a:endParaRPr sz="5333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12"/>
          <a:srcRect l="30888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13"/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14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5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6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13"/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7"/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6577" y="6291730"/>
            <a:ext cx="12192000" cy="569031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30981" y="5161487"/>
            <a:ext cx="54473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2</a:t>
            </a:r>
            <a:endParaRPr sz="24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" name="SoundOfSilence-HoaTau-3089154">
            <a:hlinkClick r:id="" action="ppaction://media"/>
            <a:extLst>
              <a:ext uri="{FF2B5EF4-FFF2-40B4-BE49-F238E27FC236}">
                <a16:creationId xmlns:a16="http://schemas.microsoft.com/office/drawing/2014/main" id="{5A58D7AD-2116-4C84-9D55-3EC3011BB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40859" y="6408076"/>
            <a:ext cx="406400" cy="406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32D7F6-00D8-4CFA-8C2D-A980441A5BF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7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359"/>
    </mc:Choice>
    <mc:Fallback xmlns="">
      <p:transition advTm="8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25" objId="2"/>
        <p14:pauseEvt time="86359" objId="2"/>
        <p14:stopEvt time="863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hought bubble with solid fill">
            <a:extLst>
              <a:ext uri="{FF2B5EF4-FFF2-40B4-BE49-F238E27FC236}">
                <a16:creationId xmlns:a16="http://schemas.microsoft.com/office/drawing/2014/main" id="{BD04FE87-60E1-4EFB-AEB7-EF4A07FEC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868" y="-414673"/>
            <a:ext cx="6767980" cy="440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56573-1E26-498F-86B0-89675D7D6424}"/>
              </a:ext>
            </a:extLst>
          </p:cNvPr>
          <p:cNvSpPr txBox="1"/>
          <p:nvPr/>
        </p:nvSpPr>
        <p:spPr>
          <a:xfrm>
            <a:off x="1319548" y="767072"/>
            <a:ext cx="5380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1. Ở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pic>
        <p:nvPicPr>
          <p:cNvPr id="7" name="Picture 6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EE29896-873B-41FE-8B49-E75A411C0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628"/>
            <a:ext cx="4601018" cy="3307441"/>
          </a:xfrm>
          <a:prstGeom prst="rect">
            <a:avLst/>
          </a:prstGeom>
        </p:spPr>
      </p:pic>
      <p:pic>
        <p:nvPicPr>
          <p:cNvPr id="8" name="Graphic 7" descr="Thought bubble with solid fill">
            <a:extLst>
              <a:ext uri="{FF2B5EF4-FFF2-40B4-BE49-F238E27FC236}">
                <a16:creationId xmlns:a16="http://schemas.microsoft.com/office/drawing/2014/main" id="{FB5C070E-E5A4-49C1-B198-00C9F086A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057" y="545804"/>
            <a:ext cx="6767980" cy="4409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629E64-D5BA-45ED-AD49-7C603DB865A4}"/>
              </a:ext>
            </a:extLst>
          </p:cNvPr>
          <p:cNvSpPr txBox="1"/>
          <p:nvPr/>
        </p:nvSpPr>
        <p:spPr>
          <a:xfrm>
            <a:off x="6035762" y="1781805"/>
            <a:ext cx="5380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2. Khi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ấy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  <a:p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0" name="Graphic 9" descr="Thought bubble with solid fill">
            <a:extLst>
              <a:ext uri="{FF2B5EF4-FFF2-40B4-BE49-F238E27FC236}">
                <a16:creationId xmlns:a16="http://schemas.microsoft.com/office/drawing/2014/main" id="{E67B5002-801C-4AB4-83E3-6EF223122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031" y="2731219"/>
            <a:ext cx="6767980" cy="4409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FD9F8-3338-45E2-8213-B7925DE79878}"/>
              </a:ext>
            </a:extLst>
          </p:cNvPr>
          <p:cNvSpPr txBox="1"/>
          <p:nvPr/>
        </p:nvSpPr>
        <p:spPr>
          <a:xfrm>
            <a:off x="6840289" y="4073762"/>
            <a:ext cx="5911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SGK-TV" pitchFamily="2" charset="0"/>
                <a:cs typeface="Arial-SGK-TV" pitchFamily="2" charset="0"/>
              </a:rPr>
              <a:t>3.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công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E7872-03C0-40F8-8FC0-941E42BF9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65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98"/>
    </mc:Choice>
    <mc:Fallback>
      <p:transition spd="slow" advTm="6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F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32707F72-EDFD-4E24-A019-CF84B1A30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622549" y="865465"/>
            <a:ext cx="3854945" cy="2031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F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3D0F229E-1655-423E-85FF-942BE56A0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622549" y="3968179"/>
            <a:ext cx="3854945" cy="2031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963B84-BD15-4FB7-8CC4-8D5F343F5A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5378026" y="650497"/>
            <a:ext cx="5943560" cy="55710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37D69E-7335-4D76-BE29-44C774940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98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1"/>
    </mc:Choice>
    <mc:Fallback>
      <p:transition spd="slow"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091526E-56B0-43B0-AD1B-3E597DBCC2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11" y="321734"/>
            <a:ext cx="516474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6248E-2F2C-4336-85FE-644C200C9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52" y="3631096"/>
            <a:ext cx="490766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8B3952EC-5803-4E62-803C-414356446F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6308034" y="1214045"/>
            <a:ext cx="5426764" cy="4285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28EA13-4078-4D53-B485-AF8152566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13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0"/>
    </mc:Choice>
    <mc:Fallback>
      <p:transition spd="slow" advTm="1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276DEDC-8330-4F67-B438-DC8834FE0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622549" y="648577"/>
            <a:ext cx="3122143" cy="24654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917D0076-8FAF-4457-9A5C-4A339CBC7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4381676" y="1027626"/>
            <a:ext cx="3252903" cy="17143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9D0CB78E-D5B5-44E1-AFAF-975D203B8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8313518" y="1027624"/>
            <a:ext cx="3252903" cy="171436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3D7E57B-B198-4881-B913-132C4DC12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856576" y="3748194"/>
            <a:ext cx="2636889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FDAED-A75D-4687-86BB-DB3019388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433" y="4114395"/>
            <a:ext cx="3217333" cy="1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group of kids playing in a room&#10;&#10;Description automatically generated with low confidence">
            <a:extLst>
              <a:ext uri="{FF2B5EF4-FFF2-40B4-BE49-F238E27FC236}">
                <a16:creationId xmlns:a16="http://schemas.microsoft.com/office/drawing/2014/main" id="{E035CAAB-2893-41AB-8411-8BB82706AE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072646"/>
            <a:ext cx="3252903" cy="18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3B7FE10-DBEF-43DF-996B-A042D67C8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36"/>
    </mc:Choice>
    <mc:Fallback>
      <p:transition spd="slow" advTm="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BFDDD81-D812-4AA2-9F64-347885849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59FEDA-6CB8-408E-9E8C-EDE6BBAEEF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66B3A-B073-4808-B08E-D52F884FE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1085682" y="-763184"/>
            <a:ext cx="10510832" cy="98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2973" y="2232820"/>
            <a:ext cx="5791200" cy="1196180"/>
          </a:xfrm>
        </p:spPr>
        <p:txBody>
          <a:bodyPr>
            <a:noAutofit/>
          </a:bodyPr>
          <a:lstStyle/>
          <a:p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7874000" y="3904865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1DD350-89FC-4EA1-9F0E-36E976F8A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0" y="465439"/>
            <a:ext cx="10588299" cy="579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4E3C219-366B-4447-8A00-7611131EA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2332610" y="393404"/>
            <a:ext cx="752677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DCD98895-9380-44D2-AF8A-A57D06B2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21D469-FB26-4B49-87A9-EA5E52445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699"/>
    </mc:Choice>
    <mc:Fallback xmlns="">
      <p:transition advTm="2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26046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59539" y="2685896"/>
            <a:ext cx="400350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Thực</a:t>
            </a: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hành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A6E15B-CCEC-4C82-A0B3-E002821C6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098"/>
    </mc:Choice>
    <mc:Fallback>
      <p:transition advTm="2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a bức tranh vẽ Gia đình là số 1 hút 'view' nhất chặng nước rút ...">
            <a:extLst>
              <a:ext uri="{FF2B5EF4-FFF2-40B4-BE49-F238E27FC236}">
                <a16:creationId xmlns:a16="http://schemas.microsoft.com/office/drawing/2014/main" id="{80439198-C5DA-4087-BAE6-0C6A81762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18954"/>
          <a:stretch/>
        </p:blipFill>
        <p:spPr bwMode="auto">
          <a:xfrm>
            <a:off x="6176433" y="2013382"/>
            <a:ext cx="5372100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Ngày Tết và mủa Xuân - Bài 22- VT Đề tài Ngày tết và mùa xuân - Lê ...">
            <a:extLst>
              <a:ext uri="{FF2B5EF4-FFF2-40B4-BE49-F238E27FC236}">
                <a16:creationId xmlns:a16="http://schemas.microsoft.com/office/drawing/2014/main" id="{6395A3E1-1787-44DE-9ACC-9C1194EB3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2000"/>
          <a:stretch/>
        </p:blipFill>
        <p:spPr bwMode="auto">
          <a:xfrm>
            <a:off x="643466" y="1918379"/>
            <a:ext cx="5372099" cy="30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0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7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Ngày Tết và mủa Xuân - Bài 22- VT Đề tài Ngày tết và mùa xuân - Lê ...">
            <a:extLst>
              <a:ext uri="{FF2B5EF4-FFF2-40B4-BE49-F238E27FC236}">
                <a16:creationId xmlns:a16="http://schemas.microsoft.com/office/drawing/2014/main" id="{9CD82BF6-A653-4106-B5C9-ADFEF27BF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2000"/>
          <a:stretch/>
        </p:blipFill>
        <p:spPr bwMode="auto">
          <a:xfrm>
            <a:off x="1143017" y="643467"/>
            <a:ext cx="99059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a bức tranh vẽ Gia đình là số 1 hút 'view' nhất chặng nước rút ...">
            <a:extLst>
              <a:ext uri="{FF2B5EF4-FFF2-40B4-BE49-F238E27FC236}">
                <a16:creationId xmlns:a16="http://schemas.microsoft.com/office/drawing/2014/main" id="{6093C2E9-6AF7-4AAE-890A-85FA9421B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1895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135A34-86C6-4837-ABB6-15BFDD9E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4"/>
    </mc:Choice>
    <mc:Fallback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VẼ TRANH ĐỀ TÀI GIA ĐÌNH: GIA ĐÌNH CỦA EM - YouTube">
            <a:extLst>
              <a:ext uri="{FF2B5EF4-FFF2-40B4-BE49-F238E27FC236}">
                <a16:creationId xmlns:a16="http://schemas.microsoft.com/office/drawing/2014/main" id="{987150D2-56C6-4B4E-9827-7FEEF1ABF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393404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B1722E-C29C-43C4-BCDF-2A709D97F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1"/>
    </mc:Choice>
    <mc:Fallback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8" descr="Đề tài gia đình: &quot;cả nhà cùng vui&quot; - Mỹ thuật - Đỗ Mạnh Hà - Thư ...">
            <a:extLst>
              <a:ext uri="{FF2B5EF4-FFF2-40B4-BE49-F238E27FC236}">
                <a16:creationId xmlns:a16="http://schemas.microsoft.com/office/drawing/2014/main" id="{1CC526E3-289B-4E83-B9F2-BA8A3BD2F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720" b="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D1D922-DED9-45F1-B392-53F09BD8E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8"/>
    </mc:Choice>
    <mc:Fallback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3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6AB09ED8-90B1-4924-A601-4A2BD14DB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6421035" y="2077237"/>
            <a:ext cx="5129784" cy="27035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84E38CC-3F29-43AE-B3AA-506CEB12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641180" y="2077234"/>
            <a:ext cx="5129784" cy="27035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DB8C30-529C-4644-B378-FC4303937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1"/>
    </mc:Choice>
    <mc:Fallback>
      <p:transition spd="slow" advTm="1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7AF42B8-3193-4CD9-9BA7-C67D9201C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457200" y="393404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C021546C-D315-4912-A3A0-FDFAC595F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D554FD4-02C7-40EE-9FD3-1E0339952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457202" y="344295"/>
            <a:ext cx="5426764" cy="28600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Đề tài gia đình: &quot;cả nhà cùng vui&quot; - Mỹ thuật - Đỗ Mạnh Hà - Thư ...">
            <a:extLst>
              <a:ext uri="{FF2B5EF4-FFF2-40B4-BE49-F238E27FC236}">
                <a16:creationId xmlns:a16="http://schemas.microsoft.com/office/drawing/2014/main" id="{53274C59-7762-4072-B198-D9F04B71B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720" b="1"/>
          <a:stretch/>
        </p:blipFill>
        <p:spPr bwMode="auto">
          <a:xfrm>
            <a:off x="6570921" y="321734"/>
            <a:ext cx="484970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VẼ TRANH ĐỀ TÀI GIA ĐÌNH: GIA ĐÌNH CỦA EM - YouTube">
            <a:extLst>
              <a:ext uri="{FF2B5EF4-FFF2-40B4-BE49-F238E27FC236}">
                <a16:creationId xmlns:a16="http://schemas.microsoft.com/office/drawing/2014/main" id="{E5A15596-A463-411A-9CFB-4754818F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551598" y="3631096"/>
            <a:ext cx="523796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B5ABB1F2-3B1B-4012-BF0B-2F72ACEB0A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6308034" y="3664143"/>
            <a:ext cx="5112595" cy="269446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ED572F3-DA4F-4DCD-A2B8-0621C0F8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2"/>
    </mc:Choice>
    <mc:Fallback>
      <p:transition spd="slow" advTm="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90B56-A15D-4AE3-841A-9EB9587FF3AB}"/>
              </a:ext>
            </a:extLst>
          </p:cNvPr>
          <p:cNvSpPr/>
          <p:nvPr/>
        </p:nvSpPr>
        <p:spPr>
          <a:xfrm>
            <a:off x="5436296" y="212941"/>
            <a:ext cx="5724394" cy="62630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nhà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cha</a:t>
            </a: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 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Nhặt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rau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quét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dọn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Áo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quần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xếp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gọn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Dỗ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bé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cùng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chơi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Cha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mẹ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vui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cười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       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Khen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con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ngoan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quá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.</a:t>
            </a:r>
            <a:r>
              <a:rPr lang="en-US" sz="3200" b="1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000" dirty="0">
                <a:latin typeface="Arial-SGK-TV" pitchFamily="2" charset="0"/>
                <a:cs typeface="Arial-SGK-TV" pitchFamily="2" charset="0"/>
              </a:rPr>
              <a:t>                           (Phan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Thanh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Nhàn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)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Graphic 5" descr="Agriculture with solid fill">
            <a:extLst>
              <a:ext uri="{FF2B5EF4-FFF2-40B4-BE49-F238E27FC236}">
                <a16:creationId xmlns:a16="http://schemas.microsoft.com/office/drawing/2014/main" id="{4521B527-FD9A-4B16-A089-30FCDD729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290" y="5188907"/>
            <a:ext cx="1475984" cy="1475984"/>
          </a:xfrm>
          <a:prstGeom prst="rect">
            <a:avLst/>
          </a:prstGeom>
        </p:spPr>
      </p:pic>
      <p:pic>
        <p:nvPicPr>
          <p:cNvPr id="8" name="Picture 7" descr="Love Bee">
            <a:extLst>
              <a:ext uri="{FF2B5EF4-FFF2-40B4-BE49-F238E27FC236}">
                <a16:creationId xmlns:a16="http://schemas.microsoft.com/office/drawing/2014/main" id="{D118BA5B-35A1-4041-81FF-9D7C7ED17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86" y="1014608"/>
            <a:ext cx="5649238" cy="56492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0D126F-7AE0-4B2D-AD33-05245238A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1"/>
    </mc:Choice>
    <mc:Fallback xmlns="">
      <p:transition spd="slow" advTm="5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1" y="252522"/>
            <a:ext cx="34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7874000" y="3904865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F3CBC-3B2A-46E8-9086-A2A6CA60D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8" t="60108" r="836" b="882"/>
          <a:stretch/>
        </p:blipFill>
        <p:spPr>
          <a:xfrm>
            <a:off x="1476154" y="863878"/>
            <a:ext cx="8339666" cy="4792134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7498DB-5CC9-4620-A023-ADAE931CC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8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7"/>
    </mc:Choice>
    <mc:Fallback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702071" y="2866659"/>
            <a:ext cx="4003503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Định</a:t>
            </a:r>
            <a:r>
              <a:rPr lang="en-US" sz="4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hướng</a:t>
            </a:r>
            <a:endParaRPr sz="48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CB98D3-36CE-415D-9E40-E50381BB9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78"/>
    </mc:Choice>
    <mc:Fallback>
      <p:transition advTm="2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à là nơi - Thái Tuyết Trâm [Vietsub+Kara]">
            <a:hlinkClick r:id="" action="ppaction://media"/>
            <a:extLst>
              <a:ext uri="{FF2B5EF4-FFF2-40B4-BE49-F238E27FC236}">
                <a16:creationId xmlns:a16="http://schemas.microsoft.com/office/drawing/2014/main" id="{2FD93CE9-B064-4D32-B481-BB407FD22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9E305E-4F05-4DA8-BAAD-362FF273C3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329"/>
    </mc:Choice>
    <mc:Fallback>
      <p:transition spd="slow" advTm="19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046" objId="2"/>
        <p14:triggerEvt type="onClick" time="12047" objId="2"/>
        <p14:stopEvt time="188055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24;p1">
            <a:extLst>
              <a:ext uri="{FF2B5EF4-FFF2-40B4-BE49-F238E27FC236}">
                <a16:creationId xmlns:a16="http://schemas.microsoft.com/office/drawing/2014/main" id="{0D1876C6-6B1D-4143-8D15-7FEB44C8C893}"/>
              </a:ext>
            </a:extLst>
          </p:cNvPr>
          <p:cNvSpPr/>
          <p:nvPr/>
        </p:nvSpPr>
        <p:spPr>
          <a:xfrm>
            <a:off x="-553946" y="2171551"/>
            <a:ext cx="11441685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THÂN ÁI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CHÀO TẠM BIỆT</a:t>
            </a:r>
            <a:endParaRPr sz="5333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11AB4-9B32-47FB-A578-CCBD34264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07"/>
    </mc:Choice>
    <mc:Fallback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24;p1">
            <a:extLst>
              <a:ext uri="{FF2B5EF4-FFF2-40B4-BE49-F238E27FC236}">
                <a16:creationId xmlns:a16="http://schemas.microsoft.com/office/drawing/2014/main" id="{DCF23E40-6E94-4815-8468-488AF47505B2}"/>
              </a:ext>
            </a:extLst>
          </p:cNvPr>
          <p:cNvSpPr/>
          <p:nvPr/>
        </p:nvSpPr>
        <p:spPr>
          <a:xfrm>
            <a:off x="796389" y="1469802"/>
            <a:ext cx="11441685" cy="256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xã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r>
              <a:rPr lang="en-US" sz="5867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1: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đình</a:t>
            </a:r>
            <a:endParaRPr sz="5333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" name="Google Shape;137;p1">
            <a:extLst>
              <a:ext uri="{FF2B5EF4-FFF2-40B4-BE49-F238E27FC236}">
                <a16:creationId xmlns:a16="http://schemas.microsoft.com/office/drawing/2014/main" id="{792EB90A-9481-49BB-B306-AE4D65E4DC49}"/>
              </a:ext>
            </a:extLst>
          </p:cNvPr>
          <p:cNvSpPr/>
          <p:nvPr/>
        </p:nvSpPr>
        <p:spPr>
          <a:xfrm>
            <a:off x="3439175" y="4066335"/>
            <a:ext cx="54473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2</a:t>
            </a:r>
            <a:endParaRPr sz="24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BF51E6-882C-4FF6-B92B-F8F4D91A6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5" rIns="121892" bIns="60945" rtlCol="0" anchor="ctr"/>
          <a:lstStyle/>
          <a:p>
            <a:pPr algn="ctr"/>
            <a:r>
              <a:rPr lang="en-US" sz="4267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4267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latin typeface="Arial" pitchFamily="34" charset="0"/>
                <a:cs typeface="Arial" pitchFamily="34" charset="0"/>
              </a:rPr>
              <a:t>tiêu</a:t>
            </a:r>
            <a:endParaRPr lang="en-US" sz="4267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81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4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>
              <a:spcBef>
                <a:spcPts val="800"/>
              </a:spcBef>
            </a:pPr>
            <a:r>
              <a:rPr lang="en-US" sz="5333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2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3" y="2751665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/>
            <a:r>
              <a:rPr lang="en-US" sz="5333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81" y="4512735"/>
            <a:ext cx="9028311" cy="1219197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đình</a:t>
            </a:r>
            <a:endParaRPr lang="en-US" sz="320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4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A8AE98-B63C-4580-997E-89F8314E15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8"/>
    </mc:Choice>
    <mc:Fallback xmlns="">
      <p:transition spd="slow" advTm="2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Khám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phá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2D446C-FB5E-4D32-9468-0207D58F9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33"/>
    </mc:Choice>
    <mc:Fallback xmlns="">
      <p:transition advTm="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28" y="4973592"/>
            <a:ext cx="946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EB5E3F-2D66-4D6B-8309-500EF691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84" y="190378"/>
            <a:ext cx="9039354" cy="37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AD8AA-BF77-479A-83A7-E9E73AE66716}"/>
              </a:ext>
            </a:extLst>
          </p:cNvPr>
          <p:cNvSpPr txBox="1"/>
          <p:nvPr/>
        </p:nvSpPr>
        <p:spPr>
          <a:xfrm>
            <a:off x="238087" y="4232761"/>
            <a:ext cx="11953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B44613-6C0D-42D7-BBF1-7E46BDA937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9"/>
    </mc:Choice>
    <mc:Fallback xmlns="">
      <p:transition spd="slow" advTm="2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C6BC-BEC0-4A5D-9146-0FAE9863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169" y="4627917"/>
            <a:ext cx="6677025" cy="520836"/>
          </a:xfrm>
        </p:spPr>
        <p:txBody>
          <a:bodyPr>
            <a:normAutofit fontScale="90000"/>
          </a:bodyPr>
          <a:lstStyle/>
          <a:p>
            <a:pPr algn="l"/>
            <a:br>
              <a:rPr lang="en-US" sz="3200" dirty="0">
                <a:solidFill>
                  <a:schemeClr val="accent1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</a:b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Em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trai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Hoa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đang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xếp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bát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đũa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D8BC22-1B83-455C-824C-568F7B6FA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4"/>
          <a:stretch/>
        </p:blipFill>
        <p:spPr bwMode="auto">
          <a:xfrm>
            <a:off x="340169" y="-11839"/>
            <a:ext cx="5346256" cy="32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A29A9-3DC6-4C56-B404-C1B85BBED4D4}"/>
              </a:ext>
            </a:extLst>
          </p:cNvPr>
          <p:cNvSpPr txBox="1"/>
          <p:nvPr/>
        </p:nvSpPr>
        <p:spPr>
          <a:xfrm>
            <a:off x="5833108" y="574166"/>
            <a:ext cx="486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Mẹ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nấu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thức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45CB0-5E24-4D8D-9C50-CAF160F51D84}"/>
              </a:ext>
            </a:extLst>
          </p:cNvPr>
          <p:cNvSpPr txBox="1"/>
          <p:nvPr/>
        </p:nvSpPr>
        <p:spPr>
          <a:xfrm>
            <a:off x="5798644" y="2055810"/>
            <a:ext cx="605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chua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005835-33D6-4AE3-8B36-92766507C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/>
          <a:stretch/>
        </p:blipFill>
        <p:spPr bwMode="auto">
          <a:xfrm>
            <a:off x="6074731" y="3419476"/>
            <a:ext cx="5905785" cy="32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60FFD8-5C54-4F15-842E-C9F7008B4D51}"/>
              </a:ext>
            </a:extLst>
          </p:cNvPr>
          <p:cNvSpPr txBox="1"/>
          <p:nvPr/>
        </p:nvSpPr>
        <p:spPr>
          <a:xfrm>
            <a:off x="570990" y="3868447"/>
            <a:ext cx="4666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noProof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200" kern="0" noProof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noProof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kern="0" noProof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tủ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7E508-3675-406A-9D3A-EB88E3AE0E76}"/>
              </a:ext>
            </a:extLst>
          </p:cNvPr>
          <p:cNvSpPr txBox="1"/>
          <p:nvPr/>
        </p:nvSpPr>
        <p:spPr>
          <a:xfrm>
            <a:off x="2071408" y="5302183"/>
            <a:ext cx="34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9DEEB9-5354-4DD8-8490-2FBE84E54E6A}"/>
              </a:ext>
            </a:extLst>
          </p:cNvPr>
          <p:cNvSpPr txBox="1">
            <a:spLocks/>
          </p:cNvSpPr>
          <p:nvPr/>
        </p:nvSpPr>
        <p:spPr>
          <a:xfrm>
            <a:off x="211484" y="5519552"/>
            <a:ext cx="6677025" cy="520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Nhìn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ai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cũng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vui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vẻ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hạnh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phúc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.</a:t>
            </a:r>
            <a:endParaRPr lang="en-US" sz="3300" dirty="0">
              <a:solidFill>
                <a:srgbClr val="3C2BDD"/>
              </a:solidFill>
              <a:latin typeface="Arial-SGK-TV" pitchFamily="2" charset="0"/>
              <a:ea typeface="Stop" panose="02020500000000000000" pitchFamily="18" charset="0"/>
              <a:cs typeface="Arial-SGK-TV" pitchFamily="2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E5B094-AD94-4FEB-877A-19EC31E3D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4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4"/>
    </mc:Choice>
    <mc:Fallback xmlns="">
      <p:transition spd="slow" advTm="4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Vận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dụng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C83830-83AE-4CCF-A540-E1DB91AB3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243"/>
    </mc:Choice>
    <mc:Fallback xmlns="">
      <p:transition advTm="1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6|3|3.2|6.6|1.2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5.4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</TotalTime>
  <Words>293</Words>
  <Application>Microsoft Office PowerPoint</Application>
  <PresentationFormat>Widescreen</PresentationFormat>
  <Paragraphs>60</Paragraphs>
  <Slides>33</Slides>
  <Notes>7</Notes>
  <HiddenSlides>10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Rounded</vt:lpstr>
      <vt:lpstr>Arial-SGK-TV</vt:lpstr>
      <vt:lpstr>Calibri</vt:lpstr>
      <vt:lpstr>Calibri Light</vt:lpstr>
      <vt:lpstr>HP001 TD 4H</vt:lpstr>
      <vt:lpstr>HP-089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trai Hoa đang xếp bát đũa.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Quynh Nguyen Thi Nhu</cp:lastModifiedBy>
  <cp:revision>14</cp:revision>
  <dcterms:created xsi:type="dcterms:W3CDTF">2020-08-18T03:47:36Z</dcterms:created>
  <dcterms:modified xsi:type="dcterms:W3CDTF">2021-08-29T00:32:24Z</dcterms:modified>
</cp:coreProperties>
</file>