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789" r:id="rId10"/>
    <p:sldMasterId id="2147483802" r:id="rId11"/>
  </p:sldMasterIdLst>
  <p:notesMasterIdLst>
    <p:notesMasterId r:id="rId40"/>
  </p:notesMasterIdLst>
  <p:sldIdLst>
    <p:sldId id="321" r:id="rId12"/>
    <p:sldId id="341" r:id="rId13"/>
    <p:sldId id="329" r:id="rId14"/>
    <p:sldId id="340" r:id="rId15"/>
    <p:sldId id="300" r:id="rId16"/>
    <p:sldId id="325" r:id="rId17"/>
    <p:sldId id="327" r:id="rId18"/>
    <p:sldId id="256" r:id="rId19"/>
    <p:sldId id="323" r:id="rId20"/>
    <p:sldId id="330" r:id="rId21"/>
    <p:sldId id="331" r:id="rId22"/>
    <p:sldId id="332" r:id="rId23"/>
    <p:sldId id="326" r:id="rId24"/>
    <p:sldId id="259" r:id="rId25"/>
    <p:sldId id="261" r:id="rId26"/>
    <p:sldId id="262" r:id="rId27"/>
    <p:sldId id="263" r:id="rId28"/>
    <p:sldId id="266" r:id="rId29"/>
    <p:sldId id="267" r:id="rId30"/>
    <p:sldId id="268" r:id="rId31"/>
    <p:sldId id="334" r:id="rId32"/>
    <p:sldId id="308" r:id="rId33"/>
    <p:sldId id="309" r:id="rId34"/>
    <p:sldId id="311" r:id="rId35"/>
    <p:sldId id="338" r:id="rId36"/>
    <p:sldId id="342" r:id="rId37"/>
    <p:sldId id="320" r:id="rId38"/>
    <p:sldId id="339" r:id="rId39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64" autoAdjust="0"/>
    <p:restoredTop sz="94660"/>
  </p:normalViewPr>
  <p:slideViewPr>
    <p:cSldViewPr>
      <p:cViewPr varScale="1">
        <p:scale>
          <a:sx n="83" d="100"/>
          <a:sy n="83" d="100"/>
        </p:scale>
        <p:origin x="624" y="78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14/09/2021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25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28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82051515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746761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96188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0118274"/>
      </p:ext>
    </p:extLst>
  </p:cSld>
  <p:clrMapOvr>
    <a:masterClrMapping/>
  </p:clrMapOvr>
  <p:transition advClick="0" advTm="3000"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2021/9/14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6D17-8B3C-41B5-9979-9A12BCBF26E0}" type="datetimeFigureOut">
              <a:rPr lang="en-US"/>
              <a:pPr>
                <a:defRPr/>
              </a:pPr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6FB-604A-44AC-BFE8-65E0AA15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1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18655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795950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8648030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2084243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870040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7144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305986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6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81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8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2021/9/14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12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4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1.png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7100"/>
            <a:ext cx="9191294" cy="57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64617"/>
            <a:ext cx="9649071" cy="61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13715"/>
            <a:ext cx="9195993" cy="24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" y="3965733"/>
            <a:ext cx="4963849" cy="18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874967"/>
            <a:ext cx="4875284" cy="1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26677"/>
            <a:ext cx="3168029" cy="47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53" y="114301"/>
            <a:ext cx="1604839" cy="1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38549"/>
            <a:ext cx="1905000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928666"/>
            <a:ext cx="7487866" cy="359583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03" y="3095024"/>
            <a:ext cx="5421715" cy="121027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42563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" y="3327832"/>
            <a:ext cx="2259037" cy="2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00381.0333"/>
                </p14:media>
              </p:ext>
            </p:extLst>
          </p:nvPr>
        </p:nvPicPr>
        <p:blipFill rotWithShape="1">
          <a:blip r:embed="rId6"/>
          <a:srcRect l="23935" t="11712" r="18093" b="20046"/>
          <a:stretch/>
        </p:blipFill>
        <p:spPr>
          <a:xfrm rot="10800000" flipH="1" flipV="1">
            <a:off x="2267745" y="841276"/>
            <a:ext cx="6876256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771" objId="2"/>
        <p14:stopEvt time="3702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3306321"/>
            <a:ext cx="2232242" cy="23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60.384" end="284254.0333"/>
                </p14:media>
              </p:ext>
            </p:extLst>
          </p:nvPr>
        </p:nvPicPr>
        <p:blipFill rotWithShape="1">
          <a:blip r:embed="rId6"/>
          <a:srcRect l="24446" t="12304" r="18774" b="20325"/>
          <a:stretch/>
        </p:blipFill>
        <p:spPr>
          <a:xfrm>
            <a:off x="2483768" y="913284"/>
            <a:ext cx="6608080" cy="478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432" objId="2"/>
        <p14:stopEvt time="3615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3289548"/>
            <a:ext cx="2170424" cy="2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912.9888" end="252498.0333"/>
                </p14:media>
              </p:ext>
            </p:extLst>
          </p:nvPr>
        </p:nvPicPr>
        <p:blipFill rotWithShape="1">
          <a:blip r:embed="rId6"/>
          <a:srcRect l="24285" t="12716" r="18599" b="20339"/>
          <a:stretch/>
        </p:blipFill>
        <p:spPr>
          <a:xfrm>
            <a:off x="2325711" y="913284"/>
            <a:ext cx="6820345" cy="478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358" objId="3"/>
        <p14:stopEvt time="24922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361556"/>
            <a:ext cx="222580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7697.6704" end="216723.0333"/>
                </p14:media>
              </p:ext>
            </p:extLst>
          </p:nvPr>
        </p:nvPicPr>
        <p:blipFill rotWithShape="1">
          <a:blip r:embed="rId6"/>
          <a:srcRect l="22895" t="9873" r="15736" b="18140"/>
          <a:stretch/>
        </p:blipFill>
        <p:spPr>
          <a:xfrm>
            <a:off x="2464575" y="841276"/>
            <a:ext cx="6679426" cy="483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147" objId="2"/>
        <p14:pauseEvt time="23433" objId="2"/>
        <p14:stopEvt time="2343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217541"/>
            <a:ext cx="2282809" cy="24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4066.56" end="161278.0333"/>
                </p14:media>
              </p:ext>
            </p:extLst>
          </p:nvPr>
        </p:nvPicPr>
        <p:blipFill rotWithShape="1">
          <a:blip r:embed="rId6"/>
          <a:srcRect l="22430" t="9990" r="16812" b="16347"/>
          <a:stretch/>
        </p:blipFill>
        <p:spPr>
          <a:xfrm>
            <a:off x="2411760" y="841276"/>
            <a:ext cx="6641368" cy="486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208" objId="3"/>
        <p14:pauseEvt time="31278" objId="3"/>
        <p14:stopEvt time="3127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6324"/>
            <a:ext cx="7620000" cy="56023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3704" y="669638"/>
            <a:ext cx="533400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>
                <a:solidFill>
                  <a:srgbClr val="FFFFFF"/>
                </a:solidFill>
                <a:latin typeface="HP001 4 hàng" panose="020B0603050302020204" pitchFamily="34" charset="-93"/>
              </a:rPr>
              <a:t>Thứ </a:t>
            </a:r>
            <a:r>
              <a:rPr lang="en-US" sz="2333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ba </a:t>
            </a:r>
            <a:r>
              <a:rPr lang="en-US" sz="2333" b="1" dirty="0">
                <a:solidFill>
                  <a:srgbClr val="FFFFFF"/>
                </a:solidFill>
                <a:latin typeface="HP001 4 hàng" panose="020B0603050302020204" pitchFamily="34" charset="-93"/>
              </a:rPr>
              <a:t>ngày </a:t>
            </a:r>
            <a:r>
              <a:rPr lang="en-US" sz="2333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14 </a:t>
            </a:r>
            <a:r>
              <a:rPr lang="en-US" sz="2333" b="1" dirty="0">
                <a:solidFill>
                  <a:srgbClr val="FFFFFF"/>
                </a:solidFill>
                <a:latin typeface="HP001 4 hàng" panose="020B0603050302020204" pitchFamily="34" charset="-93"/>
              </a:rPr>
              <a:t>tháng 9 năm 2021</a:t>
            </a:r>
            <a:endParaRPr lang="vi-VN" sz="2333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8087" y="1209567"/>
            <a:ext cx="533400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Toán</a:t>
            </a:r>
            <a:endParaRPr lang="vi-VN" sz="2333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5913" y="1717573"/>
            <a:ext cx="533400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Bài 1: Các số 0, 1, 2, 3, 4, 5</a:t>
            </a:r>
            <a:endParaRPr lang="vi-VN" sz="2333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543" y="2258898"/>
            <a:ext cx="533400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b="1" dirty="0">
                <a:solidFill>
                  <a:srgbClr val="FFFFFF"/>
                </a:solidFill>
                <a:latin typeface="HP001 4 hàng" panose="020B0603050302020204" pitchFamily="34" charset="-93"/>
              </a:rPr>
              <a:t>(Tiết </a:t>
            </a:r>
            <a:r>
              <a:rPr lang="en-US" sz="2333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1</a:t>
            </a:r>
            <a:r>
              <a:rPr lang="en-US" sz="2333" b="1" dirty="0">
                <a:solidFill>
                  <a:srgbClr val="FFFFFF"/>
                </a:solidFill>
                <a:latin typeface="HP001 4 hàng" panose="020B0603050302020204" pitchFamily="34" charset="-93"/>
              </a:rPr>
              <a:t> </a:t>
            </a:r>
            <a:r>
              <a:rPr lang="en-US" sz="2333" b="1" dirty="0" smtClean="0">
                <a:solidFill>
                  <a:srgbClr val="FFFFFF"/>
                </a:solidFill>
                <a:latin typeface="HP001 4 hàng" panose="020B0603050302020204" pitchFamily="34" charset="-93"/>
              </a:rPr>
              <a:t>– trang 8, 9)</a:t>
            </a:r>
            <a:endParaRPr lang="vi-VN" sz="2333" b="1" dirty="0">
              <a:solidFill>
                <a:srgbClr val="FFFFFF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942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6" y="3177109"/>
            <a:ext cx="2368818" cy="2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0435.4304" end="117427.0333"/>
                </p14:media>
              </p:ext>
            </p:extLst>
          </p:nvPr>
        </p:nvPicPr>
        <p:blipFill rotWithShape="1">
          <a:blip r:embed="rId6"/>
          <a:srcRect l="22513" t="10489" r="16013" b="18269"/>
          <a:stretch/>
        </p:blipFill>
        <p:spPr>
          <a:xfrm>
            <a:off x="2483769" y="1129309"/>
            <a:ext cx="6667446" cy="4585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309" objId="2"/>
        <p14:stopEvt time="2821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Vở bài tập Toán lớp 1 - tập một (Kết nối tri thức với cuộc sống) | Shopee  Việt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r="15400"/>
          <a:stretch/>
        </p:blipFill>
        <p:spPr bwMode="auto">
          <a:xfrm>
            <a:off x="607119" y="113392"/>
            <a:ext cx="3799349" cy="54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62"/>
          <p:cNvSpPr txBox="1"/>
          <p:nvPr/>
        </p:nvSpPr>
        <p:spPr bwMode="auto">
          <a:xfrm>
            <a:off x="5724128" y="630399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64417" y="1545212"/>
            <a:ext cx="38884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HP001 4 hàng" panose="020B0603050302020204" pitchFamily="34" charset="-93"/>
              </a:rPr>
              <a:t>Làm các bài tập</a:t>
            </a:r>
          </a:p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HP001 4 hàng" panose="020B0603050302020204" pitchFamily="34" charset="-93"/>
              </a:rPr>
              <a:t> trang 4, 5 trong vở bài tập Toán 1 </a:t>
            </a:r>
          </a:p>
          <a:p>
            <a:pPr algn="ctr"/>
            <a:r>
              <a:rPr lang="vi-VN" sz="3200" b="1" dirty="0" smtClean="0">
                <a:solidFill>
                  <a:srgbClr val="00B050"/>
                </a:solidFill>
                <a:latin typeface="HP001 4 hàng" panose="020B0603050302020204" pitchFamily="34" charset="-93"/>
              </a:rPr>
              <a:t>(tập một)</a:t>
            </a:r>
            <a:endParaRPr lang="vi-VN" sz="3200" b="1" dirty="0">
              <a:solidFill>
                <a:srgbClr val="00B050"/>
              </a:solidFill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2522417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89129"/>
            <a:ext cx="7772400" cy="23658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</a:t>
            </a:r>
            <a:r>
              <a:rPr lang="vi-VN" altLang="zh-CN" b="1" dirty="0" smtClean="0">
                <a:latin typeface="UTM Avo" pitchFamily="18" charset="0"/>
                <a:cs typeface="Arial" panose="020B0604020202020204" pitchFamily="34" charset="0"/>
              </a:rPr>
              <a:t>trước </a:t>
            </a: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bài sau: Các số 0,1,2,3,4,5 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4000" b="1" dirty="0">
                <a:latin typeface="UTM Avo" pitchFamily="18" charset="0"/>
                <a:cs typeface="Arial" panose="020B0604020202020204" pitchFamily="34" charset="0"/>
              </a:rPr>
              <a:t>(Tiết </a:t>
            </a:r>
            <a:r>
              <a:rPr lang="vi-VN" altLang="zh-CN" sz="4000" b="1" dirty="0" smtClean="0">
                <a:latin typeface="UTM Avo" pitchFamily="18" charset="0"/>
                <a:cs typeface="Arial" panose="020B0604020202020204" pitchFamily="34" charset="0"/>
              </a:rPr>
              <a:t>2 – trang 10, 11)</a:t>
            </a:r>
            <a: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553244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-22820"/>
            <a:ext cx="9129292" cy="573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5" y="55977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361556"/>
            <a:ext cx="3689092" cy="130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281436"/>
            <a:ext cx="5688632" cy="40324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9" y="5418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5029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Tập đếm _ Nhạc thiếu n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25.18" end="130376.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42460"/>
            <a:ext cx="9144000" cy="56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4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</TotalTime>
  <Words>245</Words>
  <Application>Microsoft Office PowerPoint</Application>
  <PresentationFormat>On-screen Show (16:10)</PresentationFormat>
  <Paragraphs>65</Paragraphs>
  <Slides>28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53" baseType="lpstr">
      <vt:lpstr>맑은 고딕</vt:lpstr>
      <vt:lpstr>Microsoft YaHei</vt:lpstr>
      <vt:lpstr>Microsoft YaHei</vt:lpstr>
      <vt:lpstr>宋体</vt:lpstr>
      <vt:lpstr>.VnAvant</vt:lpstr>
      <vt:lpstr>Aharoni</vt:lpstr>
      <vt:lpstr>Arial</vt:lpstr>
      <vt:lpstr>Calibri</vt:lpstr>
      <vt:lpstr>Calibri Light</vt:lpstr>
      <vt:lpstr>HP001 4 hàng</vt:lpstr>
      <vt:lpstr>黑体</vt:lpstr>
      <vt:lpstr>Times New Roman</vt:lpstr>
      <vt:lpstr>UTM Avo</vt:lpstr>
      <vt:lpstr>Wingdings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1_默认设计模板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bài sau: Các số 0,1,2,3,4,5  (Tiết 2 – trang 10, 11)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MyPC</cp:lastModifiedBy>
  <cp:revision>289</cp:revision>
  <dcterms:created xsi:type="dcterms:W3CDTF">2014-04-01T16:27:38Z</dcterms:created>
  <dcterms:modified xsi:type="dcterms:W3CDTF">2021-09-14T15:32:18Z</dcterms:modified>
</cp:coreProperties>
</file>