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4" r:id="rId2"/>
    <p:sldId id="282" r:id="rId3"/>
    <p:sldId id="283" r:id="rId4"/>
    <p:sldId id="292" r:id="rId5"/>
    <p:sldId id="260" r:id="rId6"/>
    <p:sldId id="294" r:id="rId7"/>
    <p:sldId id="289" r:id="rId8"/>
    <p:sldId id="263" r:id="rId9"/>
    <p:sldId id="261" r:id="rId10"/>
    <p:sldId id="266" r:id="rId11"/>
    <p:sldId id="267" r:id="rId12"/>
    <p:sldId id="264" r:id="rId13"/>
    <p:sldId id="265" r:id="rId14"/>
    <p:sldId id="268" r:id="rId15"/>
    <p:sldId id="286" r:id="rId16"/>
    <p:sldId id="269" r:id="rId17"/>
    <p:sldId id="270" r:id="rId18"/>
    <p:sldId id="271" r:id="rId19"/>
    <p:sldId id="272" r:id="rId20"/>
    <p:sldId id="287" r:id="rId21"/>
    <p:sldId id="273" r:id="rId22"/>
    <p:sldId id="318" r:id="rId23"/>
    <p:sldId id="274" r:id="rId24"/>
    <p:sldId id="290" r:id="rId25"/>
    <p:sldId id="296" r:id="rId26"/>
    <p:sldId id="310" r:id="rId27"/>
    <p:sldId id="300" r:id="rId28"/>
    <p:sldId id="301" r:id="rId29"/>
    <p:sldId id="302" r:id="rId30"/>
    <p:sldId id="303" r:id="rId31"/>
    <p:sldId id="320" r:id="rId32"/>
    <p:sldId id="322" r:id="rId33"/>
    <p:sldId id="306" r:id="rId34"/>
    <p:sldId id="309" r:id="rId35"/>
    <p:sldId id="276" r:id="rId36"/>
    <p:sldId id="312" r:id="rId37"/>
    <p:sldId id="31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743"/>
    <a:srgbClr val="800080"/>
    <a:srgbClr val="6600FF"/>
    <a:srgbClr val="FF0000"/>
    <a:srgbClr val="CC3399"/>
    <a:srgbClr val="E593D9"/>
    <a:srgbClr val="FF33CC"/>
    <a:srgbClr val="8D5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E7FA4D-D077-45D3-95E3-9D56E28F4D65}" type="slidenum">
              <a:rPr lang="en-US"/>
              <a:pPr>
                <a:defRPr/>
              </a:pPr>
              <a:t>‹#›</a:t>
            </a:fld>
            <a:endParaRPr lang="en-US"/>
          </a:p>
        </p:txBody>
      </p:sp>
    </p:spTree>
    <p:extLst>
      <p:ext uri="{BB962C8B-B14F-4D97-AF65-F5344CB8AC3E}">
        <p14:creationId xmlns:p14="http://schemas.microsoft.com/office/powerpoint/2010/main" val="4140323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a:t>
            </a:fld>
            <a:endParaRPr lang="vi-VN" altLang="vi-VN" sz="1200" dirty="0"/>
          </a:p>
        </p:txBody>
      </p:sp>
    </p:spTree>
    <p:extLst>
      <p:ext uri="{BB962C8B-B14F-4D97-AF65-F5344CB8AC3E}">
        <p14:creationId xmlns:p14="http://schemas.microsoft.com/office/powerpoint/2010/main" val="32060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37</a:t>
            </a:fld>
            <a:endParaRPr lang="vi-VN" altLang="vi-VN" sz="1200" dirty="0"/>
          </a:p>
        </p:txBody>
      </p:sp>
    </p:spTree>
    <p:extLst>
      <p:ext uri="{BB962C8B-B14F-4D97-AF65-F5344CB8AC3E}">
        <p14:creationId xmlns:p14="http://schemas.microsoft.com/office/powerpoint/2010/main" val="242782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E8133-6FC5-42EB-A202-C2D3CBFFC5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A3A05-C0A3-4F2B-AF57-C07B9063AF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7785C-97D7-4A50-B639-34E5AB80C3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17F1AB-7CCB-48B7-B531-1A14908149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545B26-8515-4BE7-A303-799F598AB9E2}" type="slidenum">
              <a:rPr lang="en-US" altLang="en-US"/>
              <a:pPr>
                <a:defRPr/>
              </a:pPr>
              <a:t>‹#›</a:t>
            </a:fld>
            <a:endParaRPr lang="en-US" altLang="en-US"/>
          </a:p>
        </p:txBody>
      </p:sp>
    </p:spTree>
    <p:extLst>
      <p:ext uri="{BB962C8B-B14F-4D97-AF65-F5344CB8AC3E}">
        <p14:creationId xmlns:p14="http://schemas.microsoft.com/office/powerpoint/2010/main" val="161956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23279-5E0B-4079-8757-4001628E42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469E33-D7F6-41DB-BF6E-CBC18F672A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C9B493-D874-40A5-8510-A6FA40867F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3C414B-FAAE-46DD-BF1C-307D4E8502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D289D2-F5F9-48A5-A3D3-2B2C08CC14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EEC104-D8DC-4BC2-80BF-29A0FAC67F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6E93E8-786B-45BC-A393-7F2A1C1013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4C53CD-FE7C-4A4B-B405-E1F5D2F094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C49FC2-A45F-4B42-94AC-E004144157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audio" Target="../media/audio4.wav"/><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audio" Target="../media/audio4.wav"/><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13855" y="89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28612" y="1417003"/>
            <a:ext cx="7272655" cy="10512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vi-VN" sz="6000" b="1" dirty="0" smtClean="0">
                <a:solidFill>
                  <a:srgbClr val="0000CC"/>
                </a:solidFill>
                <a:latin typeface="+mn-lt"/>
              </a:rPr>
              <a:t>KHOA HỌC</a:t>
            </a:r>
            <a:endParaRPr lang="en-US" altLang="vi-VN" sz="60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083" name="Text Box 1"/>
          <p:cNvSpPr txBox="1"/>
          <p:nvPr/>
        </p:nvSpPr>
        <p:spPr>
          <a:xfrm>
            <a:off x="1066800" y="228600"/>
            <a:ext cx="7643495" cy="414020"/>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smtClean="0">
                <a:solidFill>
                  <a:srgbClr val="002060"/>
                </a:solidFill>
                <a:latin typeface="Times New Roman" panose="02020603050405020304" pitchFamily="18" charset="0"/>
                <a:ea typeface="SimSun" panose="02010600030101010101" pitchFamily="2" charset="-122"/>
              </a:rPr>
              <a:t>TRƯỜNG TIỂU HỌC NGỌC LÂM</a:t>
            </a:r>
            <a:endParaRPr lang="en-US" altLang="vi-VN" sz="2800" b="1" i="1" dirty="0">
              <a:solidFill>
                <a:srgbClr val="002060"/>
              </a:solidFill>
              <a:latin typeface="Times New Roman" panose="02020603050405020304" pitchFamily="18" charset="0"/>
              <a:ea typeface="SimSun" panose="02010600030101010101" pitchFamily="2" charset="-122"/>
            </a:endParaRPr>
          </a:p>
        </p:txBody>
      </p:sp>
      <p:sp>
        <p:nvSpPr>
          <p:cNvPr id="3" name="Text Box 2"/>
          <p:cNvSpPr txBox="1"/>
          <p:nvPr/>
        </p:nvSpPr>
        <p:spPr>
          <a:xfrm>
            <a:off x="838200" y="2378330"/>
            <a:ext cx="8204200" cy="1754326"/>
          </a:xfrm>
          <a:prstGeom prst="rect">
            <a:avLst/>
          </a:prstGeom>
          <a:noFill/>
        </p:spPr>
        <p:txBody>
          <a:bodyPr wrap="square" rtlCol="0">
            <a:sp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Bài</a:t>
            </a:r>
            <a:r>
              <a:rPr lang="en-US" sz="5400" b="1" dirty="0" smtClean="0">
                <a:solidFill>
                  <a:srgbClr val="FF0000"/>
                </a:solidFill>
                <a:latin typeface="Times New Roman" panose="02020603050405020304" pitchFamily="18" charset="0"/>
                <a:cs typeface="Times New Roman" panose="02020603050405020304" pitchFamily="18" charset="0"/>
              </a:rPr>
              <a:t> 7-8: </a:t>
            </a:r>
            <a:r>
              <a:rPr lang="en-US" sz="5400" b="1" dirty="0" err="1" smtClean="0">
                <a:solidFill>
                  <a:srgbClr val="FF0000"/>
                </a:solidFill>
                <a:latin typeface="Times New Roman" panose="02020603050405020304" pitchFamily="18" charset="0"/>
                <a:cs typeface="Times New Roman" panose="02020603050405020304" pitchFamily="18" charset="0"/>
              </a:rPr>
              <a:t>Các</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giai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đoạn</a:t>
            </a:r>
            <a:endParaRPr lang="en-US" sz="5400" b="1" dirty="0" smtClean="0">
              <a:solidFill>
                <a:srgbClr val="FF0000"/>
              </a:solidFill>
              <a:latin typeface="Times New Roman" panose="02020603050405020304" pitchFamily="18" charset="0"/>
              <a:cs typeface="Times New Roman" panose="02020603050405020304" pitchFamily="18" charset="0"/>
            </a:endParaRPr>
          </a:p>
          <a:p>
            <a:pPr algn="ct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của</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cuộc</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đời</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0" name="Oval 5"/>
          <p:cNvSpPr>
            <a:spLocks noChangeArrowheads="1"/>
          </p:cNvSpPr>
          <p:nvPr/>
        </p:nvSpPr>
        <p:spPr bwMode="auto">
          <a:xfrm>
            <a:off x="2362200" y="5389395"/>
            <a:ext cx="7272655" cy="10512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vi-VN" sz="3200" b="1" dirty="0" smtClean="0">
                <a:solidFill>
                  <a:srgbClr val="0000CC"/>
                </a:solidFill>
                <a:latin typeface="+mn-lt"/>
              </a:rPr>
              <a:t>GV: ĐỖ THỊ KIỀU HOA</a:t>
            </a:r>
          </a:p>
          <a:p>
            <a:pPr algn="ctr" eaLnBrk="1" hangingPunct="1"/>
            <a:r>
              <a:rPr lang="en-US" altLang="vi-VN" sz="3200" b="1" dirty="0" smtClean="0">
                <a:solidFill>
                  <a:srgbClr val="0000CC"/>
                </a:solidFill>
                <a:latin typeface="+mn-lt"/>
              </a:rPr>
              <a:t>LỚP 5A4</a:t>
            </a:r>
            <a:endParaRPr lang="en-US" altLang="vi-VN" sz="32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spTree>
    <p:extLst>
      <p:ext uri="{BB962C8B-B14F-4D97-AF65-F5344CB8AC3E}">
        <p14:creationId xmlns:p14="http://schemas.microsoft.com/office/powerpoint/2010/main" val="4004790223"/>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000080"/>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000080"/>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04800" y="152400"/>
            <a:ext cx="84582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3" name="Picture 2"/>
          <p:cNvPicPr>
            <a:picLocks noChangeAspect="1"/>
          </p:cNvPicPr>
          <p:nvPr/>
        </p:nvPicPr>
        <p:blipFill>
          <a:blip r:embed="rId2"/>
          <a:stretch>
            <a:fillRect/>
          </a:stretch>
        </p:blipFill>
        <p:spPr>
          <a:xfrm>
            <a:off x="381000" y="228600"/>
            <a:ext cx="8458200" cy="5652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strVal val="#ppt_w+.3"/>
                                          </p:val>
                                        </p:tav>
                                        <p:tav tm="100000">
                                          <p:val>
                                            <p:strVal val="#ppt_w"/>
                                          </p:val>
                                        </p:tav>
                                      </p:tavLst>
                                    </p:anim>
                                    <p:anim calcmode="lin" valueType="num">
                                      <p:cBhvr>
                                        <p:cTn id="8" dur="1000" fill="hold"/>
                                        <p:tgtEl>
                                          <p:spTgt spid="13315"/>
                                        </p:tgtEl>
                                        <p:attrNameLst>
                                          <p:attrName>ppt_h</p:attrName>
                                        </p:attrNameLst>
                                      </p:cBhvr>
                                      <p:tavLst>
                                        <p:tav tm="0">
                                          <p:val>
                                            <p:strVal val="#ppt_h"/>
                                          </p:val>
                                        </p:tav>
                                        <p:tav tm="100000">
                                          <p:val>
                                            <p:strVal val="#ppt_h"/>
                                          </p:val>
                                        </p:tav>
                                      </p:tavLst>
                                    </p:anim>
                                    <p:animEffect transition="in" filter="fade">
                                      <p:cBhvr>
                                        <p:cTn id="9"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WordArt 6"/>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81000" y="226033"/>
            <a:ext cx="8382000" cy="5793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lide(fromBottom)">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0000FF"/>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0000FF"/>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81000" y="228600"/>
            <a:ext cx="8382000"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4000" cy="6858000"/>
            <a:chOff x="0" y="0"/>
            <a:chExt cx="5760" cy="4320"/>
          </a:xfrm>
        </p:grpSpPr>
        <p:pic>
          <p:nvPicPr>
            <p:cNvPr id="14341" name="Picture 5" descr="230"/>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14342" name="Rectangle 6"/>
            <p:cNvSpPr>
              <a:spLocks noChangeArrowheads="1"/>
            </p:cNvSpPr>
            <p:nvPr/>
          </p:nvSpPr>
          <p:spPr bwMode="auto">
            <a:xfrm>
              <a:off x="295" y="1026"/>
              <a:ext cx="1088" cy="1225"/>
            </a:xfrm>
            <a:prstGeom prst="rect">
              <a:avLst/>
            </a:prstGeom>
            <a:solidFill>
              <a:srgbClr val="CCECFF"/>
            </a:solidFill>
            <a:ln w="9525">
              <a:noFill/>
              <a:miter lim="800000"/>
              <a:headEnd/>
              <a:tailEnd/>
            </a:ln>
          </p:spPr>
          <p:txBody>
            <a:bodyPr wrap="none" anchor="ctr"/>
            <a:lstStyle/>
            <a:p>
              <a:endParaRPr lang="en-US"/>
            </a:p>
          </p:txBody>
        </p:sp>
        <p:sp>
          <p:nvSpPr>
            <p:cNvPr id="14343" name="Rectangle 7"/>
            <p:cNvSpPr>
              <a:spLocks noChangeArrowheads="1"/>
            </p:cNvSpPr>
            <p:nvPr/>
          </p:nvSpPr>
          <p:spPr bwMode="auto">
            <a:xfrm>
              <a:off x="4241" y="3974"/>
              <a:ext cx="1270" cy="227"/>
            </a:xfrm>
            <a:prstGeom prst="rect">
              <a:avLst/>
            </a:prstGeom>
            <a:solidFill>
              <a:srgbClr val="CCECFF"/>
            </a:solidFill>
            <a:ln w="9525">
              <a:noFill/>
              <a:miter lim="800000"/>
              <a:headEnd/>
              <a:tailEnd/>
            </a:ln>
          </p:spPr>
          <p:txBody>
            <a:bodyPr wrap="none" anchor="ctr"/>
            <a:lstStyle/>
            <a:p>
              <a:endParaRPr lang="en-US"/>
            </a:p>
          </p:txBody>
        </p:sp>
        <p:sp>
          <p:nvSpPr>
            <p:cNvPr id="14344" name="Line 8"/>
            <p:cNvSpPr>
              <a:spLocks noChangeShapeType="1"/>
            </p:cNvSpPr>
            <p:nvPr/>
          </p:nvSpPr>
          <p:spPr bwMode="auto">
            <a:xfrm flipH="1">
              <a:off x="4332" y="3974"/>
              <a:ext cx="136" cy="227"/>
            </a:xfrm>
            <a:prstGeom prst="line">
              <a:avLst/>
            </a:prstGeom>
            <a:noFill/>
            <a:ln w="76200">
              <a:solidFill>
                <a:srgbClr val="66FFFF"/>
              </a:solidFill>
              <a:round/>
              <a:headEnd/>
              <a:tailEnd/>
            </a:ln>
          </p:spPr>
          <p:txBody>
            <a:bodyPr/>
            <a:lstStyle/>
            <a:p>
              <a:endParaRPr lang="en-US"/>
            </a:p>
          </p:txBody>
        </p:sp>
        <p:sp>
          <p:nvSpPr>
            <p:cNvPr id="14345" name="Line 9"/>
            <p:cNvSpPr>
              <a:spLocks noChangeShapeType="1"/>
            </p:cNvSpPr>
            <p:nvPr/>
          </p:nvSpPr>
          <p:spPr bwMode="auto">
            <a:xfrm flipH="1">
              <a:off x="4513" y="3974"/>
              <a:ext cx="136" cy="227"/>
            </a:xfrm>
            <a:prstGeom prst="line">
              <a:avLst/>
            </a:prstGeom>
            <a:noFill/>
            <a:ln w="76200">
              <a:solidFill>
                <a:srgbClr val="66FFFF"/>
              </a:solidFill>
              <a:round/>
              <a:headEnd/>
              <a:tailEnd/>
            </a:ln>
          </p:spPr>
          <p:txBody>
            <a:bodyPr/>
            <a:lstStyle/>
            <a:p>
              <a:endParaRPr lang="en-US"/>
            </a:p>
          </p:txBody>
        </p:sp>
        <p:sp>
          <p:nvSpPr>
            <p:cNvPr id="14346" name="Line 10"/>
            <p:cNvSpPr>
              <a:spLocks noChangeShapeType="1"/>
            </p:cNvSpPr>
            <p:nvPr/>
          </p:nvSpPr>
          <p:spPr bwMode="auto">
            <a:xfrm flipH="1">
              <a:off x="4694" y="3974"/>
              <a:ext cx="136" cy="227"/>
            </a:xfrm>
            <a:prstGeom prst="line">
              <a:avLst/>
            </a:prstGeom>
            <a:noFill/>
            <a:ln w="76200">
              <a:solidFill>
                <a:srgbClr val="66FFFF"/>
              </a:solidFill>
              <a:round/>
              <a:headEnd/>
              <a:tailEnd/>
            </a:ln>
          </p:spPr>
          <p:txBody>
            <a:bodyPr/>
            <a:lstStyle/>
            <a:p>
              <a:endParaRPr lang="en-US"/>
            </a:p>
          </p:txBody>
        </p:sp>
        <p:sp>
          <p:nvSpPr>
            <p:cNvPr id="14347" name="Line 11"/>
            <p:cNvSpPr>
              <a:spLocks noChangeShapeType="1"/>
            </p:cNvSpPr>
            <p:nvPr/>
          </p:nvSpPr>
          <p:spPr bwMode="auto">
            <a:xfrm flipH="1">
              <a:off x="4875" y="3974"/>
              <a:ext cx="136" cy="227"/>
            </a:xfrm>
            <a:prstGeom prst="line">
              <a:avLst/>
            </a:prstGeom>
            <a:noFill/>
            <a:ln w="76200">
              <a:solidFill>
                <a:srgbClr val="66FFFF"/>
              </a:solidFill>
              <a:round/>
              <a:headEnd/>
              <a:tailEnd/>
            </a:ln>
          </p:spPr>
          <p:txBody>
            <a:bodyPr/>
            <a:lstStyle/>
            <a:p>
              <a:endParaRPr lang="en-US"/>
            </a:p>
          </p:txBody>
        </p:sp>
        <p:sp>
          <p:nvSpPr>
            <p:cNvPr id="14348" name="Line 12"/>
            <p:cNvSpPr>
              <a:spLocks noChangeShapeType="1"/>
            </p:cNvSpPr>
            <p:nvPr/>
          </p:nvSpPr>
          <p:spPr bwMode="auto">
            <a:xfrm flipH="1">
              <a:off x="5056" y="3974"/>
              <a:ext cx="136" cy="227"/>
            </a:xfrm>
            <a:prstGeom prst="line">
              <a:avLst/>
            </a:prstGeom>
            <a:noFill/>
            <a:ln w="76200">
              <a:solidFill>
                <a:srgbClr val="66FFFF"/>
              </a:solidFill>
              <a:round/>
              <a:headEnd/>
              <a:tailEnd/>
            </a:ln>
          </p:spPr>
          <p:txBody>
            <a:bodyPr/>
            <a:lstStyle/>
            <a:p>
              <a:endParaRPr lang="en-US"/>
            </a:p>
          </p:txBody>
        </p:sp>
        <p:sp>
          <p:nvSpPr>
            <p:cNvPr id="14349" name="Line 13"/>
            <p:cNvSpPr>
              <a:spLocks noChangeShapeType="1"/>
            </p:cNvSpPr>
            <p:nvPr/>
          </p:nvSpPr>
          <p:spPr bwMode="auto">
            <a:xfrm flipH="1">
              <a:off x="5237" y="3974"/>
              <a:ext cx="136" cy="227"/>
            </a:xfrm>
            <a:prstGeom prst="line">
              <a:avLst/>
            </a:prstGeom>
            <a:noFill/>
            <a:ln w="76200">
              <a:solidFill>
                <a:srgbClr val="66FFFF"/>
              </a:solidFill>
              <a:round/>
              <a:headEnd/>
              <a:tailEnd/>
            </a:ln>
          </p:spPr>
          <p:txBody>
            <a:bodyPr/>
            <a:lstStyle/>
            <a:p>
              <a:endParaRPr lang="en-US"/>
            </a:p>
          </p:txBody>
        </p:sp>
      </p:grpSp>
      <p:sp>
        <p:nvSpPr>
          <p:cNvPr id="14351" name="WordArt 15"/>
          <p:cNvSpPr>
            <a:spLocks noChangeArrowheads="1" noChangeShapeType="1" noTextEdit="1"/>
          </p:cNvSpPr>
          <p:nvPr/>
        </p:nvSpPr>
        <p:spPr bwMode="auto">
          <a:xfrm>
            <a:off x="2465677" y="990600"/>
            <a:ext cx="6248400" cy="2743200"/>
          </a:xfrm>
          <a:prstGeom prst="rect">
            <a:avLst/>
          </a:prstGeom>
        </p:spPr>
        <p:txBody>
          <a:bodyPr wrap="none" fromWordArt="1">
            <a:prstTxWarp prst="textPlain">
              <a:avLst>
                <a:gd name="adj" fmla="val 50000"/>
              </a:avLst>
            </a:prstTxWarp>
          </a:bodyPr>
          <a:lstStyle/>
          <a:p>
            <a:pPr algn="ctr"/>
            <a:r>
              <a:rPr lang="vi-VN"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Các giai đoạn phát triển </a:t>
            </a:r>
          </a:p>
          <a:p>
            <a:pPr algn="ctr"/>
            <a:r>
              <a:rPr lang="vi-VN"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từ lúc mới sinh đến tuổi dậy thì</a:t>
            </a:r>
            <a:endParaRPr lang="en-US"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1000" fill="hold"/>
                                        <p:tgtEl>
                                          <p:spTgt spid="14351"/>
                                        </p:tgtEl>
                                        <p:attrNameLst>
                                          <p:attrName>ppt_w</p:attrName>
                                        </p:attrNameLst>
                                      </p:cBhvr>
                                      <p:tavLst>
                                        <p:tav tm="0">
                                          <p:val>
                                            <p:strVal val="#ppt_w+.3"/>
                                          </p:val>
                                        </p:tav>
                                        <p:tav tm="100000">
                                          <p:val>
                                            <p:strVal val="#ppt_w"/>
                                          </p:val>
                                        </p:tav>
                                      </p:tavLst>
                                    </p:anim>
                                    <p:anim calcmode="lin" valueType="num">
                                      <p:cBhvr>
                                        <p:cTn id="8" dur="1000" fill="hold"/>
                                        <p:tgtEl>
                                          <p:spTgt spid="14351"/>
                                        </p:tgtEl>
                                        <p:attrNameLst>
                                          <p:attrName>ppt_h</p:attrName>
                                        </p:attrNameLst>
                                      </p:cBhvr>
                                      <p:tavLst>
                                        <p:tav tm="0">
                                          <p:val>
                                            <p:strVal val="#ppt_h"/>
                                          </p:val>
                                        </p:tav>
                                        <p:tav tm="100000">
                                          <p:val>
                                            <p:strVal val="#ppt_h"/>
                                          </p:val>
                                        </p:tav>
                                      </p:tavLst>
                                    </p:anim>
                                    <p:animEffect transition="in" filter="fade">
                                      <p:cBhvr>
                                        <p:cTn id="9"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905000"/>
            <a:ext cx="8534400" cy="3046413"/>
          </a:xfrm>
          <a:prstGeom prst="rect">
            <a:avLst/>
          </a:prstGeom>
          <a:noFill/>
        </p:spPr>
        <p:txBody>
          <a:bodyPr>
            <a:spAutoFit/>
          </a:bodyPr>
          <a:lstStyle/>
          <a:p>
            <a:pPr>
              <a:defRPr/>
            </a:pPr>
            <a:r>
              <a:rPr lang="en-US" sz="3600" b="1" dirty="0" err="1">
                <a:latin typeface="Arial"/>
              </a:rPr>
              <a:t>Tìm</a:t>
            </a:r>
            <a:r>
              <a:rPr lang="en-US" sz="3600" b="1" dirty="0">
                <a:latin typeface="Arial"/>
              </a:rPr>
              <a:t> </a:t>
            </a:r>
            <a:r>
              <a:rPr lang="en-US" sz="3600" b="1" dirty="0" err="1">
                <a:latin typeface="Arial"/>
              </a:rPr>
              <a:t>xem</a:t>
            </a:r>
            <a:r>
              <a:rPr lang="en-US" sz="3600" b="1" dirty="0">
                <a:latin typeface="Arial"/>
              </a:rPr>
              <a:t> </a:t>
            </a:r>
            <a:r>
              <a:rPr lang="en-US" sz="3600" b="1" dirty="0" err="1">
                <a:latin typeface="Arial"/>
              </a:rPr>
              <a:t>mỗi</a:t>
            </a:r>
            <a:r>
              <a:rPr lang="en-US" sz="3600" b="1" dirty="0">
                <a:latin typeface="Arial"/>
              </a:rPr>
              <a:t> </a:t>
            </a:r>
            <a:r>
              <a:rPr lang="en-US" sz="3600" b="1" dirty="0" err="1">
                <a:latin typeface="Arial"/>
              </a:rPr>
              <a:t>thông</a:t>
            </a:r>
            <a:r>
              <a:rPr lang="en-US" sz="3600" b="1" dirty="0">
                <a:latin typeface="Arial"/>
              </a:rPr>
              <a:t> tin </a:t>
            </a:r>
            <a:r>
              <a:rPr lang="en-US" sz="3600" b="1" dirty="0" err="1">
                <a:latin typeface="Arial"/>
              </a:rPr>
              <a:t>trong</a:t>
            </a:r>
            <a:r>
              <a:rPr lang="en-US" sz="3600" b="1" dirty="0">
                <a:latin typeface="Arial"/>
              </a:rPr>
              <a:t> </a:t>
            </a:r>
            <a:r>
              <a:rPr lang="en-US" sz="3600" b="1" dirty="0" err="1">
                <a:latin typeface="Arial"/>
              </a:rPr>
              <a:t>khung</a:t>
            </a:r>
            <a:r>
              <a:rPr lang="en-US" sz="3600" b="1" dirty="0">
                <a:latin typeface="Arial"/>
              </a:rPr>
              <a:t> </a:t>
            </a:r>
            <a:r>
              <a:rPr lang="en-US" sz="3600" b="1" dirty="0" err="1">
                <a:latin typeface="Arial"/>
              </a:rPr>
              <a:t>chữ</a:t>
            </a:r>
            <a:r>
              <a:rPr lang="en-US" sz="3600" b="1" dirty="0">
                <a:latin typeface="Arial"/>
              </a:rPr>
              <a:t> </a:t>
            </a:r>
            <a:r>
              <a:rPr lang="en-US" sz="3600" b="1" dirty="0" err="1">
                <a:latin typeface="Arial"/>
              </a:rPr>
              <a:t>ứng</a:t>
            </a:r>
            <a:r>
              <a:rPr lang="en-US" sz="3600" b="1" dirty="0">
                <a:latin typeface="Arial"/>
              </a:rPr>
              <a:t> </a:t>
            </a:r>
            <a:r>
              <a:rPr lang="en-US" sz="3600" b="1" dirty="0" err="1">
                <a:latin typeface="Arial"/>
              </a:rPr>
              <a:t>với</a:t>
            </a:r>
            <a:r>
              <a:rPr lang="en-US" sz="3600" b="1" dirty="0">
                <a:latin typeface="Arial"/>
              </a:rPr>
              <a:t> </a:t>
            </a:r>
            <a:r>
              <a:rPr lang="en-US" sz="3600" b="1" dirty="0" err="1">
                <a:latin typeface="Arial"/>
              </a:rPr>
              <a:t>lứa</a:t>
            </a:r>
            <a:r>
              <a:rPr lang="en-US" sz="3600" b="1" dirty="0">
                <a:latin typeface="Arial"/>
              </a:rPr>
              <a:t> </a:t>
            </a:r>
            <a:r>
              <a:rPr lang="en-US" sz="3600" b="1" dirty="0" err="1">
                <a:latin typeface="Arial"/>
              </a:rPr>
              <a:t>tuổi</a:t>
            </a:r>
            <a:r>
              <a:rPr lang="en-US" sz="3600" b="1" dirty="0">
                <a:latin typeface="Arial"/>
              </a:rPr>
              <a:t> </a:t>
            </a:r>
            <a:r>
              <a:rPr lang="en-US" sz="3600" b="1" dirty="0" err="1">
                <a:latin typeface="Arial"/>
              </a:rPr>
              <a:t>nào</a:t>
            </a:r>
            <a:r>
              <a:rPr lang="en-US" sz="3600" b="1" dirty="0">
                <a:latin typeface="Arial"/>
              </a:rPr>
              <a:t> </a:t>
            </a:r>
            <a:r>
              <a:rPr lang="en-US" sz="3600" b="1" dirty="0" err="1">
                <a:latin typeface="Arial"/>
              </a:rPr>
              <a:t>dưới</a:t>
            </a:r>
            <a:r>
              <a:rPr lang="en-US" sz="3600" b="1" dirty="0">
                <a:latin typeface="Arial"/>
              </a:rPr>
              <a:t> </a:t>
            </a:r>
            <a:r>
              <a:rPr lang="en-US" sz="3600" b="1" dirty="0" err="1">
                <a:latin typeface="Arial"/>
              </a:rPr>
              <a:t>đây</a:t>
            </a:r>
            <a:r>
              <a:rPr lang="en-US" sz="3600" b="1" dirty="0">
                <a:latin typeface="Arial"/>
              </a:rPr>
              <a:t>?</a:t>
            </a:r>
          </a:p>
          <a:p>
            <a:pPr marL="342900" indent="-342900">
              <a:buFontTx/>
              <a:buAutoNum type="arabicPeriod"/>
              <a:defRPr/>
            </a:pPr>
            <a:r>
              <a:rPr lang="en-US" sz="4000" b="1" dirty="0" smtClean="0">
                <a:solidFill>
                  <a:srgbClr val="FF0000"/>
                </a:solidFill>
                <a:latin typeface="Arial"/>
              </a:rPr>
              <a:t> </a:t>
            </a:r>
            <a:r>
              <a:rPr lang="en-US" sz="4000" b="1" dirty="0" err="1" smtClean="0">
                <a:solidFill>
                  <a:srgbClr val="FF0000"/>
                </a:solidFill>
                <a:latin typeface="Arial"/>
              </a:rPr>
              <a:t>Dưới</a:t>
            </a:r>
            <a:r>
              <a:rPr lang="en-US" sz="4000" b="1" dirty="0" smtClean="0">
                <a:solidFill>
                  <a:srgbClr val="FF0000"/>
                </a:solidFill>
                <a:latin typeface="Arial"/>
              </a:rPr>
              <a:t> </a:t>
            </a:r>
            <a:r>
              <a:rPr lang="en-US" sz="4000" b="1" dirty="0">
                <a:solidFill>
                  <a:srgbClr val="FF0000"/>
                </a:solidFill>
                <a:latin typeface="Arial"/>
              </a:rPr>
              <a:t>3 </a:t>
            </a:r>
            <a:r>
              <a:rPr lang="en-US" sz="4000" b="1" dirty="0" err="1">
                <a:solidFill>
                  <a:srgbClr val="FF0000"/>
                </a:solidFill>
                <a:latin typeface="Arial"/>
              </a:rPr>
              <a:t>tuổi</a:t>
            </a:r>
            <a:endParaRPr lang="en-US" sz="4000" b="1" dirty="0">
              <a:solidFill>
                <a:srgbClr val="FF0000"/>
              </a:solidFill>
              <a:latin typeface="Arial"/>
            </a:endParaRPr>
          </a:p>
          <a:p>
            <a:pPr marL="342900" indent="-342900">
              <a:defRPr/>
            </a:pPr>
            <a:r>
              <a:rPr lang="en-US" sz="4000" b="1" dirty="0">
                <a:solidFill>
                  <a:srgbClr val="FF0000"/>
                </a:solidFill>
                <a:latin typeface="Arial"/>
              </a:rPr>
              <a:t>2. </a:t>
            </a:r>
            <a:r>
              <a:rPr lang="en-US" sz="4000" b="1" dirty="0" err="1">
                <a:solidFill>
                  <a:srgbClr val="FF0000"/>
                </a:solidFill>
                <a:latin typeface="Arial"/>
              </a:rPr>
              <a:t>Từ</a:t>
            </a:r>
            <a:r>
              <a:rPr lang="en-US" sz="4000" b="1" dirty="0">
                <a:solidFill>
                  <a:srgbClr val="FF0000"/>
                </a:solidFill>
                <a:latin typeface="Arial"/>
              </a:rPr>
              <a:t> 3 </a:t>
            </a:r>
            <a:r>
              <a:rPr lang="en-US" sz="4000" b="1" dirty="0" err="1">
                <a:solidFill>
                  <a:srgbClr val="FF0000"/>
                </a:solidFill>
                <a:latin typeface="Arial"/>
              </a:rPr>
              <a:t>đến</a:t>
            </a:r>
            <a:r>
              <a:rPr lang="en-US" sz="4000" b="1" dirty="0">
                <a:solidFill>
                  <a:srgbClr val="FF0000"/>
                </a:solidFill>
                <a:latin typeface="Arial"/>
              </a:rPr>
              <a:t> 6 </a:t>
            </a:r>
            <a:r>
              <a:rPr lang="en-US" sz="4000" b="1" dirty="0" err="1">
                <a:solidFill>
                  <a:srgbClr val="FF0000"/>
                </a:solidFill>
                <a:latin typeface="Arial"/>
              </a:rPr>
              <a:t>tuổi</a:t>
            </a:r>
            <a:endParaRPr lang="en-US" sz="4000" b="1" dirty="0">
              <a:solidFill>
                <a:srgbClr val="FF0000"/>
              </a:solidFill>
              <a:latin typeface="Arial"/>
            </a:endParaRPr>
          </a:p>
          <a:p>
            <a:pPr marL="342900" indent="-342900">
              <a:defRPr/>
            </a:pPr>
            <a:r>
              <a:rPr lang="en-US" sz="4000" b="1" dirty="0">
                <a:solidFill>
                  <a:srgbClr val="FF0000"/>
                </a:solidFill>
                <a:latin typeface="Arial"/>
              </a:rPr>
              <a:t>3. </a:t>
            </a:r>
            <a:r>
              <a:rPr lang="en-US" sz="4000" b="1" dirty="0" err="1">
                <a:solidFill>
                  <a:srgbClr val="FF0000"/>
                </a:solidFill>
                <a:latin typeface="Arial"/>
              </a:rPr>
              <a:t>Từ</a:t>
            </a:r>
            <a:r>
              <a:rPr lang="en-US" sz="4000" b="1" dirty="0">
                <a:solidFill>
                  <a:srgbClr val="FF0000"/>
                </a:solidFill>
                <a:latin typeface="Arial"/>
              </a:rPr>
              <a:t> 6 </a:t>
            </a:r>
            <a:r>
              <a:rPr lang="en-US" sz="4000" b="1" dirty="0" err="1">
                <a:solidFill>
                  <a:srgbClr val="FF0000"/>
                </a:solidFill>
                <a:latin typeface="Arial"/>
              </a:rPr>
              <a:t>đến</a:t>
            </a:r>
            <a:r>
              <a:rPr lang="en-US" sz="4000" b="1" dirty="0">
                <a:solidFill>
                  <a:srgbClr val="FF0000"/>
                </a:solidFill>
                <a:latin typeface="Arial"/>
              </a:rPr>
              <a:t> 10 </a:t>
            </a:r>
            <a:r>
              <a:rPr lang="en-US" sz="4000" b="1" dirty="0" err="1">
                <a:solidFill>
                  <a:srgbClr val="FF0000"/>
                </a:solidFill>
                <a:latin typeface="Arial"/>
              </a:rPr>
              <a:t>tuổi</a:t>
            </a:r>
            <a:endParaRPr lang="en-US" sz="4000" b="1" dirty="0">
              <a:solidFill>
                <a:srgbClr val="FF0000"/>
              </a:solidFill>
              <a:latin typeface="Arial"/>
            </a:endParaRPr>
          </a:p>
        </p:txBody>
      </p:sp>
      <p:sp>
        <p:nvSpPr>
          <p:cNvPr id="15363" name="TextBox 7"/>
          <p:cNvSpPr txBox="1">
            <a:spLocks noChangeArrowheads="1"/>
          </p:cNvSpPr>
          <p:nvPr/>
        </p:nvSpPr>
        <p:spPr bwMode="auto">
          <a:xfrm>
            <a:off x="228600" y="5029200"/>
            <a:ext cx="8610600" cy="1077913"/>
          </a:xfrm>
          <a:prstGeom prst="rect">
            <a:avLst/>
          </a:prstGeom>
          <a:noFill/>
          <a:ln w="9525">
            <a:noFill/>
            <a:miter lim="800000"/>
            <a:headEnd/>
            <a:tailEnd/>
          </a:ln>
        </p:spPr>
        <p:txBody>
          <a:bodyPr>
            <a:spAutoFit/>
          </a:bodyPr>
          <a:lstStyle/>
          <a:p>
            <a:r>
              <a:rPr lang="en-US" sz="3200" b="1" dirty="0" err="1">
                <a:solidFill>
                  <a:srgbClr val="6600FF"/>
                </a:solidFill>
              </a:rPr>
              <a:t>Quan</a:t>
            </a:r>
            <a:r>
              <a:rPr lang="en-US" sz="3200" b="1" dirty="0">
                <a:solidFill>
                  <a:srgbClr val="6600FF"/>
                </a:solidFill>
              </a:rPr>
              <a:t> </a:t>
            </a:r>
            <a:r>
              <a:rPr lang="en-US" sz="3200" b="1" dirty="0" err="1">
                <a:solidFill>
                  <a:srgbClr val="6600FF"/>
                </a:solidFill>
              </a:rPr>
              <a:t>sát</a:t>
            </a:r>
            <a:r>
              <a:rPr lang="en-US" sz="3200" b="1" dirty="0">
                <a:solidFill>
                  <a:srgbClr val="6600FF"/>
                </a:solidFill>
              </a:rPr>
              <a:t> </a:t>
            </a:r>
            <a:r>
              <a:rPr lang="en-US" sz="3200" b="1" dirty="0" err="1">
                <a:solidFill>
                  <a:srgbClr val="6600FF"/>
                </a:solidFill>
              </a:rPr>
              <a:t>tranh</a:t>
            </a:r>
            <a:r>
              <a:rPr lang="en-US" sz="3200" b="1" dirty="0">
                <a:solidFill>
                  <a:srgbClr val="6600FF"/>
                </a:solidFill>
              </a:rPr>
              <a:t>, </a:t>
            </a:r>
            <a:r>
              <a:rPr lang="en-US" sz="3200" b="1" dirty="0" err="1">
                <a:solidFill>
                  <a:srgbClr val="6600FF"/>
                </a:solidFill>
              </a:rPr>
              <a:t>đọc</a:t>
            </a:r>
            <a:r>
              <a:rPr lang="en-US" sz="3200" b="1" dirty="0">
                <a:solidFill>
                  <a:srgbClr val="6600FF"/>
                </a:solidFill>
              </a:rPr>
              <a:t> </a:t>
            </a:r>
            <a:r>
              <a:rPr lang="en-US" sz="3200" b="1" dirty="0" err="1">
                <a:solidFill>
                  <a:srgbClr val="6600FF"/>
                </a:solidFill>
              </a:rPr>
              <a:t>thông</a:t>
            </a:r>
            <a:r>
              <a:rPr lang="en-US" sz="3200" b="1" dirty="0">
                <a:solidFill>
                  <a:srgbClr val="6600FF"/>
                </a:solidFill>
              </a:rPr>
              <a:t> tin ở SGK, </a:t>
            </a:r>
            <a:r>
              <a:rPr lang="en-US" sz="3200" b="1" dirty="0" err="1" smtClean="0">
                <a:solidFill>
                  <a:srgbClr val="6600FF"/>
                </a:solidFill>
              </a:rPr>
              <a:t>để</a:t>
            </a:r>
            <a:r>
              <a:rPr lang="en-US" sz="3200" b="1" dirty="0" smtClean="0">
                <a:solidFill>
                  <a:srgbClr val="6600FF"/>
                </a:solidFill>
              </a:rPr>
              <a:t> </a:t>
            </a:r>
            <a:r>
              <a:rPr lang="en-US" sz="3200" b="1" dirty="0" err="1">
                <a:solidFill>
                  <a:srgbClr val="6600FF"/>
                </a:solidFill>
              </a:rPr>
              <a:t>thực</a:t>
            </a:r>
            <a:r>
              <a:rPr lang="en-US" sz="3200" b="1" dirty="0">
                <a:solidFill>
                  <a:srgbClr val="6600FF"/>
                </a:solidFill>
              </a:rPr>
              <a:t> </a:t>
            </a:r>
            <a:r>
              <a:rPr lang="en-US" sz="3200" b="1" dirty="0" err="1">
                <a:solidFill>
                  <a:srgbClr val="6600FF"/>
                </a:solidFill>
              </a:rPr>
              <a:t>hiện</a:t>
            </a:r>
            <a:r>
              <a:rPr lang="en-US" sz="3200" b="1" dirty="0">
                <a:solidFill>
                  <a:srgbClr val="6600FF"/>
                </a:solidFill>
              </a:rPr>
              <a:t> </a:t>
            </a:r>
            <a:r>
              <a:rPr lang="en-US" sz="3200" b="1" dirty="0" err="1">
                <a:solidFill>
                  <a:srgbClr val="6600FF"/>
                </a:solidFill>
              </a:rPr>
              <a:t>yêu</a:t>
            </a:r>
            <a:r>
              <a:rPr lang="en-US" sz="3200" b="1" dirty="0">
                <a:solidFill>
                  <a:srgbClr val="6600FF"/>
                </a:solidFill>
              </a:rPr>
              <a:t> </a:t>
            </a:r>
            <a:r>
              <a:rPr lang="en-US" sz="3200" b="1" dirty="0" err="1">
                <a:solidFill>
                  <a:srgbClr val="6600FF"/>
                </a:solidFill>
              </a:rPr>
              <a:t>cầu</a:t>
            </a:r>
            <a:r>
              <a:rPr lang="en-US" sz="3200" b="1" dirty="0">
                <a:solidFill>
                  <a:srgbClr val="6600FF"/>
                </a:solidFill>
              </a:rPr>
              <a:t> </a:t>
            </a:r>
            <a:r>
              <a:rPr lang="en-US" sz="3200" b="1" dirty="0" err="1">
                <a:solidFill>
                  <a:srgbClr val="6600FF"/>
                </a:solidFill>
              </a:rPr>
              <a:t>trên</a:t>
            </a:r>
            <a:r>
              <a:rPr lang="en-US" dirty="0"/>
              <a:t>.</a:t>
            </a:r>
          </a:p>
        </p:txBody>
      </p:sp>
      <p:sp>
        <p:nvSpPr>
          <p:cNvPr id="15364" name="TextBox 18"/>
          <p:cNvSpPr txBox="1">
            <a:spLocks noChangeArrowheads="1"/>
          </p:cNvSpPr>
          <p:nvPr/>
        </p:nvSpPr>
        <p:spPr bwMode="auto">
          <a:xfrm>
            <a:off x="304800" y="228600"/>
            <a:ext cx="8534400" cy="1323975"/>
          </a:xfrm>
          <a:prstGeom prst="rect">
            <a:avLst/>
          </a:prstGeom>
          <a:noFill/>
          <a:ln w="9525">
            <a:noFill/>
            <a:miter lim="800000"/>
            <a:headEnd/>
            <a:tailEnd/>
          </a:ln>
        </p:spPr>
        <p:txBody>
          <a:bodyPr>
            <a:spAutoFit/>
          </a:bodyPr>
          <a:lstStyle/>
          <a:p>
            <a:r>
              <a:rPr lang="en-US" sz="4000" b="1">
                <a:solidFill>
                  <a:srgbClr val="6600FF"/>
                </a:solidFill>
              </a:rPr>
              <a:t>CÁC GIAI ĐOẠN PHÁT TRIỂN TỪ LÚC MỚI SINH ĐẾN TUỔI DẬY THÌ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aby_35"/>
          <p:cNvPicPr>
            <a:picLocks noChangeAspect="1" noChangeArrowheads="1" noCrop="1"/>
          </p:cNvPicPr>
          <p:nvPr/>
        </p:nvPicPr>
        <p:blipFill>
          <a:blip r:embed="rId2"/>
          <a:srcRect/>
          <a:stretch>
            <a:fillRect/>
          </a:stretch>
        </p:blipFill>
        <p:spPr bwMode="auto">
          <a:xfrm>
            <a:off x="838200" y="2438400"/>
            <a:ext cx="2286000" cy="2286000"/>
          </a:xfrm>
          <a:prstGeom prst="rect">
            <a:avLst/>
          </a:prstGeom>
          <a:noFill/>
          <a:ln w="9525">
            <a:noFill/>
            <a:miter lim="800000"/>
            <a:headEnd/>
            <a:tailEnd/>
          </a:ln>
        </p:spPr>
      </p:pic>
      <p:sp>
        <p:nvSpPr>
          <p:cNvPr id="16387" name="Text Box 5"/>
          <p:cNvSpPr txBox="1">
            <a:spLocks noChangeArrowheads="1"/>
          </p:cNvSpPr>
          <p:nvPr/>
        </p:nvSpPr>
        <p:spPr bwMode="auto">
          <a:xfrm>
            <a:off x="3733800" y="381000"/>
            <a:ext cx="4953000" cy="6134100"/>
          </a:xfrm>
          <a:prstGeom prst="rect">
            <a:avLst/>
          </a:prstGeom>
          <a:noFill/>
          <a:ln w="9525">
            <a:noFill/>
            <a:miter lim="800000"/>
            <a:headEnd/>
            <a:tailEnd/>
          </a:ln>
        </p:spPr>
        <p:txBody>
          <a:bodyPr>
            <a:spAutoFit/>
          </a:bodyPr>
          <a:lstStyle/>
          <a:p>
            <a:pPr algn="just">
              <a:spcBef>
                <a:spcPct val="50000"/>
              </a:spcBef>
            </a:pPr>
            <a:r>
              <a:rPr lang="en-US" sz="3600">
                <a:solidFill>
                  <a:srgbClr val="FF33CC"/>
                </a:solidFill>
              </a:rPr>
              <a:t>a) </a:t>
            </a:r>
            <a:r>
              <a:rPr lang="en-US" sz="3600">
                <a:solidFill>
                  <a:schemeClr val="accent2"/>
                </a:solidFill>
              </a:rPr>
              <a:t>Ở lứa tuổi này, chúng ta phải phụ thuộc hoàn toàn vào bố mẹ. Nhưng chúng ta lại lớn lên khá nhanh (nhất là giai đoạn sơ sinh) và đến cuối lứa tuổi này, chúng ta đã có thể tự đi, chạy, xúc cơm, chơi và chào hỏi mọi người.</a:t>
            </a:r>
          </a:p>
        </p:txBody>
      </p:sp>
      <p:sp>
        <p:nvSpPr>
          <p:cNvPr id="15366" name="WordArt 6"/>
          <p:cNvSpPr>
            <a:spLocks noChangeArrowheads="1" noChangeShapeType="1" noTextEdit="1"/>
          </p:cNvSpPr>
          <p:nvPr/>
        </p:nvSpPr>
        <p:spPr bwMode="auto">
          <a:xfrm>
            <a:off x="685800" y="48768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Dưới 3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pic>
        <p:nvPicPr>
          <p:cNvPr id="16389" name="Picture 7" descr="2-2"/>
          <p:cNvPicPr>
            <a:picLocks noChangeAspect="1" noChangeArrowheads="1" noCrop="1"/>
          </p:cNvPicPr>
          <p:nvPr/>
        </p:nvPicPr>
        <p:blipFill>
          <a:blip r:embed="rId3"/>
          <a:srcRect/>
          <a:stretch>
            <a:fillRect/>
          </a:stretch>
        </p:blipFill>
        <p:spPr bwMode="auto">
          <a:xfrm>
            <a:off x="0" y="0"/>
            <a:ext cx="4572000" cy="476250"/>
          </a:xfrm>
          <a:prstGeom prst="rect">
            <a:avLst/>
          </a:prstGeom>
          <a:noFill/>
          <a:ln w="9525">
            <a:noFill/>
            <a:miter lim="800000"/>
            <a:headEnd/>
            <a:tailEnd/>
          </a:ln>
        </p:spPr>
      </p:pic>
      <p:pic>
        <p:nvPicPr>
          <p:cNvPr id="16390" name="Picture 8" descr="2-2"/>
          <p:cNvPicPr>
            <a:picLocks noChangeAspect="1" noChangeArrowheads="1" noCrop="1"/>
          </p:cNvPicPr>
          <p:nvPr/>
        </p:nvPicPr>
        <p:blipFill>
          <a:blip r:embed="rId3"/>
          <a:srcRect/>
          <a:stretch>
            <a:fillRect/>
          </a:stretch>
        </p:blipFill>
        <p:spPr bwMode="auto">
          <a:xfrm>
            <a:off x="4572000" y="0"/>
            <a:ext cx="4572000" cy="476250"/>
          </a:xfrm>
          <a:prstGeom prst="rect">
            <a:avLst/>
          </a:prstGeom>
          <a:noFill/>
          <a:ln w="9525">
            <a:noFill/>
            <a:miter lim="800000"/>
            <a:headEnd/>
            <a:tailEnd/>
          </a:ln>
        </p:spPr>
      </p:pic>
      <p:pic>
        <p:nvPicPr>
          <p:cNvPr id="16391" name="Picture 9" descr="2-2"/>
          <p:cNvPicPr>
            <a:picLocks noChangeAspect="1" noChangeArrowheads="1" noCrop="1"/>
          </p:cNvPicPr>
          <p:nvPr/>
        </p:nvPicPr>
        <p:blipFill>
          <a:blip r:embed="rId3"/>
          <a:srcRect/>
          <a:stretch>
            <a:fillRect/>
          </a:stretch>
        </p:blipFill>
        <p:spPr bwMode="auto">
          <a:xfrm rot="5400000">
            <a:off x="-1524000" y="2057400"/>
            <a:ext cx="3429000" cy="381000"/>
          </a:xfrm>
          <a:prstGeom prst="rect">
            <a:avLst/>
          </a:prstGeom>
          <a:noFill/>
          <a:ln w="9525">
            <a:noFill/>
            <a:miter lim="800000"/>
            <a:headEnd/>
            <a:tailEnd/>
          </a:ln>
        </p:spPr>
      </p:pic>
      <p:pic>
        <p:nvPicPr>
          <p:cNvPr id="16392" name="Picture 10" descr="2-2"/>
          <p:cNvPicPr>
            <a:picLocks noChangeAspect="1" noChangeArrowheads="1" noCrop="1"/>
          </p:cNvPicPr>
          <p:nvPr/>
        </p:nvPicPr>
        <p:blipFill>
          <a:blip r:embed="rId3"/>
          <a:srcRect/>
          <a:stretch>
            <a:fillRect/>
          </a:stretch>
        </p:blipFill>
        <p:spPr bwMode="auto">
          <a:xfrm>
            <a:off x="0" y="6381750"/>
            <a:ext cx="4572000" cy="476250"/>
          </a:xfrm>
          <a:prstGeom prst="rect">
            <a:avLst/>
          </a:prstGeom>
          <a:noFill/>
          <a:ln w="9525">
            <a:noFill/>
            <a:miter lim="800000"/>
            <a:headEnd/>
            <a:tailEnd/>
          </a:ln>
        </p:spPr>
      </p:pic>
      <p:pic>
        <p:nvPicPr>
          <p:cNvPr id="16393" name="Picture 11" descr="2-2"/>
          <p:cNvPicPr>
            <a:picLocks noChangeAspect="1" noChangeArrowheads="1" noCrop="1"/>
          </p:cNvPicPr>
          <p:nvPr/>
        </p:nvPicPr>
        <p:blipFill>
          <a:blip r:embed="rId3"/>
          <a:srcRect/>
          <a:stretch>
            <a:fillRect/>
          </a:stretch>
        </p:blipFill>
        <p:spPr bwMode="auto">
          <a:xfrm>
            <a:off x="4572000" y="6381750"/>
            <a:ext cx="4572000" cy="476250"/>
          </a:xfrm>
          <a:prstGeom prst="rect">
            <a:avLst/>
          </a:prstGeom>
          <a:noFill/>
          <a:ln w="9525">
            <a:noFill/>
            <a:miter lim="800000"/>
            <a:headEnd/>
            <a:tailEnd/>
          </a:ln>
        </p:spPr>
      </p:pic>
      <p:pic>
        <p:nvPicPr>
          <p:cNvPr id="16394" name="Picture 12" descr="2-2"/>
          <p:cNvPicPr>
            <a:picLocks noChangeAspect="1" noChangeArrowheads="1" noCrop="1"/>
          </p:cNvPicPr>
          <p:nvPr/>
        </p:nvPicPr>
        <p:blipFill>
          <a:blip r:embed="rId3"/>
          <a:srcRect/>
          <a:stretch>
            <a:fillRect/>
          </a:stretch>
        </p:blipFill>
        <p:spPr bwMode="auto">
          <a:xfrm rot="5400000">
            <a:off x="7315200" y="1905000"/>
            <a:ext cx="3276600" cy="381000"/>
          </a:xfrm>
          <a:prstGeom prst="rect">
            <a:avLst/>
          </a:prstGeom>
          <a:noFill/>
          <a:ln w="9525">
            <a:noFill/>
            <a:miter lim="800000"/>
            <a:headEnd/>
            <a:tailEnd/>
          </a:ln>
        </p:spPr>
      </p:pic>
      <p:pic>
        <p:nvPicPr>
          <p:cNvPr id="16395" name="Picture 13" descr="2-2"/>
          <p:cNvPicPr>
            <a:picLocks noChangeAspect="1" noChangeArrowheads="1" noCrop="1"/>
          </p:cNvPicPr>
          <p:nvPr/>
        </p:nvPicPr>
        <p:blipFill>
          <a:blip r:embed="rId3"/>
          <a:srcRect/>
          <a:stretch>
            <a:fillRect/>
          </a:stretch>
        </p:blipFill>
        <p:spPr bwMode="auto">
          <a:xfrm rot="5400000">
            <a:off x="7343775" y="4600575"/>
            <a:ext cx="3200400" cy="400050"/>
          </a:xfrm>
          <a:prstGeom prst="rect">
            <a:avLst/>
          </a:prstGeom>
          <a:noFill/>
          <a:ln w="9525">
            <a:noFill/>
            <a:miter lim="800000"/>
            <a:headEnd/>
            <a:tailEnd/>
          </a:ln>
        </p:spPr>
      </p:pic>
      <p:pic>
        <p:nvPicPr>
          <p:cNvPr id="16396" name="Picture 14" descr="2-2"/>
          <p:cNvPicPr>
            <a:picLocks noChangeAspect="1" noChangeArrowheads="1" noCrop="1"/>
          </p:cNvPicPr>
          <p:nvPr/>
        </p:nvPicPr>
        <p:blipFill>
          <a:blip r:embed="rId3"/>
          <a:srcRect/>
          <a:stretch>
            <a:fillRect/>
          </a:stretch>
        </p:blipFill>
        <p:spPr bwMode="auto">
          <a:xfrm rot="5400000">
            <a:off x="-1400175" y="4752975"/>
            <a:ext cx="3200400" cy="400050"/>
          </a:xfrm>
          <a:prstGeom prst="rect">
            <a:avLst/>
          </a:prstGeom>
          <a:noFill/>
          <a:ln w="9525">
            <a:noFill/>
            <a:miter lim="800000"/>
            <a:headEnd/>
            <a:tailEnd/>
          </a:ln>
        </p:spPr>
      </p:pic>
      <p:pic>
        <p:nvPicPr>
          <p:cNvPr id="16397" name="Picture 15" descr="Bé 3"/>
          <p:cNvPicPr>
            <a:picLocks noChangeAspect="1" noChangeArrowheads="1" noCrop="1"/>
          </p:cNvPicPr>
          <p:nvPr/>
        </p:nvPicPr>
        <p:blipFill>
          <a:blip r:embed="rId4"/>
          <a:srcRect/>
          <a:stretch>
            <a:fillRect/>
          </a:stretch>
        </p:blipFill>
        <p:spPr bwMode="auto">
          <a:xfrm>
            <a:off x="990600" y="533400"/>
            <a:ext cx="1979613" cy="186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new-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1828800"/>
            <a:ext cx="3124200" cy="2366963"/>
          </a:xfrm>
          <a:prstGeom prst="rect">
            <a:avLst/>
          </a:prstGeom>
          <a:noFill/>
          <a:ln w="9525">
            <a:noFill/>
            <a:miter lim="800000"/>
            <a:headEnd/>
            <a:tailEnd/>
          </a:ln>
        </p:spPr>
      </p:pic>
      <p:sp>
        <p:nvSpPr>
          <p:cNvPr id="17411" name="Text Box 5"/>
          <p:cNvSpPr txBox="1">
            <a:spLocks noChangeArrowheads="1"/>
          </p:cNvSpPr>
          <p:nvPr/>
        </p:nvSpPr>
        <p:spPr bwMode="auto">
          <a:xfrm>
            <a:off x="3505200" y="990600"/>
            <a:ext cx="5029200" cy="5035550"/>
          </a:xfrm>
          <a:prstGeom prst="rect">
            <a:avLst/>
          </a:prstGeom>
          <a:noFill/>
          <a:ln w="9525">
            <a:noFill/>
            <a:miter lim="800000"/>
            <a:headEnd/>
            <a:tailEnd/>
          </a:ln>
        </p:spPr>
        <p:txBody>
          <a:bodyPr>
            <a:spAutoFit/>
          </a:bodyPr>
          <a:lstStyle/>
          <a:p>
            <a:pPr algn="just">
              <a:spcBef>
                <a:spcPct val="50000"/>
              </a:spcBef>
            </a:pPr>
            <a:r>
              <a:rPr lang="en-US" sz="3600">
                <a:solidFill>
                  <a:srgbClr val="6600FF"/>
                </a:solidFill>
              </a:rPr>
              <a:t>Ở lứa tuổi này, chúng ta tiếp tục lớn nhanh nhưng không bằng lứa tuổi trước. Chúng ta thích hoạt động, chạy nhảy, vui chơi với các bạn, đồng thời lời nói và suy nghĩ bắt đầu phát triển.</a:t>
            </a:r>
          </a:p>
        </p:txBody>
      </p:sp>
      <p:pic>
        <p:nvPicPr>
          <p:cNvPr id="17412" name="Picture 6" descr="19"/>
          <p:cNvPicPr>
            <a:picLocks noChangeAspect="1" noChangeArrowheads="1" noCrop="1"/>
          </p:cNvPicPr>
          <p:nvPr/>
        </p:nvPicPr>
        <p:blipFill>
          <a:blip r:embed="rId3"/>
          <a:srcRect/>
          <a:stretch>
            <a:fillRect/>
          </a:stretch>
        </p:blipFill>
        <p:spPr bwMode="auto">
          <a:xfrm>
            <a:off x="0" y="0"/>
            <a:ext cx="9144000" cy="838200"/>
          </a:xfrm>
          <a:prstGeom prst="rect">
            <a:avLst/>
          </a:prstGeom>
          <a:noFill/>
          <a:ln w="9525">
            <a:noFill/>
            <a:miter lim="800000"/>
            <a:headEnd/>
            <a:tailEnd/>
          </a:ln>
        </p:spPr>
      </p:pic>
      <p:pic>
        <p:nvPicPr>
          <p:cNvPr id="17413" name="Picture 7" descr="19"/>
          <p:cNvPicPr>
            <a:picLocks noChangeAspect="1" noChangeArrowheads="1" noCrop="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sp>
        <p:nvSpPr>
          <p:cNvPr id="16392" name="WordArt 8"/>
          <p:cNvSpPr>
            <a:spLocks noChangeArrowheads="1" noChangeShapeType="1" noTextEdit="1"/>
          </p:cNvSpPr>
          <p:nvPr/>
        </p:nvSpPr>
        <p:spPr bwMode="auto">
          <a:xfrm>
            <a:off x="304800" y="44196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Từ 3 đến 6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blinds(horizontal)">
                                      <p:cBhvr>
                                        <p:cTn id="15"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git04"/>
          <p:cNvPicPr>
            <a:picLocks noChangeAspect="1" noChangeArrowheads="1" noCrop="1"/>
          </p:cNvPicPr>
          <p:nvPr/>
        </p:nvPicPr>
        <p:blipFill>
          <a:blip r:embed="rId2"/>
          <a:srcRect/>
          <a:stretch>
            <a:fillRect/>
          </a:stretch>
        </p:blipFill>
        <p:spPr bwMode="auto">
          <a:xfrm>
            <a:off x="609600" y="2057400"/>
            <a:ext cx="2971800" cy="2636838"/>
          </a:xfrm>
          <a:prstGeom prst="rect">
            <a:avLst/>
          </a:prstGeom>
          <a:noFill/>
          <a:ln w="9525">
            <a:noFill/>
            <a:miter lim="800000"/>
            <a:headEnd/>
            <a:tailEnd/>
          </a:ln>
        </p:spPr>
      </p:pic>
      <p:sp>
        <p:nvSpPr>
          <p:cNvPr id="18435" name="Text Box 5"/>
          <p:cNvSpPr txBox="1">
            <a:spLocks noChangeArrowheads="1"/>
          </p:cNvSpPr>
          <p:nvPr/>
        </p:nvSpPr>
        <p:spPr bwMode="auto">
          <a:xfrm>
            <a:off x="3505200" y="762000"/>
            <a:ext cx="4953000" cy="4968875"/>
          </a:xfrm>
          <a:prstGeom prst="rect">
            <a:avLst/>
          </a:prstGeom>
          <a:noFill/>
          <a:ln w="9525">
            <a:noFill/>
            <a:miter lim="800000"/>
            <a:headEnd/>
            <a:tailEnd/>
          </a:ln>
        </p:spPr>
        <p:txBody>
          <a:bodyPr>
            <a:spAutoFit/>
          </a:bodyPr>
          <a:lstStyle/>
          <a:p>
            <a:pPr algn="just">
              <a:spcBef>
                <a:spcPct val="50000"/>
              </a:spcBef>
            </a:pPr>
            <a:r>
              <a:rPr lang="en-US" sz="4000">
                <a:solidFill>
                  <a:srgbClr val="FF0000"/>
                </a:solidFill>
              </a:rPr>
              <a:t>Ở lứa tuổi này, chiều cao vẫn tiếp tục tăng. Hoạt động học tập của chúng ta ngày càng tăng, trí nhớ và suy nghĩ cũng ngày càng phát triển.</a:t>
            </a:r>
          </a:p>
        </p:txBody>
      </p:sp>
      <p:pic>
        <p:nvPicPr>
          <p:cNvPr id="18436" name="Picture 6" descr="2615408cgmtto0qye"/>
          <p:cNvPicPr>
            <a:picLocks noChangeAspect="1" noChangeArrowheads="1" noCrop="1"/>
          </p:cNvPicPr>
          <p:nvPr/>
        </p:nvPicPr>
        <p:blipFill>
          <a:blip r:embed="rId3"/>
          <a:srcRect/>
          <a:stretch>
            <a:fillRect/>
          </a:stretch>
        </p:blipFill>
        <p:spPr bwMode="auto">
          <a:xfrm>
            <a:off x="0" y="0"/>
            <a:ext cx="4572000" cy="533400"/>
          </a:xfrm>
          <a:prstGeom prst="rect">
            <a:avLst/>
          </a:prstGeom>
          <a:noFill/>
          <a:ln w="9525">
            <a:noFill/>
            <a:miter lim="800000"/>
            <a:headEnd/>
            <a:tailEnd/>
          </a:ln>
        </p:spPr>
      </p:pic>
      <p:pic>
        <p:nvPicPr>
          <p:cNvPr id="18437" name="Picture 7" descr="2615408cgmtto0qye"/>
          <p:cNvPicPr>
            <a:picLocks noChangeAspect="1" noChangeArrowheads="1" noCrop="1"/>
          </p:cNvPicPr>
          <p:nvPr/>
        </p:nvPicPr>
        <p:blipFill>
          <a:blip r:embed="rId3"/>
          <a:srcRect/>
          <a:stretch>
            <a:fillRect/>
          </a:stretch>
        </p:blipFill>
        <p:spPr bwMode="auto">
          <a:xfrm>
            <a:off x="4495800" y="0"/>
            <a:ext cx="4648200" cy="533400"/>
          </a:xfrm>
          <a:prstGeom prst="rect">
            <a:avLst/>
          </a:prstGeom>
          <a:noFill/>
          <a:ln w="9525">
            <a:noFill/>
            <a:miter lim="800000"/>
            <a:headEnd/>
            <a:tailEnd/>
          </a:ln>
        </p:spPr>
      </p:pic>
      <p:pic>
        <p:nvPicPr>
          <p:cNvPr id="18438" name="Picture 8" descr="2615408cgmtto0qye"/>
          <p:cNvPicPr>
            <a:picLocks noChangeAspect="1" noChangeArrowheads="1" noCrop="1"/>
          </p:cNvPicPr>
          <p:nvPr/>
        </p:nvPicPr>
        <p:blipFill>
          <a:blip r:embed="rId3"/>
          <a:srcRect/>
          <a:stretch>
            <a:fillRect/>
          </a:stretch>
        </p:blipFill>
        <p:spPr bwMode="auto">
          <a:xfrm>
            <a:off x="0" y="6324600"/>
            <a:ext cx="4572000" cy="533400"/>
          </a:xfrm>
          <a:prstGeom prst="rect">
            <a:avLst/>
          </a:prstGeom>
          <a:noFill/>
          <a:ln w="9525">
            <a:noFill/>
            <a:miter lim="800000"/>
            <a:headEnd/>
            <a:tailEnd/>
          </a:ln>
        </p:spPr>
      </p:pic>
      <p:pic>
        <p:nvPicPr>
          <p:cNvPr id="18439" name="Picture 9" descr="2615408cgmtto0qye"/>
          <p:cNvPicPr>
            <a:picLocks noChangeAspect="1" noChangeArrowheads="1" noCrop="1"/>
          </p:cNvPicPr>
          <p:nvPr/>
        </p:nvPicPr>
        <p:blipFill>
          <a:blip r:embed="rId3"/>
          <a:srcRect/>
          <a:stretch>
            <a:fillRect/>
          </a:stretch>
        </p:blipFill>
        <p:spPr bwMode="auto">
          <a:xfrm>
            <a:off x="4495800" y="6324600"/>
            <a:ext cx="4648200" cy="533400"/>
          </a:xfrm>
          <a:prstGeom prst="rect">
            <a:avLst/>
          </a:prstGeom>
          <a:noFill/>
          <a:ln w="9525">
            <a:noFill/>
            <a:miter lim="800000"/>
            <a:headEnd/>
            <a:tailEnd/>
          </a:ln>
        </p:spPr>
      </p:pic>
      <p:pic>
        <p:nvPicPr>
          <p:cNvPr id="18440" name="Picture 10" descr="2615408cgmtto0qye"/>
          <p:cNvPicPr>
            <a:picLocks noChangeAspect="1" noChangeArrowheads="1" noCrop="1"/>
          </p:cNvPicPr>
          <p:nvPr/>
        </p:nvPicPr>
        <p:blipFill>
          <a:blip r:embed="rId3"/>
          <a:srcRect/>
          <a:stretch>
            <a:fillRect/>
          </a:stretch>
        </p:blipFill>
        <p:spPr bwMode="auto">
          <a:xfrm rot="5400000">
            <a:off x="-2667000" y="3200400"/>
            <a:ext cx="5867400" cy="533400"/>
          </a:xfrm>
          <a:prstGeom prst="rect">
            <a:avLst/>
          </a:prstGeom>
          <a:noFill/>
          <a:ln w="9525">
            <a:noFill/>
            <a:miter lim="800000"/>
            <a:headEnd/>
            <a:tailEnd/>
          </a:ln>
        </p:spPr>
      </p:pic>
      <p:pic>
        <p:nvPicPr>
          <p:cNvPr id="18441" name="Picture 11" descr="2615408cgmtto0qye"/>
          <p:cNvPicPr>
            <a:picLocks noChangeAspect="1" noChangeArrowheads="1" noCrop="1"/>
          </p:cNvPicPr>
          <p:nvPr/>
        </p:nvPicPr>
        <p:blipFill>
          <a:blip r:embed="rId3"/>
          <a:srcRect/>
          <a:stretch>
            <a:fillRect/>
          </a:stretch>
        </p:blipFill>
        <p:spPr bwMode="auto">
          <a:xfrm rot="16200000" flipH="1">
            <a:off x="5981700" y="3162300"/>
            <a:ext cx="5867400" cy="457200"/>
          </a:xfrm>
          <a:prstGeom prst="rect">
            <a:avLst/>
          </a:prstGeom>
          <a:noFill/>
          <a:ln w="9525">
            <a:noFill/>
            <a:miter lim="800000"/>
            <a:headEnd/>
            <a:tailEnd/>
          </a:ln>
        </p:spPr>
      </p:pic>
      <p:sp>
        <p:nvSpPr>
          <p:cNvPr id="12" name="TextBox 11"/>
          <p:cNvSpPr txBox="1">
            <a:spLocks noChangeArrowheads="1"/>
          </p:cNvSpPr>
          <p:nvPr/>
        </p:nvSpPr>
        <p:spPr bwMode="auto">
          <a:xfrm>
            <a:off x="685800" y="4876800"/>
            <a:ext cx="2590800" cy="523875"/>
          </a:xfrm>
          <a:prstGeom prst="rect">
            <a:avLst/>
          </a:prstGeom>
          <a:noFill/>
          <a:ln w="9525">
            <a:noFill/>
            <a:miter lim="800000"/>
            <a:headEnd/>
            <a:tailEnd/>
          </a:ln>
        </p:spPr>
        <p:txBody>
          <a:bodyPr>
            <a:spAutoFit/>
          </a:bodyPr>
          <a:lstStyle/>
          <a:p>
            <a:r>
              <a:rPr lang="en-US" sz="2800" b="1"/>
              <a:t>6 đến 10 tuổi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0" name="WordArt 6"/>
          <p:cNvSpPr>
            <a:spLocks noChangeArrowheads="1" noChangeShapeType="1" noTextEdit="1"/>
          </p:cNvSpPr>
          <p:nvPr/>
        </p:nvSpPr>
        <p:spPr bwMode="auto">
          <a:xfrm>
            <a:off x="838200" y="914400"/>
            <a:ext cx="7848600" cy="30480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dirty="0" err="1">
                <a:solidFill>
                  <a:srgbClr val="FFFF00"/>
                </a:solidFill>
              </a:rPr>
              <a:t>Chọn</a:t>
            </a:r>
            <a:r>
              <a:rPr lang="en-US" sz="2800" b="1" dirty="0">
                <a:solidFill>
                  <a:srgbClr val="FFFF00"/>
                </a:solidFill>
              </a:rPr>
              <a:t> </a:t>
            </a:r>
            <a:r>
              <a:rPr lang="en-US" sz="2800" b="1" dirty="0">
                <a:solidFill>
                  <a:schemeClr val="bg1"/>
                </a:solidFill>
              </a:rPr>
              <a:t>A</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accent2"/>
                </a:solidFill>
              </a:rPr>
              <a:t>B</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bg1"/>
                </a:solidFill>
              </a:rPr>
              <a:t>C</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accent2"/>
                </a:solidFill>
              </a:rPr>
              <a:t>D</a:t>
            </a:r>
          </a:p>
        </p:txBody>
      </p:sp>
      <p:sp>
        <p:nvSpPr>
          <p:cNvPr id="18449" name="AutoShape 17"/>
          <p:cNvSpPr>
            <a:spLocks noChangeArrowheads="1"/>
          </p:cNvSpPr>
          <p:nvPr/>
        </p:nvSpPr>
        <p:spPr bwMode="auto">
          <a:xfrm>
            <a:off x="1981200" y="1752600"/>
            <a:ext cx="6629400" cy="1295400"/>
          </a:xfrm>
          <a:prstGeom prst="roundRect">
            <a:avLst>
              <a:gd name="adj" fmla="val 16667"/>
            </a:avLst>
          </a:prstGeom>
          <a:solidFill>
            <a:srgbClr val="6600FF"/>
          </a:solidFill>
          <a:ln w="9525">
            <a:solidFill>
              <a:srgbClr val="FF0000"/>
            </a:solidFill>
            <a:round/>
            <a:headEnd/>
            <a:tailEnd/>
          </a:ln>
        </p:spPr>
        <p:txBody>
          <a:bodyPr wrap="none" anchor="ctr"/>
          <a:lstStyle/>
          <a:p>
            <a:pPr algn="ctr"/>
            <a:r>
              <a:rPr lang="en-US" sz="2800" b="1">
                <a:solidFill>
                  <a:schemeClr val="bg1"/>
                </a:solidFill>
              </a:rPr>
              <a:t>Phụ nữ có thai nên tránh sử dụng </a:t>
            </a:r>
          </a:p>
          <a:p>
            <a:pPr algn="ctr"/>
            <a:r>
              <a:rPr lang="en-US" sz="2800" b="1">
                <a:solidFill>
                  <a:schemeClr val="bg1"/>
                </a:solidFill>
              </a:rPr>
              <a:t>chất nào dưới đây? </a:t>
            </a: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1</a:t>
            </a:r>
          </a:p>
        </p:txBody>
      </p:sp>
      <p:sp>
        <p:nvSpPr>
          <p:cNvPr id="18451" name="AutoShape 19" descr="5%"/>
          <p:cNvSpPr>
            <a:spLocks noChangeArrowheads="1"/>
          </p:cNvSpPr>
          <p:nvPr/>
        </p:nvSpPr>
        <p:spPr bwMode="auto">
          <a:xfrm>
            <a:off x="1905000" y="3352800"/>
            <a:ext cx="5976938" cy="503238"/>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A. Chất đạm</a:t>
            </a:r>
          </a:p>
        </p:txBody>
      </p:sp>
      <p:sp>
        <p:nvSpPr>
          <p:cNvPr id="18452" name="AutoShape 20" descr="5%"/>
          <p:cNvSpPr>
            <a:spLocks noChangeArrowheads="1"/>
          </p:cNvSpPr>
          <p:nvPr/>
        </p:nvSpPr>
        <p:spPr bwMode="auto">
          <a:xfrm>
            <a:off x="1905000" y="4038600"/>
            <a:ext cx="5976938" cy="504825"/>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hlink"/>
                </a:solidFill>
              </a:rPr>
              <a:t>      </a:t>
            </a:r>
            <a:r>
              <a:rPr lang="en-US" sz="2800" b="1">
                <a:solidFill>
                  <a:schemeClr val="bg1"/>
                </a:solidFill>
              </a:rPr>
              <a:t>B. Chất béo</a:t>
            </a:r>
          </a:p>
        </p:txBody>
      </p:sp>
      <p:sp>
        <p:nvSpPr>
          <p:cNvPr id="18453" name="AutoShape 21" descr="5%"/>
          <p:cNvSpPr>
            <a:spLocks noChangeArrowheads="1"/>
          </p:cNvSpPr>
          <p:nvPr/>
        </p:nvSpPr>
        <p:spPr bwMode="auto">
          <a:xfrm>
            <a:off x="1905000" y="4724400"/>
            <a:ext cx="5976938" cy="533400"/>
          </a:xfrm>
          <a:prstGeom prst="roundRect">
            <a:avLst>
              <a:gd name="adj" fmla="val 16667"/>
            </a:avLst>
          </a:prstGeom>
          <a:solidFill>
            <a:schemeClr val="hlink"/>
          </a:solidFill>
          <a:ln w="19050">
            <a:solidFill>
              <a:srgbClr val="CCFFFF"/>
            </a:solidFill>
            <a:round/>
            <a:headEnd/>
            <a:tailEnd/>
          </a:ln>
        </p:spPr>
        <p:txBody>
          <a:bodyPr wrap="none" anchor="ctr"/>
          <a:lstStyle/>
          <a:p>
            <a:pPr algn="ctr"/>
            <a:r>
              <a:rPr lang="en-US" sz="2800" b="1">
                <a:solidFill>
                  <a:schemeClr val="bg1"/>
                </a:solidFill>
              </a:rPr>
              <a:t>    C. Vitamin và muối khoáng</a:t>
            </a:r>
          </a:p>
        </p:txBody>
      </p:sp>
      <p:sp>
        <p:nvSpPr>
          <p:cNvPr id="18454" name="AutoShape 22" descr="5%"/>
          <p:cNvSpPr>
            <a:spLocks noChangeArrowheads="1"/>
          </p:cNvSpPr>
          <p:nvPr/>
        </p:nvSpPr>
        <p:spPr bwMode="auto">
          <a:xfrm>
            <a:off x="2057400" y="5334000"/>
            <a:ext cx="6019800" cy="838200"/>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D. Chất kích thích như rượu,</a:t>
            </a:r>
          </a:p>
          <a:p>
            <a:r>
              <a:rPr lang="en-US" sz="2800" b="1">
                <a:solidFill>
                  <a:schemeClr val="bg1"/>
                </a:solidFill>
              </a:rPr>
              <a:t>thuốc lá, ma túy</a:t>
            </a:r>
          </a:p>
        </p:txBody>
      </p:sp>
      <p:pic>
        <p:nvPicPr>
          <p:cNvPr id="3082"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nodeType="afterGroup">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nodeType="afterGroup">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p:tgtEl>
                                      </p:cMediaNode>
                                    </p:audio>
                                  </p:subTnLst>
                                </p:cTn>
                              </p:par>
                            </p:childTnLst>
                          </p:cTn>
                        </p:par>
                        <p:par>
                          <p:cTn id="88" fill="hold" nodeType="afterGroup">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1" fill="hold" nodeType="afterGroup">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4" fill="hold" nodeType="afterGroup">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p:tgtEl>
                                      </p:cMediaNode>
                                    </p:audio>
                                  </p:subTnLst>
                                </p:cTn>
                              </p:par>
                            </p:childTnLst>
                          </p:cTn>
                        </p:par>
                        <p:par>
                          <p:cTn id="97" fill="hold" nodeType="afterGroup">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p:tgtEl>
                                      </p:cMediaNode>
                                    </p:audio>
                                  </p:subTnLst>
                                </p:cTn>
                              </p:par>
                            </p:childTnLst>
                          </p:cTn>
                        </p:par>
                        <p:par>
                          <p:cTn id="100" fill="hold" nodeType="afterGroup">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3" fill="hold" nodeType="afterGroup">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6" fill="hold" nodeType="afterGroup">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p:tgtEl>
                                      </p:cMediaNode>
                                    </p:audio>
                                  </p:subTnLst>
                                </p:cTn>
                              </p:par>
                            </p:childTnLst>
                          </p:cTn>
                        </p:par>
                        <p:par>
                          <p:cTn id="109" fill="hold" nodeType="afterGroup">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6"/>
          <p:cNvSpPr>
            <a:spLocks noChangeArrowheads="1" noChangeShapeType="1" noTextEdit="1"/>
          </p:cNvSpPr>
          <p:nvPr/>
        </p:nvSpPr>
        <p:spPr bwMode="auto">
          <a:xfrm>
            <a:off x="304800" y="228600"/>
            <a:ext cx="8610600" cy="1828800"/>
          </a:xfrm>
          <a:prstGeom prst="rect">
            <a:avLst/>
          </a:prstGeom>
        </p:spPr>
        <p:txBody>
          <a:bodyPr wrap="none" fromWordArt="1">
            <a:prstTxWarp prst="textPlain">
              <a:avLst>
                <a:gd name="adj" fmla="val 50000"/>
              </a:avLst>
            </a:prstTxWarp>
          </a:bodyPr>
          <a:lstStyle/>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
        <p:nvSpPr>
          <p:cNvPr id="5" name="TextBox 4"/>
          <p:cNvSpPr txBox="1"/>
          <p:nvPr/>
        </p:nvSpPr>
        <p:spPr>
          <a:xfrm>
            <a:off x="381000" y="2133600"/>
            <a:ext cx="8763000" cy="4462463"/>
          </a:xfrm>
          <a:prstGeom prst="rect">
            <a:avLst/>
          </a:prstGeom>
          <a:noFill/>
        </p:spPr>
        <p:txBody>
          <a:bodyPr>
            <a:spAutoFit/>
          </a:bodyPr>
          <a:lstStyle/>
          <a:p>
            <a:pPr>
              <a:defRPr/>
            </a:pPr>
            <a:r>
              <a:rPr lang="en-US" sz="3200" b="1" dirty="0" err="1">
                <a:solidFill>
                  <a:schemeClr val="accent2">
                    <a:lumMod val="75000"/>
                  </a:schemeClr>
                </a:solidFill>
                <a:latin typeface="Arial"/>
              </a:rPr>
              <a:t>Đọc</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các</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thông</a:t>
            </a:r>
            <a:r>
              <a:rPr lang="en-US" sz="3200" b="1" dirty="0">
                <a:solidFill>
                  <a:schemeClr val="accent2">
                    <a:lumMod val="75000"/>
                  </a:schemeClr>
                </a:solidFill>
                <a:latin typeface="Arial"/>
              </a:rPr>
              <a:t> tin ở SGK, </a:t>
            </a:r>
            <a:r>
              <a:rPr lang="en-US" sz="3200" b="1" dirty="0" err="1">
                <a:solidFill>
                  <a:schemeClr val="accent2">
                    <a:lumMod val="75000"/>
                  </a:schemeClr>
                </a:solidFill>
                <a:latin typeface="Arial"/>
              </a:rPr>
              <a:t>quan</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sát</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tranh</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và</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trả</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lời</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câu</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hỏi</a:t>
            </a:r>
            <a:r>
              <a:rPr lang="en-US" sz="3600" b="1" dirty="0">
                <a:solidFill>
                  <a:schemeClr val="accent2">
                    <a:lumMod val="75000"/>
                  </a:schemeClr>
                </a:solidFill>
                <a:latin typeface="Arial"/>
              </a:rPr>
              <a:t>:</a:t>
            </a:r>
          </a:p>
          <a:p>
            <a:pPr>
              <a:defRPr/>
            </a:pPr>
            <a:endParaRPr lang="en-US" sz="3600" b="1" dirty="0">
              <a:solidFill>
                <a:schemeClr val="accent2">
                  <a:lumMod val="75000"/>
                </a:schemeClr>
              </a:solidFill>
              <a:latin typeface="Arial"/>
            </a:endParaRPr>
          </a:p>
          <a:p>
            <a:pPr>
              <a:defRPr/>
            </a:pPr>
            <a:r>
              <a:rPr lang="en-US" sz="3600" b="1" dirty="0">
                <a:solidFill>
                  <a:schemeClr val="accent2">
                    <a:lumMod val="75000"/>
                  </a:schemeClr>
                </a:solidFill>
                <a:latin typeface="Arial"/>
              </a:rPr>
              <a:t>1.Tuổi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xuất</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hiện</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khi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nào</a:t>
            </a:r>
            <a:r>
              <a:rPr lang="en-US" sz="3600" b="1" dirty="0">
                <a:solidFill>
                  <a:schemeClr val="accent2">
                    <a:lumMod val="75000"/>
                  </a:schemeClr>
                </a:solidFill>
                <a:latin typeface="Arial"/>
              </a:rPr>
              <a:t>?</a:t>
            </a:r>
          </a:p>
          <a:p>
            <a:pPr>
              <a:defRPr/>
            </a:pPr>
            <a:r>
              <a:rPr lang="en-US" sz="3600" b="1" dirty="0">
                <a:solidFill>
                  <a:schemeClr val="accent2">
                    <a:lumMod val="75000"/>
                  </a:schemeClr>
                </a:solidFill>
                <a:latin typeface="Arial"/>
              </a:rPr>
              <a:t>2. </a:t>
            </a:r>
            <a:r>
              <a:rPr lang="en-US" sz="3600" b="1" dirty="0" err="1">
                <a:solidFill>
                  <a:schemeClr val="accent2">
                    <a:lumMod val="75000"/>
                  </a:schemeClr>
                </a:solidFill>
                <a:latin typeface="Arial"/>
              </a:rPr>
              <a:t>Nêu</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đặc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điểm</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của</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tuổi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a:t>
            </a:r>
          </a:p>
          <a:p>
            <a:pPr>
              <a:defRPr/>
            </a:pPr>
            <a:r>
              <a:rPr lang="en-US" sz="3600" b="1" dirty="0">
                <a:solidFill>
                  <a:schemeClr val="accent2">
                    <a:lumMod val="75000"/>
                  </a:schemeClr>
                </a:solidFill>
                <a:latin typeface="Arial"/>
              </a:rPr>
              <a:t>3.Tại </a:t>
            </a:r>
            <a:r>
              <a:rPr lang="en-US" sz="3600" b="1" dirty="0" err="1">
                <a:solidFill>
                  <a:schemeClr val="accent2">
                    <a:lumMod val="75000"/>
                  </a:schemeClr>
                </a:solidFill>
                <a:latin typeface="Arial"/>
              </a:rPr>
              <a:t>sao</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nói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tuổi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có</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tầm</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quan</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trọng</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đặc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biệt</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đối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với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cuộc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đời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của</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mỗi</a:t>
            </a:r>
            <a:r>
              <a:rPr lang="en-US" sz="3600" b="1" dirty="0">
                <a:solidFill>
                  <a:schemeClr val="accent2">
                    <a:lumMod val="75000"/>
                  </a:schemeClr>
                </a:solidFill>
                <a:latin typeface="Arial"/>
              </a:rPr>
              <a:t> con </a:t>
            </a:r>
            <a:r>
              <a:rPr lang="en-US" sz="3600" b="1" dirty="0" err="1">
                <a:solidFill>
                  <a:schemeClr val="accent2">
                    <a:lumMod val="75000"/>
                  </a:schemeClr>
                </a:solidFill>
                <a:latin typeface="Arial"/>
              </a:rPr>
              <a:t>người</a:t>
            </a:r>
            <a:r>
              <a:rPr lang="en-US" sz="3600" b="1" dirty="0">
                <a:solidFill>
                  <a:schemeClr val="accent2">
                    <a:lumMod val="75000"/>
                  </a:schemeClr>
                </a:solidFill>
                <a:latin typeface="Aria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boys15mg2"/>
          <p:cNvPicPr>
            <a:picLocks noChangeAspect="1" noChangeArrowheads="1"/>
          </p:cNvPicPr>
          <p:nvPr/>
        </p:nvPicPr>
        <p:blipFill>
          <a:blip r:embed="rId2"/>
          <a:srcRect/>
          <a:stretch>
            <a:fillRect/>
          </a:stretch>
        </p:blipFill>
        <p:spPr bwMode="auto">
          <a:xfrm>
            <a:off x="548055" y="4265234"/>
            <a:ext cx="1409700" cy="2364166"/>
          </a:xfrm>
          <a:prstGeom prst="rect">
            <a:avLst/>
          </a:prstGeom>
          <a:noFill/>
          <a:ln w="9525">
            <a:noFill/>
            <a:miter lim="800000"/>
            <a:headEnd/>
            <a:tailEnd/>
          </a:ln>
        </p:spPr>
      </p:pic>
      <p:pic>
        <p:nvPicPr>
          <p:cNvPr id="21509" name="Picture 7" descr="boys14jf2"/>
          <p:cNvPicPr>
            <a:picLocks noChangeAspect="1" noChangeArrowheads="1"/>
          </p:cNvPicPr>
          <p:nvPr/>
        </p:nvPicPr>
        <p:blipFill>
          <a:blip r:embed="rId3"/>
          <a:srcRect/>
          <a:stretch>
            <a:fillRect/>
          </a:stretch>
        </p:blipFill>
        <p:spPr bwMode="auto">
          <a:xfrm>
            <a:off x="7429500" y="4038600"/>
            <a:ext cx="1390650" cy="2638425"/>
          </a:xfrm>
          <a:prstGeom prst="rect">
            <a:avLst/>
          </a:prstGeom>
          <a:noFill/>
          <a:ln w="9525">
            <a:noFill/>
            <a:miter lim="800000"/>
            <a:headEnd/>
            <a:tailEnd/>
          </a:ln>
        </p:spPr>
      </p:pic>
      <p:sp>
        <p:nvSpPr>
          <p:cNvPr id="21511" name="WordArt 10"/>
          <p:cNvSpPr>
            <a:spLocks noChangeArrowheads="1" noChangeShapeType="1" noTextEdit="1"/>
          </p:cNvSpPr>
          <p:nvPr/>
        </p:nvSpPr>
        <p:spPr bwMode="auto">
          <a:xfrm>
            <a:off x="4419600" y="457200"/>
            <a:ext cx="31242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Tuổi dậy thì</a:t>
            </a:r>
          </a:p>
        </p:txBody>
      </p:sp>
      <p:sp>
        <p:nvSpPr>
          <p:cNvPr id="19467" name="Text Box 11"/>
          <p:cNvSpPr txBox="1">
            <a:spLocks noChangeArrowheads="1"/>
          </p:cNvSpPr>
          <p:nvPr/>
        </p:nvSpPr>
        <p:spPr bwMode="auto">
          <a:xfrm>
            <a:off x="3124200" y="1676400"/>
            <a:ext cx="5791200" cy="2586038"/>
          </a:xfrm>
          <a:prstGeom prst="rect">
            <a:avLst/>
          </a:prstGeom>
          <a:noFill/>
          <a:ln w="9525">
            <a:noFill/>
            <a:miter lim="800000"/>
            <a:headEnd/>
            <a:tailEnd/>
          </a:ln>
        </p:spPr>
        <p:txBody>
          <a:bodyPr>
            <a:spAutoFit/>
          </a:bodyPr>
          <a:lstStyle/>
          <a:p>
            <a:pPr algn="just">
              <a:spcBef>
                <a:spcPct val="50000"/>
              </a:spcBef>
            </a:pPr>
            <a:r>
              <a:rPr lang="en-US" sz="3600" b="1">
                <a:solidFill>
                  <a:srgbClr val="FF33CC"/>
                </a:solidFill>
              </a:rPr>
              <a:t>Con gái thường bắt đầu khoảng từ 10 đến 15 tuổi.</a:t>
            </a:r>
          </a:p>
          <a:p>
            <a:pPr algn="just">
              <a:spcBef>
                <a:spcPct val="50000"/>
              </a:spcBef>
            </a:pPr>
            <a:r>
              <a:rPr lang="en-US" sz="3600" b="1">
                <a:solidFill>
                  <a:srgbClr val="6600FF"/>
                </a:solidFill>
              </a:rPr>
              <a:t>Con trai thường bắt đầu khoảng từ 13 đến 17 tuổi</a:t>
            </a:r>
          </a:p>
        </p:txBody>
      </p:sp>
      <p:pic>
        <p:nvPicPr>
          <p:cNvPr id="21513" name="Picture 12" descr="J0099177"/>
          <p:cNvPicPr>
            <a:picLocks noChangeAspect="1" noChangeArrowheads="1"/>
          </p:cNvPicPr>
          <p:nvPr/>
        </p:nvPicPr>
        <p:blipFill>
          <a:blip r:embed="rId4"/>
          <a:srcRect/>
          <a:stretch>
            <a:fillRect/>
          </a:stretch>
        </p:blipFill>
        <p:spPr bwMode="auto">
          <a:xfrm>
            <a:off x="0" y="0"/>
            <a:ext cx="9144000" cy="228600"/>
          </a:xfrm>
          <a:prstGeom prst="rect">
            <a:avLst/>
          </a:prstGeom>
          <a:noFill/>
          <a:ln w="9525">
            <a:noFill/>
            <a:miter lim="800000"/>
            <a:headEnd/>
            <a:tailEnd/>
          </a:ln>
        </p:spPr>
      </p:pic>
      <p:pic>
        <p:nvPicPr>
          <p:cNvPr id="21514" name="Picture 13" descr="J0099177"/>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pic>
        <p:nvPicPr>
          <p:cNvPr id="21515" name="Picture 14" descr="J0099177"/>
          <p:cNvPicPr>
            <a:picLocks noChangeAspect="1" noChangeArrowheads="1"/>
          </p:cNvPicPr>
          <p:nvPr/>
        </p:nvPicPr>
        <p:blipFill>
          <a:blip r:embed="rId4"/>
          <a:srcRect/>
          <a:stretch>
            <a:fillRect/>
          </a:stretch>
        </p:blipFill>
        <p:spPr bwMode="auto">
          <a:xfrm rot="5400000">
            <a:off x="-3086100" y="3314700"/>
            <a:ext cx="6400800" cy="228600"/>
          </a:xfrm>
          <a:prstGeom prst="rect">
            <a:avLst/>
          </a:prstGeom>
          <a:noFill/>
          <a:ln w="9525">
            <a:noFill/>
            <a:miter lim="800000"/>
            <a:headEnd/>
            <a:tailEnd/>
          </a:ln>
        </p:spPr>
      </p:pic>
      <p:pic>
        <p:nvPicPr>
          <p:cNvPr id="21516" name="Picture 15" descr="J0099177"/>
          <p:cNvPicPr>
            <a:picLocks noChangeAspect="1" noChangeArrowheads="1"/>
          </p:cNvPicPr>
          <p:nvPr/>
        </p:nvPicPr>
        <p:blipFill>
          <a:blip r:embed="rId4"/>
          <a:srcRect/>
          <a:stretch>
            <a:fillRect/>
          </a:stretch>
        </p:blipFill>
        <p:spPr bwMode="auto">
          <a:xfrm rot="5400000">
            <a:off x="5829300" y="3314700"/>
            <a:ext cx="6400800" cy="228600"/>
          </a:xfrm>
          <a:prstGeom prst="rect">
            <a:avLst/>
          </a:prstGeom>
          <a:noFill/>
          <a:ln w="9525">
            <a:noFill/>
            <a:miter lim="800000"/>
            <a:headEnd/>
            <a:tailEnd/>
          </a:ln>
        </p:spPr>
      </p:pic>
      <p:sp>
        <p:nvSpPr>
          <p:cNvPr id="16" name="TextBox 15"/>
          <p:cNvSpPr txBox="1">
            <a:spLocks noChangeArrowheads="1"/>
          </p:cNvSpPr>
          <p:nvPr/>
        </p:nvSpPr>
        <p:spPr bwMode="auto">
          <a:xfrm>
            <a:off x="3352800" y="1676400"/>
            <a:ext cx="4953000" cy="1077913"/>
          </a:xfrm>
          <a:prstGeom prst="rect">
            <a:avLst/>
          </a:prstGeom>
          <a:noFill/>
          <a:ln w="9525">
            <a:noFill/>
            <a:miter lim="800000"/>
            <a:headEnd/>
            <a:tailEnd/>
          </a:ln>
        </p:spPr>
        <p:txBody>
          <a:bodyPr>
            <a:spAutoFit/>
          </a:bodyPr>
          <a:lstStyle/>
          <a:p>
            <a:r>
              <a:rPr lang="en-US" sz="3200" b="1"/>
              <a:t>Tuổi dậy thì xuất hiện khi nào?</a:t>
            </a:r>
          </a:p>
        </p:txBody>
      </p:sp>
      <p:pic>
        <p:nvPicPr>
          <p:cNvPr id="2" name="Picture 1"/>
          <p:cNvPicPr>
            <a:picLocks noChangeAspect="1"/>
          </p:cNvPicPr>
          <p:nvPr/>
        </p:nvPicPr>
        <p:blipFill>
          <a:blip r:embed="rId5"/>
          <a:stretch>
            <a:fillRect/>
          </a:stretch>
        </p:blipFill>
        <p:spPr>
          <a:xfrm>
            <a:off x="228600" y="214745"/>
            <a:ext cx="2621507" cy="4200508"/>
          </a:xfrm>
          <a:prstGeom prst="rect">
            <a:avLst/>
          </a:prstGeom>
        </p:spPr>
      </p:pic>
      <p:pic>
        <p:nvPicPr>
          <p:cNvPr id="3" name="Picture 2"/>
          <p:cNvPicPr>
            <a:picLocks noChangeAspect="1"/>
          </p:cNvPicPr>
          <p:nvPr/>
        </p:nvPicPr>
        <p:blipFill>
          <a:blip r:embed="rId6"/>
          <a:stretch>
            <a:fillRect/>
          </a:stretch>
        </p:blipFill>
        <p:spPr>
          <a:xfrm>
            <a:off x="2822398" y="4442547"/>
            <a:ext cx="3749365" cy="1950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linds(horizontal)">
                                      <p:cBhvr>
                                        <p:cTn id="1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1" name="WordArt 6"/>
          <p:cNvSpPr>
            <a:spLocks noChangeArrowheads="1" noChangeShapeType="1" noTextEdit="1"/>
          </p:cNvSpPr>
          <p:nvPr/>
        </p:nvSpPr>
        <p:spPr bwMode="auto">
          <a:xfrm>
            <a:off x="534988" y="994153"/>
            <a:ext cx="7848600" cy="13716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
        <p:nvSpPr>
          <p:cNvPr id="12" name="TextBox 4"/>
          <p:cNvSpPr txBox="1">
            <a:spLocks noChangeArrowheads="1"/>
          </p:cNvSpPr>
          <p:nvPr/>
        </p:nvSpPr>
        <p:spPr bwMode="auto">
          <a:xfrm>
            <a:off x="260667" y="2594005"/>
            <a:ext cx="8686800" cy="769938"/>
          </a:xfrm>
          <a:prstGeom prst="rect">
            <a:avLst/>
          </a:prstGeom>
          <a:noFill/>
          <a:ln w="9525">
            <a:noFill/>
            <a:miter lim="800000"/>
            <a:headEnd/>
            <a:tailEnd/>
          </a:ln>
        </p:spPr>
        <p:txBody>
          <a:bodyPr>
            <a:spAutoFit/>
          </a:bodyPr>
          <a:lstStyle/>
          <a:p>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của</a:t>
            </a:r>
            <a:r>
              <a:rPr lang="en-US" sz="4400" b="1" dirty="0"/>
              <a:t> </a:t>
            </a:r>
            <a:r>
              <a:rPr lang="en-US" sz="4400" b="1" dirty="0" err="1"/>
              <a:t>tuổi</a:t>
            </a:r>
            <a:r>
              <a:rPr lang="en-US" sz="4400" b="1" dirty="0"/>
              <a:t> </a:t>
            </a:r>
            <a:r>
              <a:rPr lang="en-US" sz="4400" b="1" dirty="0" err="1"/>
              <a:t>dậy</a:t>
            </a:r>
            <a:r>
              <a:rPr lang="en-US" sz="4400" b="1" dirty="0"/>
              <a:t> </a:t>
            </a:r>
            <a:r>
              <a:rPr lang="en-US" sz="4400" b="1" dirty="0" err="1"/>
              <a:t>thì</a:t>
            </a:r>
            <a:r>
              <a:rPr lang="en-US" sz="4400" b="1" dirty="0"/>
              <a:t>?</a:t>
            </a:r>
          </a:p>
        </p:txBody>
      </p:sp>
    </p:spTree>
    <p:extLst>
      <p:ext uri="{BB962C8B-B14F-4D97-AF65-F5344CB8AC3E}">
        <p14:creationId xmlns:p14="http://schemas.microsoft.com/office/powerpoint/2010/main" val="263829164"/>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33400" y="381000"/>
            <a:ext cx="8153400" cy="6072188"/>
          </a:xfrm>
          <a:prstGeom prst="rect">
            <a:avLst/>
          </a:prstGeom>
          <a:noFill/>
          <a:ln w="9525">
            <a:noFill/>
            <a:miter lim="800000"/>
            <a:headEnd/>
            <a:tailEnd/>
          </a:ln>
        </p:spPr>
        <p:txBody>
          <a:bodyPr>
            <a:spAutoFit/>
          </a:bodyPr>
          <a:lstStyle/>
          <a:p>
            <a:pPr algn="just">
              <a:lnSpc>
                <a:spcPct val="90000"/>
              </a:lnSpc>
              <a:spcBef>
                <a:spcPct val="50000"/>
              </a:spcBef>
            </a:pPr>
            <a:r>
              <a:rPr lang="en-US" sz="3600" dirty="0">
                <a:solidFill>
                  <a:srgbClr val="6600FF"/>
                </a:solidFill>
              </a:rPr>
              <a:t>Ở </a:t>
            </a:r>
            <a:r>
              <a:rPr lang="en-US" sz="3600" dirty="0" err="1">
                <a:solidFill>
                  <a:srgbClr val="6600FF"/>
                </a:solidFill>
              </a:rPr>
              <a:t>tuổi</a:t>
            </a:r>
            <a:r>
              <a:rPr lang="en-US" sz="3600" dirty="0">
                <a:solidFill>
                  <a:srgbClr val="6600FF"/>
                </a:solidFill>
              </a:rPr>
              <a:t> </a:t>
            </a:r>
            <a:r>
              <a:rPr lang="en-US" sz="3600" dirty="0" err="1">
                <a:solidFill>
                  <a:srgbClr val="6600FF"/>
                </a:solidFill>
              </a:rPr>
              <a:t>này</a:t>
            </a:r>
            <a:r>
              <a:rPr lang="en-US" sz="3600" dirty="0">
                <a:solidFill>
                  <a:srgbClr val="6600FF"/>
                </a:solidFill>
              </a:rPr>
              <a:t>, </a:t>
            </a:r>
            <a:r>
              <a:rPr lang="en-US" sz="3600" dirty="0" err="1">
                <a:solidFill>
                  <a:srgbClr val="6600FF"/>
                </a:solidFill>
              </a:rPr>
              <a:t>cơ</a:t>
            </a:r>
            <a:r>
              <a:rPr lang="en-US" sz="3600" dirty="0">
                <a:solidFill>
                  <a:srgbClr val="6600FF"/>
                </a:solidFill>
              </a:rPr>
              <a:t> </a:t>
            </a:r>
            <a:r>
              <a:rPr lang="en-US" sz="3600" dirty="0" err="1">
                <a:solidFill>
                  <a:srgbClr val="6600FF"/>
                </a:solidFill>
              </a:rPr>
              <a:t>thể</a:t>
            </a:r>
            <a:r>
              <a:rPr lang="en-US" sz="3600" dirty="0">
                <a:solidFill>
                  <a:srgbClr val="6600FF"/>
                </a:solidFill>
              </a:rPr>
              <a:t> </a:t>
            </a:r>
            <a:r>
              <a:rPr lang="en-US" sz="3600" dirty="0" err="1">
                <a:solidFill>
                  <a:srgbClr val="6600FF"/>
                </a:solidFill>
              </a:rPr>
              <a:t>phát</a:t>
            </a:r>
            <a:r>
              <a:rPr lang="en-US" sz="3600" dirty="0">
                <a:solidFill>
                  <a:srgbClr val="6600FF"/>
                </a:solidFill>
              </a:rPr>
              <a:t> </a:t>
            </a:r>
            <a:r>
              <a:rPr lang="en-US" sz="3600" dirty="0" err="1">
                <a:solidFill>
                  <a:srgbClr val="6600FF"/>
                </a:solidFill>
              </a:rPr>
              <a:t>triển</a:t>
            </a:r>
            <a:r>
              <a:rPr lang="en-US" sz="3600" dirty="0">
                <a:solidFill>
                  <a:srgbClr val="6600FF"/>
                </a:solidFill>
              </a:rPr>
              <a:t> </a:t>
            </a:r>
            <a:r>
              <a:rPr lang="en-US" sz="3600" dirty="0" err="1">
                <a:solidFill>
                  <a:srgbClr val="6600FF"/>
                </a:solidFill>
              </a:rPr>
              <a:t>nhanh</a:t>
            </a:r>
            <a:r>
              <a:rPr lang="en-US" sz="3600" dirty="0">
                <a:solidFill>
                  <a:srgbClr val="6600FF"/>
                </a:solidFill>
              </a:rPr>
              <a:t> </a:t>
            </a:r>
            <a:r>
              <a:rPr lang="en-US" sz="3600" dirty="0" err="1">
                <a:solidFill>
                  <a:srgbClr val="6600FF"/>
                </a:solidFill>
              </a:rPr>
              <a:t>cả</a:t>
            </a:r>
            <a:r>
              <a:rPr lang="en-US" sz="3600" dirty="0">
                <a:solidFill>
                  <a:srgbClr val="6600FF"/>
                </a:solidFill>
              </a:rPr>
              <a:t> </a:t>
            </a:r>
            <a:r>
              <a:rPr lang="en-US" sz="3600" dirty="0" err="1">
                <a:solidFill>
                  <a:srgbClr val="6600FF"/>
                </a:solidFill>
              </a:rPr>
              <a:t>về</a:t>
            </a:r>
            <a:r>
              <a:rPr lang="en-US" sz="3600" dirty="0">
                <a:solidFill>
                  <a:srgbClr val="6600FF"/>
                </a:solidFill>
              </a:rPr>
              <a:t> </a:t>
            </a:r>
            <a:r>
              <a:rPr lang="en-US" sz="3600" dirty="0" err="1">
                <a:solidFill>
                  <a:srgbClr val="6600FF"/>
                </a:solidFill>
              </a:rPr>
              <a:t>chiều</a:t>
            </a:r>
            <a:r>
              <a:rPr lang="en-US" sz="3600" dirty="0">
                <a:solidFill>
                  <a:srgbClr val="6600FF"/>
                </a:solidFill>
              </a:rPr>
              <a:t> </a:t>
            </a:r>
            <a:r>
              <a:rPr lang="en-US" sz="3600" dirty="0" err="1">
                <a:solidFill>
                  <a:srgbClr val="6600FF"/>
                </a:solidFill>
              </a:rPr>
              <a:t>cao</a:t>
            </a:r>
            <a:r>
              <a:rPr lang="en-US" sz="3600" dirty="0">
                <a:solidFill>
                  <a:srgbClr val="6600FF"/>
                </a:solidFill>
              </a:rPr>
              <a:t> </a:t>
            </a:r>
            <a:r>
              <a:rPr lang="en-US" sz="3600" dirty="0" err="1">
                <a:solidFill>
                  <a:srgbClr val="6600FF"/>
                </a:solidFill>
              </a:rPr>
              <a:t>và</a:t>
            </a:r>
            <a:r>
              <a:rPr lang="en-US" sz="3600" dirty="0">
                <a:solidFill>
                  <a:srgbClr val="6600FF"/>
                </a:solidFill>
              </a:rPr>
              <a:t> </a:t>
            </a:r>
            <a:r>
              <a:rPr lang="en-US" sz="3600" dirty="0" err="1">
                <a:solidFill>
                  <a:srgbClr val="6600FF"/>
                </a:solidFill>
              </a:rPr>
              <a:t>cân</a:t>
            </a:r>
            <a:r>
              <a:rPr lang="en-US" sz="3600" dirty="0">
                <a:solidFill>
                  <a:srgbClr val="6600FF"/>
                </a:solidFill>
              </a:rPr>
              <a:t> </a:t>
            </a:r>
            <a:r>
              <a:rPr lang="en-US" sz="3600" dirty="0" err="1">
                <a:solidFill>
                  <a:srgbClr val="6600FF"/>
                </a:solidFill>
              </a:rPr>
              <a:t>nặng</a:t>
            </a:r>
            <a:r>
              <a:rPr lang="en-US" sz="3600" dirty="0">
                <a:solidFill>
                  <a:srgbClr val="6600FF"/>
                </a:solidFill>
              </a:rPr>
              <a:t>. </a:t>
            </a:r>
            <a:r>
              <a:rPr lang="en-US" sz="3600" dirty="0" err="1">
                <a:solidFill>
                  <a:srgbClr val="6600FF"/>
                </a:solidFill>
              </a:rPr>
              <a:t>Cơ</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sinh</a:t>
            </a:r>
            <a:r>
              <a:rPr lang="en-US" sz="3600" dirty="0">
                <a:solidFill>
                  <a:srgbClr val="6600FF"/>
                </a:solidFill>
              </a:rPr>
              <a:t> </a:t>
            </a:r>
            <a:r>
              <a:rPr lang="en-US" sz="3600" dirty="0" err="1">
                <a:solidFill>
                  <a:srgbClr val="6600FF"/>
                </a:solidFill>
              </a:rPr>
              <a:t>dục</a:t>
            </a:r>
            <a:r>
              <a:rPr lang="en-US" sz="3600" dirty="0">
                <a:solidFill>
                  <a:srgbClr val="6600FF"/>
                </a:solidFill>
              </a:rPr>
              <a:t> </a:t>
            </a:r>
            <a:r>
              <a:rPr lang="en-US" sz="3600" dirty="0" err="1">
                <a:solidFill>
                  <a:srgbClr val="6600FF"/>
                </a:solidFill>
              </a:rPr>
              <a:t>bắt</a:t>
            </a:r>
            <a:r>
              <a:rPr lang="en-US" sz="3600" dirty="0">
                <a:solidFill>
                  <a:srgbClr val="6600FF"/>
                </a:solidFill>
              </a:rPr>
              <a:t> </a:t>
            </a:r>
            <a:r>
              <a:rPr lang="en-US" sz="3600" dirty="0" err="1">
                <a:solidFill>
                  <a:srgbClr val="6600FF"/>
                </a:solidFill>
              </a:rPr>
              <a:t>đầu</a:t>
            </a:r>
            <a:r>
              <a:rPr lang="en-US" sz="3600" dirty="0">
                <a:solidFill>
                  <a:srgbClr val="6600FF"/>
                </a:solidFill>
              </a:rPr>
              <a:t> </a:t>
            </a:r>
            <a:r>
              <a:rPr lang="en-US" sz="3600" dirty="0" err="1">
                <a:solidFill>
                  <a:srgbClr val="6600FF"/>
                </a:solidFill>
              </a:rPr>
              <a:t>phát</a:t>
            </a:r>
            <a:r>
              <a:rPr lang="en-US" sz="3600" dirty="0">
                <a:solidFill>
                  <a:srgbClr val="6600FF"/>
                </a:solidFill>
              </a:rPr>
              <a:t> </a:t>
            </a:r>
            <a:r>
              <a:rPr lang="en-US" sz="3600" dirty="0" err="1">
                <a:solidFill>
                  <a:srgbClr val="6600FF"/>
                </a:solidFill>
              </a:rPr>
              <a:t>triển</a:t>
            </a:r>
            <a:r>
              <a:rPr lang="en-US" sz="3600" dirty="0">
                <a:solidFill>
                  <a:srgbClr val="6600FF"/>
                </a:solidFill>
              </a:rPr>
              <a:t>, con </a:t>
            </a:r>
            <a:r>
              <a:rPr lang="en-US" sz="3600" dirty="0" err="1">
                <a:solidFill>
                  <a:srgbClr val="6600FF"/>
                </a:solidFill>
              </a:rPr>
              <a:t>gái</a:t>
            </a:r>
            <a:r>
              <a:rPr lang="en-US" sz="3600" dirty="0">
                <a:solidFill>
                  <a:srgbClr val="6600FF"/>
                </a:solidFill>
              </a:rPr>
              <a:t> </a:t>
            </a:r>
            <a:r>
              <a:rPr lang="en-US" sz="3600" dirty="0" err="1">
                <a:solidFill>
                  <a:srgbClr val="6600FF"/>
                </a:solidFill>
              </a:rPr>
              <a:t>xuất</a:t>
            </a:r>
            <a:r>
              <a:rPr lang="en-US" sz="3600" dirty="0">
                <a:solidFill>
                  <a:srgbClr val="6600FF"/>
                </a:solidFill>
              </a:rPr>
              <a:t> </a:t>
            </a:r>
            <a:r>
              <a:rPr lang="en-US" sz="3600" dirty="0" err="1">
                <a:solidFill>
                  <a:srgbClr val="6600FF"/>
                </a:solidFill>
              </a:rPr>
              <a:t>hiện</a:t>
            </a:r>
            <a:r>
              <a:rPr lang="en-US" sz="3600" dirty="0">
                <a:solidFill>
                  <a:srgbClr val="6600FF"/>
                </a:solidFill>
              </a:rPr>
              <a:t> </a:t>
            </a:r>
            <a:r>
              <a:rPr lang="en-US" sz="3600" dirty="0" err="1">
                <a:solidFill>
                  <a:srgbClr val="6600FF"/>
                </a:solidFill>
              </a:rPr>
              <a:t>kinh</a:t>
            </a:r>
            <a:r>
              <a:rPr lang="en-US" sz="3600" dirty="0">
                <a:solidFill>
                  <a:srgbClr val="6600FF"/>
                </a:solidFill>
              </a:rPr>
              <a:t> </a:t>
            </a:r>
            <a:r>
              <a:rPr lang="en-US" sz="3600" dirty="0" err="1">
                <a:solidFill>
                  <a:srgbClr val="6600FF"/>
                </a:solidFill>
              </a:rPr>
              <a:t>nguyệt</a:t>
            </a:r>
            <a:r>
              <a:rPr lang="en-US" sz="3600" dirty="0">
                <a:solidFill>
                  <a:srgbClr val="6600FF"/>
                </a:solidFill>
              </a:rPr>
              <a:t>, con </a:t>
            </a:r>
            <a:r>
              <a:rPr lang="en-US" sz="3600" dirty="0" err="1">
                <a:solidFill>
                  <a:srgbClr val="6600FF"/>
                </a:solidFill>
              </a:rPr>
              <a:t>trai</a:t>
            </a:r>
            <a:r>
              <a:rPr lang="en-US" sz="3600" dirty="0">
                <a:solidFill>
                  <a:srgbClr val="6600FF"/>
                </a:solidFill>
              </a:rPr>
              <a:t> </a:t>
            </a:r>
            <a:r>
              <a:rPr lang="en-US" sz="3600" dirty="0" err="1">
                <a:solidFill>
                  <a:srgbClr val="6600FF"/>
                </a:solidFill>
              </a:rPr>
              <a:t>có</a:t>
            </a:r>
            <a:r>
              <a:rPr lang="en-US" sz="3600" dirty="0">
                <a:solidFill>
                  <a:srgbClr val="6600FF"/>
                </a:solidFill>
              </a:rPr>
              <a:t> </a:t>
            </a:r>
            <a:r>
              <a:rPr lang="en-US" sz="3600" dirty="0" err="1">
                <a:solidFill>
                  <a:srgbClr val="6600FF"/>
                </a:solidFill>
              </a:rPr>
              <a:t>hiện</a:t>
            </a:r>
            <a:r>
              <a:rPr lang="en-US" sz="3600" dirty="0">
                <a:solidFill>
                  <a:srgbClr val="6600FF"/>
                </a:solidFill>
              </a:rPr>
              <a:t> </a:t>
            </a:r>
            <a:r>
              <a:rPr lang="en-US" sz="3600" dirty="0" err="1">
                <a:solidFill>
                  <a:srgbClr val="6600FF"/>
                </a:solidFill>
              </a:rPr>
              <a:t>tượng</a:t>
            </a:r>
            <a:r>
              <a:rPr lang="en-US" sz="3600" dirty="0">
                <a:solidFill>
                  <a:srgbClr val="6600FF"/>
                </a:solidFill>
              </a:rPr>
              <a:t> </a:t>
            </a:r>
            <a:r>
              <a:rPr lang="en-US" sz="3600" dirty="0" err="1">
                <a:solidFill>
                  <a:srgbClr val="6600FF"/>
                </a:solidFill>
              </a:rPr>
              <a:t>xuất</a:t>
            </a:r>
            <a:r>
              <a:rPr lang="en-US" sz="3600" dirty="0">
                <a:solidFill>
                  <a:srgbClr val="6600FF"/>
                </a:solidFill>
              </a:rPr>
              <a:t> </a:t>
            </a:r>
            <a:r>
              <a:rPr lang="en-US" sz="3600" dirty="0" err="1">
                <a:solidFill>
                  <a:srgbClr val="6600FF"/>
                </a:solidFill>
              </a:rPr>
              <a:t>tinh</a:t>
            </a:r>
            <a:r>
              <a:rPr lang="en-US" sz="3600" dirty="0">
                <a:solidFill>
                  <a:srgbClr val="6600FF"/>
                </a:solidFill>
              </a:rPr>
              <a:t>.</a:t>
            </a:r>
          </a:p>
          <a:p>
            <a:pPr algn="just">
              <a:lnSpc>
                <a:spcPct val="90000"/>
              </a:lnSpc>
              <a:spcBef>
                <a:spcPct val="50000"/>
              </a:spcBef>
            </a:pPr>
            <a:r>
              <a:rPr lang="en-US" sz="3600" dirty="0" err="1">
                <a:solidFill>
                  <a:srgbClr val="6600FF"/>
                </a:solidFill>
              </a:rPr>
              <a:t>Đồng</a:t>
            </a:r>
            <a:r>
              <a:rPr lang="en-US" sz="3600" dirty="0">
                <a:solidFill>
                  <a:srgbClr val="6600FF"/>
                </a:solidFill>
              </a:rPr>
              <a:t> </a:t>
            </a:r>
            <a:r>
              <a:rPr lang="en-US" sz="3600" dirty="0" err="1">
                <a:solidFill>
                  <a:srgbClr val="6600FF"/>
                </a:solidFill>
              </a:rPr>
              <a:t>thời</a:t>
            </a:r>
            <a:r>
              <a:rPr lang="en-US" sz="3600" dirty="0">
                <a:solidFill>
                  <a:srgbClr val="6600FF"/>
                </a:solidFill>
              </a:rPr>
              <a:t> ở </a:t>
            </a:r>
            <a:r>
              <a:rPr lang="en-US" sz="3600" dirty="0" err="1">
                <a:solidFill>
                  <a:srgbClr val="6600FF"/>
                </a:solidFill>
              </a:rPr>
              <a:t>giai</a:t>
            </a:r>
            <a:r>
              <a:rPr lang="en-US" sz="3600" dirty="0">
                <a:solidFill>
                  <a:srgbClr val="6600FF"/>
                </a:solidFill>
              </a:rPr>
              <a:t> </a:t>
            </a:r>
            <a:r>
              <a:rPr lang="en-US" sz="3600" dirty="0" err="1">
                <a:solidFill>
                  <a:srgbClr val="6600FF"/>
                </a:solidFill>
              </a:rPr>
              <a:t>đoạn</a:t>
            </a:r>
            <a:r>
              <a:rPr lang="en-US" sz="3600" dirty="0">
                <a:solidFill>
                  <a:srgbClr val="6600FF"/>
                </a:solidFill>
              </a:rPr>
              <a:t> </a:t>
            </a:r>
            <a:r>
              <a:rPr lang="en-US" sz="3600" dirty="0" err="1">
                <a:solidFill>
                  <a:srgbClr val="6600FF"/>
                </a:solidFill>
              </a:rPr>
              <a:t>này</a:t>
            </a:r>
            <a:r>
              <a:rPr lang="en-US" sz="3600" dirty="0">
                <a:solidFill>
                  <a:srgbClr val="6600FF"/>
                </a:solidFill>
              </a:rPr>
              <a:t> </a:t>
            </a:r>
            <a:r>
              <a:rPr lang="en-US" sz="3600" dirty="0" err="1">
                <a:solidFill>
                  <a:srgbClr val="6600FF"/>
                </a:solidFill>
              </a:rPr>
              <a:t>cũng</a:t>
            </a:r>
            <a:r>
              <a:rPr lang="en-US" sz="3600" dirty="0">
                <a:solidFill>
                  <a:srgbClr val="6600FF"/>
                </a:solidFill>
              </a:rPr>
              <a:t> </a:t>
            </a:r>
            <a:r>
              <a:rPr lang="en-US" sz="3600" dirty="0" err="1">
                <a:solidFill>
                  <a:srgbClr val="6600FF"/>
                </a:solidFill>
              </a:rPr>
              <a:t>diễn</a:t>
            </a:r>
            <a:r>
              <a:rPr lang="en-US" sz="3600" dirty="0">
                <a:solidFill>
                  <a:srgbClr val="6600FF"/>
                </a:solidFill>
              </a:rPr>
              <a:t> </a:t>
            </a:r>
            <a:r>
              <a:rPr lang="en-US" sz="3600" dirty="0" err="1">
                <a:solidFill>
                  <a:srgbClr val="6600FF"/>
                </a:solidFill>
              </a:rPr>
              <a:t>ra</a:t>
            </a:r>
            <a:r>
              <a:rPr lang="en-US" sz="3600" dirty="0">
                <a:solidFill>
                  <a:srgbClr val="6600FF"/>
                </a:solidFill>
              </a:rPr>
              <a:t> </a:t>
            </a:r>
            <a:r>
              <a:rPr lang="en-US" sz="3600" dirty="0" err="1">
                <a:solidFill>
                  <a:srgbClr val="6600FF"/>
                </a:solidFill>
              </a:rPr>
              <a:t>những</a:t>
            </a:r>
            <a:r>
              <a:rPr lang="en-US" sz="3600" dirty="0">
                <a:solidFill>
                  <a:srgbClr val="6600FF"/>
                </a:solidFill>
              </a:rPr>
              <a:t> </a:t>
            </a:r>
            <a:r>
              <a:rPr lang="en-US" sz="3600" dirty="0" err="1">
                <a:solidFill>
                  <a:srgbClr val="6600FF"/>
                </a:solidFill>
              </a:rPr>
              <a:t>biến</a:t>
            </a:r>
            <a:r>
              <a:rPr lang="en-US" sz="3600" dirty="0">
                <a:solidFill>
                  <a:srgbClr val="6600FF"/>
                </a:solidFill>
              </a:rPr>
              <a:t> </a:t>
            </a:r>
            <a:r>
              <a:rPr lang="en-US" sz="3600" dirty="0" err="1">
                <a:solidFill>
                  <a:srgbClr val="6600FF"/>
                </a:solidFill>
              </a:rPr>
              <a:t>đổi</a:t>
            </a:r>
            <a:r>
              <a:rPr lang="en-US" sz="3600" dirty="0">
                <a:solidFill>
                  <a:srgbClr val="6600FF"/>
                </a:solidFill>
              </a:rPr>
              <a:t> </a:t>
            </a:r>
            <a:r>
              <a:rPr lang="en-US" sz="3600" dirty="0" err="1">
                <a:solidFill>
                  <a:srgbClr val="6600FF"/>
                </a:solidFill>
              </a:rPr>
              <a:t>về</a:t>
            </a:r>
            <a:r>
              <a:rPr lang="en-US" sz="3600" dirty="0">
                <a:solidFill>
                  <a:srgbClr val="6600FF"/>
                </a:solidFill>
              </a:rPr>
              <a:t> </a:t>
            </a:r>
            <a:r>
              <a:rPr lang="en-US" sz="3600" dirty="0" err="1">
                <a:solidFill>
                  <a:srgbClr val="6600FF"/>
                </a:solidFill>
              </a:rPr>
              <a:t>tình</a:t>
            </a:r>
            <a:r>
              <a:rPr lang="en-US" sz="3600" dirty="0">
                <a:solidFill>
                  <a:srgbClr val="6600FF"/>
                </a:solidFill>
              </a:rPr>
              <a:t> </a:t>
            </a:r>
            <a:r>
              <a:rPr lang="en-US" sz="3600" dirty="0" err="1">
                <a:solidFill>
                  <a:srgbClr val="6600FF"/>
                </a:solidFill>
              </a:rPr>
              <a:t>cảm</a:t>
            </a:r>
            <a:r>
              <a:rPr lang="en-US" sz="3600" dirty="0">
                <a:solidFill>
                  <a:srgbClr val="6600FF"/>
                </a:solidFill>
              </a:rPr>
              <a:t>, </a:t>
            </a:r>
            <a:r>
              <a:rPr lang="en-US" sz="3600" dirty="0" err="1">
                <a:solidFill>
                  <a:srgbClr val="6600FF"/>
                </a:solidFill>
              </a:rPr>
              <a:t>suy</a:t>
            </a:r>
            <a:r>
              <a:rPr lang="en-US" sz="3600" dirty="0">
                <a:solidFill>
                  <a:srgbClr val="6600FF"/>
                </a:solidFill>
              </a:rPr>
              <a:t> </a:t>
            </a:r>
            <a:r>
              <a:rPr lang="en-US" sz="3600" dirty="0" err="1">
                <a:solidFill>
                  <a:srgbClr val="6600FF"/>
                </a:solidFill>
              </a:rPr>
              <a:t>nghĩ</a:t>
            </a:r>
            <a:r>
              <a:rPr lang="en-US" sz="3600" dirty="0">
                <a:solidFill>
                  <a:srgbClr val="6600FF"/>
                </a:solidFill>
              </a:rPr>
              <a:t> </a:t>
            </a:r>
            <a:r>
              <a:rPr lang="en-US" sz="3600" dirty="0" err="1">
                <a:solidFill>
                  <a:srgbClr val="6600FF"/>
                </a:solidFill>
              </a:rPr>
              <a:t>và</a:t>
            </a:r>
            <a:r>
              <a:rPr lang="en-US" sz="3600" dirty="0">
                <a:solidFill>
                  <a:srgbClr val="6600FF"/>
                </a:solidFill>
              </a:rPr>
              <a:t> </a:t>
            </a:r>
            <a:r>
              <a:rPr lang="en-US" sz="3600" dirty="0" err="1">
                <a:solidFill>
                  <a:srgbClr val="6600FF"/>
                </a:solidFill>
              </a:rPr>
              <a:t>mối</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hệ</a:t>
            </a:r>
            <a:r>
              <a:rPr lang="en-US" sz="3600" dirty="0">
                <a:solidFill>
                  <a:srgbClr val="6600FF"/>
                </a:solidFill>
              </a:rPr>
              <a:t> </a:t>
            </a:r>
            <a:r>
              <a:rPr lang="en-US" sz="3600" dirty="0" err="1">
                <a:solidFill>
                  <a:srgbClr val="6600FF"/>
                </a:solidFill>
              </a:rPr>
              <a:t>xã</a:t>
            </a:r>
            <a:r>
              <a:rPr lang="en-US" sz="3600" dirty="0">
                <a:solidFill>
                  <a:srgbClr val="6600FF"/>
                </a:solidFill>
              </a:rPr>
              <a:t> </a:t>
            </a:r>
            <a:r>
              <a:rPr lang="en-US" sz="3600" dirty="0" err="1">
                <a:solidFill>
                  <a:srgbClr val="6600FF"/>
                </a:solidFill>
              </a:rPr>
              <a:t>hội</a:t>
            </a:r>
            <a:r>
              <a:rPr lang="en-US" sz="3600" dirty="0">
                <a:solidFill>
                  <a:srgbClr val="6600FF"/>
                </a:solidFill>
              </a:rPr>
              <a:t>.</a:t>
            </a:r>
          </a:p>
          <a:p>
            <a:pPr algn="just">
              <a:lnSpc>
                <a:spcPct val="90000"/>
              </a:lnSpc>
              <a:spcBef>
                <a:spcPct val="50000"/>
              </a:spcBef>
            </a:pPr>
            <a:r>
              <a:rPr lang="en-US" sz="3600" dirty="0" err="1">
                <a:solidFill>
                  <a:srgbClr val="6600FF"/>
                </a:solidFill>
              </a:rPr>
              <a:t>Chính</a:t>
            </a:r>
            <a:r>
              <a:rPr lang="en-US" sz="3600" dirty="0">
                <a:solidFill>
                  <a:srgbClr val="6600FF"/>
                </a:solidFill>
              </a:rPr>
              <a:t> </a:t>
            </a:r>
            <a:r>
              <a:rPr lang="en-US" sz="3600" dirty="0" err="1">
                <a:solidFill>
                  <a:srgbClr val="6600FF"/>
                </a:solidFill>
              </a:rPr>
              <a:t>vì</a:t>
            </a:r>
            <a:r>
              <a:rPr lang="en-US" sz="3600" dirty="0">
                <a:solidFill>
                  <a:srgbClr val="6600FF"/>
                </a:solidFill>
              </a:rPr>
              <a:t> </a:t>
            </a:r>
            <a:r>
              <a:rPr lang="en-US" sz="3600" dirty="0" err="1">
                <a:solidFill>
                  <a:srgbClr val="6600FF"/>
                </a:solidFill>
              </a:rPr>
              <a:t>những</a:t>
            </a:r>
            <a:r>
              <a:rPr lang="en-US" sz="3600" dirty="0">
                <a:solidFill>
                  <a:srgbClr val="6600FF"/>
                </a:solidFill>
              </a:rPr>
              <a:t> </a:t>
            </a:r>
            <a:r>
              <a:rPr lang="en-US" sz="3600" dirty="0" err="1">
                <a:solidFill>
                  <a:srgbClr val="6600FF"/>
                </a:solidFill>
              </a:rPr>
              <a:t>lí</a:t>
            </a:r>
            <a:r>
              <a:rPr lang="en-US" sz="3600" dirty="0">
                <a:solidFill>
                  <a:srgbClr val="6600FF"/>
                </a:solidFill>
              </a:rPr>
              <a:t> do </a:t>
            </a:r>
            <a:r>
              <a:rPr lang="en-US" sz="3600" dirty="0" err="1">
                <a:solidFill>
                  <a:srgbClr val="6600FF"/>
                </a:solidFill>
              </a:rPr>
              <a:t>trên</a:t>
            </a:r>
            <a:r>
              <a:rPr lang="en-US" sz="3600" dirty="0">
                <a:solidFill>
                  <a:srgbClr val="6600FF"/>
                </a:solidFill>
              </a:rPr>
              <a:t> </a:t>
            </a:r>
            <a:r>
              <a:rPr lang="en-US" sz="3600" dirty="0" err="1">
                <a:solidFill>
                  <a:srgbClr val="6600FF"/>
                </a:solidFill>
              </a:rPr>
              <a:t>mà</a:t>
            </a:r>
            <a:r>
              <a:rPr lang="en-US" sz="3600" dirty="0">
                <a:solidFill>
                  <a:srgbClr val="6600FF"/>
                </a:solidFill>
              </a:rPr>
              <a:t> </a:t>
            </a:r>
            <a:r>
              <a:rPr lang="en-US" sz="3600" dirty="0" err="1">
                <a:solidFill>
                  <a:srgbClr val="6600FF"/>
                </a:solidFill>
              </a:rPr>
              <a:t>tuổi</a:t>
            </a:r>
            <a:r>
              <a:rPr lang="en-US" sz="3600" dirty="0">
                <a:solidFill>
                  <a:srgbClr val="6600FF"/>
                </a:solidFill>
              </a:rPr>
              <a:t> </a:t>
            </a:r>
            <a:r>
              <a:rPr lang="en-US" sz="3600" dirty="0" err="1">
                <a:solidFill>
                  <a:srgbClr val="6600FF"/>
                </a:solidFill>
              </a:rPr>
              <a:t>dậy</a:t>
            </a:r>
            <a:r>
              <a:rPr lang="en-US" sz="3600" dirty="0">
                <a:solidFill>
                  <a:srgbClr val="6600FF"/>
                </a:solidFill>
              </a:rPr>
              <a:t> </a:t>
            </a:r>
            <a:r>
              <a:rPr lang="en-US" sz="3600" dirty="0" err="1">
                <a:solidFill>
                  <a:srgbClr val="6600FF"/>
                </a:solidFill>
              </a:rPr>
              <a:t>thì</a:t>
            </a:r>
            <a:r>
              <a:rPr lang="en-US" sz="3600" dirty="0">
                <a:solidFill>
                  <a:srgbClr val="6600FF"/>
                </a:solidFill>
              </a:rPr>
              <a:t> </a:t>
            </a:r>
            <a:r>
              <a:rPr lang="en-US" sz="3600" dirty="0" err="1">
                <a:solidFill>
                  <a:srgbClr val="6600FF"/>
                </a:solidFill>
              </a:rPr>
              <a:t>có</a:t>
            </a:r>
            <a:r>
              <a:rPr lang="en-US" sz="3600" dirty="0">
                <a:solidFill>
                  <a:srgbClr val="6600FF"/>
                </a:solidFill>
              </a:rPr>
              <a:t> </a:t>
            </a:r>
            <a:r>
              <a:rPr lang="en-US" sz="3600" dirty="0" err="1">
                <a:solidFill>
                  <a:srgbClr val="6600FF"/>
                </a:solidFill>
              </a:rPr>
              <a:t>tầm</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trọng</a:t>
            </a:r>
            <a:r>
              <a:rPr lang="en-US" sz="3600" dirty="0">
                <a:solidFill>
                  <a:srgbClr val="6600FF"/>
                </a:solidFill>
              </a:rPr>
              <a:t> </a:t>
            </a:r>
            <a:r>
              <a:rPr lang="en-US" sz="3600" dirty="0" err="1">
                <a:solidFill>
                  <a:srgbClr val="6600FF"/>
                </a:solidFill>
              </a:rPr>
              <a:t>đặc</a:t>
            </a:r>
            <a:r>
              <a:rPr lang="en-US" sz="3600" dirty="0">
                <a:solidFill>
                  <a:srgbClr val="6600FF"/>
                </a:solidFill>
              </a:rPr>
              <a:t> </a:t>
            </a:r>
            <a:r>
              <a:rPr lang="en-US" sz="3600" dirty="0" err="1">
                <a:solidFill>
                  <a:srgbClr val="6600FF"/>
                </a:solidFill>
              </a:rPr>
              <a:t>biệt</a:t>
            </a:r>
            <a:r>
              <a:rPr lang="en-US" sz="3600" dirty="0">
                <a:solidFill>
                  <a:srgbClr val="6600FF"/>
                </a:solidFill>
              </a:rPr>
              <a:t> </a:t>
            </a:r>
            <a:r>
              <a:rPr lang="en-US" sz="3600" dirty="0" err="1">
                <a:solidFill>
                  <a:srgbClr val="6600FF"/>
                </a:solidFill>
              </a:rPr>
              <a:t>đối</a:t>
            </a:r>
            <a:r>
              <a:rPr lang="en-US" sz="3600" dirty="0">
                <a:solidFill>
                  <a:srgbClr val="6600FF"/>
                </a:solidFill>
              </a:rPr>
              <a:t> </a:t>
            </a:r>
            <a:r>
              <a:rPr lang="en-US" sz="3600" dirty="0" err="1">
                <a:solidFill>
                  <a:srgbClr val="6600FF"/>
                </a:solidFill>
              </a:rPr>
              <a:t>với</a:t>
            </a:r>
            <a:r>
              <a:rPr lang="en-US" sz="3600" dirty="0">
                <a:solidFill>
                  <a:srgbClr val="6600FF"/>
                </a:solidFill>
              </a:rPr>
              <a:t> </a:t>
            </a:r>
            <a:r>
              <a:rPr lang="en-US" sz="3600" dirty="0" err="1">
                <a:solidFill>
                  <a:srgbClr val="6600FF"/>
                </a:solidFill>
              </a:rPr>
              <a:t>cuộc</a:t>
            </a:r>
            <a:r>
              <a:rPr lang="en-US" sz="3600" dirty="0">
                <a:solidFill>
                  <a:srgbClr val="6600FF"/>
                </a:solidFill>
              </a:rPr>
              <a:t> </a:t>
            </a:r>
            <a:r>
              <a:rPr lang="en-US" sz="3600" dirty="0" err="1">
                <a:solidFill>
                  <a:srgbClr val="6600FF"/>
                </a:solidFill>
              </a:rPr>
              <a:t>đời</a:t>
            </a:r>
            <a:r>
              <a:rPr lang="en-US" sz="3600" dirty="0">
                <a:solidFill>
                  <a:srgbClr val="6600FF"/>
                </a:solidFill>
              </a:rPr>
              <a:t> </a:t>
            </a:r>
            <a:r>
              <a:rPr lang="en-US" sz="3600" dirty="0" err="1">
                <a:solidFill>
                  <a:srgbClr val="6600FF"/>
                </a:solidFill>
              </a:rPr>
              <a:t>của</a:t>
            </a:r>
            <a:r>
              <a:rPr lang="en-US" sz="3600" dirty="0">
                <a:solidFill>
                  <a:srgbClr val="6600FF"/>
                </a:solidFill>
              </a:rPr>
              <a:t> </a:t>
            </a:r>
            <a:r>
              <a:rPr lang="en-US" sz="3600" dirty="0" err="1">
                <a:solidFill>
                  <a:srgbClr val="6600FF"/>
                </a:solidFill>
              </a:rPr>
              <a:t>mỗi</a:t>
            </a:r>
            <a:r>
              <a:rPr lang="en-US" sz="3600" dirty="0">
                <a:solidFill>
                  <a:srgbClr val="6600FF"/>
                </a:solidFill>
              </a:rPr>
              <a:t> con </a:t>
            </a:r>
            <a:r>
              <a:rPr lang="en-US" sz="3600" dirty="0" err="1">
                <a:solidFill>
                  <a:srgbClr val="6600FF"/>
                </a:solidFill>
              </a:rPr>
              <a:t>người</a:t>
            </a:r>
            <a:r>
              <a:rPr lang="en-US" sz="3600" dirty="0">
                <a:solidFill>
                  <a:srgbClr val="6600FF"/>
                </a:solidFill>
              </a:rPr>
              <a:t>.</a:t>
            </a:r>
          </a:p>
        </p:txBody>
      </p:sp>
      <p:pic>
        <p:nvPicPr>
          <p:cNvPr id="23555" name="Picture 5" descr="J0099172"/>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pic>
        <p:nvPicPr>
          <p:cNvPr id="23556" name="Picture 6" descr="J0099172"/>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23557" name="Picture 7" descr="J0099172"/>
          <p:cNvPicPr>
            <a:picLocks noChangeAspect="1" noChangeArrowheads="1"/>
          </p:cNvPicPr>
          <p:nvPr/>
        </p:nvPicPr>
        <p:blipFill>
          <a:blip r:embed="rId2"/>
          <a:srcRect/>
          <a:stretch>
            <a:fillRect/>
          </a:stretch>
        </p:blipFill>
        <p:spPr bwMode="auto">
          <a:xfrm rot="5400000">
            <a:off x="-2781300" y="3162300"/>
            <a:ext cx="6019800" cy="457200"/>
          </a:xfrm>
          <a:prstGeom prst="rect">
            <a:avLst/>
          </a:prstGeom>
          <a:noFill/>
          <a:ln w="9525">
            <a:noFill/>
            <a:miter lim="800000"/>
            <a:headEnd/>
            <a:tailEnd/>
          </a:ln>
        </p:spPr>
      </p:pic>
      <p:pic>
        <p:nvPicPr>
          <p:cNvPr id="23558" name="Picture 8" descr="J0099172"/>
          <p:cNvPicPr>
            <a:picLocks noChangeAspect="1" noChangeArrowheads="1"/>
          </p:cNvPicPr>
          <p:nvPr/>
        </p:nvPicPr>
        <p:blipFill>
          <a:blip r:embed="rId2"/>
          <a:srcRect/>
          <a:stretch>
            <a:fillRect/>
          </a:stretch>
        </p:blipFill>
        <p:spPr bwMode="auto">
          <a:xfrm rot="5400000">
            <a:off x="5867400" y="3124200"/>
            <a:ext cx="6019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09600"/>
            <a:ext cx="8915400" cy="954088"/>
          </a:xfrm>
          <a:prstGeom prst="rect">
            <a:avLst/>
          </a:prstGeom>
          <a:noFill/>
          <a:ln w="9525">
            <a:noFill/>
            <a:miter lim="800000"/>
            <a:headEnd/>
            <a:tailEnd/>
          </a:ln>
        </p:spPr>
        <p:txBody>
          <a:bodyPr>
            <a:spAutoFit/>
          </a:bodyPr>
          <a:lstStyle/>
          <a:p>
            <a:r>
              <a:rPr lang="en-US" sz="2800" b="1" dirty="0" err="1">
                <a:solidFill>
                  <a:srgbClr val="6600FF"/>
                </a:solidFill>
              </a:rPr>
              <a:t>Nêu</a:t>
            </a:r>
            <a:r>
              <a:rPr lang="en-US" sz="2800" b="1" dirty="0">
                <a:solidFill>
                  <a:srgbClr val="6600FF"/>
                </a:solidFill>
              </a:rPr>
              <a:t> </a:t>
            </a:r>
            <a:r>
              <a:rPr lang="en-US" sz="2800" b="1" dirty="0" err="1">
                <a:solidFill>
                  <a:srgbClr val="6600FF"/>
                </a:solidFill>
              </a:rPr>
              <a:t>sự</a:t>
            </a:r>
            <a:r>
              <a:rPr lang="en-US" sz="2800" b="1" dirty="0">
                <a:solidFill>
                  <a:srgbClr val="6600FF"/>
                </a:solidFill>
              </a:rPr>
              <a:t> </a:t>
            </a:r>
            <a:r>
              <a:rPr lang="en-US" sz="2800" b="1" dirty="0" err="1">
                <a:solidFill>
                  <a:srgbClr val="6600FF"/>
                </a:solidFill>
              </a:rPr>
              <a:t>khác</a:t>
            </a:r>
            <a:r>
              <a:rPr lang="en-US" sz="2800" b="1" dirty="0">
                <a:solidFill>
                  <a:srgbClr val="6600FF"/>
                </a:solidFill>
              </a:rPr>
              <a:t> </a:t>
            </a:r>
            <a:r>
              <a:rPr lang="en-US" sz="2800" b="1" dirty="0" err="1">
                <a:solidFill>
                  <a:srgbClr val="6600FF"/>
                </a:solidFill>
              </a:rPr>
              <a:t>nhau</a:t>
            </a:r>
            <a:r>
              <a:rPr lang="en-US" sz="2800" b="1" dirty="0">
                <a:solidFill>
                  <a:srgbClr val="6600FF"/>
                </a:solidFill>
              </a:rPr>
              <a:t> , </a:t>
            </a:r>
            <a:r>
              <a:rPr lang="en-US" sz="2800" b="1" dirty="0" err="1">
                <a:solidFill>
                  <a:srgbClr val="6600FF"/>
                </a:solidFill>
              </a:rPr>
              <a:t>giống</a:t>
            </a:r>
            <a:r>
              <a:rPr lang="en-US" sz="2800" b="1" dirty="0">
                <a:solidFill>
                  <a:srgbClr val="6600FF"/>
                </a:solidFill>
              </a:rPr>
              <a:t> </a:t>
            </a:r>
            <a:r>
              <a:rPr lang="en-US" sz="2800" b="1" dirty="0" err="1">
                <a:solidFill>
                  <a:srgbClr val="6600FF"/>
                </a:solidFill>
              </a:rPr>
              <a:t>nhau</a:t>
            </a:r>
            <a:r>
              <a:rPr lang="en-US" sz="2800" b="1" dirty="0">
                <a:solidFill>
                  <a:srgbClr val="6600FF"/>
                </a:solidFill>
              </a:rPr>
              <a:t> </a:t>
            </a:r>
            <a:r>
              <a:rPr lang="en-US" sz="2800" b="1" dirty="0" err="1">
                <a:solidFill>
                  <a:srgbClr val="6600FF"/>
                </a:solidFill>
              </a:rPr>
              <a:t>về</a:t>
            </a:r>
            <a:r>
              <a:rPr lang="en-US" sz="2800" b="1" dirty="0">
                <a:solidFill>
                  <a:srgbClr val="6600FF"/>
                </a:solidFill>
              </a:rPr>
              <a:t> </a:t>
            </a:r>
            <a:r>
              <a:rPr lang="en-US" sz="2800" b="1" dirty="0" err="1">
                <a:solidFill>
                  <a:srgbClr val="6600FF"/>
                </a:solidFill>
              </a:rPr>
              <a:t>đặc</a:t>
            </a:r>
            <a:r>
              <a:rPr lang="en-US" sz="2800" b="1" dirty="0">
                <a:solidFill>
                  <a:srgbClr val="6600FF"/>
                </a:solidFill>
              </a:rPr>
              <a:t> </a:t>
            </a:r>
            <a:r>
              <a:rPr lang="en-US" sz="2800" b="1" dirty="0" err="1">
                <a:solidFill>
                  <a:srgbClr val="6600FF"/>
                </a:solidFill>
              </a:rPr>
              <a:t>điểm</a:t>
            </a:r>
            <a:r>
              <a:rPr lang="en-US" sz="2800" b="1" dirty="0">
                <a:solidFill>
                  <a:srgbClr val="6600FF"/>
                </a:solidFill>
              </a:rPr>
              <a:t> </a:t>
            </a:r>
            <a:r>
              <a:rPr lang="en-US" sz="2800" b="1" dirty="0" err="1">
                <a:solidFill>
                  <a:srgbClr val="6600FF"/>
                </a:solidFill>
              </a:rPr>
              <a:t>của</a:t>
            </a:r>
            <a:r>
              <a:rPr lang="en-US" sz="2800" b="1" dirty="0">
                <a:solidFill>
                  <a:srgbClr val="6600FF"/>
                </a:solidFill>
              </a:rPr>
              <a:t> </a:t>
            </a:r>
            <a:r>
              <a:rPr lang="en-US" sz="2800" b="1" dirty="0" err="1">
                <a:solidFill>
                  <a:srgbClr val="6600FF"/>
                </a:solidFill>
              </a:rPr>
              <a:t>tuổi</a:t>
            </a:r>
            <a:r>
              <a:rPr lang="en-US" sz="2800" b="1" dirty="0">
                <a:solidFill>
                  <a:srgbClr val="6600FF"/>
                </a:solidFill>
              </a:rPr>
              <a:t> </a:t>
            </a:r>
            <a:r>
              <a:rPr lang="en-US" sz="2800" b="1" dirty="0" err="1">
                <a:solidFill>
                  <a:srgbClr val="6600FF"/>
                </a:solidFill>
              </a:rPr>
              <a:t>dậy</a:t>
            </a:r>
            <a:r>
              <a:rPr lang="en-US" sz="2800" b="1" dirty="0">
                <a:solidFill>
                  <a:srgbClr val="6600FF"/>
                </a:solidFill>
              </a:rPr>
              <a:t> </a:t>
            </a:r>
            <a:r>
              <a:rPr lang="en-US" sz="2800" b="1" dirty="0" err="1">
                <a:solidFill>
                  <a:srgbClr val="6600FF"/>
                </a:solidFill>
              </a:rPr>
              <a:t>thì</a:t>
            </a:r>
            <a:r>
              <a:rPr lang="en-US" sz="2800" b="1" dirty="0">
                <a:solidFill>
                  <a:srgbClr val="6600FF"/>
                </a:solidFill>
              </a:rPr>
              <a:t> ở con </a:t>
            </a:r>
            <a:r>
              <a:rPr lang="en-US" sz="2800" b="1" dirty="0" err="1">
                <a:solidFill>
                  <a:srgbClr val="6600FF"/>
                </a:solidFill>
              </a:rPr>
              <a:t>gái</a:t>
            </a:r>
            <a:r>
              <a:rPr lang="en-US" sz="2800" b="1" dirty="0">
                <a:solidFill>
                  <a:srgbClr val="6600FF"/>
                </a:solidFill>
              </a:rPr>
              <a:t> </a:t>
            </a:r>
            <a:r>
              <a:rPr lang="en-US" sz="2800" b="1" dirty="0" err="1">
                <a:solidFill>
                  <a:srgbClr val="6600FF"/>
                </a:solidFill>
              </a:rPr>
              <a:t>và</a:t>
            </a:r>
            <a:r>
              <a:rPr lang="en-US" sz="2800" b="1" dirty="0">
                <a:solidFill>
                  <a:srgbClr val="6600FF"/>
                </a:solidFill>
              </a:rPr>
              <a:t> con </a:t>
            </a:r>
            <a:r>
              <a:rPr lang="en-US" sz="2800" b="1" dirty="0" err="1">
                <a:solidFill>
                  <a:srgbClr val="6600FF"/>
                </a:solidFill>
              </a:rPr>
              <a:t>trai</a:t>
            </a:r>
            <a:r>
              <a:rPr lang="en-US" sz="2800" b="1" dirty="0">
                <a:solidFill>
                  <a:srgbClr val="6600FF"/>
                </a:solidFill>
              </a:rPr>
              <a:t>?</a:t>
            </a:r>
          </a:p>
        </p:txBody>
      </p:sp>
      <p:sp>
        <p:nvSpPr>
          <p:cNvPr id="24579" name="WordArt 10"/>
          <p:cNvSpPr>
            <a:spLocks noChangeArrowheads="1" noChangeShapeType="1" noTextEdit="1"/>
          </p:cNvSpPr>
          <p:nvPr/>
        </p:nvSpPr>
        <p:spPr bwMode="auto">
          <a:xfrm>
            <a:off x="2133600" y="0"/>
            <a:ext cx="2971800" cy="609600"/>
          </a:xfrm>
          <a:prstGeom prst="rect">
            <a:avLst/>
          </a:prstGeom>
        </p:spPr>
        <p:txBody>
          <a:bodyPr wrap="none" fromWordArt="1">
            <a:prstTxWarp prst="textPlain">
              <a:avLst>
                <a:gd name="adj" fmla="val 50000"/>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Tuổi dậy thì</a:t>
            </a:r>
          </a:p>
        </p:txBody>
      </p:sp>
      <p:sp>
        <p:nvSpPr>
          <p:cNvPr id="6" name="Rectangle 5"/>
          <p:cNvSpPr>
            <a:spLocks noChangeArrowheads="1"/>
          </p:cNvSpPr>
          <p:nvPr/>
        </p:nvSpPr>
        <p:spPr bwMode="auto">
          <a:xfrm>
            <a:off x="0" y="1447800"/>
            <a:ext cx="8839200" cy="1816100"/>
          </a:xfrm>
          <a:prstGeom prst="rect">
            <a:avLst/>
          </a:prstGeom>
          <a:noFill/>
          <a:ln w="9525">
            <a:noFill/>
            <a:miter lim="800000"/>
            <a:headEnd/>
            <a:tailEnd/>
          </a:ln>
        </p:spPr>
        <p:txBody>
          <a:bodyPr>
            <a:spAutoFit/>
          </a:bodyPr>
          <a:lstStyle/>
          <a:p>
            <a:r>
              <a:rPr lang="en-US" sz="2800" b="1" dirty="0">
                <a:solidFill>
                  <a:srgbClr val="800080"/>
                </a:solidFill>
              </a:rPr>
              <a:t>Con </a:t>
            </a:r>
            <a:r>
              <a:rPr lang="en-US" sz="2800" b="1" dirty="0" err="1">
                <a:solidFill>
                  <a:srgbClr val="800080"/>
                </a:solidFill>
              </a:rPr>
              <a:t>gái</a:t>
            </a:r>
            <a:r>
              <a:rPr lang="en-US" sz="2800" b="1" dirty="0">
                <a:solidFill>
                  <a:srgbClr val="800080"/>
                </a:solidFill>
              </a:rPr>
              <a:t> </a:t>
            </a:r>
            <a:r>
              <a:rPr lang="en-US" sz="2800" b="1" dirty="0" err="1">
                <a:solidFill>
                  <a:srgbClr val="FF0000"/>
                </a:solidFill>
              </a:rPr>
              <a:t>thường</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khoảng</a:t>
            </a:r>
            <a:r>
              <a:rPr lang="en-US" sz="2800" b="1" dirty="0">
                <a:solidFill>
                  <a:srgbClr val="FF0000"/>
                </a:solidFill>
              </a:rPr>
              <a:t> </a:t>
            </a:r>
            <a:r>
              <a:rPr lang="en-US" sz="2800" b="1" dirty="0" err="1">
                <a:solidFill>
                  <a:srgbClr val="FF0000"/>
                </a:solidFill>
              </a:rPr>
              <a:t>từ</a:t>
            </a:r>
            <a:r>
              <a:rPr lang="en-US" sz="2800" b="1" dirty="0">
                <a:solidFill>
                  <a:srgbClr val="FF0000"/>
                </a:solidFill>
              </a:rPr>
              <a:t> 10 </a:t>
            </a:r>
            <a:r>
              <a:rPr lang="en-US" sz="2800" b="1" dirty="0" err="1">
                <a:solidFill>
                  <a:srgbClr val="FF0000"/>
                </a:solidFill>
              </a:rPr>
              <a:t>đến</a:t>
            </a:r>
            <a:r>
              <a:rPr lang="en-US" sz="2800" b="1" dirty="0">
                <a:solidFill>
                  <a:srgbClr val="FF0000"/>
                </a:solidFill>
              </a:rPr>
              <a:t> 15 </a:t>
            </a:r>
            <a:r>
              <a:rPr lang="en-US" sz="2800" b="1" dirty="0" err="1">
                <a:solidFill>
                  <a:srgbClr val="FF0000"/>
                </a:solidFill>
              </a:rPr>
              <a:t>tuổi</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kinh</a:t>
            </a:r>
            <a:r>
              <a:rPr lang="en-US" sz="2800" b="1" dirty="0">
                <a:solidFill>
                  <a:srgbClr val="FF0000"/>
                </a:solidFill>
              </a:rPr>
              <a:t> </a:t>
            </a:r>
            <a:r>
              <a:rPr lang="en-US" sz="2800" b="1" dirty="0" err="1">
                <a:solidFill>
                  <a:srgbClr val="FF0000"/>
                </a:solidFill>
              </a:rPr>
              <a:t>nguyệt</a:t>
            </a:r>
            <a:r>
              <a:rPr lang="en-US" sz="2800" b="1" dirty="0">
                <a:solidFill>
                  <a:srgbClr val="FF0000"/>
                </a:solidFill>
              </a:rPr>
              <a:t>.</a:t>
            </a:r>
          </a:p>
          <a:p>
            <a:r>
              <a:rPr lang="en-US" sz="2800" b="1" dirty="0">
                <a:solidFill>
                  <a:srgbClr val="FF0000"/>
                </a:solidFill>
              </a:rPr>
              <a:t> </a:t>
            </a:r>
            <a:r>
              <a:rPr lang="en-US" sz="2800" b="1" dirty="0">
                <a:solidFill>
                  <a:srgbClr val="800080"/>
                </a:solidFill>
              </a:rPr>
              <a:t>Con </a:t>
            </a:r>
            <a:r>
              <a:rPr lang="en-US" sz="2800" b="1" dirty="0" err="1">
                <a:solidFill>
                  <a:srgbClr val="800080"/>
                </a:solidFill>
              </a:rPr>
              <a:t>trai</a:t>
            </a:r>
            <a:r>
              <a:rPr lang="en-US" sz="2800" b="1" dirty="0">
                <a:solidFill>
                  <a:srgbClr val="800080"/>
                </a:solidFill>
              </a:rPr>
              <a:t> </a:t>
            </a:r>
            <a:r>
              <a:rPr lang="en-US" sz="2800" b="1" dirty="0" err="1">
                <a:solidFill>
                  <a:srgbClr val="FF0000"/>
                </a:solidFill>
              </a:rPr>
              <a:t>thường</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khoảng</a:t>
            </a:r>
            <a:r>
              <a:rPr lang="en-US" sz="2800" b="1" dirty="0">
                <a:solidFill>
                  <a:srgbClr val="FF0000"/>
                </a:solidFill>
              </a:rPr>
              <a:t> </a:t>
            </a:r>
            <a:r>
              <a:rPr lang="en-US" sz="2800" b="1" dirty="0" err="1">
                <a:solidFill>
                  <a:srgbClr val="FF0000"/>
                </a:solidFill>
              </a:rPr>
              <a:t>từ</a:t>
            </a:r>
            <a:r>
              <a:rPr lang="en-US" sz="2800" b="1" dirty="0">
                <a:solidFill>
                  <a:srgbClr val="FF0000"/>
                </a:solidFill>
              </a:rPr>
              <a:t> 13 </a:t>
            </a:r>
            <a:r>
              <a:rPr lang="en-US" sz="2800" b="1" dirty="0" err="1">
                <a:solidFill>
                  <a:srgbClr val="FF0000"/>
                </a:solidFill>
              </a:rPr>
              <a:t>đến</a:t>
            </a:r>
            <a:r>
              <a:rPr lang="en-US" sz="2800" b="1" dirty="0">
                <a:solidFill>
                  <a:srgbClr val="FF0000"/>
                </a:solidFill>
              </a:rPr>
              <a:t> 17 </a:t>
            </a:r>
            <a:r>
              <a:rPr lang="en-US" sz="2800" b="1" dirty="0" err="1">
                <a:solidFill>
                  <a:srgbClr val="FF0000"/>
                </a:solidFill>
              </a:rPr>
              <a:t>tuổi</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tượng</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tinh</a:t>
            </a:r>
            <a:r>
              <a:rPr lang="en-US" sz="2800" b="1" dirty="0">
                <a:solidFill>
                  <a:srgbClr val="FF0000"/>
                </a:solidFill>
              </a:rPr>
              <a:t>.</a:t>
            </a:r>
          </a:p>
        </p:txBody>
      </p:sp>
      <p:sp>
        <p:nvSpPr>
          <p:cNvPr id="7" name="Rectangle 6"/>
          <p:cNvSpPr>
            <a:spLocks noChangeArrowheads="1"/>
          </p:cNvSpPr>
          <p:nvPr/>
        </p:nvSpPr>
        <p:spPr bwMode="auto">
          <a:xfrm>
            <a:off x="2057400" y="685800"/>
            <a:ext cx="2341563" cy="523875"/>
          </a:xfrm>
          <a:prstGeom prst="rect">
            <a:avLst/>
          </a:prstGeom>
          <a:noFill/>
          <a:ln w="9525">
            <a:noFill/>
            <a:miter lim="800000"/>
            <a:headEnd/>
            <a:tailEnd/>
          </a:ln>
        </p:spPr>
        <p:txBody>
          <a:bodyPr wrap="none">
            <a:spAutoFit/>
          </a:bodyPr>
          <a:lstStyle/>
          <a:p>
            <a:r>
              <a:rPr lang="en-US" sz="2800" b="1">
                <a:solidFill>
                  <a:srgbClr val="6600FF"/>
                </a:solidFill>
              </a:rPr>
              <a:t> Khác nhau: </a:t>
            </a:r>
            <a:endParaRPr lang="en-US" sz="2800"/>
          </a:p>
        </p:txBody>
      </p:sp>
      <p:sp>
        <p:nvSpPr>
          <p:cNvPr id="8" name="TextBox 7"/>
          <p:cNvSpPr txBox="1">
            <a:spLocks noChangeArrowheads="1"/>
          </p:cNvSpPr>
          <p:nvPr/>
        </p:nvSpPr>
        <p:spPr bwMode="auto">
          <a:xfrm>
            <a:off x="1447800" y="3429000"/>
            <a:ext cx="2819400" cy="461963"/>
          </a:xfrm>
          <a:prstGeom prst="rect">
            <a:avLst/>
          </a:prstGeom>
          <a:noFill/>
          <a:ln w="9525">
            <a:noFill/>
            <a:miter lim="800000"/>
            <a:headEnd/>
            <a:tailEnd/>
          </a:ln>
        </p:spPr>
        <p:txBody>
          <a:bodyPr>
            <a:spAutoFit/>
          </a:bodyPr>
          <a:lstStyle/>
          <a:p>
            <a:r>
              <a:rPr lang="en-US" sz="2400" b="1" dirty="0" err="1">
                <a:solidFill>
                  <a:schemeClr val="accent2"/>
                </a:solidFill>
              </a:rPr>
              <a:t>Giống</a:t>
            </a:r>
            <a:r>
              <a:rPr lang="en-US" sz="2400" b="1" dirty="0">
                <a:solidFill>
                  <a:schemeClr val="accent2"/>
                </a:solidFill>
              </a:rPr>
              <a:t> </a:t>
            </a:r>
            <a:r>
              <a:rPr lang="en-US" sz="2400" b="1" dirty="0" err="1">
                <a:solidFill>
                  <a:schemeClr val="accent2"/>
                </a:solidFill>
              </a:rPr>
              <a:t>nhau</a:t>
            </a:r>
            <a:r>
              <a:rPr lang="en-US" sz="2400" b="1" dirty="0">
                <a:solidFill>
                  <a:schemeClr val="accent2"/>
                </a:solidFill>
              </a:rPr>
              <a:t>:</a:t>
            </a:r>
          </a:p>
        </p:txBody>
      </p:sp>
      <p:sp>
        <p:nvSpPr>
          <p:cNvPr id="9" name="Rectangle 8"/>
          <p:cNvSpPr>
            <a:spLocks noChangeArrowheads="1"/>
          </p:cNvSpPr>
          <p:nvPr/>
        </p:nvSpPr>
        <p:spPr bwMode="auto">
          <a:xfrm>
            <a:off x="0" y="3962400"/>
            <a:ext cx="8915400" cy="954088"/>
          </a:xfrm>
          <a:prstGeom prst="rect">
            <a:avLst/>
          </a:prstGeom>
          <a:noFill/>
          <a:ln w="9525">
            <a:noFill/>
            <a:miter lim="800000"/>
            <a:headEnd/>
            <a:tailEnd/>
          </a:ln>
        </p:spPr>
        <p:txBody>
          <a:bodyPr>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phát</a:t>
            </a:r>
            <a:r>
              <a:rPr lang="en-US" sz="2800" b="1" dirty="0">
                <a:solidFill>
                  <a:srgbClr val="FF0000"/>
                </a:solidFill>
              </a:rPr>
              <a:t> </a:t>
            </a:r>
            <a:r>
              <a:rPr lang="en-US" sz="2800" b="1" dirty="0" err="1">
                <a:solidFill>
                  <a:srgbClr val="FF0000"/>
                </a:solidFill>
              </a:rPr>
              <a:t>triển</a:t>
            </a:r>
            <a:r>
              <a:rPr lang="en-US" sz="2800" b="1" dirty="0">
                <a:solidFill>
                  <a:srgbClr val="FF0000"/>
                </a:solidFill>
              </a:rPr>
              <a:t> </a:t>
            </a:r>
            <a:r>
              <a:rPr lang="en-US" sz="2800" b="1" dirty="0" err="1">
                <a:solidFill>
                  <a:srgbClr val="FF0000"/>
                </a:solidFill>
              </a:rPr>
              <a:t>nhanh</a:t>
            </a:r>
            <a:r>
              <a:rPr lang="en-US" sz="2800" b="1" dirty="0">
                <a:solidFill>
                  <a:srgbClr val="FF0000"/>
                </a:solidFill>
              </a:rPr>
              <a:t> </a:t>
            </a:r>
            <a:r>
              <a:rPr lang="en-US" sz="2800" b="1" dirty="0" err="1">
                <a:solidFill>
                  <a:srgbClr val="FF0000"/>
                </a:solidFill>
              </a:rPr>
              <a:t>cả</a:t>
            </a:r>
            <a:r>
              <a:rPr lang="en-US" sz="2800" b="1" dirty="0">
                <a:solidFill>
                  <a:srgbClr val="FF0000"/>
                </a:solidFill>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chiều</a:t>
            </a:r>
            <a:r>
              <a:rPr lang="en-US" sz="2800" b="1" dirty="0">
                <a:solidFill>
                  <a:srgbClr val="FF0000"/>
                </a:solidFill>
              </a:rPr>
              <a:t> </a:t>
            </a:r>
            <a:r>
              <a:rPr lang="en-US" sz="2800" b="1" dirty="0" err="1">
                <a:solidFill>
                  <a:srgbClr val="FF0000"/>
                </a:solidFill>
              </a:rPr>
              <a:t>cao</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cân</a:t>
            </a:r>
            <a:r>
              <a:rPr lang="en-US" sz="2800" b="1" dirty="0">
                <a:solidFill>
                  <a:srgbClr val="FF0000"/>
                </a:solidFill>
              </a:rPr>
              <a:t> </a:t>
            </a:r>
            <a:r>
              <a:rPr lang="en-US" sz="2800" b="1" dirty="0" err="1">
                <a:solidFill>
                  <a:srgbClr val="FF0000"/>
                </a:solidFill>
              </a:rPr>
              <a:t>nặng</a:t>
            </a:r>
            <a:r>
              <a:rPr lang="en-US" sz="2800" b="1" dirty="0">
                <a:solidFill>
                  <a:srgbClr val="FF0000"/>
                </a:solidFill>
              </a:rPr>
              <a:t>.</a:t>
            </a:r>
            <a:endParaRPr lang="en-US" sz="2400" b="1" dirty="0">
              <a:solidFill>
                <a:srgbClr val="FF0000"/>
              </a:solidFill>
            </a:endParaRPr>
          </a:p>
        </p:txBody>
      </p:sp>
      <p:sp>
        <p:nvSpPr>
          <p:cNvPr id="10" name="Rectangle 9"/>
          <p:cNvSpPr>
            <a:spLocks noChangeArrowheads="1"/>
          </p:cNvSpPr>
          <p:nvPr/>
        </p:nvSpPr>
        <p:spPr bwMode="auto">
          <a:xfrm>
            <a:off x="1981200" y="4495800"/>
            <a:ext cx="6450013" cy="523875"/>
          </a:xfrm>
          <a:prstGeom prst="rect">
            <a:avLst/>
          </a:prstGeom>
          <a:noFill/>
          <a:ln w="9525">
            <a:noFill/>
            <a:miter lim="800000"/>
            <a:headEnd/>
            <a:tailEnd/>
          </a:ln>
        </p:spPr>
        <p:txBody>
          <a:bodyPr wrap="none">
            <a:spAutoFit/>
          </a:bodyPr>
          <a:lstStyle/>
          <a:p>
            <a:r>
              <a:rPr lang="en-US" sz="2800" b="1">
                <a:solidFill>
                  <a:srgbClr val="FF0000"/>
                </a:solidFill>
              </a:rPr>
              <a:t>Cơ quan sinh dục bắt đầu phát triển</a:t>
            </a:r>
            <a:r>
              <a:rPr lang="en-US" sz="2400" b="1">
                <a:solidFill>
                  <a:srgbClr val="FF0000"/>
                </a:solidFill>
              </a:rPr>
              <a:t> </a:t>
            </a:r>
          </a:p>
        </p:txBody>
      </p:sp>
      <p:sp>
        <p:nvSpPr>
          <p:cNvPr id="11" name="Rectangle 10"/>
          <p:cNvSpPr>
            <a:spLocks noChangeArrowheads="1"/>
          </p:cNvSpPr>
          <p:nvPr/>
        </p:nvSpPr>
        <p:spPr bwMode="auto">
          <a:xfrm>
            <a:off x="0" y="5486400"/>
            <a:ext cx="8915400" cy="954088"/>
          </a:xfrm>
          <a:prstGeom prst="rect">
            <a:avLst/>
          </a:prstGeom>
          <a:noFill/>
          <a:ln w="9525">
            <a:noFill/>
            <a:miter lim="800000"/>
            <a:headEnd/>
            <a:tailEnd/>
          </a:ln>
        </p:spPr>
        <p:txBody>
          <a:bodyPr>
            <a:spAutoFit/>
          </a:bodyPr>
          <a:lstStyle/>
          <a:p>
            <a:r>
              <a:rPr lang="en-US" sz="2800" b="1" dirty="0">
                <a:solidFill>
                  <a:srgbClr val="6600FF"/>
                </a:solidFill>
              </a:rPr>
              <a:t>Ở </a:t>
            </a:r>
            <a:r>
              <a:rPr lang="en-US" sz="2800" b="1" dirty="0" err="1">
                <a:solidFill>
                  <a:srgbClr val="6600FF"/>
                </a:solidFill>
              </a:rPr>
              <a:t>giai</a:t>
            </a:r>
            <a:r>
              <a:rPr lang="en-US" sz="2800" b="1" dirty="0">
                <a:solidFill>
                  <a:srgbClr val="6600FF"/>
                </a:solidFill>
              </a:rPr>
              <a:t> </a:t>
            </a:r>
            <a:r>
              <a:rPr lang="en-US" sz="2800" b="1" dirty="0" err="1">
                <a:solidFill>
                  <a:srgbClr val="6600FF"/>
                </a:solidFill>
              </a:rPr>
              <a:t>đoạn</a:t>
            </a:r>
            <a:r>
              <a:rPr lang="en-US" sz="2800" b="1" dirty="0">
                <a:solidFill>
                  <a:srgbClr val="6600FF"/>
                </a:solidFill>
              </a:rPr>
              <a:t> </a:t>
            </a:r>
            <a:r>
              <a:rPr lang="en-US" sz="2800" b="1" dirty="0" err="1">
                <a:solidFill>
                  <a:srgbClr val="6600FF"/>
                </a:solidFill>
              </a:rPr>
              <a:t>này</a:t>
            </a:r>
            <a:r>
              <a:rPr lang="en-US" sz="2800" b="1" dirty="0">
                <a:solidFill>
                  <a:srgbClr val="6600FF"/>
                </a:solidFill>
              </a:rPr>
              <a:t> </a:t>
            </a:r>
            <a:r>
              <a:rPr lang="en-US" sz="2800" b="1" dirty="0" err="1">
                <a:solidFill>
                  <a:srgbClr val="6600FF"/>
                </a:solidFill>
              </a:rPr>
              <a:t>cũng</a:t>
            </a:r>
            <a:r>
              <a:rPr lang="en-US" sz="2800" b="1" dirty="0">
                <a:solidFill>
                  <a:srgbClr val="6600FF"/>
                </a:solidFill>
              </a:rPr>
              <a:t> </a:t>
            </a:r>
            <a:r>
              <a:rPr lang="en-US" sz="2800" b="1" dirty="0" err="1">
                <a:solidFill>
                  <a:srgbClr val="6600FF"/>
                </a:solidFill>
              </a:rPr>
              <a:t>diễn</a:t>
            </a:r>
            <a:r>
              <a:rPr lang="en-US" sz="2800" b="1" dirty="0">
                <a:solidFill>
                  <a:srgbClr val="6600FF"/>
                </a:solidFill>
              </a:rPr>
              <a:t> </a:t>
            </a:r>
            <a:r>
              <a:rPr lang="en-US" sz="2800" b="1" dirty="0" err="1">
                <a:solidFill>
                  <a:srgbClr val="6600FF"/>
                </a:solidFill>
              </a:rPr>
              <a:t>ra</a:t>
            </a:r>
            <a:r>
              <a:rPr lang="en-US" sz="2800" b="1" dirty="0">
                <a:solidFill>
                  <a:srgbClr val="6600FF"/>
                </a:solidFill>
              </a:rPr>
              <a:t> </a:t>
            </a:r>
            <a:r>
              <a:rPr lang="en-US" sz="2800" b="1" dirty="0" err="1">
                <a:solidFill>
                  <a:srgbClr val="6600FF"/>
                </a:solidFill>
              </a:rPr>
              <a:t>những</a:t>
            </a:r>
            <a:r>
              <a:rPr lang="en-US" sz="2800" b="1" dirty="0">
                <a:solidFill>
                  <a:srgbClr val="6600FF"/>
                </a:solidFill>
              </a:rPr>
              <a:t> </a:t>
            </a:r>
            <a:r>
              <a:rPr lang="en-US" sz="2800" b="1" dirty="0" err="1">
                <a:solidFill>
                  <a:srgbClr val="6600FF"/>
                </a:solidFill>
              </a:rPr>
              <a:t>biến</a:t>
            </a:r>
            <a:r>
              <a:rPr lang="en-US" sz="2800" b="1" dirty="0">
                <a:solidFill>
                  <a:srgbClr val="6600FF"/>
                </a:solidFill>
              </a:rPr>
              <a:t> </a:t>
            </a:r>
            <a:r>
              <a:rPr lang="en-US" sz="2800" b="1" dirty="0" err="1">
                <a:solidFill>
                  <a:srgbClr val="6600FF"/>
                </a:solidFill>
              </a:rPr>
              <a:t>đổi</a:t>
            </a:r>
            <a:r>
              <a:rPr lang="en-US" sz="2800" b="1" dirty="0">
                <a:solidFill>
                  <a:srgbClr val="6600FF"/>
                </a:solidFill>
              </a:rPr>
              <a:t> </a:t>
            </a:r>
            <a:r>
              <a:rPr lang="en-US" sz="2800" b="1" dirty="0" err="1">
                <a:solidFill>
                  <a:srgbClr val="6600FF"/>
                </a:solidFill>
              </a:rPr>
              <a:t>về</a:t>
            </a:r>
            <a:r>
              <a:rPr lang="en-US" sz="2800" b="1" dirty="0">
                <a:solidFill>
                  <a:srgbClr val="6600FF"/>
                </a:solidFill>
              </a:rPr>
              <a:t> </a:t>
            </a:r>
            <a:r>
              <a:rPr lang="en-US" sz="2800" b="1" dirty="0" err="1">
                <a:solidFill>
                  <a:srgbClr val="6600FF"/>
                </a:solidFill>
              </a:rPr>
              <a:t>tình</a:t>
            </a:r>
            <a:r>
              <a:rPr lang="en-US" sz="2800" b="1" dirty="0">
                <a:solidFill>
                  <a:srgbClr val="6600FF"/>
                </a:solidFill>
              </a:rPr>
              <a:t> </a:t>
            </a:r>
            <a:r>
              <a:rPr lang="en-US" sz="2800" b="1" dirty="0" err="1">
                <a:solidFill>
                  <a:srgbClr val="6600FF"/>
                </a:solidFill>
              </a:rPr>
              <a:t>cảm</a:t>
            </a:r>
            <a:r>
              <a:rPr lang="en-US" sz="2800" b="1" dirty="0">
                <a:solidFill>
                  <a:srgbClr val="6600FF"/>
                </a:solidFill>
              </a:rPr>
              <a:t>, </a:t>
            </a:r>
            <a:r>
              <a:rPr lang="en-US" sz="2800" b="1" dirty="0" err="1">
                <a:solidFill>
                  <a:srgbClr val="6600FF"/>
                </a:solidFill>
              </a:rPr>
              <a:t>suy</a:t>
            </a:r>
            <a:r>
              <a:rPr lang="en-US" sz="2800" b="1" dirty="0">
                <a:solidFill>
                  <a:srgbClr val="6600FF"/>
                </a:solidFill>
              </a:rPr>
              <a:t> </a:t>
            </a:r>
            <a:r>
              <a:rPr lang="en-US" sz="2800" b="1" dirty="0" err="1">
                <a:solidFill>
                  <a:srgbClr val="6600FF"/>
                </a:solidFill>
              </a:rPr>
              <a:t>nghĩ</a:t>
            </a:r>
            <a:r>
              <a:rPr lang="en-US" sz="2800" b="1" dirty="0">
                <a:solidFill>
                  <a:srgbClr val="6600FF"/>
                </a:solidFill>
              </a:rPr>
              <a:t> </a:t>
            </a:r>
            <a:r>
              <a:rPr lang="en-US" sz="2800" b="1" dirty="0" err="1">
                <a:solidFill>
                  <a:srgbClr val="6600FF"/>
                </a:solidFill>
              </a:rPr>
              <a:t>và</a:t>
            </a:r>
            <a:r>
              <a:rPr lang="en-US" sz="2800" b="1" dirty="0">
                <a:solidFill>
                  <a:srgbClr val="6600FF"/>
                </a:solidFill>
              </a:rPr>
              <a:t> </a:t>
            </a:r>
            <a:r>
              <a:rPr lang="en-US" sz="2800" b="1" dirty="0" err="1">
                <a:solidFill>
                  <a:srgbClr val="6600FF"/>
                </a:solidFill>
              </a:rPr>
              <a:t>mối</a:t>
            </a:r>
            <a:r>
              <a:rPr lang="en-US" sz="2800" b="1" dirty="0">
                <a:solidFill>
                  <a:srgbClr val="6600FF"/>
                </a:solidFill>
              </a:rPr>
              <a:t> </a:t>
            </a:r>
            <a:r>
              <a:rPr lang="en-US" sz="2800" b="1" dirty="0" err="1">
                <a:solidFill>
                  <a:srgbClr val="6600FF"/>
                </a:solidFill>
              </a:rPr>
              <a:t>quan</a:t>
            </a:r>
            <a:r>
              <a:rPr lang="en-US" sz="2800" b="1" dirty="0">
                <a:solidFill>
                  <a:srgbClr val="6600FF"/>
                </a:solidFill>
              </a:rPr>
              <a:t> </a:t>
            </a:r>
            <a:r>
              <a:rPr lang="en-US" sz="2800" b="1" dirty="0" err="1">
                <a:solidFill>
                  <a:srgbClr val="6600FF"/>
                </a:solidFill>
              </a:rPr>
              <a:t>hệ</a:t>
            </a:r>
            <a:r>
              <a:rPr lang="en-US" sz="2800" b="1" dirty="0">
                <a:solidFill>
                  <a:srgbClr val="6600FF"/>
                </a:solidFill>
              </a:rPr>
              <a:t> </a:t>
            </a:r>
            <a:r>
              <a:rPr lang="en-US" sz="2800" b="1" dirty="0" err="1">
                <a:solidFill>
                  <a:srgbClr val="6600FF"/>
                </a:solidFill>
              </a:rPr>
              <a:t>xã</a:t>
            </a:r>
            <a:r>
              <a:rPr lang="en-US" sz="2800" b="1" dirty="0">
                <a:solidFill>
                  <a:srgbClr val="6600FF"/>
                </a:solidFill>
              </a:rPr>
              <a:t> </a:t>
            </a:r>
            <a:r>
              <a:rPr lang="en-US" sz="2800" b="1" dirty="0" err="1">
                <a:solidFill>
                  <a:srgbClr val="6600FF"/>
                </a:solidFill>
              </a:rPr>
              <a:t>hội</a:t>
            </a:r>
            <a:r>
              <a:rPr lang="en-US" sz="2800" b="1" dirty="0">
                <a:solidFill>
                  <a:srgbClr val="66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dirty="0">
                <a:ln w="9525">
                  <a:round/>
                  <a:headEnd/>
                  <a:tailEnd/>
                </a:ln>
                <a:blipFill dpi="0" rotWithShape="0">
                  <a:blip r:embed="rId3"/>
                  <a:srcRect/>
                  <a:stretch>
                    <a:fillRect/>
                  </a:stretch>
                </a:blipFill>
                <a:latin typeface="Arial"/>
                <a:cs typeface="Arial"/>
              </a:rPr>
              <a:t>Hoạt động </a:t>
            </a:r>
            <a:r>
              <a:rPr lang="en-US" sz="3600" kern="10" dirty="0" smtClean="0">
                <a:ln w="9525">
                  <a:round/>
                  <a:headEnd/>
                  <a:tailEnd/>
                </a:ln>
                <a:blipFill dpi="0" rotWithShape="0">
                  <a:blip r:embed="rId3"/>
                  <a:srcRect/>
                  <a:stretch>
                    <a:fillRect/>
                  </a:stretch>
                </a:blipFill>
                <a:latin typeface="Arial"/>
                <a:cs typeface="Arial"/>
              </a:rPr>
              <a:t>2:</a:t>
            </a:r>
            <a:endParaRPr lang="vi-VN" sz="3600" kern="10" dirty="0" smtClean="0">
              <a:ln w="9525">
                <a:round/>
                <a:headEnd/>
                <a:tailEnd/>
              </a:ln>
              <a:blipFill dpi="0" rotWithShape="0">
                <a:blip r:embed="rId3"/>
                <a:srcRect/>
                <a:stretch>
                  <a:fillRect/>
                </a:stretch>
              </a:blipFill>
              <a:latin typeface="Arial"/>
              <a:cs typeface="Arial"/>
            </a:endParaRPr>
          </a:p>
          <a:p>
            <a:pPr algn="ctr"/>
            <a:r>
              <a:rPr lang="en-US" sz="3600" kern="10" dirty="0" err="1" smtClean="0">
                <a:ln w="9525">
                  <a:round/>
                  <a:headEnd/>
                  <a:tailEnd/>
                </a:ln>
                <a:blipFill dpi="0" rotWithShape="0">
                  <a:blip r:embed="rId3"/>
                  <a:srcRect/>
                  <a:stretch>
                    <a:fillRect/>
                  </a:stretch>
                </a:blipFill>
                <a:latin typeface="Arial"/>
                <a:cs typeface="Arial"/>
              </a:rPr>
              <a:t>Từ</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vị</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thành</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niên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đến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già</a:t>
            </a:r>
            <a:endParaRPr lang="en-US" sz="3600" kern="10" dirty="0">
              <a:ln w="9525">
                <a:round/>
                <a:headEnd/>
                <a:tailEnd/>
              </a:ln>
              <a:blipFill dpi="0" rotWithShape="0">
                <a:blip r:embed="rId3"/>
                <a:srcRect/>
                <a:stretch>
                  <a:fillRect/>
                </a:stretch>
              </a:blipFill>
              <a:latin typeface="Arial"/>
              <a:cs typeface="Arial"/>
            </a:endParaRPr>
          </a:p>
        </p:txBody>
      </p:sp>
    </p:spTree>
    <p:extLst>
      <p:ext uri="{BB962C8B-B14F-4D97-AF65-F5344CB8AC3E}">
        <p14:creationId xmlns:p14="http://schemas.microsoft.com/office/powerpoint/2010/main" val="1779286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10204" y="0"/>
            <a:ext cx="9144000" cy="6858000"/>
          </a:xfrm>
          <a:prstGeom prst="rect">
            <a:avLst/>
          </a:prstGeom>
          <a:noFill/>
          <a:ln w="9525">
            <a:noFill/>
            <a:miter lim="800000"/>
            <a:headEnd/>
            <a:tailEnd/>
          </a:ln>
        </p:spPr>
      </p:pic>
      <p:sp>
        <p:nvSpPr>
          <p:cNvPr id="4" name="Text Box 15"/>
          <p:cNvSpPr txBox="1">
            <a:spLocks noChangeArrowheads="1"/>
          </p:cNvSpPr>
          <p:nvPr/>
        </p:nvSpPr>
        <p:spPr bwMode="auto">
          <a:xfrm>
            <a:off x="698789" y="1219200"/>
            <a:ext cx="74191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dirty="0">
                <a:solidFill>
                  <a:srgbClr val="0000FF"/>
                </a:solidFill>
              </a:rPr>
              <a:t>*</a:t>
            </a:r>
            <a:r>
              <a:rPr lang="en-US" altLang="en-US" sz="2800" dirty="0" err="1">
                <a:solidFill>
                  <a:srgbClr val="0000FF"/>
                </a:solidFill>
              </a:rPr>
              <a:t>Từ</a:t>
            </a:r>
            <a:r>
              <a:rPr lang="en-US" altLang="en-US" sz="2800" dirty="0">
                <a:solidFill>
                  <a:srgbClr val="0000FF"/>
                </a:solidFill>
              </a:rPr>
              <a:t> </a:t>
            </a:r>
            <a:r>
              <a:rPr lang="en-US" altLang="en-US" sz="2800" dirty="0" err="1">
                <a:solidFill>
                  <a:srgbClr val="0000FF"/>
                </a:solidFill>
              </a:rPr>
              <a:t>tuổi</a:t>
            </a:r>
            <a:r>
              <a:rPr lang="en-US" altLang="en-US" sz="2800" dirty="0">
                <a:solidFill>
                  <a:srgbClr val="0000FF"/>
                </a:solidFill>
              </a:rPr>
              <a:t> </a:t>
            </a:r>
            <a:r>
              <a:rPr lang="en-US" altLang="en-US" sz="2800" dirty="0" err="1">
                <a:solidFill>
                  <a:srgbClr val="0000FF"/>
                </a:solidFill>
              </a:rPr>
              <a:t>vị</a:t>
            </a: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niên</a:t>
            </a:r>
            <a:r>
              <a:rPr lang="en-US" altLang="en-US" sz="2800" dirty="0">
                <a:solidFill>
                  <a:srgbClr val="0000FF"/>
                </a:solidFill>
              </a:rPr>
              <a:t> </a:t>
            </a:r>
            <a:r>
              <a:rPr lang="en-US" altLang="en-US" sz="2800" dirty="0" err="1">
                <a:solidFill>
                  <a:srgbClr val="0000FF"/>
                </a:solidFill>
              </a:rPr>
              <a:t>đến</a:t>
            </a:r>
            <a:r>
              <a:rPr lang="en-US" altLang="en-US" sz="2800" dirty="0">
                <a:solidFill>
                  <a:srgbClr val="0000FF"/>
                </a:solidFill>
              </a:rPr>
              <a:t> </a:t>
            </a:r>
            <a:r>
              <a:rPr lang="en-US" altLang="en-US" sz="2800" dirty="0" err="1">
                <a:solidFill>
                  <a:srgbClr val="0000FF"/>
                </a:solidFill>
              </a:rPr>
              <a:t>tuổi</a:t>
            </a:r>
            <a:r>
              <a:rPr lang="en-US" altLang="en-US" sz="2800" dirty="0">
                <a:solidFill>
                  <a:srgbClr val="0000FF"/>
                </a:solidFill>
              </a:rPr>
              <a:t> </a:t>
            </a:r>
            <a:r>
              <a:rPr lang="en-US" altLang="en-US" sz="2800" dirty="0" err="1">
                <a:solidFill>
                  <a:srgbClr val="0000FF"/>
                </a:solidFill>
              </a:rPr>
              <a:t>già</a:t>
            </a:r>
            <a:r>
              <a:rPr lang="en-US" altLang="en-US" sz="2800" dirty="0">
                <a:solidFill>
                  <a:srgbClr val="0000FF"/>
                </a:solidFill>
              </a:rPr>
              <a:t> con </a:t>
            </a:r>
            <a:r>
              <a:rPr lang="en-US" altLang="en-US" sz="2800" dirty="0" err="1">
                <a:solidFill>
                  <a:srgbClr val="0000FF"/>
                </a:solidFill>
              </a:rPr>
              <a:t>người</a:t>
            </a:r>
            <a:r>
              <a:rPr lang="en-US" altLang="en-US" sz="2800" dirty="0">
                <a:solidFill>
                  <a:srgbClr val="0000FF"/>
                </a:solidFill>
              </a:rPr>
              <a:t> </a:t>
            </a:r>
            <a:r>
              <a:rPr lang="en-US" altLang="en-US" sz="2800" dirty="0" err="1">
                <a:solidFill>
                  <a:srgbClr val="0000FF"/>
                </a:solidFill>
              </a:rPr>
              <a:t>được</a:t>
            </a:r>
            <a:r>
              <a:rPr lang="en-US" altLang="en-US" sz="2800" dirty="0">
                <a:solidFill>
                  <a:srgbClr val="0000FF"/>
                </a:solidFill>
              </a:rPr>
              <a:t> chia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những</a:t>
            </a:r>
            <a:r>
              <a:rPr lang="en-US" altLang="en-US" sz="2800" dirty="0">
                <a:solidFill>
                  <a:srgbClr val="0000FF"/>
                </a:solidFill>
              </a:rPr>
              <a:t> </a:t>
            </a:r>
            <a:r>
              <a:rPr lang="en-US" altLang="en-US" sz="2800" dirty="0" err="1">
                <a:solidFill>
                  <a:srgbClr val="0000FF"/>
                </a:solidFill>
              </a:rPr>
              <a:t>giai</a:t>
            </a:r>
            <a:r>
              <a:rPr lang="en-US" altLang="en-US" sz="2800" dirty="0">
                <a:solidFill>
                  <a:srgbClr val="0000FF"/>
                </a:solidFill>
              </a:rPr>
              <a:t> </a:t>
            </a:r>
            <a:r>
              <a:rPr lang="en-US" altLang="en-US" sz="2800" dirty="0" err="1">
                <a:solidFill>
                  <a:srgbClr val="0000FF"/>
                </a:solidFill>
              </a:rPr>
              <a:t>đoạn</a:t>
            </a:r>
            <a:r>
              <a:rPr lang="en-US" altLang="en-US" sz="2800" dirty="0">
                <a:solidFill>
                  <a:srgbClr val="0000FF"/>
                </a:solidFill>
              </a:rPr>
              <a:t> </a:t>
            </a:r>
            <a:r>
              <a:rPr lang="en-US" altLang="en-US" sz="2800" dirty="0" err="1">
                <a:solidFill>
                  <a:srgbClr val="0000FF"/>
                </a:solidFill>
              </a:rPr>
              <a:t>phát</a:t>
            </a:r>
            <a:r>
              <a:rPr lang="en-US" altLang="en-US" sz="2800" dirty="0">
                <a:solidFill>
                  <a:srgbClr val="0000FF"/>
                </a:solidFill>
              </a:rPr>
              <a:t> </a:t>
            </a:r>
            <a:r>
              <a:rPr lang="en-US" altLang="en-US" sz="2800" dirty="0" err="1">
                <a:solidFill>
                  <a:srgbClr val="0000FF"/>
                </a:solidFill>
              </a:rPr>
              <a:t>triển</a:t>
            </a:r>
            <a:r>
              <a:rPr lang="en-US" altLang="en-US" sz="2800" dirty="0">
                <a:solidFill>
                  <a:srgbClr val="0000FF"/>
                </a:solidFill>
              </a:rPr>
              <a:t> </a:t>
            </a:r>
            <a:r>
              <a:rPr lang="en-US" altLang="en-US" sz="2800" dirty="0" err="1">
                <a:solidFill>
                  <a:srgbClr val="0000FF"/>
                </a:solidFill>
              </a:rPr>
              <a:t>nào</a:t>
            </a:r>
            <a:r>
              <a:rPr lang="en-US" altLang="en-US" sz="2800" dirty="0">
                <a:solidFill>
                  <a:srgbClr val="0000FF"/>
                </a:solidFill>
              </a:rPr>
              <a:t> ? </a:t>
            </a:r>
          </a:p>
        </p:txBody>
      </p:sp>
      <p:pic>
        <p:nvPicPr>
          <p:cNvPr id="3" name="Picture 2"/>
          <p:cNvPicPr>
            <a:picLocks noChangeAspect="1"/>
          </p:cNvPicPr>
          <p:nvPr/>
        </p:nvPicPr>
        <p:blipFill>
          <a:blip r:embed="rId3"/>
          <a:stretch>
            <a:fillRect/>
          </a:stretch>
        </p:blipFill>
        <p:spPr>
          <a:xfrm>
            <a:off x="3809719" y="2973155"/>
            <a:ext cx="2316681" cy="579170"/>
          </a:xfrm>
          <a:prstGeom prst="rect">
            <a:avLst/>
          </a:prstGeom>
        </p:spPr>
      </p:pic>
      <p:sp>
        <p:nvSpPr>
          <p:cNvPr id="7" name="Line 22"/>
          <p:cNvSpPr>
            <a:spLocks noChangeShapeType="1"/>
          </p:cNvSpPr>
          <p:nvPr/>
        </p:nvSpPr>
        <p:spPr bwMode="auto">
          <a:xfrm>
            <a:off x="6248400" y="3228475"/>
            <a:ext cx="456406"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 name="Picture 4"/>
          <p:cNvPicPr>
            <a:picLocks noChangeAspect="1"/>
          </p:cNvPicPr>
          <p:nvPr/>
        </p:nvPicPr>
        <p:blipFill>
          <a:blip r:embed="rId4"/>
          <a:stretch>
            <a:fillRect/>
          </a:stretch>
        </p:blipFill>
        <p:spPr>
          <a:xfrm>
            <a:off x="733425" y="2904625"/>
            <a:ext cx="2419350" cy="647700"/>
          </a:xfrm>
          <a:prstGeom prst="rect">
            <a:avLst/>
          </a:prstGeom>
        </p:spPr>
      </p:pic>
      <p:pic>
        <p:nvPicPr>
          <p:cNvPr id="6" name="Picture 5"/>
          <p:cNvPicPr>
            <a:picLocks noChangeAspect="1"/>
          </p:cNvPicPr>
          <p:nvPr/>
        </p:nvPicPr>
        <p:blipFill>
          <a:blip r:embed="rId5"/>
          <a:stretch>
            <a:fillRect/>
          </a:stretch>
        </p:blipFill>
        <p:spPr>
          <a:xfrm>
            <a:off x="3137002" y="3124200"/>
            <a:ext cx="590550" cy="304800"/>
          </a:xfrm>
          <a:prstGeom prst="rect">
            <a:avLst/>
          </a:prstGeom>
        </p:spPr>
      </p:pic>
      <p:pic>
        <p:nvPicPr>
          <p:cNvPr id="8" name="Picture 7"/>
          <p:cNvPicPr>
            <a:picLocks noChangeAspect="1"/>
          </p:cNvPicPr>
          <p:nvPr/>
        </p:nvPicPr>
        <p:blipFill>
          <a:blip r:embed="rId6"/>
          <a:stretch>
            <a:fillRect/>
          </a:stretch>
        </p:blipFill>
        <p:spPr>
          <a:xfrm>
            <a:off x="6783344" y="2905125"/>
            <a:ext cx="1266825" cy="742950"/>
          </a:xfrm>
          <a:prstGeom prst="rect">
            <a:avLst/>
          </a:prstGeom>
        </p:spPr>
      </p:pic>
    </p:spTree>
    <p:extLst>
      <p:ext uri="{BB962C8B-B14F-4D97-AF65-F5344CB8AC3E}">
        <p14:creationId xmlns:p14="http://schemas.microsoft.com/office/powerpoint/2010/main" val="21483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17" name="Text Box 45"/>
          <p:cNvSpPr txBox="1">
            <a:spLocks noChangeArrowheads="1"/>
          </p:cNvSpPr>
          <p:nvPr/>
        </p:nvSpPr>
        <p:spPr bwMode="auto">
          <a:xfrm>
            <a:off x="1143000" y="117764"/>
            <a:ext cx="7010400" cy="51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2800" b="1" dirty="0" err="1" smtClean="0">
                <a:solidFill>
                  <a:srgbClr val="0000CC"/>
                </a:solidFill>
              </a:rPr>
              <a:t>Họ</a:t>
            </a:r>
            <a:r>
              <a:rPr lang="en-US" altLang="en-US" sz="2800" b="1" dirty="0" smtClean="0">
                <a:solidFill>
                  <a:srgbClr val="0000CC"/>
                </a:solidFill>
              </a:rPr>
              <a:t> </a:t>
            </a:r>
            <a:r>
              <a:rPr lang="en-US" altLang="en-US" sz="2800" b="1" dirty="0" err="1">
                <a:solidFill>
                  <a:srgbClr val="0000CC"/>
                </a:solidFill>
              </a:rPr>
              <a:t>đang</a:t>
            </a:r>
            <a:r>
              <a:rPr lang="en-US" altLang="en-US" sz="2800" b="1" dirty="0">
                <a:solidFill>
                  <a:srgbClr val="0000CC"/>
                </a:solidFill>
              </a:rPr>
              <a:t> ở </a:t>
            </a:r>
            <a:r>
              <a:rPr lang="en-US" altLang="en-US" sz="2800" b="1" dirty="0" err="1">
                <a:solidFill>
                  <a:srgbClr val="0000CC"/>
                </a:solidFill>
              </a:rPr>
              <a:t>giai</a:t>
            </a:r>
            <a:r>
              <a:rPr lang="en-US" altLang="en-US" sz="2800" b="1" dirty="0">
                <a:solidFill>
                  <a:srgbClr val="0000CC"/>
                </a:solidFill>
              </a:rPr>
              <a:t> </a:t>
            </a:r>
            <a:r>
              <a:rPr lang="en-US" altLang="en-US" sz="2800" b="1" dirty="0" err="1">
                <a:solidFill>
                  <a:srgbClr val="0000CC"/>
                </a:solidFill>
              </a:rPr>
              <a:t>đoạn</a:t>
            </a:r>
            <a:r>
              <a:rPr lang="en-US" altLang="en-US" sz="2800" b="1" dirty="0">
                <a:solidFill>
                  <a:srgbClr val="0000CC"/>
                </a:solidFill>
              </a:rPr>
              <a:t> </a:t>
            </a:r>
            <a:r>
              <a:rPr lang="en-US" altLang="en-US" sz="2800" b="1" dirty="0" err="1">
                <a:solidFill>
                  <a:srgbClr val="0000CC"/>
                </a:solidFill>
              </a:rPr>
              <a:t>nào</a:t>
            </a:r>
            <a:r>
              <a:rPr lang="en-US" altLang="en-US" sz="2800" b="1" dirty="0">
                <a:solidFill>
                  <a:srgbClr val="0000CC"/>
                </a:solidFill>
              </a:rPr>
              <a:t> </a:t>
            </a:r>
            <a:r>
              <a:rPr lang="en-US" altLang="en-US" sz="2800" b="1" dirty="0" err="1">
                <a:solidFill>
                  <a:srgbClr val="0000CC"/>
                </a:solidFill>
              </a:rPr>
              <a:t>của</a:t>
            </a:r>
            <a:r>
              <a:rPr lang="en-US" altLang="en-US" sz="2800" b="1" dirty="0">
                <a:solidFill>
                  <a:srgbClr val="0000CC"/>
                </a:solidFill>
              </a:rPr>
              <a:t> </a:t>
            </a:r>
            <a:r>
              <a:rPr lang="en-US" altLang="en-US" sz="2800" b="1" dirty="0" err="1">
                <a:solidFill>
                  <a:srgbClr val="0000CC"/>
                </a:solidFill>
              </a:rPr>
              <a:t>cuộc</a:t>
            </a:r>
            <a:r>
              <a:rPr lang="en-US" altLang="en-US" sz="2800" b="1" dirty="0">
                <a:solidFill>
                  <a:srgbClr val="0000CC"/>
                </a:solidFill>
              </a:rPr>
              <a:t> </a:t>
            </a:r>
            <a:r>
              <a:rPr lang="en-US" altLang="en-US" sz="2800" b="1" dirty="0" err="1">
                <a:solidFill>
                  <a:srgbClr val="0000CC"/>
                </a:solidFill>
              </a:rPr>
              <a:t>đời</a:t>
            </a:r>
            <a:r>
              <a:rPr lang="en-US" altLang="en-US" sz="2800" b="1" dirty="0">
                <a:solidFill>
                  <a:srgbClr val="0000CC"/>
                </a:solidFill>
              </a:rPr>
              <a:t>?</a:t>
            </a:r>
          </a:p>
        </p:txBody>
      </p:sp>
      <p:pic>
        <p:nvPicPr>
          <p:cNvPr id="24579"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64" y="629312"/>
            <a:ext cx="4445036" cy="308266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7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364" y="629312"/>
            <a:ext cx="4214163" cy="3082661"/>
          </a:xfrm>
          <a:prstGeom prst="rect">
            <a:avLst/>
          </a:prstGeom>
          <a:solidFill>
            <a:srgbClr val="FF0000"/>
          </a:solidFill>
          <a:ln w="19050">
            <a:solidFill>
              <a:srgbClr val="FF0000"/>
            </a:solidFill>
            <a:miter lim="800000"/>
            <a:headEnd/>
            <a:tailEnd/>
          </a:ln>
        </p:spPr>
      </p:pic>
      <p:pic>
        <p:nvPicPr>
          <p:cNvPr id="24581" name="Picture 7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38" y="3886200"/>
            <a:ext cx="4451962" cy="295797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121"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364" y="3886200"/>
            <a:ext cx="4214162" cy="295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4"/>
          <p:cNvSpPr>
            <a:spLocks noChangeArrowheads="1"/>
          </p:cNvSpPr>
          <p:nvPr/>
        </p:nvSpPr>
        <p:spPr bwMode="auto">
          <a:xfrm>
            <a:off x="0" y="152400"/>
            <a:ext cx="9144000" cy="6705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757772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917"/>
                                        </p:tgtEl>
                                        <p:attrNameLst>
                                          <p:attrName>style.visibility</p:attrName>
                                        </p:attrNameLst>
                                      </p:cBhvr>
                                      <p:to>
                                        <p:strVal val="visible"/>
                                      </p:to>
                                    </p:set>
                                    <p:animEffect transition="in" filter="blinds(horizontal)">
                                      <p:cBhvr>
                                        <p:cTn id="7" dur="500"/>
                                        <p:tgtEl>
                                          <p:spTgt spid="79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0" name="Group 36"/>
          <p:cNvGraphicFramePr>
            <a:graphicFrameLocks noGrp="1"/>
          </p:cNvGraphicFramePr>
          <p:nvPr>
            <p:ph/>
            <p:extLst>
              <p:ext uri="{D42A27DB-BD31-4B8C-83A1-F6EECF244321}">
                <p14:modId xmlns:p14="http://schemas.microsoft.com/office/powerpoint/2010/main" val="2638044262"/>
              </p:ext>
            </p:extLst>
          </p:nvPr>
        </p:nvGraphicFramePr>
        <p:xfrm>
          <a:off x="208083" y="418199"/>
          <a:ext cx="8915135" cy="2010364"/>
        </p:xfrm>
        <a:graphic>
          <a:graphicData uri="http://schemas.openxmlformats.org/drawingml/2006/table">
            <a:tbl>
              <a:tblPr/>
              <a:tblGrid>
                <a:gridCol w="2394395">
                  <a:extLst>
                    <a:ext uri="{9D8B030D-6E8A-4147-A177-3AD203B41FA5}">
                      <a16:colId xmlns:a16="http://schemas.microsoft.com/office/drawing/2014/main" xmlns="" val="20000"/>
                    </a:ext>
                  </a:extLst>
                </a:gridCol>
                <a:gridCol w="958305">
                  <a:extLst>
                    <a:ext uri="{9D8B030D-6E8A-4147-A177-3AD203B41FA5}">
                      <a16:colId xmlns:a16="http://schemas.microsoft.com/office/drawing/2014/main" xmlns="" val="20001"/>
                    </a:ext>
                  </a:extLst>
                </a:gridCol>
                <a:gridCol w="5562435">
                  <a:extLst>
                    <a:ext uri="{9D8B030D-6E8A-4147-A177-3AD203B41FA5}">
                      <a16:colId xmlns:a16="http://schemas.microsoft.com/office/drawing/2014/main" xmlns="" val="20002"/>
                    </a:ext>
                  </a:extLst>
                </a:gridCol>
              </a:tblGrid>
              <a:tr h="4499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Giai</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đoạn</a:t>
                      </a:r>
                      <a:r>
                        <a:rPr kumimoji="0" lang="en-US" sz="2800" b="1" i="0" u="none" strike="noStrike" cap="none" normalizeH="0" baseline="0" dirty="0" smtClean="0">
                          <a:ln>
                            <a:noFill/>
                          </a:ln>
                          <a:solidFill>
                            <a:srgbClr val="0000FF"/>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rPr>
                        <a:t>Hình</a:t>
                      </a:r>
                      <a:r>
                        <a:rPr kumimoji="0" lang="en-US" sz="2800" b="1" i="0" u="none" strike="noStrike" cap="none" normalizeH="0" baseline="0" dirty="0" smtClean="0">
                          <a:ln>
                            <a:noFill/>
                          </a:ln>
                          <a:solidFill>
                            <a:srgbClr val="FF0000"/>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Đặc</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điểm</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nổi</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bật</a:t>
                      </a:r>
                      <a:r>
                        <a:rPr kumimoji="0" lang="en-US" sz="2800" b="1" i="0" u="none" strike="noStrike" cap="none" normalizeH="0" baseline="0" dirty="0" smtClean="0">
                          <a:ln>
                            <a:noFill/>
                          </a:ln>
                          <a:solidFill>
                            <a:srgbClr val="0000FF"/>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13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67607" name="Picture 23"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08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Text Box 31"/>
          <p:cNvSpPr txBox="1">
            <a:spLocks noChangeArrowheads="1"/>
          </p:cNvSpPr>
          <p:nvPr/>
        </p:nvSpPr>
        <p:spPr bwMode="auto">
          <a:xfrm>
            <a:off x="370344" y="1041635"/>
            <a:ext cx="2133865" cy="122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462" b="1" dirty="0" err="1">
                <a:solidFill>
                  <a:srgbClr val="FF0000"/>
                </a:solidFill>
              </a:rPr>
              <a:t>Tuổi</a:t>
            </a:r>
            <a:r>
              <a:rPr lang="en-US" altLang="en-US" sz="2462" b="1" dirty="0">
                <a:solidFill>
                  <a:srgbClr val="FF0000"/>
                </a:solidFill>
              </a:rPr>
              <a:t> </a:t>
            </a:r>
            <a:r>
              <a:rPr lang="en-US" altLang="en-US" sz="2462" b="1" dirty="0" err="1">
                <a:solidFill>
                  <a:srgbClr val="FF0000"/>
                </a:solidFill>
              </a:rPr>
              <a:t>vị</a:t>
            </a:r>
            <a:r>
              <a:rPr lang="en-US" altLang="en-US" sz="2462" b="1" dirty="0">
                <a:solidFill>
                  <a:srgbClr val="FF0000"/>
                </a:solidFill>
              </a:rPr>
              <a:t> </a:t>
            </a:r>
            <a:r>
              <a:rPr lang="en-US" altLang="en-US" sz="2462" b="1" dirty="0" err="1">
                <a:solidFill>
                  <a:srgbClr val="FF0000"/>
                </a:solidFill>
              </a:rPr>
              <a:t>thành</a:t>
            </a:r>
            <a:r>
              <a:rPr lang="en-US" altLang="en-US" sz="2462" b="1" dirty="0">
                <a:solidFill>
                  <a:srgbClr val="FF0000"/>
                </a:solidFill>
              </a:rPr>
              <a:t> </a:t>
            </a:r>
            <a:r>
              <a:rPr lang="en-US" altLang="en-US" sz="2462" b="1" dirty="0" err="1">
                <a:solidFill>
                  <a:srgbClr val="FF0000"/>
                </a:solidFill>
              </a:rPr>
              <a:t>niên</a:t>
            </a:r>
            <a:r>
              <a:rPr lang="en-US" altLang="en-US" sz="2462" b="1" dirty="0">
                <a:solidFill>
                  <a:srgbClr val="FF0000"/>
                </a:solidFill>
              </a:rPr>
              <a:t> (</a:t>
            </a:r>
            <a:r>
              <a:rPr lang="en-US" altLang="en-US" sz="2462" b="1" dirty="0" err="1">
                <a:solidFill>
                  <a:srgbClr val="FF0000"/>
                </a:solidFill>
              </a:rPr>
              <a:t>từ</a:t>
            </a:r>
            <a:r>
              <a:rPr lang="en-US" altLang="en-US" sz="2462" b="1" dirty="0">
                <a:solidFill>
                  <a:srgbClr val="FF0000"/>
                </a:solidFill>
              </a:rPr>
              <a:t> 10 </a:t>
            </a:r>
            <a:r>
              <a:rPr lang="en-US" altLang="en-US" sz="2462" b="1" dirty="0" err="1">
                <a:solidFill>
                  <a:srgbClr val="FF0000"/>
                </a:solidFill>
              </a:rPr>
              <a:t>đến</a:t>
            </a:r>
            <a:r>
              <a:rPr lang="en-US" altLang="en-US" sz="2462" b="1" dirty="0">
                <a:solidFill>
                  <a:srgbClr val="FF0000"/>
                </a:solidFill>
              </a:rPr>
              <a:t> 19 </a:t>
            </a:r>
            <a:r>
              <a:rPr lang="en-US" altLang="en-US" sz="2462" b="1" dirty="0" err="1">
                <a:solidFill>
                  <a:srgbClr val="FF0000"/>
                </a:solidFill>
              </a:rPr>
              <a:t>tuổi</a:t>
            </a:r>
            <a:r>
              <a:rPr lang="en-US" altLang="en-US" sz="2462" b="1" dirty="0">
                <a:solidFill>
                  <a:srgbClr val="FF0000"/>
                </a:solidFill>
              </a:rPr>
              <a:t>)</a:t>
            </a:r>
            <a:endParaRPr lang="en-US" altLang="en-US" sz="2462" dirty="0">
              <a:solidFill>
                <a:srgbClr val="FF0000"/>
              </a:solidFill>
            </a:endParaRPr>
          </a:p>
        </p:txBody>
      </p:sp>
      <p:sp>
        <p:nvSpPr>
          <p:cNvPr id="6176" name="Text Box 32"/>
          <p:cNvSpPr txBox="1">
            <a:spLocks noChangeArrowheads="1"/>
          </p:cNvSpPr>
          <p:nvPr/>
        </p:nvSpPr>
        <p:spPr bwMode="auto">
          <a:xfrm>
            <a:off x="2666470" y="1423381"/>
            <a:ext cx="686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800" b="1" dirty="0">
                <a:solidFill>
                  <a:srgbClr val="0000CC"/>
                </a:solidFill>
              </a:rPr>
              <a:t>1</a:t>
            </a:r>
            <a:endParaRPr lang="en-US" altLang="en-US" sz="2800" dirty="0">
              <a:solidFill>
                <a:srgbClr val="0000CC"/>
              </a:solidFill>
            </a:endParaRPr>
          </a:p>
        </p:txBody>
      </p:sp>
      <p:sp>
        <p:nvSpPr>
          <p:cNvPr id="6179" name="Text Box 35"/>
          <p:cNvSpPr txBox="1">
            <a:spLocks noChangeArrowheads="1"/>
          </p:cNvSpPr>
          <p:nvPr/>
        </p:nvSpPr>
        <p:spPr bwMode="auto">
          <a:xfrm>
            <a:off x="3609374" y="1041635"/>
            <a:ext cx="5486135" cy="141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154" b="1" dirty="0" err="1">
                <a:solidFill>
                  <a:srgbClr val="FF0000"/>
                </a:solidFill>
              </a:rPr>
              <a:t>Giai</a:t>
            </a:r>
            <a:r>
              <a:rPr lang="en-US" altLang="en-US" sz="2154" b="1" dirty="0">
                <a:solidFill>
                  <a:srgbClr val="FF0000"/>
                </a:solidFill>
              </a:rPr>
              <a:t> </a:t>
            </a:r>
            <a:r>
              <a:rPr lang="en-US" altLang="en-US" sz="2154" b="1" dirty="0" err="1">
                <a:solidFill>
                  <a:srgbClr val="FF0000"/>
                </a:solidFill>
              </a:rPr>
              <a:t>đoạn</a:t>
            </a:r>
            <a:r>
              <a:rPr lang="en-US" altLang="en-US" sz="2154" b="1" dirty="0">
                <a:solidFill>
                  <a:srgbClr val="FF0000"/>
                </a:solidFill>
              </a:rPr>
              <a:t> </a:t>
            </a:r>
            <a:r>
              <a:rPr lang="en-US" altLang="en-US" sz="2154" b="1" dirty="0" err="1">
                <a:solidFill>
                  <a:srgbClr val="FF0000"/>
                </a:solidFill>
              </a:rPr>
              <a:t>chuyển</a:t>
            </a:r>
            <a:r>
              <a:rPr lang="en-US" altLang="en-US" sz="2154" b="1" dirty="0">
                <a:solidFill>
                  <a:srgbClr val="FF0000"/>
                </a:solidFill>
              </a:rPr>
              <a:t> </a:t>
            </a:r>
            <a:r>
              <a:rPr lang="en-US" altLang="en-US" sz="2154" b="1" dirty="0" err="1">
                <a:solidFill>
                  <a:srgbClr val="FF0000"/>
                </a:solidFill>
              </a:rPr>
              <a:t>tiếp</a:t>
            </a:r>
            <a:r>
              <a:rPr lang="en-US" altLang="en-US" sz="2154" b="1" dirty="0">
                <a:solidFill>
                  <a:srgbClr val="FF0000"/>
                </a:solidFill>
              </a:rPr>
              <a:t> </a:t>
            </a:r>
            <a:r>
              <a:rPr lang="en-US" altLang="en-US" sz="2154" b="1" dirty="0" err="1">
                <a:solidFill>
                  <a:srgbClr val="FF0000"/>
                </a:solidFill>
              </a:rPr>
              <a:t>từ</a:t>
            </a:r>
            <a:r>
              <a:rPr lang="en-US" altLang="en-US" sz="2154" b="1" dirty="0">
                <a:solidFill>
                  <a:srgbClr val="FF0000"/>
                </a:solidFill>
              </a:rPr>
              <a:t> </a:t>
            </a:r>
            <a:r>
              <a:rPr lang="en-US" altLang="en-US" sz="2154" b="1" dirty="0" err="1">
                <a:solidFill>
                  <a:srgbClr val="FF0000"/>
                </a:solidFill>
              </a:rPr>
              <a:t>trẻ</a:t>
            </a:r>
            <a:r>
              <a:rPr lang="en-US" altLang="en-US" sz="2154" b="1" dirty="0">
                <a:solidFill>
                  <a:srgbClr val="FF0000"/>
                </a:solidFill>
              </a:rPr>
              <a:t> con </a:t>
            </a:r>
            <a:r>
              <a:rPr lang="en-US" altLang="en-US" sz="2154" b="1" dirty="0" err="1">
                <a:solidFill>
                  <a:srgbClr val="FF0000"/>
                </a:solidFill>
              </a:rPr>
              <a:t>thành</a:t>
            </a:r>
            <a:r>
              <a:rPr lang="en-US" altLang="en-US" sz="2154" b="1" dirty="0">
                <a:solidFill>
                  <a:srgbClr val="FF0000"/>
                </a:solidFill>
              </a:rPr>
              <a:t> </a:t>
            </a:r>
            <a:r>
              <a:rPr lang="en-US" altLang="en-US" sz="2154" b="1" dirty="0" err="1">
                <a:solidFill>
                  <a:srgbClr val="FF0000"/>
                </a:solidFill>
              </a:rPr>
              <a:t>người</a:t>
            </a:r>
            <a:r>
              <a:rPr lang="en-US" altLang="en-US" sz="2154" b="1" dirty="0">
                <a:solidFill>
                  <a:srgbClr val="FF0000"/>
                </a:solidFill>
              </a:rPr>
              <a:t> </a:t>
            </a:r>
            <a:r>
              <a:rPr lang="en-US" altLang="en-US" sz="2154" b="1" dirty="0" err="1">
                <a:solidFill>
                  <a:srgbClr val="FF0000"/>
                </a:solidFill>
              </a:rPr>
              <a:t>lớn</a:t>
            </a:r>
            <a:r>
              <a:rPr lang="en-US" altLang="en-US" sz="2154" b="1" dirty="0">
                <a:solidFill>
                  <a:srgbClr val="FF0000"/>
                </a:solidFill>
              </a:rPr>
              <a:t>. Ở </a:t>
            </a:r>
            <a:r>
              <a:rPr lang="en-US" altLang="en-US" sz="2154" b="1" dirty="0" err="1">
                <a:solidFill>
                  <a:srgbClr val="FF0000"/>
                </a:solidFill>
              </a:rPr>
              <a:t>tuổi</a:t>
            </a:r>
            <a:r>
              <a:rPr lang="en-US" altLang="en-US" sz="2154" b="1" dirty="0">
                <a:solidFill>
                  <a:srgbClr val="FF0000"/>
                </a:solidFill>
              </a:rPr>
              <a:t> </a:t>
            </a:r>
            <a:r>
              <a:rPr lang="en-US" altLang="en-US" sz="2154" b="1" dirty="0" err="1">
                <a:solidFill>
                  <a:srgbClr val="FF0000"/>
                </a:solidFill>
              </a:rPr>
              <a:t>này</a:t>
            </a:r>
            <a:r>
              <a:rPr lang="en-US" altLang="en-US" sz="2154" b="1" dirty="0">
                <a:solidFill>
                  <a:srgbClr val="FF0000"/>
                </a:solidFill>
              </a:rPr>
              <a:t> </a:t>
            </a:r>
            <a:r>
              <a:rPr lang="en-US" altLang="en-US" sz="2154" b="1" dirty="0" err="1">
                <a:solidFill>
                  <a:srgbClr val="FF0000"/>
                </a:solidFill>
              </a:rPr>
              <a:t>có</a:t>
            </a:r>
            <a:r>
              <a:rPr lang="en-US" altLang="en-US" sz="2154" b="1" dirty="0">
                <a:solidFill>
                  <a:srgbClr val="FF0000"/>
                </a:solidFill>
              </a:rPr>
              <a:t> </a:t>
            </a:r>
            <a:r>
              <a:rPr lang="en-US" altLang="en-US" sz="2154" b="1" dirty="0" err="1">
                <a:solidFill>
                  <a:srgbClr val="FF0000"/>
                </a:solidFill>
              </a:rPr>
              <a:t>sự</a:t>
            </a:r>
            <a:r>
              <a:rPr lang="en-US" altLang="en-US" sz="2154" b="1" dirty="0">
                <a:solidFill>
                  <a:srgbClr val="FF0000"/>
                </a:solidFill>
              </a:rPr>
              <a:t> </a:t>
            </a:r>
            <a:r>
              <a:rPr lang="en-US" altLang="en-US" sz="2154" b="1" dirty="0" err="1">
                <a:solidFill>
                  <a:srgbClr val="FF0000"/>
                </a:solidFill>
              </a:rPr>
              <a:t>phát</a:t>
            </a:r>
            <a:r>
              <a:rPr lang="en-US" altLang="en-US" sz="2154" b="1" dirty="0">
                <a:solidFill>
                  <a:srgbClr val="FF0000"/>
                </a:solidFill>
              </a:rPr>
              <a:t> </a:t>
            </a:r>
            <a:r>
              <a:rPr lang="en-US" altLang="en-US" sz="2154" b="1" dirty="0" err="1">
                <a:solidFill>
                  <a:srgbClr val="FF0000"/>
                </a:solidFill>
              </a:rPr>
              <a:t>triển</a:t>
            </a:r>
            <a:r>
              <a:rPr lang="en-US" altLang="en-US" sz="2154" b="1" dirty="0">
                <a:solidFill>
                  <a:srgbClr val="FF0000"/>
                </a:solidFill>
              </a:rPr>
              <a:t> </a:t>
            </a:r>
            <a:r>
              <a:rPr lang="en-US" altLang="en-US" sz="2154" b="1" dirty="0" err="1">
                <a:solidFill>
                  <a:srgbClr val="FF0000"/>
                </a:solidFill>
              </a:rPr>
              <a:t>mạnh</a:t>
            </a:r>
            <a:r>
              <a:rPr lang="en-US" altLang="en-US" sz="2154" b="1" dirty="0">
                <a:solidFill>
                  <a:srgbClr val="FF0000"/>
                </a:solidFill>
              </a:rPr>
              <a:t> </a:t>
            </a:r>
            <a:r>
              <a:rPr lang="en-US" altLang="en-US" sz="2154" b="1" dirty="0" err="1">
                <a:solidFill>
                  <a:srgbClr val="FF0000"/>
                </a:solidFill>
              </a:rPr>
              <a:t>mẽ</a:t>
            </a:r>
            <a:r>
              <a:rPr lang="en-US" altLang="en-US" sz="2154" b="1" dirty="0">
                <a:solidFill>
                  <a:srgbClr val="FF0000"/>
                </a:solidFill>
              </a:rPr>
              <a:t> </a:t>
            </a:r>
            <a:r>
              <a:rPr lang="en-US" altLang="en-US" sz="2154" b="1" dirty="0" err="1">
                <a:solidFill>
                  <a:srgbClr val="FF0000"/>
                </a:solidFill>
              </a:rPr>
              <a:t>về</a:t>
            </a:r>
            <a:r>
              <a:rPr lang="en-US" altLang="en-US" sz="2154" b="1" dirty="0">
                <a:solidFill>
                  <a:srgbClr val="FF0000"/>
                </a:solidFill>
              </a:rPr>
              <a:t> </a:t>
            </a:r>
            <a:r>
              <a:rPr lang="en-US" altLang="en-US" sz="2154" b="1" dirty="0" err="1">
                <a:solidFill>
                  <a:srgbClr val="FF0000"/>
                </a:solidFill>
              </a:rPr>
              <a:t>thể</a:t>
            </a:r>
            <a:r>
              <a:rPr lang="en-US" altLang="en-US" sz="2154" b="1" dirty="0">
                <a:solidFill>
                  <a:srgbClr val="FF0000"/>
                </a:solidFill>
              </a:rPr>
              <a:t> </a:t>
            </a:r>
            <a:r>
              <a:rPr lang="en-US" altLang="en-US" sz="2154" b="1" dirty="0" err="1">
                <a:solidFill>
                  <a:srgbClr val="FF0000"/>
                </a:solidFill>
              </a:rPr>
              <a:t>chất</a:t>
            </a:r>
            <a:r>
              <a:rPr lang="en-US" altLang="en-US" sz="2154" b="1" dirty="0">
                <a:solidFill>
                  <a:srgbClr val="FF0000"/>
                </a:solidFill>
              </a:rPr>
              <a:t>, </a:t>
            </a:r>
            <a:r>
              <a:rPr lang="en-US" altLang="en-US" sz="2154" b="1" dirty="0" err="1">
                <a:solidFill>
                  <a:srgbClr val="FF0000"/>
                </a:solidFill>
              </a:rPr>
              <a:t>tinh</a:t>
            </a:r>
            <a:r>
              <a:rPr lang="en-US" altLang="en-US" sz="2154" b="1" dirty="0">
                <a:solidFill>
                  <a:srgbClr val="FF0000"/>
                </a:solidFill>
              </a:rPr>
              <a:t> </a:t>
            </a:r>
            <a:r>
              <a:rPr lang="en-US" altLang="en-US" sz="2154" b="1" dirty="0" err="1">
                <a:solidFill>
                  <a:srgbClr val="FF0000"/>
                </a:solidFill>
              </a:rPr>
              <a:t>thần</a:t>
            </a:r>
            <a:r>
              <a:rPr lang="en-US" altLang="en-US" sz="2154" b="1" dirty="0">
                <a:solidFill>
                  <a:srgbClr val="FF0000"/>
                </a:solidFill>
              </a:rPr>
              <a:t> </a:t>
            </a:r>
            <a:r>
              <a:rPr lang="en-US" altLang="en-US" sz="2154" b="1" dirty="0" err="1">
                <a:solidFill>
                  <a:srgbClr val="FF0000"/>
                </a:solidFill>
              </a:rPr>
              <a:t>và</a:t>
            </a:r>
            <a:r>
              <a:rPr lang="en-US" altLang="en-US" sz="2154" b="1" dirty="0">
                <a:solidFill>
                  <a:srgbClr val="FF0000"/>
                </a:solidFill>
              </a:rPr>
              <a:t> </a:t>
            </a:r>
            <a:r>
              <a:rPr lang="en-US" altLang="en-US" sz="2154" b="1" dirty="0" err="1">
                <a:solidFill>
                  <a:srgbClr val="FF0000"/>
                </a:solidFill>
              </a:rPr>
              <a:t>mối</a:t>
            </a:r>
            <a:r>
              <a:rPr lang="en-US" altLang="en-US" sz="2154" b="1" dirty="0">
                <a:solidFill>
                  <a:srgbClr val="FF0000"/>
                </a:solidFill>
              </a:rPr>
              <a:t> </a:t>
            </a:r>
            <a:r>
              <a:rPr lang="en-US" altLang="en-US" sz="2154" b="1" dirty="0" err="1">
                <a:solidFill>
                  <a:srgbClr val="FF0000"/>
                </a:solidFill>
              </a:rPr>
              <a:t>quan</a:t>
            </a:r>
            <a:r>
              <a:rPr lang="en-US" altLang="en-US" sz="2154" b="1" dirty="0">
                <a:solidFill>
                  <a:srgbClr val="FF0000"/>
                </a:solidFill>
              </a:rPr>
              <a:t> </a:t>
            </a:r>
            <a:r>
              <a:rPr lang="en-US" altLang="en-US" sz="2154" b="1" dirty="0" err="1">
                <a:solidFill>
                  <a:srgbClr val="FF0000"/>
                </a:solidFill>
              </a:rPr>
              <a:t>hệ</a:t>
            </a:r>
            <a:r>
              <a:rPr lang="en-US" altLang="en-US" sz="2154" b="1" dirty="0">
                <a:solidFill>
                  <a:srgbClr val="FF0000"/>
                </a:solidFill>
              </a:rPr>
              <a:t> </a:t>
            </a:r>
            <a:r>
              <a:rPr lang="en-US" altLang="en-US" sz="2154" b="1" dirty="0" err="1">
                <a:solidFill>
                  <a:srgbClr val="FF0000"/>
                </a:solidFill>
              </a:rPr>
              <a:t>với</a:t>
            </a:r>
            <a:r>
              <a:rPr lang="en-US" altLang="en-US" sz="2154" b="1" dirty="0">
                <a:solidFill>
                  <a:srgbClr val="FF0000"/>
                </a:solidFill>
              </a:rPr>
              <a:t> </a:t>
            </a:r>
            <a:r>
              <a:rPr lang="en-US" altLang="en-US" sz="2154" b="1" dirty="0" err="1">
                <a:solidFill>
                  <a:srgbClr val="FF0000"/>
                </a:solidFill>
              </a:rPr>
              <a:t>bạn</a:t>
            </a:r>
            <a:r>
              <a:rPr lang="en-US" altLang="en-US" sz="2154" b="1" dirty="0">
                <a:solidFill>
                  <a:srgbClr val="FF0000"/>
                </a:solidFill>
              </a:rPr>
              <a:t> </a:t>
            </a:r>
            <a:r>
              <a:rPr lang="en-US" altLang="en-US" sz="2154" b="1" dirty="0" err="1">
                <a:solidFill>
                  <a:srgbClr val="FF0000"/>
                </a:solidFill>
              </a:rPr>
              <a:t>bè</a:t>
            </a:r>
            <a:r>
              <a:rPr lang="en-US" altLang="en-US" sz="2154" b="1" dirty="0">
                <a:solidFill>
                  <a:srgbClr val="FF0000"/>
                </a:solidFill>
              </a:rPr>
              <a:t>, </a:t>
            </a:r>
            <a:r>
              <a:rPr lang="en-US" altLang="en-US" sz="2154" b="1" dirty="0" err="1">
                <a:solidFill>
                  <a:srgbClr val="FF0000"/>
                </a:solidFill>
              </a:rPr>
              <a:t>xã</a:t>
            </a:r>
            <a:r>
              <a:rPr lang="en-US" altLang="en-US" sz="2154" b="1" dirty="0">
                <a:solidFill>
                  <a:srgbClr val="FF0000"/>
                </a:solidFill>
              </a:rPr>
              <a:t> </a:t>
            </a:r>
            <a:r>
              <a:rPr lang="en-US" altLang="en-US" sz="2154" b="1" dirty="0" err="1">
                <a:solidFill>
                  <a:srgbClr val="FF0000"/>
                </a:solidFill>
              </a:rPr>
              <a:t>hội</a:t>
            </a:r>
            <a:r>
              <a:rPr lang="en-US" altLang="en-US" sz="2154" b="1" dirty="0">
                <a:solidFill>
                  <a:srgbClr val="FF0000"/>
                </a:solidFill>
              </a:rPr>
              <a:t>.</a:t>
            </a:r>
            <a:endParaRPr lang="en-US" altLang="en-US" sz="2154" dirty="0">
              <a:solidFill>
                <a:srgbClr val="FF0000"/>
              </a:solidFill>
            </a:endParaRPr>
          </a:p>
        </p:txBody>
      </p:sp>
      <p:sp>
        <p:nvSpPr>
          <p:cNvPr id="25620" name="Rectangle 24"/>
          <p:cNvSpPr>
            <a:spLocks noChangeArrowheads="1"/>
          </p:cNvSpPr>
          <p:nvPr/>
        </p:nvSpPr>
        <p:spPr bwMode="auto">
          <a:xfrm>
            <a:off x="0" y="152400"/>
            <a:ext cx="9144000" cy="66294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790426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607"/>
                                        </p:tgtEl>
                                        <p:attrNameLst>
                                          <p:attrName>style.visibility</p:attrName>
                                        </p:attrNameLst>
                                      </p:cBhvr>
                                      <p:to>
                                        <p:strVal val="visible"/>
                                      </p:to>
                                    </p:set>
                                    <p:anim calcmode="lin" valueType="num">
                                      <p:cBhvr additive="base">
                                        <p:cTn id="7" dur="500" fill="hold"/>
                                        <p:tgtEl>
                                          <p:spTgt spid="67607"/>
                                        </p:tgtEl>
                                        <p:attrNameLst>
                                          <p:attrName>ppt_x</p:attrName>
                                        </p:attrNameLst>
                                      </p:cBhvr>
                                      <p:tavLst>
                                        <p:tav tm="0">
                                          <p:val>
                                            <p:strVal val="#ppt_x"/>
                                          </p:val>
                                        </p:tav>
                                        <p:tav tm="100000">
                                          <p:val>
                                            <p:strVal val="#ppt_x"/>
                                          </p:val>
                                        </p:tav>
                                      </p:tavLst>
                                    </p:anim>
                                    <p:anim calcmode="lin" valueType="num">
                                      <p:cBhvr additive="base">
                                        <p:cTn id="8" dur="500" fill="hold"/>
                                        <p:tgtEl>
                                          <p:spTgt spid="676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0"/>
                                        </p:tgtEl>
                                        <p:attrNameLst>
                                          <p:attrName>style.visibility</p:attrName>
                                        </p:attrNameLst>
                                      </p:cBhvr>
                                      <p:to>
                                        <p:strVal val="visible"/>
                                      </p:to>
                                    </p:set>
                                    <p:anim calcmode="lin" valueType="num">
                                      <p:cBhvr additive="base">
                                        <p:cTn id="13" dur="500" fill="hold"/>
                                        <p:tgtEl>
                                          <p:spTgt spid="6180"/>
                                        </p:tgtEl>
                                        <p:attrNameLst>
                                          <p:attrName>ppt_x</p:attrName>
                                        </p:attrNameLst>
                                      </p:cBhvr>
                                      <p:tavLst>
                                        <p:tav tm="0">
                                          <p:val>
                                            <p:strVal val="#ppt_x"/>
                                          </p:val>
                                        </p:tav>
                                        <p:tav tm="100000">
                                          <p:val>
                                            <p:strVal val="#ppt_x"/>
                                          </p:val>
                                        </p:tav>
                                      </p:tavLst>
                                    </p:anim>
                                    <p:anim calcmode="lin" valueType="num">
                                      <p:cBhvr additive="base">
                                        <p:cTn id="14" dur="500" fill="hold"/>
                                        <p:tgtEl>
                                          <p:spTgt spid="61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175"/>
                                        </p:tgtEl>
                                        <p:attrNameLst>
                                          <p:attrName>style.visibility</p:attrName>
                                        </p:attrNameLst>
                                      </p:cBhvr>
                                      <p:to>
                                        <p:strVal val="visible"/>
                                      </p:to>
                                    </p:set>
                                    <p:anim calcmode="discrete" valueType="clr">
                                      <p:cBhvr override="childStyle">
                                        <p:cTn id="19"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75"/>
                                        </p:tgtEl>
                                        <p:attrNameLst>
                                          <p:attrName>fillcolor</p:attrName>
                                        </p:attrNameLst>
                                      </p:cBhvr>
                                      <p:tavLst>
                                        <p:tav tm="0">
                                          <p:val>
                                            <p:clrVal>
                                              <a:schemeClr val="accent2"/>
                                            </p:clrVal>
                                          </p:val>
                                        </p:tav>
                                        <p:tav tm="50000">
                                          <p:val>
                                            <p:clrVal>
                                              <a:schemeClr val="hlink"/>
                                            </p:clrVal>
                                          </p:val>
                                        </p:tav>
                                      </p:tavLst>
                                    </p:anim>
                                    <p:set>
                                      <p:cBhvr>
                                        <p:cTn id="21" dur="80"/>
                                        <p:tgtEl>
                                          <p:spTgt spid="617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176"/>
                                        </p:tgtEl>
                                        <p:attrNameLst>
                                          <p:attrName>style.visibility</p:attrName>
                                        </p:attrNameLst>
                                      </p:cBhvr>
                                      <p:to>
                                        <p:strVal val="visible"/>
                                      </p:to>
                                    </p:set>
                                    <p:anim calcmode="discrete" valueType="clr">
                                      <p:cBhvr override="childStyle">
                                        <p:cTn id="26" dur="80"/>
                                        <p:tgtEl>
                                          <p:spTgt spid="617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176"/>
                                        </p:tgtEl>
                                        <p:attrNameLst>
                                          <p:attrName>fillcolor</p:attrName>
                                        </p:attrNameLst>
                                      </p:cBhvr>
                                      <p:tavLst>
                                        <p:tav tm="0">
                                          <p:val>
                                            <p:clrVal>
                                              <a:schemeClr val="accent2"/>
                                            </p:clrVal>
                                          </p:val>
                                        </p:tav>
                                        <p:tav tm="50000">
                                          <p:val>
                                            <p:clrVal>
                                              <a:schemeClr val="hlink"/>
                                            </p:clrVal>
                                          </p:val>
                                        </p:tav>
                                      </p:tavLst>
                                    </p:anim>
                                    <p:set>
                                      <p:cBhvr>
                                        <p:cTn id="28" dur="80"/>
                                        <p:tgtEl>
                                          <p:spTgt spid="6176"/>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6179"/>
                                        </p:tgtEl>
                                        <p:attrNameLst>
                                          <p:attrName>style.visibility</p:attrName>
                                        </p:attrNameLst>
                                      </p:cBhvr>
                                      <p:to>
                                        <p:strVal val="visible"/>
                                      </p:to>
                                    </p:set>
                                    <p:anim calcmode="discrete" valueType="clr">
                                      <p:cBhvr override="childStyle">
                                        <p:cTn id="33" dur="80"/>
                                        <p:tgtEl>
                                          <p:spTgt spid="617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179"/>
                                        </p:tgtEl>
                                        <p:attrNameLst>
                                          <p:attrName>fillcolor</p:attrName>
                                        </p:attrNameLst>
                                      </p:cBhvr>
                                      <p:tavLst>
                                        <p:tav tm="0">
                                          <p:val>
                                            <p:clrVal>
                                              <a:schemeClr val="accent2"/>
                                            </p:clrVal>
                                          </p:val>
                                        </p:tav>
                                        <p:tav tm="50000">
                                          <p:val>
                                            <p:clrVal>
                                              <a:schemeClr val="hlink"/>
                                            </p:clrVal>
                                          </p:val>
                                        </p:tav>
                                      </p:tavLst>
                                    </p:anim>
                                    <p:set>
                                      <p:cBhvr>
                                        <p:cTn id="35" dur="80"/>
                                        <p:tgtEl>
                                          <p:spTgt spid="6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p:bldP spid="6176" grpId="0"/>
      <p:bldP spid="61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p:extLst>
              <p:ext uri="{D42A27DB-BD31-4B8C-83A1-F6EECF244321}">
                <p14:modId xmlns:p14="http://schemas.microsoft.com/office/powerpoint/2010/main" val="2660587001"/>
              </p:ext>
            </p:extLst>
          </p:nvPr>
        </p:nvGraphicFramePr>
        <p:xfrm>
          <a:off x="80699" y="748200"/>
          <a:ext cx="8915135" cy="1601545"/>
        </p:xfrm>
        <a:graphic>
          <a:graphicData uri="http://schemas.openxmlformats.org/drawingml/2006/table">
            <a:tbl>
              <a:tblPr/>
              <a:tblGrid>
                <a:gridCol w="2823126">
                  <a:extLst>
                    <a:ext uri="{9D8B030D-6E8A-4147-A177-3AD203B41FA5}">
                      <a16:colId xmlns:a16="http://schemas.microsoft.com/office/drawing/2014/main" xmlns="" val="20000"/>
                    </a:ext>
                  </a:extLst>
                </a:gridCol>
                <a:gridCol w="1058575">
                  <a:extLst>
                    <a:ext uri="{9D8B030D-6E8A-4147-A177-3AD203B41FA5}">
                      <a16:colId xmlns:a16="http://schemas.microsoft.com/office/drawing/2014/main" xmlns="" val="20001"/>
                    </a:ext>
                  </a:extLst>
                </a:gridCol>
                <a:gridCol w="5033434">
                  <a:extLst>
                    <a:ext uri="{9D8B030D-6E8A-4147-A177-3AD203B41FA5}">
                      <a16:colId xmlns:a16="http://schemas.microsoft.com/office/drawing/2014/main" xmlns="" val="20002"/>
                    </a:ext>
                  </a:extLst>
                </a:gridCol>
              </a:tblGrid>
              <a:tr h="499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Giai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đoạn</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Hình</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Đặc</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điểm</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nổi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bật</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0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rgbClr val="0066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a:t>
                      </a:r>
                      <a:endParaRPr kumimoji="0" lang="en-US" sz="1800" b="1" i="0" u="none" strike="noStrike" cap="none" normalizeH="0" baseline="0" smtClean="0">
                        <a:ln>
                          <a:noFill/>
                        </a:ln>
                        <a:solidFill>
                          <a:srgbClr val="FF00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68633" name="Picture 2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2637908"/>
            <a:ext cx="4172745" cy="406769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34" name="Picture 2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8" y="2637908"/>
            <a:ext cx="4567501" cy="406769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226" name="Text Box 34"/>
          <p:cNvSpPr txBox="1">
            <a:spLocks noChangeArrowheads="1"/>
          </p:cNvSpPr>
          <p:nvPr/>
        </p:nvSpPr>
        <p:spPr bwMode="auto">
          <a:xfrm>
            <a:off x="10148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b="1" dirty="0">
                <a:solidFill>
                  <a:srgbClr val="0000FF"/>
                </a:solidFill>
              </a:rPr>
              <a:t>*</a:t>
            </a:r>
            <a:r>
              <a:rPr lang="en-US" altLang="en-US" sz="2800" b="1" dirty="0" err="1">
                <a:solidFill>
                  <a:srgbClr val="0000FF"/>
                </a:solidFill>
              </a:rPr>
              <a:t>Tuổi</a:t>
            </a:r>
            <a:r>
              <a:rPr lang="en-US" altLang="en-US" sz="2800" b="1" dirty="0">
                <a:solidFill>
                  <a:srgbClr val="0000FF"/>
                </a:solidFill>
              </a:rPr>
              <a:t> </a:t>
            </a:r>
            <a:r>
              <a:rPr lang="en-US" altLang="en-US" sz="2800" b="1" dirty="0" err="1">
                <a:solidFill>
                  <a:srgbClr val="0000FF"/>
                </a:solidFill>
              </a:rPr>
              <a:t>trưởng</a:t>
            </a:r>
            <a:r>
              <a:rPr lang="en-US" altLang="en-US" sz="2800" b="1" dirty="0">
                <a:solidFill>
                  <a:srgbClr val="0000FF"/>
                </a:solidFill>
              </a:rPr>
              <a:t> </a:t>
            </a:r>
            <a:r>
              <a:rPr lang="en-US" altLang="en-US" sz="2800" b="1" dirty="0" err="1">
                <a:solidFill>
                  <a:srgbClr val="0000FF"/>
                </a:solidFill>
              </a:rPr>
              <a:t>thành</a:t>
            </a:r>
            <a:r>
              <a:rPr lang="en-US" altLang="en-US" sz="2800" b="1" dirty="0">
                <a:solidFill>
                  <a:srgbClr val="0000FF"/>
                </a:solidFill>
              </a:rPr>
              <a:t>: </a:t>
            </a:r>
          </a:p>
        </p:txBody>
      </p:sp>
      <p:sp>
        <p:nvSpPr>
          <p:cNvPr id="8229" name="Text Box 37"/>
          <p:cNvSpPr txBox="1">
            <a:spLocks noChangeArrowheads="1"/>
          </p:cNvSpPr>
          <p:nvPr/>
        </p:nvSpPr>
        <p:spPr bwMode="auto">
          <a:xfrm>
            <a:off x="101480" y="1149416"/>
            <a:ext cx="27635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400" b="1" dirty="0" err="1">
                <a:solidFill>
                  <a:srgbClr val="FF0000"/>
                </a:solidFill>
              </a:rPr>
              <a:t>Tuổi</a:t>
            </a:r>
            <a:r>
              <a:rPr lang="en-US" altLang="en-US" sz="2400" b="1" dirty="0">
                <a:solidFill>
                  <a:srgbClr val="FF0000"/>
                </a:solidFill>
              </a:rPr>
              <a:t> </a:t>
            </a:r>
            <a:r>
              <a:rPr lang="en-US" altLang="en-US" sz="2400" b="1" dirty="0" err="1">
                <a:solidFill>
                  <a:srgbClr val="FF0000"/>
                </a:solidFill>
              </a:rPr>
              <a:t>trưởng</a:t>
            </a:r>
            <a:r>
              <a:rPr lang="en-US" altLang="en-US" sz="2400" b="1" dirty="0">
                <a:solidFill>
                  <a:srgbClr val="FF0000"/>
                </a:solidFill>
              </a:rPr>
              <a:t> </a:t>
            </a:r>
            <a:r>
              <a:rPr lang="en-US" altLang="en-US" sz="2400" b="1" dirty="0" err="1">
                <a:solidFill>
                  <a:srgbClr val="FF0000"/>
                </a:solidFill>
              </a:rPr>
              <a:t>thành</a:t>
            </a:r>
            <a:endParaRPr lang="en-US" altLang="en-US" sz="2400" b="1" dirty="0">
              <a:solidFill>
                <a:srgbClr val="FF0000"/>
              </a:solidFill>
            </a:endParaRPr>
          </a:p>
          <a:p>
            <a:pPr eaLnBrk="1" hangingPunct="1">
              <a:defRPr/>
            </a:pPr>
            <a:r>
              <a:rPr lang="en-US" altLang="en-US" sz="2400" b="1" dirty="0">
                <a:solidFill>
                  <a:srgbClr val="FF0000"/>
                </a:solidFill>
              </a:rPr>
              <a:t>(</a:t>
            </a:r>
            <a:r>
              <a:rPr lang="en-US" altLang="en-US" sz="2400" b="1" dirty="0" err="1">
                <a:solidFill>
                  <a:srgbClr val="FF0000"/>
                </a:solidFill>
              </a:rPr>
              <a:t>từ</a:t>
            </a:r>
            <a:r>
              <a:rPr lang="en-US" altLang="en-US" sz="2400" b="1" dirty="0">
                <a:solidFill>
                  <a:srgbClr val="FF0000"/>
                </a:solidFill>
              </a:rPr>
              <a:t> 20 </a:t>
            </a:r>
            <a:r>
              <a:rPr lang="en-US" altLang="en-US" sz="2400" b="1" dirty="0" err="1">
                <a:solidFill>
                  <a:srgbClr val="FF0000"/>
                </a:solidFill>
              </a:rPr>
              <a:t>đến</a:t>
            </a:r>
            <a:r>
              <a:rPr lang="en-US" altLang="en-US" sz="2400" b="1" dirty="0">
                <a:solidFill>
                  <a:srgbClr val="FF0000"/>
                </a:solidFill>
              </a:rPr>
              <a:t> 60 </a:t>
            </a:r>
            <a:r>
              <a:rPr lang="en-US" altLang="en-US" sz="2400" b="1" dirty="0" err="1">
                <a:solidFill>
                  <a:srgbClr val="FF0000"/>
                </a:solidFill>
              </a:rPr>
              <a:t>hoặc</a:t>
            </a:r>
            <a:r>
              <a:rPr lang="en-US" altLang="en-US" sz="2400" b="1" dirty="0">
                <a:solidFill>
                  <a:srgbClr val="FF0000"/>
                </a:solidFill>
              </a:rPr>
              <a:t> 65 </a:t>
            </a:r>
            <a:r>
              <a:rPr lang="en-US" altLang="en-US" sz="2400" b="1" dirty="0" err="1">
                <a:solidFill>
                  <a:srgbClr val="FF0000"/>
                </a:solidFill>
              </a:rPr>
              <a:t>tuổi</a:t>
            </a:r>
            <a:r>
              <a:rPr lang="en-US" altLang="en-US" sz="2400" b="1" dirty="0">
                <a:solidFill>
                  <a:srgbClr val="FF0000"/>
                </a:solidFill>
              </a:rPr>
              <a:t>)</a:t>
            </a:r>
            <a:endParaRPr lang="en-US" altLang="en-US" sz="2400" dirty="0">
              <a:solidFill>
                <a:srgbClr val="FF0000"/>
              </a:solidFill>
            </a:endParaRPr>
          </a:p>
        </p:txBody>
      </p:sp>
      <p:sp>
        <p:nvSpPr>
          <p:cNvPr id="8230" name="Text Box 38"/>
          <p:cNvSpPr txBox="1">
            <a:spLocks noChangeArrowheads="1"/>
          </p:cNvSpPr>
          <p:nvPr/>
        </p:nvSpPr>
        <p:spPr bwMode="auto">
          <a:xfrm>
            <a:off x="2837344" y="1410084"/>
            <a:ext cx="1067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400" b="1" dirty="0">
                <a:solidFill>
                  <a:srgbClr val="0000CC"/>
                </a:solidFill>
              </a:rPr>
              <a:t>2 ; 3</a:t>
            </a:r>
            <a:endParaRPr lang="en-US" altLang="en-US" sz="2400" dirty="0">
              <a:solidFill>
                <a:srgbClr val="0000CC"/>
              </a:solidFill>
            </a:endParaRPr>
          </a:p>
        </p:txBody>
      </p:sp>
      <p:sp>
        <p:nvSpPr>
          <p:cNvPr id="8231" name="Text Box 39"/>
          <p:cNvSpPr txBox="1">
            <a:spLocks noChangeArrowheads="1"/>
          </p:cNvSpPr>
          <p:nvPr/>
        </p:nvSpPr>
        <p:spPr bwMode="auto">
          <a:xfrm>
            <a:off x="3994991" y="1176911"/>
            <a:ext cx="49800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400" b="1" dirty="0" err="1">
                <a:solidFill>
                  <a:srgbClr val="FF0000"/>
                </a:solidFill>
              </a:rPr>
              <a:t>Tuổi</a:t>
            </a:r>
            <a:r>
              <a:rPr lang="en-US" altLang="en-US" sz="2400" b="1" dirty="0">
                <a:solidFill>
                  <a:srgbClr val="FF0000"/>
                </a:solidFill>
              </a:rPr>
              <a:t> </a:t>
            </a:r>
            <a:r>
              <a:rPr lang="en-US" altLang="en-US" sz="2400" b="1" dirty="0" err="1">
                <a:solidFill>
                  <a:srgbClr val="FF0000"/>
                </a:solidFill>
              </a:rPr>
              <a:t>trưởng</a:t>
            </a:r>
            <a:r>
              <a:rPr lang="en-US" altLang="en-US" sz="2400" b="1" dirty="0">
                <a:solidFill>
                  <a:srgbClr val="FF0000"/>
                </a:solidFill>
              </a:rPr>
              <a:t> </a:t>
            </a:r>
            <a:r>
              <a:rPr lang="en-US" altLang="en-US" sz="2400" b="1" dirty="0" err="1">
                <a:solidFill>
                  <a:srgbClr val="FF0000"/>
                </a:solidFill>
              </a:rPr>
              <a:t>thành</a:t>
            </a:r>
            <a:r>
              <a:rPr lang="en-US" altLang="en-US" sz="2400" b="1" dirty="0">
                <a:solidFill>
                  <a:srgbClr val="FF0000"/>
                </a:solidFill>
              </a:rPr>
              <a:t> </a:t>
            </a:r>
            <a:r>
              <a:rPr lang="en-US" altLang="en-US" sz="2400" b="1" dirty="0" err="1">
                <a:solidFill>
                  <a:srgbClr val="FF0000"/>
                </a:solidFill>
              </a:rPr>
              <a:t>được</a:t>
            </a:r>
            <a:r>
              <a:rPr lang="en-US" altLang="en-US" sz="2400" b="1" dirty="0">
                <a:solidFill>
                  <a:srgbClr val="FF0000"/>
                </a:solidFill>
              </a:rPr>
              <a:t> </a:t>
            </a:r>
            <a:r>
              <a:rPr lang="en-US" altLang="en-US" sz="2400" b="1" dirty="0" err="1">
                <a:solidFill>
                  <a:srgbClr val="FF0000"/>
                </a:solidFill>
              </a:rPr>
              <a:t>đánh</a:t>
            </a:r>
            <a:r>
              <a:rPr lang="en-US" altLang="en-US" sz="2400" b="1" dirty="0">
                <a:solidFill>
                  <a:srgbClr val="FF0000"/>
                </a:solidFill>
              </a:rPr>
              <a:t> </a:t>
            </a:r>
            <a:r>
              <a:rPr lang="en-US" altLang="en-US" sz="2400" b="1" dirty="0" err="1">
                <a:solidFill>
                  <a:srgbClr val="FF0000"/>
                </a:solidFill>
              </a:rPr>
              <a:t>dấu</a:t>
            </a:r>
            <a:r>
              <a:rPr lang="en-US" altLang="en-US" sz="2400" b="1" dirty="0">
                <a:solidFill>
                  <a:srgbClr val="FF0000"/>
                </a:solidFill>
              </a:rPr>
              <a:t> </a:t>
            </a:r>
            <a:r>
              <a:rPr lang="en-US" altLang="en-US" sz="2400" b="1" dirty="0" err="1">
                <a:solidFill>
                  <a:srgbClr val="FF0000"/>
                </a:solidFill>
              </a:rPr>
              <a:t>bằng</a:t>
            </a:r>
            <a:r>
              <a:rPr lang="en-US" altLang="en-US" sz="2400" b="1" dirty="0">
                <a:solidFill>
                  <a:srgbClr val="FF0000"/>
                </a:solidFill>
              </a:rPr>
              <a:t> </a:t>
            </a:r>
            <a:r>
              <a:rPr lang="en-US" altLang="en-US" sz="2400" b="1" dirty="0" err="1">
                <a:solidFill>
                  <a:srgbClr val="FF0000"/>
                </a:solidFill>
              </a:rPr>
              <a:t>sự</a:t>
            </a:r>
            <a:r>
              <a:rPr lang="en-US" altLang="en-US" sz="2400" b="1" dirty="0">
                <a:solidFill>
                  <a:srgbClr val="FF0000"/>
                </a:solidFill>
              </a:rPr>
              <a:t> </a:t>
            </a:r>
            <a:r>
              <a:rPr lang="en-US" altLang="en-US" sz="2400" b="1" dirty="0" err="1">
                <a:solidFill>
                  <a:srgbClr val="FF0000"/>
                </a:solidFill>
              </a:rPr>
              <a:t>phát</a:t>
            </a:r>
            <a:r>
              <a:rPr lang="en-US" altLang="en-US" sz="2400" b="1" dirty="0">
                <a:solidFill>
                  <a:srgbClr val="FF0000"/>
                </a:solidFill>
              </a:rPr>
              <a:t> </a:t>
            </a:r>
            <a:r>
              <a:rPr lang="en-US" altLang="en-US" sz="2400" b="1" dirty="0" err="1">
                <a:solidFill>
                  <a:srgbClr val="FF0000"/>
                </a:solidFill>
              </a:rPr>
              <a:t>triển</a:t>
            </a:r>
            <a:r>
              <a:rPr lang="en-US" altLang="en-US" sz="2400" b="1" dirty="0">
                <a:solidFill>
                  <a:srgbClr val="FF0000"/>
                </a:solidFill>
              </a:rPr>
              <a:t> </a:t>
            </a:r>
            <a:r>
              <a:rPr lang="en-US" altLang="en-US" sz="2400" b="1" dirty="0" err="1">
                <a:solidFill>
                  <a:srgbClr val="FF0000"/>
                </a:solidFill>
              </a:rPr>
              <a:t>cả</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mặt</a:t>
            </a:r>
            <a:r>
              <a:rPr lang="en-US" altLang="en-US" sz="2400" b="1" dirty="0">
                <a:solidFill>
                  <a:srgbClr val="FF0000"/>
                </a:solidFill>
              </a:rPr>
              <a:t> </a:t>
            </a:r>
            <a:r>
              <a:rPr lang="en-US" altLang="en-US" sz="2400" b="1" dirty="0" err="1">
                <a:solidFill>
                  <a:srgbClr val="FF0000"/>
                </a:solidFill>
              </a:rPr>
              <a:t>sinh</a:t>
            </a:r>
            <a:r>
              <a:rPr lang="en-US" altLang="en-US" sz="2400" b="1" dirty="0">
                <a:solidFill>
                  <a:srgbClr val="FF0000"/>
                </a:solidFill>
              </a:rPr>
              <a:t> </a:t>
            </a:r>
            <a:r>
              <a:rPr lang="en-US" altLang="en-US" sz="2400" b="1" dirty="0" err="1">
                <a:solidFill>
                  <a:srgbClr val="FF0000"/>
                </a:solidFill>
              </a:rPr>
              <a:t>học</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xã</a:t>
            </a:r>
            <a:r>
              <a:rPr lang="en-US" altLang="en-US" sz="2400" b="1" dirty="0">
                <a:solidFill>
                  <a:srgbClr val="FF0000"/>
                </a:solidFill>
              </a:rPr>
              <a:t> </a:t>
            </a:r>
            <a:r>
              <a:rPr lang="en-US" altLang="en-US" sz="2400" b="1" dirty="0" err="1">
                <a:solidFill>
                  <a:srgbClr val="FF0000"/>
                </a:solidFill>
              </a:rPr>
              <a:t>hội</a:t>
            </a:r>
            <a:r>
              <a:rPr lang="en-US" altLang="en-US" sz="2400" b="1" dirty="0">
                <a:solidFill>
                  <a:srgbClr val="FF0000"/>
                </a:solidFill>
              </a:rPr>
              <a:t>.</a:t>
            </a:r>
            <a:endParaRPr lang="en-US" altLang="en-US" sz="2400" dirty="0">
              <a:solidFill>
                <a:srgbClr val="FF0000"/>
              </a:solidFill>
            </a:endParaRPr>
          </a:p>
        </p:txBody>
      </p:sp>
    </p:spTree>
    <p:extLst>
      <p:ext uri="{BB962C8B-B14F-4D97-AF65-F5344CB8AC3E}">
        <p14:creationId xmlns:p14="http://schemas.microsoft.com/office/powerpoint/2010/main" val="273485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26"/>
                                        </p:tgtEl>
                                        <p:attrNameLst>
                                          <p:attrName>style.visibility</p:attrName>
                                        </p:attrNameLst>
                                      </p:cBhvr>
                                      <p:to>
                                        <p:strVal val="visible"/>
                                      </p:to>
                                    </p:set>
                                    <p:anim calcmode="lin" valueType="num">
                                      <p:cBhvr additive="base">
                                        <p:cTn id="7" dur="500" fill="hold"/>
                                        <p:tgtEl>
                                          <p:spTgt spid="8226"/>
                                        </p:tgtEl>
                                        <p:attrNameLst>
                                          <p:attrName>ppt_x</p:attrName>
                                        </p:attrNameLst>
                                      </p:cBhvr>
                                      <p:tavLst>
                                        <p:tav tm="0">
                                          <p:val>
                                            <p:strVal val="#ppt_x"/>
                                          </p:val>
                                        </p:tav>
                                        <p:tav tm="100000">
                                          <p:val>
                                            <p:strVal val="#ppt_x"/>
                                          </p:val>
                                        </p:tav>
                                      </p:tavLst>
                                    </p:anim>
                                    <p:anim calcmode="lin" valueType="num">
                                      <p:cBhvr additive="base">
                                        <p:cTn id="8" dur="500" fill="hold"/>
                                        <p:tgtEl>
                                          <p:spTgt spid="8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34"/>
                                        </p:tgtEl>
                                        <p:attrNameLst>
                                          <p:attrName>style.visibility</p:attrName>
                                        </p:attrNameLst>
                                      </p:cBhvr>
                                      <p:to>
                                        <p:strVal val="visible"/>
                                      </p:to>
                                    </p:set>
                                    <p:anim calcmode="lin" valueType="num">
                                      <p:cBhvr additive="base">
                                        <p:cTn id="13" dur="500" fill="hold"/>
                                        <p:tgtEl>
                                          <p:spTgt spid="68634"/>
                                        </p:tgtEl>
                                        <p:attrNameLst>
                                          <p:attrName>ppt_x</p:attrName>
                                        </p:attrNameLst>
                                      </p:cBhvr>
                                      <p:tavLst>
                                        <p:tav tm="0">
                                          <p:val>
                                            <p:strVal val="#ppt_x"/>
                                          </p:val>
                                        </p:tav>
                                        <p:tav tm="100000">
                                          <p:val>
                                            <p:strVal val="#ppt_x"/>
                                          </p:val>
                                        </p:tav>
                                      </p:tavLst>
                                    </p:anim>
                                    <p:anim calcmode="lin" valueType="num">
                                      <p:cBhvr additive="base">
                                        <p:cTn id="14" dur="500" fill="hold"/>
                                        <p:tgtEl>
                                          <p:spTgt spid="6863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68633"/>
                                        </p:tgtEl>
                                        <p:attrNameLst>
                                          <p:attrName>style.visibility</p:attrName>
                                        </p:attrNameLst>
                                      </p:cBhvr>
                                      <p:to>
                                        <p:strVal val="visible"/>
                                      </p:to>
                                    </p:set>
                                    <p:anim calcmode="lin" valueType="num">
                                      <p:cBhvr additive="base">
                                        <p:cTn id="18" dur="500" fill="hold"/>
                                        <p:tgtEl>
                                          <p:spTgt spid="68633"/>
                                        </p:tgtEl>
                                        <p:attrNameLst>
                                          <p:attrName>ppt_x</p:attrName>
                                        </p:attrNameLst>
                                      </p:cBhvr>
                                      <p:tavLst>
                                        <p:tav tm="0">
                                          <p:val>
                                            <p:strVal val="#ppt_x"/>
                                          </p:val>
                                        </p:tav>
                                        <p:tav tm="100000">
                                          <p:val>
                                            <p:strVal val="#ppt_x"/>
                                          </p:val>
                                        </p:tav>
                                      </p:tavLst>
                                    </p:anim>
                                    <p:anim calcmode="lin" valueType="num">
                                      <p:cBhvr additive="base">
                                        <p:cTn id="19" dur="500" fill="hold"/>
                                        <p:tgtEl>
                                          <p:spTgt spid="6863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228"/>
                                        </p:tgtEl>
                                        <p:attrNameLst>
                                          <p:attrName>style.visibility</p:attrName>
                                        </p:attrNameLst>
                                      </p:cBhvr>
                                      <p:to>
                                        <p:strVal val="visible"/>
                                      </p:to>
                                    </p:set>
                                    <p:anim calcmode="lin" valueType="num">
                                      <p:cBhvr additive="base">
                                        <p:cTn id="24" dur="500" fill="hold"/>
                                        <p:tgtEl>
                                          <p:spTgt spid="8228"/>
                                        </p:tgtEl>
                                        <p:attrNameLst>
                                          <p:attrName>ppt_x</p:attrName>
                                        </p:attrNameLst>
                                      </p:cBhvr>
                                      <p:tavLst>
                                        <p:tav tm="0">
                                          <p:val>
                                            <p:strVal val="#ppt_x"/>
                                          </p:val>
                                        </p:tav>
                                        <p:tav tm="100000">
                                          <p:val>
                                            <p:strVal val="#ppt_x"/>
                                          </p:val>
                                        </p:tav>
                                      </p:tavLst>
                                    </p:anim>
                                    <p:anim calcmode="lin" valueType="num">
                                      <p:cBhvr additive="base">
                                        <p:cTn id="25" dur="500" fill="hold"/>
                                        <p:tgtEl>
                                          <p:spTgt spid="822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229"/>
                                        </p:tgtEl>
                                        <p:attrNameLst>
                                          <p:attrName>style.visibility</p:attrName>
                                        </p:attrNameLst>
                                      </p:cBhvr>
                                      <p:to>
                                        <p:strVal val="visible"/>
                                      </p:to>
                                    </p:set>
                                    <p:anim calcmode="discrete" valueType="clr">
                                      <p:cBhvr override="childStyle">
                                        <p:cTn id="30" dur="80"/>
                                        <p:tgtEl>
                                          <p:spTgt spid="822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229"/>
                                        </p:tgtEl>
                                        <p:attrNameLst>
                                          <p:attrName>fillcolor</p:attrName>
                                        </p:attrNameLst>
                                      </p:cBhvr>
                                      <p:tavLst>
                                        <p:tav tm="0">
                                          <p:val>
                                            <p:clrVal>
                                              <a:schemeClr val="accent2"/>
                                            </p:clrVal>
                                          </p:val>
                                        </p:tav>
                                        <p:tav tm="50000">
                                          <p:val>
                                            <p:clrVal>
                                              <a:schemeClr val="hlink"/>
                                            </p:clrVal>
                                          </p:val>
                                        </p:tav>
                                      </p:tavLst>
                                    </p:anim>
                                    <p:set>
                                      <p:cBhvr>
                                        <p:cTn id="32" dur="80"/>
                                        <p:tgtEl>
                                          <p:spTgt spid="8229"/>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230"/>
                                        </p:tgtEl>
                                        <p:attrNameLst>
                                          <p:attrName>style.visibility</p:attrName>
                                        </p:attrNameLst>
                                      </p:cBhvr>
                                      <p:to>
                                        <p:strVal val="visible"/>
                                      </p:to>
                                    </p:set>
                                    <p:anim calcmode="discrete" valueType="clr">
                                      <p:cBhvr override="childStyle">
                                        <p:cTn id="37" dur="80"/>
                                        <p:tgtEl>
                                          <p:spTgt spid="823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230"/>
                                        </p:tgtEl>
                                        <p:attrNameLst>
                                          <p:attrName>fillcolor</p:attrName>
                                        </p:attrNameLst>
                                      </p:cBhvr>
                                      <p:tavLst>
                                        <p:tav tm="0">
                                          <p:val>
                                            <p:clrVal>
                                              <a:schemeClr val="accent2"/>
                                            </p:clrVal>
                                          </p:val>
                                        </p:tav>
                                        <p:tav tm="50000">
                                          <p:val>
                                            <p:clrVal>
                                              <a:schemeClr val="hlink"/>
                                            </p:clrVal>
                                          </p:val>
                                        </p:tav>
                                      </p:tavLst>
                                    </p:anim>
                                    <p:set>
                                      <p:cBhvr>
                                        <p:cTn id="39" dur="80"/>
                                        <p:tgtEl>
                                          <p:spTgt spid="8230"/>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8231"/>
                                        </p:tgtEl>
                                        <p:attrNameLst>
                                          <p:attrName>style.visibility</p:attrName>
                                        </p:attrNameLst>
                                      </p:cBhvr>
                                      <p:to>
                                        <p:strVal val="visible"/>
                                      </p:to>
                                    </p:set>
                                    <p:anim calcmode="discrete" valueType="clr">
                                      <p:cBhvr override="childStyle">
                                        <p:cTn id="44" dur="80"/>
                                        <p:tgtEl>
                                          <p:spTgt spid="8231"/>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231"/>
                                        </p:tgtEl>
                                        <p:attrNameLst>
                                          <p:attrName>fillcolor</p:attrName>
                                        </p:attrNameLst>
                                      </p:cBhvr>
                                      <p:tavLst>
                                        <p:tav tm="0">
                                          <p:val>
                                            <p:clrVal>
                                              <a:schemeClr val="accent2"/>
                                            </p:clrVal>
                                          </p:val>
                                        </p:tav>
                                        <p:tav tm="50000">
                                          <p:val>
                                            <p:clrVal>
                                              <a:schemeClr val="hlink"/>
                                            </p:clrVal>
                                          </p:val>
                                        </p:tav>
                                      </p:tavLst>
                                    </p:anim>
                                    <p:set>
                                      <p:cBhvr>
                                        <p:cTn id="46" dur="80"/>
                                        <p:tgtEl>
                                          <p:spTgt spid="8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8229" grpId="0"/>
      <p:bldP spid="8230" grpId="0"/>
      <p:bldP spid="82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rgbClr val="CC3399"/>
          </a:solidFill>
          <a:ln w="12700">
            <a:solidFill>
              <a:schemeClr val="accent2"/>
            </a:solidFill>
            <a:miter lim="800000"/>
            <a:headEnd/>
            <a:tailEnd/>
          </a:ln>
        </p:spPr>
        <p:txBody>
          <a:bodyPr wrap="none" anchor="ctr"/>
          <a:lstStyle/>
          <a:p>
            <a:pPr algn="ctr"/>
            <a:r>
              <a:rPr lang="en-US" sz="2800" b="1">
                <a:solidFill>
                  <a:srgbClr val="FFFF00"/>
                </a:solidFill>
              </a:rPr>
              <a:t>Chọn </a:t>
            </a:r>
            <a:r>
              <a:rPr lang="en-US" sz="2800" b="1">
                <a:solidFill>
                  <a:schemeClr val="accent2"/>
                </a:solidFill>
              </a:rPr>
              <a:t>A</a:t>
            </a:r>
            <a:r>
              <a:rPr lang="en-US" sz="2800" b="1">
                <a:solidFill>
                  <a:srgbClr val="FFFF00"/>
                </a:solidFill>
              </a:rPr>
              <a:t>, hoặc </a:t>
            </a:r>
            <a:r>
              <a:rPr lang="en-US" sz="2800" b="1">
                <a:solidFill>
                  <a:schemeClr val="bg1"/>
                </a:solidFill>
              </a:rPr>
              <a:t>B</a:t>
            </a:r>
            <a:r>
              <a:rPr lang="en-US" sz="2800" b="1">
                <a:solidFill>
                  <a:srgbClr val="FFFF00"/>
                </a:solidFill>
              </a:rPr>
              <a:t>, hoặc </a:t>
            </a:r>
            <a:r>
              <a:rPr lang="en-US" sz="2800" b="1">
                <a:solidFill>
                  <a:srgbClr val="6600FF"/>
                </a:solidFill>
              </a:rPr>
              <a:t>C</a:t>
            </a:r>
            <a:r>
              <a:rPr lang="en-US" sz="2800" b="1">
                <a:solidFill>
                  <a:srgbClr val="FFFF00"/>
                </a:solidFill>
              </a:rPr>
              <a:t>, hoặc </a:t>
            </a:r>
            <a:r>
              <a:rPr lang="en-US" sz="2800" b="1">
                <a:solidFill>
                  <a:schemeClr val="bg1"/>
                </a:solidFill>
              </a:rPr>
              <a:t>D</a:t>
            </a:r>
          </a:p>
        </p:txBody>
      </p:sp>
      <p:sp>
        <p:nvSpPr>
          <p:cNvPr id="18449" name="AutoShape 17"/>
          <p:cNvSpPr>
            <a:spLocks noChangeArrowheads="1"/>
          </p:cNvSpPr>
          <p:nvPr/>
        </p:nvSpPr>
        <p:spPr bwMode="auto">
          <a:xfrm>
            <a:off x="1752600" y="1752600"/>
            <a:ext cx="7086600" cy="1295400"/>
          </a:xfrm>
          <a:prstGeom prst="roundRect">
            <a:avLst>
              <a:gd name="adj" fmla="val 16667"/>
            </a:avLst>
          </a:prstGeom>
          <a:gradFill rotWithShape="1">
            <a:gsLst>
              <a:gs pos="0">
                <a:srgbClr val="80FFFF"/>
              </a:gs>
              <a:gs pos="50000">
                <a:srgbClr val="B3FFFF"/>
              </a:gs>
              <a:gs pos="100000">
                <a:srgbClr val="DAFFFF"/>
              </a:gs>
            </a:gsLst>
            <a:lin ang="0" scaled="1"/>
          </a:gradFill>
          <a:ln w="9525">
            <a:solidFill>
              <a:srgbClr val="0033CC"/>
            </a:solidFill>
            <a:round/>
            <a:headEnd/>
            <a:tailEnd/>
          </a:ln>
        </p:spPr>
        <p:txBody>
          <a:bodyPr wrap="none" anchor="ctr"/>
          <a:lstStyle/>
          <a:p>
            <a:pPr algn="ctr"/>
            <a:r>
              <a:rPr lang="en-US" sz="2600" b="1">
                <a:solidFill>
                  <a:srgbClr val="0033CC"/>
                </a:solidFill>
              </a:rPr>
              <a:t>Chuẩn bị cho em bé chào đời là trách nhiệm</a:t>
            </a:r>
          </a:p>
          <a:p>
            <a:pPr algn="ctr"/>
            <a:r>
              <a:rPr lang="en-US" sz="2600" b="1">
                <a:solidFill>
                  <a:srgbClr val="0033CC"/>
                </a:solidFill>
              </a:rPr>
              <a:t>của ai trong gia đình?</a:t>
            </a:r>
            <a:endParaRPr lang="en-US" sz="2800" b="1">
              <a:solidFill>
                <a:srgbClr val="0033CC"/>
              </a:solidFill>
            </a:endParaRP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2</a:t>
            </a:r>
          </a:p>
        </p:txBody>
      </p:sp>
      <p:sp>
        <p:nvSpPr>
          <p:cNvPr id="18451" name="AutoShape 19" descr="5%"/>
          <p:cNvSpPr>
            <a:spLocks noChangeArrowheads="1"/>
          </p:cNvSpPr>
          <p:nvPr/>
        </p:nvSpPr>
        <p:spPr bwMode="auto">
          <a:xfrm>
            <a:off x="1828800" y="36576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A. Ông bà  của em bé</a:t>
            </a:r>
          </a:p>
        </p:txBody>
      </p:sp>
      <p:sp>
        <p:nvSpPr>
          <p:cNvPr id="18452" name="AutoShape 20" descr="5%"/>
          <p:cNvSpPr>
            <a:spLocks noChangeArrowheads="1"/>
          </p:cNvSpPr>
          <p:nvPr/>
        </p:nvSpPr>
        <p:spPr bwMode="auto">
          <a:xfrm>
            <a:off x="1828800" y="43434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B. Bố của em bé</a:t>
            </a:r>
          </a:p>
        </p:txBody>
      </p:sp>
      <p:sp>
        <p:nvSpPr>
          <p:cNvPr id="18453" name="AutoShape 21" descr="5%"/>
          <p:cNvSpPr>
            <a:spLocks noChangeArrowheads="1"/>
          </p:cNvSpPr>
          <p:nvPr/>
        </p:nvSpPr>
        <p:spPr bwMode="auto">
          <a:xfrm>
            <a:off x="1828800" y="49530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C. Mẹ của em bé</a:t>
            </a:r>
          </a:p>
        </p:txBody>
      </p:sp>
      <p:sp>
        <p:nvSpPr>
          <p:cNvPr id="18454" name="AutoShape 22" descr="5%"/>
          <p:cNvSpPr>
            <a:spLocks noChangeArrowheads="1"/>
          </p:cNvSpPr>
          <p:nvPr/>
        </p:nvSpPr>
        <p:spPr bwMode="auto">
          <a:xfrm>
            <a:off x="1828800" y="56388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D. Mọi người trong gia đình</a:t>
            </a:r>
          </a:p>
        </p:txBody>
      </p:sp>
      <p:pic>
        <p:nvPicPr>
          <p:cNvPr id="4106"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nodeType="afterGroup">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nodeType="afterGroup">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p:tgtEl>
                                      </p:cMediaNode>
                                    </p:audio>
                                  </p:subTnLst>
                                </p:cTn>
                              </p:par>
                            </p:childTnLst>
                          </p:cTn>
                        </p:par>
                        <p:par>
                          <p:cTn id="88" fill="hold" nodeType="afterGroup">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1" fill="hold" nodeType="afterGroup">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4" fill="hold" nodeType="afterGroup">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p:tgtEl>
                                      </p:cMediaNode>
                                    </p:audio>
                                  </p:subTnLst>
                                </p:cTn>
                              </p:par>
                            </p:childTnLst>
                          </p:cTn>
                        </p:par>
                        <p:par>
                          <p:cTn id="97" fill="hold" nodeType="afterGroup">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p:tgtEl>
                                      </p:cMediaNode>
                                    </p:audio>
                                  </p:subTnLst>
                                </p:cTn>
                              </p:par>
                            </p:childTnLst>
                          </p:cTn>
                        </p:par>
                        <p:par>
                          <p:cTn id="100" fill="hold" nodeType="afterGroup">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3" fill="hold" nodeType="afterGroup">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6" fill="hold" nodeType="afterGroup">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p:tgtEl>
                                      </p:cMediaNode>
                                    </p:audio>
                                  </p:subTnLst>
                                </p:cTn>
                              </p:par>
                            </p:childTnLst>
                          </p:cTn>
                        </p:par>
                        <p:par>
                          <p:cTn id="109" fill="hold" nodeType="afterGroup">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6" name="Group 48"/>
          <p:cNvGraphicFramePr>
            <a:graphicFrameLocks noGrp="1"/>
          </p:cNvGraphicFramePr>
          <p:nvPr>
            <p:ph/>
            <p:extLst>
              <p:ext uri="{D42A27DB-BD31-4B8C-83A1-F6EECF244321}">
                <p14:modId xmlns:p14="http://schemas.microsoft.com/office/powerpoint/2010/main" val="3394707602"/>
              </p:ext>
            </p:extLst>
          </p:nvPr>
        </p:nvGraphicFramePr>
        <p:xfrm>
          <a:off x="116971" y="823896"/>
          <a:ext cx="8915137" cy="2528903"/>
        </p:xfrm>
        <a:graphic>
          <a:graphicData uri="http://schemas.openxmlformats.org/drawingml/2006/table">
            <a:tbl>
              <a:tblPr/>
              <a:tblGrid>
                <a:gridCol w="965807">
                  <a:extLst>
                    <a:ext uri="{9D8B030D-6E8A-4147-A177-3AD203B41FA5}">
                      <a16:colId xmlns:a16="http://schemas.microsoft.com/office/drawing/2014/main" xmlns="" val="20000"/>
                    </a:ext>
                  </a:extLst>
                </a:gridCol>
                <a:gridCol w="965807">
                  <a:extLst>
                    <a:ext uri="{9D8B030D-6E8A-4147-A177-3AD203B41FA5}">
                      <a16:colId xmlns:a16="http://schemas.microsoft.com/office/drawing/2014/main" xmlns="" val="20001"/>
                    </a:ext>
                  </a:extLst>
                </a:gridCol>
                <a:gridCol w="6983523">
                  <a:extLst>
                    <a:ext uri="{9D8B030D-6E8A-4147-A177-3AD203B41FA5}">
                      <a16:colId xmlns:a16="http://schemas.microsoft.com/office/drawing/2014/main" xmlns="" val="20002"/>
                    </a:ext>
                  </a:extLst>
                </a:gridCol>
              </a:tblGrid>
              <a:tr h="909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Giai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đoạn</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Hình</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Đặc</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điểm</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nổi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bật</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19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6600"/>
                        </a:solidFill>
                        <a:effectLst/>
                        <a:latin typeface="Times New Roman" pitchFamily="18" charset="0"/>
                      </a:endParaRP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FF0000"/>
                        </a:solidFill>
                        <a:effectLst/>
                        <a:latin typeface="Times New Roman" pitchFamily="18" charset="0"/>
                      </a:endParaRP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00"/>
                          </a:solidFill>
                          <a:effectLst/>
                          <a:latin typeface="Times New Roman" pitchFamily="18" charset="0"/>
                        </a:rPr>
                        <a:t>      </a:t>
                      </a: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7445" name="Text Box 37"/>
          <p:cNvSpPr txBox="1">
            <a:spLocks noChangeArrowheads="1"/>
          </p:cNvSpPr>
          <p:nvPr/>
        </p:nvSpPr>
        <p:spPr bwMode="auto">
          <a:xfrm>
            <a:off x="103116" y="23346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b="1" dirty="0">
                <a:solidFill>
                  <a:srgbClr val="0000FF"/>
                </a:solidFill>
              </a:rPr>
              <a:t>*</a:t>
            </a:r>
            <a:r>
              <a:rPr lang="en-US" altLang="en-US" sz="2800" b="1" dirty="0" err="1">
                <a:solidFill>
                  <a:srgbClr val="0000FF"/>
                </a:solidFill>
              </a:rPr>
              <a:t>Tuổi</a:t>
            </a:r>
            <a:r>
              <a:rPr lang="en-US" altLang="en-US" sz="2800" b="1" dirty="0">
                <a:solidFill>
                  <a:srgbClr val="0000FF"/>
                </a:solidFill>
              </a:rPr>
              <a:t> </a:t>
            </a:r>
            <a:r>
              <a:rPr lang="en-US" altLang="en-US" sz="2800" b="1" dirty="0" err="1">
                <a:solidFill>
                  <a:srgbClr val="0000FF"/>
                </a:solidFill>
              </a:rPr>
              <a:t>già</a:t>
            </a:r>
            <a:r>
              <a:rPr lang="en-US" altLang="en-US" sz="2800" b="1" dirty="0">
                <a:solidFill>
                  <a:srgbClr val="0000FF"/>
                </a:solidFill>
              </a:rPr>
              <a:t>: </a:t>
            </a:r>
          </a:p>
        </p:txBody>
      </p:sp>
      <p:pic>
        <p:nvPicPr>
          <p:cNvPr id="66681" name="Picture 121"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467099"/>
            <a:ext cx="8672680" cy="329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1" name="Text Box 43"/>
          <p:cNvSpPr txBox="1">
            <a:spLocks noChangeArrowheads="1"/>
          </p:cNvSpPr>
          <p:nvPr/>
        </p:nvSpPr>
        <p:spPr bwMode="auto">
          <a:xfrm>
            <a:off x="116971" y="1987178"/>
            <a:ext cx="992188"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1846" b="1">
                <a:solidFill>
                  <a:srgbClr val="FF0000"/>
                </a:solidFill>
              </a:rPr>
              <a:t>Tuổi già</a:t>
            </a:r>
          </a:p>
        </p:txBody>
      </p:sp>
      <p:sp>
        <p:nvSpPr>
          <p:cNvPr id="17452" name="Text Box 44"/>
          <p:cNvSpPr txBox="1">
            <a:spLocks noChangeArrowheads="1"/>
          </p:cNvSpPr>
          <p:nvPr/>
        </p:nvSpPr>
        <p:spPr bwMode="auto">
          <a:xfrm>
            <a:off x="1144323" y="2089253"/>
            <a:ext cx="912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800" b="1" dirty="0">
                <a:solidFill>
                  <a:srgbClr val="0000CC"/>
                </a:solidFill>
              </a:rPr>
              <a:t>4</a:t>
            </a:r>
            <a:endParaRPr lang="en-US" altLang="en-US" sz="2800" dirty="0">
              <a:solidFill>
                <a:srgbClr val="0000CC"/>
              </a:solidFill>
            </a:endParaRPr>
          </a:p>
        </p:txBody>
      </p:sp>
      <p:sp>
        <p:nvSpPr>
          <p:cNvPr id="17454" name="Text Box 46"/>
          <p:cNvSpPr txBox="1">
            <a:spLocks noChangeArrowheads="1"/>
          </p:cNvSpPr>
          <p:nvPr/>
        </p:nvSpPr>
        <p:spPr bwMode="auto">
          <a:xfrm>
            <a:off x="2043281" y="1746304"/>
            <a:ext cx="685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400" dirty="0">
                <a:solidFill>
                  <a:srgbClr val="000099"/>
                </a:solidFill>
              </a:rPr>
              <a:t>Ở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này</a:t>
            </a:r>
            <a:r>
              <a:rPr lang="en-US" altLang="en-US" sz="2400" dirty="0">
                <a:solidFill>
                  <a:srgbClr val="000099"/>
                </a:solidFill>
              </a:rPr>
              <a:t> </a:t>
            </a:r>
            <a:r>
              <a:rPr lang="en-US" altLang="en-US" sz="2400" dirty="0" err="1">
                <a:solidFill>
                  <a:srgbClr val="000099"/>
                </a:solidFill>
              </a:rPr>
              <a:t>cơ</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dần</a:t>
            </a:r>
            <a:r>
              <a:rPr lang="en-US" altLang="en-US" sz="2400" dirty="0">
                <a:solidFill>
                  <a:srgbClr val="000099"/>
                </a:solidFill>
              </a:rPr>
              <a:t> </a:t>
            </a:r>
            <a:r>
              <a:rPr lang="en-US" altLang="en-US" sz="2400" dirty="0" err="1">
                <a:solidFill>
                  <a:srgbClr val="000099"/>
                </a:solidFill>
              </a:rPr>
              <a:t>suy</a:t>
            </a:r>
            <a:r>
              <a:rPr lang="en-US" altLang="en-US" sz="2400" dirty="0">
                <a:solidFill>
                  <a:srgbClr val="000099"/>
                </a:solidFill>
              </a:rPr>
              <a:t> </a:t>
            </a:r>
            <a:r>
              <a:rPr lang="en-US" altLang="en-US" sz="2400" dirty="0" err="1">
                <a:solidFill>
                  <a:srgbClr val="000099"/>
                </a:solidFill>
              </a:rPr>
              <a:t>yếu</a:t>
            </a:r>
            <a:r>
              <a:rPr lang="en-US" altLang="en-US" sz="2400" dirty="0">
                <a:solidFill>
                  <a:srgbClr val="000099"/>
                </a:solidFill>
              </a:rPr>
              <a:t>, </a:t>
            </a:r>
            <a:r>
              <a:rPr lang="en-US" altLang="en-US" sz="2400" dirty="0" err="1">
                <a:solidFill>
                  <a:srgbClr val="000099"/>
                </a:solidFill>
              </a:rPr>
              <a:t>chức</a:t>
            </a:r>
            <a:r>
              <a:rPr lang="en-US" altLang="en-US" sz="2400" dirty="0">
                <a:solidFill>
                  <a:srgbClr val="000099"/>
                </a:solidFill>
              </a:rPr>
              <a:t> </a:t>
            </a:r>
            <a:r>
              <a:rPr lang="en-US" altLang="en-US" sz="2400" dirty="0" err="1">
                <a:solidFill>
                  <a:srgbClr val="000099"/>
                </a:solidFill>
              </a:rPr>
              <a:t>năng</a:t>
            </a:r>
            <a:r>
              <a:rPr lang="en-US" altLang="en-US" sz="2400" dirty="0">
                <a:solidFill>
                  <a:srgbClr val="000099"/>
                </a:solidFill>
              </a:rPr>
              <a:t> </a:t>
            </a:r>
            <a:r>
              <a:rPr lang="en-US" altLang="en-US" sz="2400" dirty="0" err="1">
                <a:solidFill>
                  <a:srgbClr val="000099"/>
                </a:solidFill>
              </a:rPr>
              <a:t>hoạt</a:t>
            </a:r>
            <a:r>
              <a:rPr lang="en-US" altLang="en-US" sz="2400" dirty="0">
                <a:solidFill>
                  <a:srgbClr val="000099"/>
                </a:solidFill>
              </a:rPr>
              <a:t> </a:t>
            </a:r>
            <a:r>
              <a:rPr lang="en-US" altLang="en-US" sz="2400" dirty="0" err="1">
                <a:solidFill>
                  <a:srgbClr val="000099"/>
                </a:solidFill>
              </a:rPr>
              <a:t>động</a:t>
            </a:r>
            <a:r>
              <a:rPr lang="en-US" altLang="en-US" sz="2400" dirty="0">
                <a:solidFill>
                  <a:srgbClr val="000099"/>
                </a:solidFill>
              </a:rPr>
              <a:t> </a:t>
            </a:r>
            <a:r>
              <a:rPr lang="en-US" altLang="en-US" sz="2400" dirty="0" err="1">
                <a:solidFill>
                  <a:srgbClr val="000099"/>
                </a:solidFill>
              </a:rPr>
              <a:t>của</a:t>
            </a:r>
            <a:r>
              <a:rPr lang="en-US" altLang="en-US" sz="2400" dirty="0">
                <a:solidFill>
                  <a:srgbClr val="000099"/>
                </a:solidFill>
              </a:rPr>
              <a:t> </a:t>
            </a:r>
            <a:r>
              <a:rPr lang="en-US" altLang="en-US" sz="2400" dirty="0" err="1">
                <a:solidFill>
                  <a:srgbClr val="000099"/>
                </a:solidFill>
              </a:rPr>
              <a:t>các</a:t>
            </a:r>
            <a:r>
              <a:rPr lang="en-US" altLang="en-US" sz="2400" dirty="0">
                <a:solidFill>
                  <a:srgbClr val="000099"/>
                </a:solidFill>
              </a:rPr>
              <a:t> </a:t>
            </a:r>
            <a:r>
              <a:rPr lang="en-US" altLang="en-US" sz="2400" dirty="0" err="1">
                <a:solidFill>
                  <a:srgbClr val="000099"/>
                </a:solidFill>
              </a:rPr>
              <a:t>cơ</a:t>
            </a:r>
            <a:r>
              <a:rPr lang="en-US" altLang="en-US" sz="2400" dirty="0">
                <a:solidFill>
                  <a:srgbClr val="000099"/>
                </a:solidFill>
              </a:rPr>
              <a:t> </a:t>
            </a:r>
            <a:r>
              <a:rPr lang="en-US" altLang="en-US" sz="2400" dirty="0" err="1">
                <a:solidFill>
                  <a:srgbClr val="000099"/>
                </a:solidFill>
              </a:rPr>
              <a:t>quan</a:t>
            </a:r>
            <a:r>
              <a:rPr lang="en-US" altLang="en-US" sz="2400" dirty="0">
                <a:solidFill>
                  <a:srgbClr val="000099"/>
                </a:solidFill>
              </a:rPr>
              <a:t> </a:t>
            </a:r>
            <a:r>
              <a:rPr lang="en-US" altLang="en-US" sz="2400" dirty="0" err="1">
                <a:solidFill>
                  <a:srgbClr val="000099"/>
                </a:solidFill>
              </a:rPr>
              <a:t>giảm</a:t>
            </a:r>
            <a:r>
              <a:rPr lang="en-US" altLang="en-US" sz="2400" dirty="0">
                <a:solidFill>
                  <a:srgbClr val="000099"/>
                </a:solidFill>
              </a:rPr>
              <a:t> </a:t>
            </a:r>
            <a:r>
              <a:rPr lang="en-US" altLang="en-US" sz="2400" dirty="0" err="1">
                <a:solidFill>
                  <a:srgbClr val="000099"/>
                </a:solidFill>
              </a:rPr>
              <a:t>dần</a:t>
            </a:r>
            <a:r>
              <a:rPr lang="en-US" altLang="en-US" sz="2400" dirty="0">
                <a:solidFill>
                  <a:srgbClr val="000099"/>
                </a:solidFill>
              </a:rPr>
              <a:t>. </a:t>
            </a:r>
            <a:r>
              <a:rPr lang="en-US" altLang="en-US" sz="2400" dirty="0" err="1">
                <a:solidFill>
                  <a:srgbClr val="000099"/>
                </a:solidFill>
              </a:rPr>
              <a:t>Tuy</a:t>
            </a:r>
            <a:r>
              <a:rPr lang="en-US" altLang="en-US" sz="2400" dirty="0">
                <a:solidFill>
                  <a:srgbClr val="000099"/>
                </a:solidFill>
              </a:rPr>
              <a:t> </a:t>
            </a:r>
            <a:r>
              <a:rPr lang="en-US" altLang="en-US" sz="2400" dirty="0" err="1">
                <a:solidFill>
                  <a:srgbClr val="000099"/>
                </a:solidFill>
              </a:rPr>
              <a:t>nhiên</a:t>
            </a:r>
            <a:r>
              <a:rPr lang="en-US" altLang="en-US" sz="2400" dirty="0">
                <a:solidFill>
                  <a:srgbClr val="000099"/>
                </a:solidFill>
              </a:rPr>
              <a:t> </a:t>
            </a:r>
            <a:r>
              <a:rPr lang="en-US" altLang="en-US" sz="2400" dirty="0" err="1">
                <a:solidFill>
                  <a:srgbClr val="000099"/>
                </a:solidFill>
              </a:rPr>
              <a:t>những</a:t>
            </a:r>
            <a:r>
              <a:rPr lang="en-US" altLang="en-US" sz="2400" dirty="0">
                <a:solidFill>
                  <a:srgbClr val="000099"/>
                </a:solidFill>
              </a:rPr>
              <a:t> </a:t>
            </a:r>
            <a:r>
              <a:rPr lang="en-US" altLang="en-US" sz="2400" dirty="0" err="1">
                <a:solidFill>
                  <a:srgbClr val="000099"/>
                </a:solidFill>
              </a:rPr>
              <a:t>người</a:t>
            </a:r>
            <a:r>
              <a:rPr lang="en-US" altLang="en-US" sz="2400" dirty="0">
                <a:solidFill>
                  <a:srgbClr val="000099"/>
                </a:solidFill>
              </a:rPr>
              <a:t> </a:t>
            </a:r>
            <a:r>
              <a:rPr lang="en-US" altLang="en-US" sz="2400" dirty="0" err="1">
                <a:solidFill>
                  <a:srgbClr val="000099"/>
                </a:solidFill>
              </a:rPr>
              <a:t>cao</a:t>
            </a:r>
            <a:r>
              <a:rPr lang="en-US" altLang="en-US" sz="2400" dirty="0">
                <a:solidFill>
                  <a:srgbClr val="000099"/>
                </a:solidFill>
              </a:rPr>
              <a:t>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có</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kéo</a:t>
            </a:r>
            <a:r>
              <a:rPr lang="en-US" altLang="en-US" sz="2400" dirty="0">
                <a:solidFill>
                  <a:srgbClr val="000099"/>
                </a:solidFill>
              </a:rPr>
              <a:t> </a:t>
            </a:r>
            <a:r>
              <a:rPr lang="en-US" altLang="en-US" sz="2400" dirty="0" err="1">
                <a:solidFill>
                  <a:srgbClr val="000099"/>
                </a:solidFill>
              </a:rPr>
              <a:t>dài</a:t>
            </a:r>
            <a:r>
              <a:rPr lang="en-US" altLang="en-US" sz="2400" dirty="0">
                <a:solidFill>
                  <a:srgbClr val="000099"/>
                </a:solidFill>
              </a:rPr>
              <a:t>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thọ</a:t>
            </a:r>
            <a:r>
              <a:rPr lang="en-US" altLang="en-US" sz="2400" dirty="0">
                <a:solidFill>
                  <a:srgbClr val="000099"/>
                </a:solidFill>
              </a:rPr>
              <a:t> </a:t>
            </a:r>
            <a:r>
              <a:rPr lang="en-US" altLang="en-US" sz="2400" dirty="0" err="1">
                <a:solidFill>
                  <a:srgbClr val="000099"/>
                </a:solidFill>
              </a:rPr>
              <a:t>bằng</a:t>
            </a:r>
            <a:r>
              <a:rPr lang="en-US" altLang="en-US" sz="2400" dirty="0">
                <a:solidFill>
                  <a:srgbClr val="000099"/>
                </a:solidFill>
              </a:rPr>
              <a:t> </a:t>
            </a:r>
            <a:r>
              <a:rPr lang="en-US" altLang="en-US" sz="2400" dirty="0" err="1">
                <a:solidFill>
                  <a:srgbClr val="000099"/>
                </a:solidFill>
              </a:rPr>
              <a:t>sự</a:t>
            </a:r>
            <a:r>
              <a:rPr lang="en-US" altLang="en-US" sz="2400" dirty="0">
                <a:solidFill>
                  <a:srgbClr val="000099"/>
                </a:solidFill>
              </a:rPr>
              <a:t> </a:t>
            </a:r>
            <a:r>
              <a:rPr lang="en-US" altLang="en-US" sz="2400" dirty="0" err="1">
                <a:solidFill>
                  <a:srgbClr val="000099"/>
                </a:solidFill>
              </a:rPr>
              <a:t>rèn</a:t>
            </a:r>
            <a:r>
              <a:rPr lang="en-US" altLang="en-US" sz="2400" dirty="0">
                <a:solidFill>
                  <a:srgbClr val="000099"/>
                </a:solidFill>
              </a:rPr>
              <a:t> </a:t>
            </a:r>
            <a:r>
              <a:rPr lang="en-US" altLang="en-US" sz="2400" dirty="0" err="1">
                <a:solidFill>
                  <a:srgbClr val="000099"/>
                </a:solidFill>
              </a:rPr>
              <a:t>luyện</a:t>
            </a:r>
            <a:r>
              <a:rPr lang="en-US" altLang="en-US" sz="2400" dirty="0">
                <a:solidFill>
                  <a:srgbClr val="000099"/>
                </a:solidFill>
              </a:rPr>
              <a:t> </a:t>
            </a:r>
            <a:r>
              <a:rPr lang="en-US" altLang="en-US" sz="2400" dirty="0" err="1">
                <a:solidFill>
                  <a:srgbClr val="000099"/>
                </a:solidFill>
              </a:rPr>
              <a:t>thân</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sống</a:t>
            </a:r>
            <a:r>
              <a:rPr lang="en-US" altLang="en-US" sz="2400" dirty="0">
                <a:solidFill>
                  <a:srgbClr val="000099"/>
                </a:solidFill>
              </a:rPr>
              <a:t> </a:t>
            </a:r>
            <a:r>
              <a:rPr lang="en-US" altLang="en-US" sz="2400" dirty="0" err="1">
                <a:solidFill>
                  <a:srgbClr val="000099"/>
                </a:solidFill>
              </a:rPr>
              <a:t>điều</a:t>
            </a:r>
            <a:r>
              <a:rPr lang="en-US" altLang="en-US" sz="2400" dirty="0">
                <a:solidFill>
                  <a:srgbClr val="000099"/>
                </a:solidFill>
              </a:rPr>
              <a:t> </a:t>
            </a:r>
            <a:r>
              <a:rPr lang="en-US" altLang="en-US" sz="2400" dirty="0" err="1">
                <a:solidFill>
                  <a:srgbClr val="000099"/>
                </a:solidFill>
              </a:rPr>
              <a:t>độ</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tham</a:t>
            </a:r>
            <a:r>
              <a:rPr lang="en-US" altLang="en-US" sz="2400" dirty="0">
                <a:solidFill>
                  <a:srgbClr val="000099"/>
                </a:solidFill>
              </a:rPr>
              <a:t> </a:t>
            </a:r>
            <a:r>
              <a:rPr lang="en-US" altLang="en-US" sz="2400" dirty="0" err="1">
                <a:solidFill>
                  <a:srgbClr val="000099"/>
                </a:solidFill>
              </a:rPr>
              <a:t>gia</a:t>
            </a:r>
            <a:r>
              <a:rPr lang="en-US" altLang="en-US" sz="2400" dirty="0">
                <a:solidFill>
                  <a:srgbClr val="000099"/>
                </a:solidFill>
              </a:rPr>
              <a:t> </a:t>
            </a:r>
            <a:r>
              <a:rPr lang="en-US" altLang="en-US" sz="2400" dirty="0" err="1">
                <a:solidFill>
                  <a:srgbClr val="000099"/>
                </a:solidFill>
              </a:rPr>
              <a:t>các</a:t>
            </a:r>
            <a:r>
              <a:rPr lang="en-US" altLang="en-US" sz="2400" dirty="0">
                <a:solidFill>
                  <a:srgbClr val="000099"/>
                </a:solidFill>
              </a:rPr>
              <a:t> </a:t>
            </a:r>
            <a:r>
              <a:rPr lang="en-US" altLang="en-US" sz="2400" dirty="0" err="1">
                <a:solidFill>
                  <a:srgbClr val="000099"/>
                </a:solidFill>
              </a:rPr>
              <a:t>hoạt</a:t>
            </a:r>
            <a:r>
              <a:rPr lang="en-US" altLang="en-US" sz="2400" dirty="0">
                <a:solidFill>
                  <a:srgbClr val="000099"/>
                </a:solidFill>
              </a:rPr>
              <a:t> </a:t>
            </a:r>
            <a:r>
              <a:rPr lang="en-US" altLang="en-US" sz="2400" dirty="0" err="1">
                <a:solidFill>
                  <a:srgbClr val="000099"/>
                </a:solidFill>
              </a:rPr>
              <a:t>động</a:t>
            </a:r>
            <a:r>
              <a:rPr lang="en-US" altLang="en-US" sz="2400" dirty="0">
                <a:solidFill>
                  <a:srgbClr val="000099"/>
                </a:solidFill>
              </a:rPr>
              <a:t> </a:t>
            </a:r>
            <a:r>
              <a:rPr lang="en-US" altLang="en-US" sz="2400" dirty="0" err="1">
                <a:solidFill>
                  <a:srgbClr val="000099"/>
                </a:solidFill>
              </a:rPr>
              <a:t>xã</a:t>
            </a:r>
            <a:r>
              <a:rPr lang="en-US" altLang="en-US" sz="2400" dirty="0">
                <a:solidFill>
                  <a:srgbClr val="000099"/>
                </a:solidFill>
              </a:rPr>
              <a:t> </a:t>
            </a:r>
            <a:r>
              <a:rPr lang="en-US" altLang="en-US" sz="2400" dirty="0" err="1">
                <a:solidFill>
                  <a:srgbClr val="000099"/>
                </a:solidFill>
              </a:rPr>
              <a:t>hội</a:t>
            </a:r>
            <a:r>
              <a:rPr lang="en-US" altLang="en-US" sz="2400" dirty="0">
                <a:solidFill>
                  <a:srgbClr val="000099"/>
                </a:solidFill>
              </a:rPr>
              <a:t>.</a:t>
            </a:r>
          </a:p>
        </p:txBody>
      </p:sp>
      <p:sp>
        <p:nvSpPr>
          <p:cNvPr id="27671" name="Rectangle 24"/>
          <p:cNvSpPr>
            <a:spLocks noChangeArrowheads="1"/>
          </p:cNvSpPr>
          <p:nvPr/>
        </p:nvSpPr>
        <p:spPr bwMode="auto">
          <a:xfrm>
            <a:off x="0" y="152400"/>
            <a:ext cx="9144000" cy="66294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183842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45"/>
                                        </p:tgtEl>
                                        <p:attrNameLst>
                                          <p:attrName>style.visibility</p:attrName>
                                        </p:attrNameLst>
                                      </p:cBhvr>
                                      <p:to>
                                        <p:strVal val="visible"/>
                                      </p:to>
                                    </p:set>
                                    <p:anim calcmode="lin" valueType="num">
                                      <p:cBhvr additive="base">
                                        <p:cTn id="7" dur="500" fill="hold"/>
                                        <p:tgtEl>
                                          <p:spTgt spid="17445"/>
                                        </p:tgtEl>
                                        <p:attrNameLst>
                                          <p:attrName>ppt_x</p:attrName>
                                        </p:attrNameLst>
                                      </p:cBhvr>
                                      <p:tavLst>
                                        <p:tav tm="0">
                                          <p:val>
                                            <p:strVal val="#ppt_x"/>
                                          </p:val>
                                        </p:tav>
                                        <p:tav tm="100000">
                                          <p:val>
                                            <p:strVal val="#ppt_x"/>
                                          </p:val>
                                        </p:tav>
                                      </p:tavLst>
                                    </p:anim>
                                    <p:anim calcmode="lin" valueType="num">
                                      <p:cBhvr additive="base">
                                        <p:cTn id="8" dur="500" fill="hold"/>
                                        <p:tgtEl>
                                          <p:spTgt spid="174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681"/>
                                        </p:tgtEl>
                                        <p:attrNameLst>
                                          <p:attrName>style.visibility</p:attrName>
                                        </p:attrNameLst>
                                      </p:cBhvr>
                                      <p:to>
                                        <p:strVal val="visible"/>
                                      </p:to>
                                    </p:set>
                                    <p:anim calcmode="lin" valueType="num">
                                      <p:cBhvr additive="base">
                                        <p:cTn id="13" dur="500" fill="hold"/>
                                        <p:tgtEl>
                                          <p:spTgt spid="66681"/>
                                        </p:tgtEl>
                                        <p:attrNameLst>
                                          <p:attrName>ppt_x</p:attrName>
                                        </p:attrNameLst>
                                      </p:cBhvr>
                                      <p:tavLst>
                                        <p:tav tm="0">
                                          <p:val>
                                            <p:strVal val="#ppt_x"/>
                                          </p:val>
                                        </p:tav>
                                        <p:tav tm="100000">
                                          <p:val>
                                            <p:strVal val="#ppt_x"/>
                                          </p:val>
                                        </p:tav>
                                      </p:tavLst>
                                    </p:anim>
                                    <p:anim calcmode="lin" valueType="num">
                                      <p:cBhvr additive="base">
                                        <p:cTn id="14" dur="500" fill="hold"/>
                                        <p:tgtEl>
                                          <p:spTgt spid="666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56"/>
                                        </p:tgtEl>
                                        <p:attrNameLst>
                                          <p:attrName>style.visibility</p:attrName>
                                        </p:attrNameLst>
                                      </p:cBhvr>
                                      <p:to>
                                        <p:strVal val="visible"/>
                                      </p:to>
                                    </p:set>
                                    <p:anim calcmode="lin" valueType="num">
                                      <p:cBhvr additive="base">
                                        <p:cTn id="19" dur="500" fill="hold"/>
                                        <p:tgtEl>
                                          <p:spTgt spid="17456"/>
                                        </p:tgtEl>
                                        <p:attrNameLst>
                                          <p:attrName>ppt_x</p:attrName>
                                        </p:attrNameLst>
                                      </p:cBhvr>
                                      <p:tavLst>
                                        <p:tav tm="0">
                                          <p:val>
                                            <p:strVal val="#ppt_x"/>
                                          </p:val>
                                        </p:tav>
                                        <p:tav tm="100000">
                                          <p:val>
                                            <p:strVal val="#ppt_x"/>
                                          </p:val>
                                        </p:tav>
                                      </p:tavLst>
                                    </p:anim>
                                    <p:anim calcmode="lin" valueType="num">
                                      <p:cBhvr additive="base">
                                        <p:cTn id="20" dur="500" fill="hold"/>
                                        <p:tgtEl>
                                          <p:spTgt spid="174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451"/>
                                        </p:tgtEl>
                                        <p:attrNameLst>
                                          <p:attrName>style.visibility</p:attrName>
                                        </p:attrNameLst>
                                      </p:cBhvr>
                                      <p:to>
                                        <p:strVal val="visible"/>
                                      </p:to>
                                    </p:set>
                                    <p:anim calcmode="discrete" valueType="clr">
                                      <p:cBhvr override="childStyle">
                                        <p:cTn id="25" dur="80"/>
                                        <p:tgtEl>
                                          <p:spTgt spid="1745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51"/>
                                        </p:tgtEl>
                                        <p:attrNameLst>
                                          <p:attrName>fillcolor</p:attrName>
                                        </p:attrNameLst>
                                      </p:cBhvr>
                                      <p:tavLst>
                                        <p:tav tm="0">
                                          <p:val>
                                            <p:clrVal>
                                              <a:schemeClr val="accent2"/>
                                            </p:clrVal>
                                          </p:val>
                                        </p:tav>
                                        <p:tav tm="50000">
                                          <p:val>
                                            <p:clrVal>
                                              <a:schemeClr val="hlink"/>
                                            </p:clrVal>
                                          </p:val>
                                        </p:tav>
                                      </p:tavLst>
                                    </p:anim>
                                    <p:set>
                                      <p:cBhvr>
                                        <p:cTn id="27" dur="80"/>
                                        <p:tgtEl>
                                          <p:spTgt spid="17451"/>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7452"/>
                                        </p:tgtEl>
                                        <p:attrNameLst>
                                          <p:attrName>style.visibility</p:attrName>
                                        </p:attrNameLst>
                                      </p:cBhvr>
                                      <p:to>
                                        <p:strVal val="visible"/>
                                      </p:to>
                                    </p:set>
                                    <p:anim calcmode="discrete" valueType="clr">
                                      <p:cBhvr override="childStyle">
                                        <p:cTn id="32" dur="80"/>
                                        <p:tgtEl>
                                          <p:spTgt spid="1745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7452"/>
                                        </p:tgtEl>
                                        <p:attrNameLst>
                                          <p:attrName>fillcolor</p:attrName>
                                        </p:attrNameLst>
                                      </p:cBhvr>
                                      <p:tavLst>
                                        <p:tav tm="0">
                                          <p:val>
                                            <p:clrVal>
                                              <a:schemeClr val="accent2"/>
                                            </p:clrVal>
                                          </p:val>
                                        </p:tav>
                                        <p:tav tm="50000">
                                          <p:val>
                                            <p:clrVal>
                                              <a:schemeClr val="hlink"/>
                                            </p:clrVal>
                                          </p:val>
                                        </p:tav>
                                      </p:tavLst>
                                    </p:anim>
                                    <p:set>
                                      <p:cBhvr>
                                        <p:cTn id="34" dur="80"/>
                                        <p:tgtEl>
                                          <p:spTgt spid="17452"/>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7454"/>
                                        </p:tgtEl>
                                        <p:attrNameLst>
                                          <p:attrName>style.visibility</p:attrName>
                                        </p:attrNameLst>
                                      </p:cBhvr>
                                      <p:to>
                                        <p:strVal val="visible"/>
                                      </p:to>
                                    </p:set>
                                    <p:anim calcmode="discrete" valueType="clr">
                                      <p:cBhvr override="childStyle">
                                        <p:cTn id="39" dur="80"/>
                                        <p:tgtEl>
                                          <p:spTgt spid="1745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7454"/>
                                        </p:tgtEl>
                                        <p:attrNameLst>
                                          <p:attrName>fillcolor</p:attrName>
                                        </p:attrNameLst>
                                      </p:cBhvr>
                                      <p:tavLst>
                                        <p:tav tm="0">
                                          <p:val>
                                            <p:clrVal>
                                              <a:schemeClr val="accent2"/>
                                            </p:clrVal>
                                          </p:val>
                                        </p:tav>
                                        <p:tav tm="50000">
                                          <p:val>
                                            <p:clrVal>
                                              <a:schemeClr val="hlink"/>
                                            </p:clrVal>
                                          </p:val>
                                        </p:tav>
                                      </p:tavLst>
                                    </p:anim>
                                    <p:set>
                                      <p:cBhvr>
                                        <p:cTn id="41" dur="80"/>
                                        <p:tgtEl>
                                          <p:spTgt spid="174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5" grpId="0"/>
      <p:bldP spid="17451" grpId="0"/>
      <p:bldP spid="17452" grpId="0"/>
      <p:bldP spid="174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7709"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3" name="Text Box 2"/>
          <p:cNvSpPr txBox="1">
            <a:spLocks noChangeArrowheads="1"/>
          </p:cNvSpPr>
          <p:nvPr/>
        </p:nvSpPr>
        <p:spPr bwMode="auto">
          <a:xfrm>
            <a:off x="218209" y="533400"/>
            <a:ext cx="900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2800" b="1" dirty="0">
                <a:solidFill>
                  <a:srgbClr val="FF0000"/>
                </a:solidFill>
              </a:rPr>
              <a:t>- </a:t>
            </a:r>
            <a:r>
              <a:rPr lang="en-US" altLang="en-US" sz="2800" b="1" dirty="0" err="1">
                <a:solidFill>
                  <a:srgbClr val="FF0000"/>
                </a:solidFill>
              </a:rPr>
              <a:t>Em</a:t>
            </a:r>
            <a:r>
              <a:rPr lang="en-US" altLang="en-US" sz="2800" b="1" dirty="0">
                <a:solidFill>
                  <a:srgbClr val="FF0000"/>
                </a:solidFill>
              </a:rPr>
              <a:t> </a:t>
            </a:r>
            <a:r>
              <a:rPr lang="en-US" altLang="en-US" sz="2800" b="1" dirty="0" err="1">
                <a:solidFill>
                  <a:srgbClr val="FF0000"/>
                </a:solidFill>
              </a:rPr>
              <a:t>đang</a:t>
            </a:r>
            <a:r>
              <a:rPr lang="en-US" altLang="en-US" sz="2800" b="1" dirty="0">
                <a:solidFill>
                  <a:srgbClr val="FF0000"/>
                </a:solidFill>
              </a:rPr>
              <a:t> ở </a:t>
            </a:r>
            <a:r>
              <a:rPr lang="en-US" altLang="en-US" sz="2800" b="1" dirty="0" err="1">
                <a:solidFill>
                  <a:srgbClr val="FF0000"/>
                </a:solidFill>
              </a:rPr>
              <a:t>vào</a:t>
            </a:r>
            <a:r>
              <a:rPr lang="en-US" altLang="en-US" sz="2800" b="1" dirty="0">
                <a:solidFill>
                  <a:srgbClr val="FF0000"/>
                </a:solidFill>
              </a:rPr>
              <a:t> </a:t>
            </a:r>
            <a:r>
              <a:rPr lang="en-US" altLang="en-US" sz="2800" b="1" dirty="0" err="1">
                <a:solidFill>
                  <a:srgbClr val="FF0000"/>
                </a:solidFill>
              </a:rPr>
              <a:t>giai</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nào</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đời</a:t>
            </a:r>
            <a:r>
              <a:rPr lang="en-US" altLang="en-US" sz="2800" b="1" dirty="0">
                <a:solidFill>
                  <a:srgbClr val="FF0000"/>
                </a:solidFill>
              </a:rPr>
              <a:t>?</a:t>
            </a:r>
          </a:p>
        </p:txBody>
      </p:sp>
      <p:sp>
        <p:nvSpPr>
          <p:cNvPr id="16" name="Text Box 8"/>
          <p:cNvSpPr txBox="1">
            <a:spLocks noChangeArrowheads="1"/>
          </p:cNvSpPr>
          <p:nvPr/>
        </p:nvSpPr>
        <p:spPr bwMode="auto">
          <a:xfrm>
            <a:off x="27709" y="117675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defRPr/>
            </a:pPr>
            <a:r>
              <a:rPr lang="en-US" altLang="en-US" sz="2400" b="1" dirty="0">
                <a:solidFill>
                  <a:srgbClr val="0000FF"/>
                </a:solidFill>
              </a:rPr>
              <a:t>* </a:t>
            </a:r>
            <a:r>
              <a:rPr lang="en-US" altLang="en-US" sz="2400" b="1" dirty="0" err="1">
                <a:solidFill>
                  <a:srgbClr val="0000FF"/>
                </a:solidFill>
              </a:rPr>
              <a:t>Các</a:t>
            </a:r>
            <a:r>
              <a:rPr lang="en-US" altLang="en-US" sz="2400" b="1" dirty="0">
                <a:solidFill>
                  <a:srgbClr val="0000FF"/>
                </a:solidFill>
              </a:rPr>
              <a:t> </a:t>
            </a:r>
            <a:r>
              <a:rPr lang="en-US" altLang="en-US" sz="2400" b="1" dirty="0" err="1">
                <a:solidFill>
                  <a:srgbClr val="0000FF"/>
                </a:solidFill>
              </a:rPr>
              <a:t>em</a:t>
            </a:r>
            <a:r>
              <a:rPr lang="en-US" altLang="en-US" sz="2400" b="1" dirty="0">
                <a:solidFill>
                  <a:srgbClr val="0000FF"/>
                </a:solidFill>
              </a:rPr>
              <a:t> </a:t>
            </a:r>
            <a:r>
              <a:rPr lang="en-US" altLang="en-US" sz="2400" b="1" dirty="0" err="1">
                <a:solidFill>
                  <a:srgbClr val="0000FF"/>
                </a:solidFill>
              </a:rPr>
              <a:t>đang</a:t>
            </a:r>
            <a:r>
              <a:rPr lang="en-US" altLang="en-US" sz="2400" b="1" dirty="0">
                <a:solidFill>
                  <a:srgbClr val="0000FF"/>
                </a:solidFill>
              </a:rPr>
              <a:t> ở </a:t>
            </a:r>
            <a:r>
              <a:rPr lang="en-US" altLang="en-US" sz="2400" b="1" dirty="0" err="1">
                <a:solidFill>
                  <a:srgbClr val="0000FF"/>
                </a:solidFill>
              </a:rPr>
              <a:t>giai</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đầu</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vị</a:t>
            </a:r>
            <a:r>
              <a:rPr lang="en-US" altLang="en-US" sz="2400" b="1" dirty="0">
                <a:solidFill>
                  <a:srgbClr val="0000FF"/>
                </a:solidFill>
              </a:rPr>
              <a:t> </a:t>
            </a:r>
            <a:r>
              <a:rPr lang="en-US" altLang="en-US" sz="2400" b="1" dirty="0" err="1">
                <a:solidFill>
                  <a:srgbClr val="0000FF"/>
                </a:solidFill>
              </a:rPr>
              <a:t>thành</a:t>
            </a:r>
            <a:r>
              <a:rPr lang="en-US" altLang="en-US" sz="2400" b="1" dirty="0">
                <a:solidFill>
                  <a:srgbClr val="0000FF"/>
                </a:solidFill>
              </a:rPr>
              <a:t> </a:t>
            </a:r>
            <a:r>
              <a:rPr lang="en-US" altLang="en-US" sz="2400" b="1" dirty="0" err="1">
                <a:solidFill>
                  <a:srgbClr val="0000FF"/>
                </a:solidFill>
              </a:rPr>
              <a:t>niên</a:t>
            </a:r>
            <a:r>
              <a:rPr lang="en-US" altLang="en-US" sz="2400" b="1" dirty="0">
                <a:solidFill>
                  <a:srgbClr val="0000FF"/>
                </a:solidFill>
              </a:rPr>
              <a:t>. </a:t>
            </a:r>
            <a:endParaRPr lang="en-US" altLang="en-US" sz="2400" b="1" dirty="0"/>
          </a:p>
        </p:txBody>
      </p:sp>
      <p:sp>
        <p:nvSpPr>
          <p:cNvPr id="17" name="Text Box 7"/>
          <p:cNvSpPr txBox="1">
            <a:spLocks noChangeArrowheads="1"/>
          </p:cNvSpPr>
          <p:nvPr/>
        </p:nvSpPr>
        <p:spPr bwMode="auto">
          <a:xfrm>
            <a:off x="27709" y="1685312"/>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defRPr/>
            </a:pPr>
            <a:r>
              <a:rPr lang="en-US" altLang="en-US" sz="2800" b="1" dirty="0">
                <a:solidFill>
                  <a:srgbClr val="FF0000"/>
                </a:solidFill>
              </a:rPr>
              <a:t> </a:t>
            </a:r>
            <a:r>
              <a:rPr lang="en-US" altLang="en-US" sz="2800" b="1" dirty="0" err="1">
                <a:solidFill>
                  <a:srgbClr val="FF0000"/>
                </a:solidFill>
              </a:rPr>
              <a:t>Biết</a:t>
            </a:r>
            <a:r>
              <a:rPr lang="en-US" altLang="en-US" sz="2800" b="1" dirty="0">
                <a:solidFill>
                  <a:srgbClr val="FF0000"/>
                </a:solidFill>
              </a:rPr>
              <a:t> </a:t>
            </a:r>
            <a:r>
              <a:rPr lang="en-US" altLang="en-US" sz="2800" b="1" dirty="0" err="1">
                <a:solidFill>
                  <a:srgbClr val="FF0000"/>
                </a:solidFill>
              </a:rPr>
              <a:t>được</a:t>
            </a:r>
            <a:r>
              <a:rPr lang="en-US" altLang="en-US" sz="2800" b="1" dirty="0">
                <a:solidFill>
                  <a:srgbClr val="FF0000"/>
                </a:solidFill>
              </a:rPr>
              <a:t> </a:t>
            </a:r>
            <a:r>
              <a:rPr lang="en-US" altLang="en-US" sz="2800" b="1" dirty="0" err="1">
                <a:solidFill>
                  <a:srgbClr val="FF0000"/>
                </a:solidFill>
              </a:rPr>
              <a:t>chúng</a:t>
            </a:r>
            <a:r>
              <a:rPr lang="en-US" altLang="en-US" sz="2800" b="1" dirty="0">
                <a:solidFill>
                  <a:srgbClr val="FF0000"/>
                </a:solidFill>
              </a:rPr>
              <a:t> ta </a:t>
            </a:r>
            <a:r>
              <a:rPr lang="en-US" altLang="en-US" sz="2800" b="1" dirty="0" err="1">
                <a:solidFill>
                  <a:srgbClr val="FF0000"/>
                </a:solidFill>
              </a:rPr>
              <a:t>đang</a:t>
            </a:r>
            <a:r>
              <a:rPr lang="en-US" altLang="en-US" sz="2800" b="1" dirty="0">
                <a:solidFill>
                  <a:srgbClr val="FF0000"/>
                </a:solidFill>
              </a:rPr>
              <a:t> ở </a:t>
            </a:r>
            <a:r>
              <a:rPr lang="en-US" altLang="en-US" sz="2800" b="1" dirty="0" err="1">
                <a:solidFill>
                  <a:srgbClr val="FF0000"/>
                </a:solidFill>
              </a:rPr>
              <a:t>vào</a:t>
            </a:r>
            <a:r>
              <a:rPr lang="en-US" altLang="en-US" sz="2800" b="1" dirty="0">
                <a:solidFill>
                  <a:srgbClr val="FF0000"/>
                </a:solidFill>
              </a:rPr>
              <a:t> </a:t>
            </a:r>
            <a:r>
              <a:rPr lang="en-US" altLang="en-US" sz="2800" b="1" dirty="0" err="1">
                <a:solidFill>
                  <a:srgbClr val="FF0000"/>
                </a:solidFill>
              </a:rPr>
              <a:t>giai</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nào</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đời</a:t>
            </a:r>
            <a:r>
              <a:rPr lang="en-US" altLang="en-US" sz="2800" b="1" dirty="0">
                <a:solidFill>
                  <a:srgbClr val="FF0000"/>
                </a:solidFill>
              </a:rPr>
              <a:t> </a:t>
            </a:r>
            <a:r>
              <a:rPr lang="en-US" altLang="en-US" sz="2800" b="1" dirty="0" err="1">
                <a:solidFill>
                  <a:srgbClr val="FF0000"/>
                </a:solidFill>
              </a:rPr>
              <a:t>có</a:t>
            </a:r>
            <a:r>
              <a:rPr lang="en-US" altLang="en-US" sz="2800" b="1" dirty="0">
                <a:solidFill>
                  <a:srgbClr val="FF0000"/>
                </a:solidFill>
              </a:rPr>
              <a:t> </a:t>
            </a:r>
            <a:r>
              <a:rPr lang="en-US" altLang="en-US" sz="2800" b="1" dirty="0" err="1">
                <a:solidFill>
                  <a:srgbClr val="FF0000"/>
                </a:solidFill>
              </a:rPr>
              <a:t>lợi</a:t>
            </a:r>
            <a:r>
              <a:rPr lang="en-US" altLang="en-US" sz="2800" b="1" dirty="0">
                <a:solidFill>
                  <a:srgbClr val="FF0000"/>
                </a:solidFill>
              </a:rPr>
              <a:t> </a:t>
            </a:r>
            <a:r>
              <a:rPr lang="en-US" altLang="en-US" sz="2800" b="1" dirty="0" err="1">
                <a:solidFill>
                  <a:srgbClr val="FF0000"/>
                </a:solidFill>
              </a:rPr>
              <a:t>gì</a:t>
            </a:r>
            <a:r>
              <a:rPr lang="en-US" altLang="en-US" sz="2800" b="1" dirty="0">
                <a:solidFill>
                  <a:srgbClr val="FF0000"/>
                </a:solidFill>
              </a:rPr>
              <a:t>?</a:t>
            </a:r>
          </a:p>
        </p:txBody>
      </p:sp>
      <p:sp>
        <p:nvSpPr>
          <p:cNvPr id="18" name="Text Box 6"/>
          <p:cNvSpPr txBox="1">
            <a:spLocks noChangeArrowheads="1"/>
          </p:cNvSpPr>
          <p:nvPr/>
        </p:nvSpPr>
        <p:spPr bwMode="auto">
          <a:xfrm>
            <a:off x="190500" y="2491053"/>
            <a:ext cx="8572500"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defRPr/>
            </a:pPr>
            <a:r>
              <a:rPr lang="vi-VN" altLang="en-US" sz="2154" b="1" dirty="0">
                <a:solidFill>
                  <a:srgbClr val="0000FF"/>
                </a:solidFill>
              </a:rPr>
              <a:t>      </a:t>
            </a:r>
            <a:r>
              <a:rPr lang="en-US" altLang="en-US" sz="2400" b="1" dirty="0">
                <a:solidFill>
                  <a:srgbClr val="0000FF"/>
                </a:solidFill>
              </a:rPr>
              <a:t>*  </a:t>
            </a:r>
            <a:r>
              <a:rPr lang="en-US" altLang="en-US" sz="2400" b="1" dirty="0" err="1">
                <a:solidFill>
                  <a:srgbClr val="0000FF"/>
                </a:solidFill>
              </a:rPr>
              <a:t>Biết</a:t>
            </a:r>
            <a:r>
              <a:rPr lang="en-US" altLang="en-US" sz="2400" b="1" dirty="0">
                <a:solidFill>
                  <a:srgbClr val="0000FF"/>
                </a:solidFill>
              </a:rPr>
              <a:t>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đang</a:t>
            </a:r>
            <a:r>
              <a:rPr lang="en-US" altLang="en-US" sz="2400" b="1" dirty="0">
                <a:solidFill>
                  <a:srgbClr val="0000FF"/>
                </a:solidFill>
              </a:rPr>
              <a:t> ở </a:t>
            </a:r>
            <a:r>
              <a:rPr lang="en-US" altLang="en-US" sz="2400" b="1" dirty="0" err="1">
                <a:solidFill>
                  <a:srgbClr val="0000FF"/>
                </a:solidFill>
              </a:rPr>
              <a:t>vào</a:t>
            </a:r>
            <a:r>
              <a:rPr lang="en-US" altLang="en-US" sz="2400" b="1" dirty="0">
                <a:solidFill>
                  <a:srgbClr val="0000FF"/>
                </a:solidFill>
              </a:rPr>
              <a:t> </a:t>
            </a:r>
            <a:r>
              <a:rPr lang="en-US" altLang="en-US" sz="2400" b="1" dirty="0" err="1">
                <a:solidFill>
                  <a:srgbClr val="0000FF"/>
                </a:solidFill>
              </a:rPr>
              <a:t>giai</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nào</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cuộc</a:t>
            </a:r>
            <a:r>
              <a:rPr lang="en-US" altLang="en-US" sz="2400" b="1" dirty="0">
                <a:solidFill>
                  <a:srgbClr val="0000FF"/>
                </a:solidFill>
              </a:rPr>
              <a:t> </a:t>
            </a:r>
            <a:r>
              <a:rPr lang="en-US" altLang="en-US" sz="2400" b="1" dirty="0" err="1">
                <a:solidFill>
                  <a:srgbClr val="0000FF"/>
                </a:solidFill>
              </a:rPr>
              <a:t>đời</a:t>
            </a:r>
            <a:r>
              <a:rPr lang="en-US" altLang="en-US" sz="2400" b="1" dirty="0">
                <a:solidFill>
                  <a:srgbClr val="0000FF"/>
                </a:solidFill>
              </a:rPr>
              <a:t> </a:t>
            </a:r>
            <a:r>
              <a:rPr lang="en-US" altLang="en-US" sz="2400" b="1" dirty="0" err="1">
                <a:solidFill>
                  <a:srgbClr val="0000FF"/>
                </a:solidFill>
              </a:rPr>
              <a:t>sẽ</a:t>
            </a:r>
            <a:r>
              <a:rPr lang="en-US" altLang="en-US" sz="2400" b="1" dirty="0">
                <a:solidFill>
                  <a:srgbClr val="0000FF"/>
                </a:solidFill>
              </a:rPr>
              <a:t> </a:t>
            </a:r>
            <a:r>
              <a:rPr lang="en-US" altLang="en-US" sz="2400" b="1" dirty="0" err="1">
                <a:solidFill>
                  <a:srgbClr val="0000FF"/>
                </a:solidFill>
              </a:rPr>
              <a:t>giúp</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hình</a:t>
            </a:r>
            <a:r>
              <a:rPr lang="en-US" altLang="en-US" sz="2400" b="1" dirty="0">
                <a:solidFill>
                  <a:srgbClr val="0000FF"/>
                </a:solidFill>
              </a:rPr>
              <a:t> dung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sự</a:t>
            </a:r>
            <a:r>
              <a:rPr lang="en-US" altLang="en-US" sz="2400" b="1" dirty="0">
                <a:solidFill>
                  <a:srgbClr val="0000FF"/>
                </a:solidFill>
              </a:rPr>
              <a:t> </a:t>
            </a:r>
            <a:r>
              <a:rPr lang="en-US" altLang="en-US" sz="2400" b="1" dirty="0" err="1">
                <a:solidFill>
                  <a:srgbClr val="0000FF"/>
                </a:solidFill>
              </a:rPr>
              <a:t>phát</a:t>
            </a:r>
            <a:r>
              <a:rPr lang="en-US" altLang="en-US" sz="2400" b="1" dirty="0">
                <a:solidFill>
                  <a:srgbClr val="0000FF"/>
                </a:solidFill>
              </a:rPr>
              <a:t> </a:t>
            </a:r>
            <a:r>
              <a:rPr lang="en-US" altLang="en-US" sz="2400" b="1" dirty="0" err="1">
                <a:solidFill>
                  <a:srgbClr val="0000FF"/>
                </a:solidFill>
              </a:rPr>
              <a:t>triển</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cơ</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về</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chất</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thần</a:t>
            </a:r>
            <a:r>
              <a:rPr lang="en-US" altLang="en-US" sz="2400" b="1" dirty="0">
                <a:solidFill>
                  <a:srgbClr val="0000FF"/>
                </a:solidFill>
              </a:rPr>
              <a:t> </a:t>
            </a:r>
            <a:r>
              <a:rPr lang="en-US" altLang="en-US" sz="2400" b="1" dirty="0" err="1">
                <a:solidFill>
                  <a:srgbClr val="0000FF"/>
                </a:solidFill>
              </a:rPr>
              <a:t>và</a:t>
            </a:r>
            <a:r>
              <a:rPr lang="en-US" altLang="en-US" sz="2400" b="1" dirty="0">
                <a:solidFill>
                  <a:srgbClr val="0000FF"/>
                </a:solidFill>
              </a:rPr>
              <a:t> </a:t>
            </a:r>
            <a:r>
              <a:rPr lang="en-US" altLang="en-US" sz="2400" b="1" dirty="0" err="1">
                <a:solidFill>
                  <a:srgbClr val="0000FF"/>
                </a:solidFill>
              </a:rPr>
              <a:t>mối</a:t>
            </a:r>
            <a:r>
              <a:rPr lang="en-US" altLang="en-US" sz="2400" b="1" dirty="0">
                <a:solidFill>
                  <a:srgbClr val="0000FF"/>
                </a:solidFill>
              </a:rPr>
              <a:t> </a:t>
            </a:r>
            <a:r>
              <a:rPr lang="en-US" altLang="en-US" sz="2400" b="1" dirty="0" err="1">
                <a:solidFill>
                  <a:srgbClr val="0000FF"/>
                </a:solidFill>
              </a:rPr>
              <a:t>quan</a:t>
            </a:r>
            <a:r>
              <a:rPr lang="en-US" altLang="en-US" sz="2400" b="1" dirty="0">
                <a:solidFill>
                  <a:srgbClr val="0000FF"/>
                </a:solidFill>
              </a:rPr>
              <a:t> </a:t>
            </a:r>
            <a:r>
              <a:rPr lang="en-US" altLang="en-US" sz="2400" b="1" dirty="0" err="1">
                <a:solidFill>
                  <a:srgbClr val="0000FF"/>
                </a:solidFill>
              </a:rPr>
              <a:t>hệ</a:t>
            </a:r>
            <a:r>
              <a:rPr lang="en-US" altLang="en-US" sz="2400" b="1" dirty="0">
                <a:solidFill>
                  <a:srgbClr val="0000FF"/>
                </a:solidFill>
              </a:rPr>
              <a:t> </a:t>
            </a:r>
            <a:r>
              <a:rPr lang="en-US" altLang="en-US" sz="2400" b="1" dirty="0" err="1">
                <a:solidFill>
                  <a:srgbClr val="0000FF"/>
                </a:solidFill>
              </a:rPr>
              <a:t>xã</a:t>
            </a:r>
            <a:r>
              <a:rPr lang="en-US" altLang="en-US" sz="2400" b="1" dirty="0">
                <a:solidFill>
                  <a:srgbClr val="0000FF"/>
                </a:solidFill>
              </a:rPr>
              <a:t> </a:t>
            </a:r>
            <a:r>
              <a:rPr lang="en-US" altLang="en-US" sz="2400" b="1" dirty="0" err="1">
                <a:solidFill>
                  <a:srgbClr val="0000FF"/>
                </a:solidFill>
              </a:rPr>
              <a:t>hội</a:t>
            </a:r>
            <a:r>
              <a:rPr lang="en-US" altLang="en-US" sz="2400" b="1" dirty="0">
                <a:solidFill>
                  <a:srgbClr val="0000FF"/>
                </a:solidFill>
              </a:rPr>
              <a:t> </a:t>
            </a:r>
            <a:r>
              <a:rPr lang="en-US" altLang="en-US" sz="2400" b="1" dirty="0" err="1">
                <a:solidFill>
                  <a:srgbClr val="0000FF"/>
                </a:solidFill>
              </a:rPr>
              <a:t>sẽ</a:t>
            </a:r>
            <a:r>
              <a:rPr lang="en-US" altLang="en-US" sz="2400" b="1" dirty="0">
                <a:solidFill>
                  <a:srgbClr val="0000FF"/>
                </a:solidFill>
              </a:rPr>
              <a:t> </a:t>
            </a:r>
            <a:r>
              <a:rPr lang="en-US" altLang="en-US" sz="2400" b="1" dirty="0" err="1">
                <a:solidFill>
                  <a:srgbClr val="0000FF"/>
                </a:solidFill>
              </a:rPr>
              <a:t>diễn</a:t>
            </a:r>
            <a:r>
              <a:rPr lang="en-US" altLang="en-US" sz="2400" b="1" dirty="0">
                <a:solidFill>
                  <a:srgbClr val="0000FF"/>
                </a:solidFill>
              </a:rPr>
              <a:t> </a:t>
            </a:r>
            <a:r>
              <a:rPr lang="en-US" altLang="en-US" sz="2400" b="1" dirty="0" err="1">
                <a:solidFill>
                  <a:srgbClr val="0000FF"/>
                </a:solidFill>
              </a:rPr>
              <a:t>ra</a:t>
            </a:r>
            <a:r>
              <a:rPr lang="en-US" altLang="en-US" sz="2400" b="1" dirty="0">
                <a:solidFill>
                  <a:srgbClr val="0000FF"/>
                </a:solidFill>
              </a:rPr>
              <a:t> </a:t>
            </a:r>
            <a:r>
              <a:rPr lang="en-US" altLang="en-US" sz="2400" b="1" dirty="0" err="1">
                <a:solidFill>
                  <a:srgbClr val="0000FF"/>
                </a:solidFill>
              </a:rPr>
              <a:t>như</a:t>
            </a:r>
            <a:r>
              <a:rPr lang="en-US" altLang="en-US" sz="2400" b="1" dirty="0">
                <a:solidFill>
                  <a:srgbClr val="0000FF"/>
                </a:solidFill>
              </a:rPr>
              <a:t> </a:t>
            </a:r>
            <a:r>
              <a:rPr lang="en-US" altLang="en-US" sz="2400" b="1" dirty="0" err="1">
                <a:solidFill>
                  <a:srgbClr val="0000FF"/>
                </a:solidFill>
              </a:rPr>
              <a:t>thế</a:t>
            </a:r>
            <a:r>
              <a:rPr lang="en-US" altLang="en-US" sz="2400" b="1" dirty="0">
                <a:solidFill>
                  <a:srgbClr val="0000FF"/>
                </a:solidFill>
              </a:rPr>
              <a:t> </a:t>
            </a:r>
            <a:r>
              <a:rPr lang="en-US" altLang="en-US" sz="2400" b="1" dirty="0" err="1">
                <a:solidFill>
                  <a:srgbClr val="0000FF"/>
                </a:solidFill>
              </a:rPr>
              <a:t>nào</a:t>
            </a:r>
            <a:r>
              <a:rPr lang="en-US" altLang="en-US" sz="2400" b="1" dirty="0">
                <a:solidFill>
                  <a:srgbClr val="0000FF"/>
                </a:solidFill>
              </a:rPr>
              <a:t>. </a:t>
            </a:r>
            <a:r>
              <a:rPr lang="en-US" altLang="en-US" sz="2400" b="1" dirty="0" err="1">
                <a:solidFill>
                  <a:srgbClr val="0000FF"/>
                </a:solidFill>
              </a:rPr>
              <a:t>Từ</a:t>
            </a:r>
            <a:r>
              <a:rPr lang="en-US" altLang="en-US" sz="2400" b="1" dirty="0">
                <a:solidFill>
                  <a:srgbClr val="0000FF"/>
                </a:solidFill>
              </a:rPr>
              <a:t> </a:t>
            </a:r>
            <a:r>
              <a:rPr lang="en-US" altLang="en-US" sz="2400" b="1" dirty="0" err="1">
                <a:solidFill>
                  <a:srgbClr val="0000FF"/>
                </a:solidFill>
              </a:rPr>
              <a:t>đó</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sẵn</a:t>
            </a:r>
            <a:r>
              <a:rPr lang="en-US" altLang="en-US" sz="2400" b="1" dirty="0">
                <a:solidFill>
                  <a:srgbClr val="0000FF"/>
                </a:solidFill>
              </a:rPr>
              <a:t> </a:t>
            </a:r>
            <a:r>
              <a:rPr lang="en-US" altLang="en-US" sz="2400" b="1" dirty="0" err="1">
                <a:solidFill>
                  <a:srgbClr val="0000FF"/>
                </a:solidFill>
              </a:rPr>
              <a:t>sàng</a:t>
            </a:r>
            <a:r>
              <a:rPr lang="en-US" altLang="en-US" sz="2400" b="1" dirty="0">
                <a:solidFill>
                  <a:srgbClr val="0000FF"/>
                </a:solidFill>
              </a:rPr>
              <a:t> </a:t>
            </a:r>
            <a:r>
              <a:rPr lang="en-US" altLang="en-US" sz="2400" b="1" dirty="0" err="1">
                <a:solidFill>
                  <a:srgbClr val="0000FF"/>
                </a:solidFill>
              </a:rPr>
              <a:t>đón</a:t>
            </a:r>
            <a:r>
              <a:rPr lang="en-US" altLang="en-US" sz="2400" b="1" dirty="0">
                <a:solidFill>
                  <a:srgbClr val="0000FF"/>
                </a:solidFill>
              </a:rPr>
              <a:t> </a:t>
            </a:r>
            <a:r>
              <a:rPr lang="en-US" altLang="en-US" sz="2400" b="1" dirty="0" err="1">
                <a:solidFill>
                  <a:srgbClr val="0000FF"/>
                </a:solidFill>
              </a:rPr>
              <a:t>nhận</a:t>
            </a:r>
            <a:r>
              <a:rPr lang="en-US" altLang="en-US" sz="2400" b="1" dirty="0">
                <a:solidFill>
                  <a:srgbClr val="0000FF"/>
                </a:solidFill>
              </a:rPr>
              <a:t> </a:t>
            </a:r>
            <a:r>
              <a:rPr lang="en-US" altLang="en-US" sz="2400" b="1" dirty="0" err="1">
                <a:solidFill>
                  <a:srgbClr val="0000FF"/>
                </a:solidFill>
              </a:rPr>
              <a:t>mà</a:t>
            </a:r>
            <a:r>
              <a:rPr lang="en-US" altLang="en-US" sz="2400" b="1" dirty="0">
                <a:solidFill>
                  <a:srgbClr val="0000FF"/>
                </a:solidFill>
              </a:rPr>
              <a:t> </a:t>
            </a:r>
            <a:r>
              <a:rPr lang="en-US" altLang="en-US" sz="2400" b="1" dirty="0" err="1">
                <a:solidFill>
                  <a:srgbClr val="0000FF"/>
                </a:solidFill>
              </a:rPr>
              <a:t>không</a:t>
            </a:r>
            <a:r>
              <a:rPr lang="en-US" altLang="en-US" sz="2400" b="1" dirty="0">
                <a:solidFill>
                  <a:srgbClr val="0000FF"/>
                </a:solidFill>
              </a:rPr>
              <a:t> </a:t>
            </a:r>
            <a:r>
              <a:rPr lang="en-US" altLang="en-US" sz="2400" b="1" dirty="0" err="1">
                <a:solidFill>
                  <a:srgbClr val="0000FF"/>
                </a:solidFill>
              </a:rPr>
              <a:t>sợ</a:t>
            </a:r>
            <a:r>
              <a:rPr lang="en-US" altLang="en-US" sz="2400" b="1" dirty="0">
                <a:solidFill>
                  <a:srgbClr val="0000FF"/>
                </a:solidFill>
              </a:rPr>
              <a:t> </a:t>
            </a:r>
            <a:r>
              <a:rPr lang="en-US" altLang="en-US" sz="2400" b="1" dirty="0" err="1">
                <a:solidFill>
                  <a:srgbClr val="0000FF"/>
                </a:solidFill>
              </a:rPr>
              <a:t>hãi</a:t>
            </a:r>
            <a:r>
              <a:rPr lang="en-US" altLang="en-US" sz="2400" b="1" dirty="0">
                <a:solidFill>
                  <a:srgbClr val="0000FF"/>
                </a:solidFill>
              </a:rPr>
              <a:t>, </a:t>
            </a:r>
            <a:r>
              <a:rPr lang="en-US" altLang="en-US" sz="2400" b="1" dirty="0" err="1">
                <a:solidFill>
                  <a:srgbClr val="0000FF"/>
                </a:solidFill>
              </a:rPr>
              <a:t>bối</a:t>
            </a:r>
            <a:r>
              <a:rPr lang="en-US" altLang="en-US" sz="2400" b="1" dirty="0">
                <a:solidFill>
                  <a:srgbClr val="0000FF"/>
                </a:solidFill>
              </a:rPr>
              <a:t> </a:t>
            </a:r>
            <a:r>
              <a:rPr lang="en-US" altLang="en-US" sz="2400" b="1" dirty="0" err="1">
                <a:solidFill>
                  <a:srgbClr val="0000FF"/>
                </a:solidFill>
              </a:rPr>
              <a:t>rối</a:t>
            </a:r>
            <a:r>
              <a:rPr lang="en-US" altLang="en-US" sz="2400" b="1" dirty="0">
                <a:solidFill>
                  <a:srgbClr val="0000FF"/>
                </a:solidFill>
              </a:rPr>
              <a:t>…</a:t>
            </a:r>
            <a:r>
              <a:rPr lang="en-US" altLang="en-US" sz="2400" b="1" dirty="0" err="1">
                <a:solidFill>
                  <a:srgbClr val="0000FF"/>
                </a:solidFill>
              </a:rPr>
              <a:t>đồng</a:t>
            </a:r>
            <a:r>
              <a:rPr lang="en-US" altLang="en-US" sz="2400" b="1" dirty="0">
                <a:solidFill>
                  <a:srgbClr val="0000FF"/>
                </a:solidFill>
              </a:rPr>
              <a:t> </a:t>
            </a:r>
            <a:r>
              <a:rPr lang="en-US" altLang="en-US" sz="2400" b="1" dirty="0" err="1">
                <a:solidFill>
                  <a:srgbClr val="0000FF"/>
                </a:solidFill>
              </a:rPr>
              <a:t>thời</a:t>
            </a:r>
            <a:r>
              <a:rPr lang="en-US" altLang="en-US" sz="2400" b="1" dirty="0">
                <a:solidFill>
                  <a:srgbClr val="0000FF"/>
                </a:solidFill>
              </a:rPr>
              <a:t> </a:t>
            </a:r>
            <a:r>
              <a:rPr lang="en-US" altLang="en-US" sz="2400" b="1" dirty="0" err="1">
                <a:solidFill>
                  <a:srgbClr val="0000FF"/>
                </a:solidFill>
              </a:rPr>
              <a:t>còn</a:t>
            </a:r>
            <a:r>
              <a:rPr lang="en-US" altLang="en-US" sz="2400" b="1" dirty="0">
                <a:solidFill>
                  <a:srgbClr val="0000FF"/>
                </a:solidFill>
              </a:rPr>
              <a:t> </a:t>
            </a:r>
            <a:r>
              <a:rPr lang="en-US" altLang="en-US" sz="2400" b="1" dirty="0" err="1">
                <a:solidFill>
                  <a:srgbClr val="0000FF"/>
                </a:solidFill>
              </a:rPr>
              <a:t>giúp</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tránh</a:t>
            </a:r>
            <a:r>
              <a:rPr lang="en-US" altLang="en-US" sz="2400" b="1" dirty="0">
                <a:solidFill>
                  <a:srgbClr val="0000FF"/>
                </a:solidFill>
              </a:rPr>
              <a:t>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những</a:t>
            </a:r>
            <a:r>
              <a:rPr lang="en-US" altLang="en-US" sz="2400" b="1" dirty="0">
                <a:solidFill>
                  <a:srgbClr val="0000FF"/>
                </a:solidFill>
              </a:rPr>
              <a:t> </a:t>
            </a:r>
            <a:r>
              <a:rPr lang="en-US" altLang="en-US" sz="2400" b="1" dirty="0" err="1">
                <a:solidFill>
                  <a:srgbClr val="0000FF"/>
                </a:solidFill>
              </a:rPr>
              <a:t>nhược</a:t>
            </a:r>
            <a:r>
              <a:rPr lang="en-US" altLang="en-US" sz="2400" b="1" dirty="0">
                <a:solidFill>
                  <a:srgbClr val="0000FF"/>
                </a:solidFill>
              </a:rPr>
              <a:t> </a:t>
            </a:r>
            <a:r>
              <a:rPr lang="en-US" altLang="en-US" sz="2400" b="1" dirty="0" err="1">
                <a:solidFill>
                  <a:srgbClr val="0000FF"/>
                </a:solidFill>
              </a:rPr>
              <a:t>điểm</a:t>
            </a:r>
            <a:r>
              <a:rPr lang="en-US" altLang="en-US" sz="2400" b="1" dirty="0">
                <a:solidFill>
                  <a:srgbClr val="0000FF"/>
                </a:solidFill>
              </a:rPr>
              <a:t> </a:t>
            </a:r>
            <a:r>
              <a:rPr lang="en-US" altLang="en-US" sz="2400" b="1" dirty="0" err="1">
                <a:solidFill>
                  <a:srgbClr val="0000FF"/>
                </a:solidFill>
              </a:rPr>
              <a:t>hoặc</a:t>
            </a:r>
            <a:r>
              <a:rPr lang="en-US" altLang="en-US" sz="2400" b="1" dirty="0">
                <a:solidFill>
                  <a:srgbClr val="0000FF"/>
                </a:solidFill>
              </a:rPr>
              <a:t> </a:t>
            </a:r>
            <a:r>
              <a:rPr lang="en-US" altLang="en-US" sz="2400" b="1" dirty="0" err="1">
                <a:solidFill>
                  <a:srgbClr val="0000FF"/>
                </a:solidFill>
              </a:rPr>
              <a:t>sai</a:t>
            </a:r>
            <a:r>
              <a:rPr lang="en-US" altLang="en-US" sz="2400" b="1" dirty="0">
                <a:solidFill>
                  <a:srgbClr val="0000FF"/>
                </a:solidFill>
              </a:rPr>
              <a:t> </a:t>
            </a:r>
            <a:r>
              <a:rPr lang="en-US" altLang="en-US" sz="2400" b="1" dirty="0" err="1">
                <a:solidFill>
                  <a:srgbClr val="0000FF"/>
                </a:solidFill>
              </a:rPr>
              <a:t>lầm</a:t>
            </a:r>
            <a:r>
              <a:rPr lang="en-US" altLang="en-US" sz="2400" b="1" dirty="0">
                <a:solidFill>
                  <a:srgbClr val="0000FF"/>
                </a:solidFill>
              </a:rPr>
              <a:t>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xảy</a:t>
            </a:r>
            <a:r>
              <a:rPr lang="en-US" altLang="en-US" sz="2400" b="1" dirty="0">
                <a:solidFill>
                  <a:srgbClr val="0000FF"/>
                </a:solidFill>
              </a:rPr>
              <a:t> </a:t>
            </a:r>
            <a:r>
              <a:rPr lang="en-US" altLang="en-US" sz="2400" b="1" dirty="0" err="1">
                <a:solidFill>
                  <a:srgbClr val="0000FF"/>
                </a:solidFill>
              </a:rPr>
              <a:t>ra</a:t>
            </a:r>
            <a:r>
              <a:rPr lang="en-US" altLang="en-US" sz="2400" b="1" dirty="0">
                <a:solidFill>
                  <a:srgbClr val="0000FF"/>
                </a:solidFill>
              </a:rPr>
              <a:t> </a:t>
            </a:r>
            <a:r>
              <a:rPr lang="en-US" altLang="en-US" sz="2400" b="1" dirty="0" err="1">
                <a:solidFill>
                  <a:srgbClr val="0000FF"/>
                </a:solidFill>
              </a:rPr>
              <a:t>đối</a:t>
            </a:r>
            <a:r>
              <a:rPr lang="en-US" altLang="en-US" sz="2400" b="1" dirty="0">
                <a:solidFill>
                  <a:srgbClr val="0000FF"/>
                </a:solidFill>
              </a:rPr>
              <a:t> </a:t>
            </a:r>
            <a:r>
              <a:rPr lang="en-US" altLang="en-US" sz="2400" b="1" dirty="0" err="1">
                <a:solidFill>
                  <a:srgbClr val="0000FF"/>
                </a:solidFill>
              </a:rPr>
              <a:t>với</a:t>
            </a:r>
            <a:r>
              <a:rPr lang="en-US" altLang="en-US" sz="2400" b="1" dirty="0">
                <a:solidFill>
                  <a:srgbClr val="0000FF"/>
                </a:solidFill>
              </a:rPr>
              <a:t> </a:t>
            </a:r>
            <a:r>
              <a:rPr lang="en-US" altLang="en-US" sz="2400" b="1" dirty="0" err="1">
                <a:solidFill>
                  <a:srgbClr val="0000FF"/>
                </a:solidFill>
              </a:rPr>
              <a:t>mỗi</a:t>
            </a:r>
            <a:r>
              <a:rPr lang="en-US" altLang="en-US" sz="2400" b="1" dirty="0">
                <a:solidFill>
                  <a:srgbClr val="0000FF"/>
                </a:solidFill>
              </a:rPr>
              <a:t> </a:t>
            </a:r>
            <a:r>
              <a:rPr lang="en-US" altLang="en-US" sz="2400" b="1" dirty="0" err="1">
                <a:solidFill>
                  <a:srgbClr val="0000FF"/>
                </a:solidFill>
              </a:rPr>
              <a:t>người</a:t>
            </a:r>
            <a:r>
              <a:rPr lang="en-US" altLang="en-US" sz="2400" b="1" dirty="0">
                <a:solidFill>
                  <a:srgbClr val="0000FF"/>
                </a:solidFill>
              </a:rPr>
              <a:t> ở </a:t>
            </a:r>
            <a:r>
              <a:rPr lang="en-US" altLang="en-US" sz="2400" b="1" dirty="0" err="1">
                <a:solidFill>
                  <a:srgbClr val="0000FF"/>
                </a:solidFill>
              </a:rPr>
              <a:t>vào</a:t>
            </a:r>
            <a:r>
              <a:rPr lang="en-US" altLang="en-US" sz="2400" b="1" dirty="0">
                <a:solidFill>
                  <a:srgbClr val="0000FF"/>
                </a:solidFill>
              </a:rPr>
              <a:t> </a:t>
            </a:r>
            <a:r>
              <a:rPr lang="en-US" altLang="en-US" sz="2400" b="1" dirty="0" err="1">
                <a:solidFill>
                  <a:srgbClr val="0000FF"/>
                </a:solidFill>
              </a:rPr>
              <a:t>lứa</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mình</a:t>
            </a:r>
            <a:r>
              <a:rPr lang="en-US" altLang="en-US" sz="2400" b="1" dirty="0">
                <a:solidFill>
                  <a:srgbClr val="0000FF"/>
                </a:solidFill>
              </a:rPr>
              <a:t>.</a:t>
            </a:r>
            <a:endParaRPr lang="en-US" altLang="en-US" sz="2400" b="1" dirty="0"/>
          </a:p>
        </p:txBody>
      </p:sp>
    </p:spTree>
    <p:extLst>
      <p:ext uri="{BB962C8B-B14F-4D97-AF65-F5344CB8AC3E}">
        <p14:creationId xmlns:p14="http://schemas.microsoft.com/office/powerpoint/2010/main" val="278018609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7709"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5" name="AutoShape 16"/>
          <p:cNvSpPr>
            <a:spLocks noChangeArrowheads="1"/>
          </p:cNvSpPr>
          <p:nvPr/>
        </p:nvSpPr>
        <p:spPr bwMode="auto">
          <a:xfrm>
            <a:off x="2590800" y="653915"/>
            <a:ext cx="4114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dirty="0" smtClean="0">
                <a:solidFill>
                  <a:srgbClr val="FFFF00"/>
                </a:solidFill>
              </a:rPr>
              <a:t>CHIA SẺ </a:t>
            </a:r>
            <a:endParaRPr lang="en-US" sz="2800" b="1" dirty="0">
              <a:solidFill>
                <a:schemeClr val="accent2"/>
              </a:solidFill>
            </a:endParaRPr>
          </a:p>
        </p:txBody>
      </p:sp>
      <p:sp>
        <p:nvSpPr>
          <p:cNvPr id="19" name="Content Placeholder 1"/>
          <p:cNvSpPr txBox="1">
            <a:spLocks/>
          </p:cNvSpPr>
          <p:nvPr/>
        </p:nvSpPr>
        <p:spPr bwMode="auto">
          <a:xfrm>
            <a:off x="1905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kern="0" dirty="0"/>
          </a:p>
        </p:txBody>
      </p:sp>
      <p:sp>
        <p:nvSpPr>
          <p:cNvPr id="20" name="Text Box 38"/>
          <p:cNvSpPr txBox="1">
            <a:spLocks noChangeArrowheads="1"/>
          </p:cNvSpPr>
          <p:nvPr/>
        </p:nvSpPr>
        <p:spPr bwMode="auto">
          <a:xfrm>
            <a:off x="190500" y="2413000"/>
            <a:ext cx="8572500" cy="4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1. Giới thiệu các thành viên của gia đình có trong hình.</a:t>
            </a:r>
            <a:endParaRPr lang="en-US" altLang="en-US" sz="2462" b="1" kern="0" dirty="0">
              <a:solidFill>
                <a:srgbClr val="FF0000"/>
              </a:solidFill>
            </a:endParaRPr>
          </a:p>
        </p:txBody>
      </p:sp>
      <p:sp>
        <p:nvSpPr>
          <p:cNvPr id="21" name="Text Box 38"/>
          <p:cNvSpPr txBox="1">
            <a:spLocks noChangeArrowheads="1"/>
          </p:cNvSpPr>
          <p:nvPr/>
        </p:nvSpPr>
        <p:spPr bwMode="auto">
          <a:xfrm>
            <a:off x="15875" y="3048000"/>
            <a:ext cx="8572500" cy="4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2. Mỗi thành viên đang ở giai đoạn nào của cuộc đời.</a:t>
            </a:r>
            <a:endParaRPr lang="en-US" altLang="en-US" sz="2462" b="1" kern="0" dirty="0">
              <a:solidFill>
                <a:srgbClr val="FF0000"/>
              </a:solidFill>
            </a:endParaRPr>
          </a:p>
        </p:txBody>
      </p:sp>
      <p:sp>
        <p:nvSpPr>
          <p:cNvPr id="22" name="Text Box 38"/>
          <p:cNvSpPr txBox="1">
            <a:spLocks noChangeArrowheads="1"/>
          </p:cNvSpPr>
          <p:nvPr/>
        </p:nvSpPr>
        <p:spPr bwMode="auto">
          <a:xfrm>
            <a:off x="-1079500" y="3683000"/>
            <a:ext cx="8572500" cy="4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3. Ở giai đoạn đó họ có đặc điểm gì?</a:t>
            </a:r>
            <a:endParaRPr lang="en-US" altLang="en-US" sz="2462" b="1" kern="0" dirty="0">
              <a:solidFill>
                <a:srgbClr val="FF0000"/>
              </a:solidFill>
            </a:endParaRPr>
          </a:p>
        </p:txBody>
      </p:sp>
    </p:spTree>
    <p:extLst>
      <p:ext uri="{BB962C8B-B14F-4D97-AF65-F5344CB8AC3E}">
        <p14:creationId xmlns:p14="http://schemas.microsoft.com/office/powerpoint/2010/main" val="384722762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slide(fromBottom)">
                                      <p:cBhvr>
                                        <p:cTn id="7" dur="500"/>
                                        <p:tgtEl>
                                          <p:spTgt spid="15">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0"/>
                                  </p:iterate>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slide(fromBottom)">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94007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03" name="Group 47"/>
          <p:cNvGraphicFramePr>
            <a:graphicFrameLocks noGrp="1"/>
          </p:cNvGraphicFramePr>
          <p:nvPr>
            <p:ph idx="4294967295"/>
            <p:extLst>
              <p:ext uri="{D42A27DB-BD31-4B8C-83A1-F6EECF244321}">
                <p14:modId xmlns:p14="http://schemas.microsoft.com/office/powerpoint/2010/main" val="1889813315"/>
              </p:ext>
            </p:extLst>
          </p:nvPr>
        </p:nvGraphicFramePr>
        <p:xfrm>
          <a:off x="1" y="0"/>
          <a:ext cx="9144000" cy="6857999"/>
        </p:xfrm>
        <a:graphic>
          <a:graphicData uri="http://schemas.openxmlformats.org/drawingml/2006/table">
            <a:tbl>
              <a:tblPr/>
              <a:tblGrid>
                <a:gridCol w="2022474">
                  <a:extLst>
                    <a:ext uri="{9D8B030D-6E8A-4147-A177-3AD203B41FA5}">
                      <a16:colId xmlns:a16="http://schemas.microsoft.com/office/drawing/2014/main" xmlns="" val="20000"/>
                    </a:ext>
                  </a:extLst>
                </a:gridCol>
                <a:gridCol w="7121526">
                  <a:extLst>
                    <a:ext uri="{9D8B030D-6E8A-4147-A177-3AD203B41FA5}">
                      <a16:colId xmlns:a16="http://schemas.microsoft.com/office/drawing/2014/main" xmlns="" val="20001"/>
                    </a:ext>
                  </a:extLst>
                </a:gridCol>
              </a:tblGrid>
              <a:tr h="6987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B050"/>
                          </a:solidFill>
                          <a:effectLst/>
                          <a:latin typeface="Times New Roman" pitchFamily="18" charset="0"/>
                        </a:rPr>
                        <a:t>Giai</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đoạn</a:t>
                      </a:r>
                      <a:r>
                        <a:rPr kumimoji="0" lang="en-US" sz="2800" b="1" i="0" u="none" strike="noStrike" cap="none" normalizeH="0" baseline="0" dirty="0" smtClean="0">
                          <a:ln>
                            <a:noFill/>
                          </a:ln>
                          <a:solidFill>
                            <a:srgbClr val="00B05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B050"/>
                          </a:solidFill>
                          <a:effectLst/>
                          <a:latin typeface="Times New Roman" pitchFamily="18" charset="0"/>
                        </a:rPr>
                        <a:t>Đặc</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điểm</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nổi</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bật</a:t>
                      </a:r>
                      <a:r>
                        <a:rPr kumimoji="0" lang="en-US" sz="2800" b="1" i="0" u="none" strike="noStrike" cap="none" normalizeH="0" baseline="0" dirty="0" smtClean="0">
                          <a:ln>
                            <a:noFill/>
                          </a:ln>
                          <a:solidFill>
                            <a:srgbClr val="00B05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98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C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Times New Roman" pitchFamily="18" charset="0"/>
                        </a:rPr>
                        <a:t>Tuổi</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vị</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thành</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niên</a:t>
                      </a:r>
                      <a:endParaRPr kumimoji="0" lang="en-US" sz="2400" b="1" i="0" u="none" strike="noStrike" cap="none" normalizeH="0" baseline="0" dirty="0" smtClean="0">
                        <a:ln>
                          <a:noFill/>
                        </a:ln>
                        <a:solidFill>
                          <a:srgbClr val="C00000"/>
                        </a:solidFill>
                        <a:effectLst/>
                        <a:latin typeface="Times New Roman" pitchFamily="18" charset="0"/>
                      </a:endParaRP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954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itchFamily="18" charset="0"/>
                        </a:rPr>
                        <a:t>Tuổi</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trưởng</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thành</a:t>
                      </a:r>
                      <a:endParaRPr kumimoji="0" lang="en-US" sz="2400" b="1" i="0" u="none" strike="noStrike" cap="none" normalizeH="0" baseline="0" dirty="0" smtClean="0">
                        <a:ln>
                          <a:noFill/>
                        </a:ln>
                        <a:solidFill>
                          <a:srgbClr val="0000CC"/>
                        </a:solidFill>
                        <a:effectLst/>
                        <a:latin typeface="Times New Roman" pitchFamily="18" charset="0"/>
                      </a:endParaRP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65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D60093"/>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800080"/>
                          </a:solidFill>
                          <a:effectLst/>
                          <a:latin typeface="Times New Roman" pitchFamily="18" charset="0"/>
                        </a:rPr>
                        <a:t>Tuổi</a:t>
                      </a:r>
                      <a:r>
                        <a:rPr kumimoji="0" lang="en-US" sz="2400" b="1" i="0" u="none" strike="noStrike" cap="none" normalizeH="0" baseline="0" dirty="0" smtClean="0">
                          <a:ln>
                            <a:noFill/>
                          </a:ln>
                          <a:solidFill>
                            <a:srgbClr val="800080"/>
                          </a:solidFill>
                          <a:effectLst/>
                          <a:latin typeface="Times New Roman" pitchFamily="18" charset="0"/>
                        </a:rPr>
                        <a:t> </a:t>
                      </a:r>
                      <a:r>
                        <a:rPr kumimoji="0" lang="en-US" sz="2400" b="1" i="0" u="none" strike="noStrike" cap="none" normalizeH="0" baseline="0" dirty="0" err="1" smtClean="0">
                          <a:ln>
                            <a:noFill/>
                          </a:ln>
                          <a:solidFill>
                            <a:srgbClr val="800080"/>
                          </a:solidFill>
                          <a:effectLst/>
                          <a:latin typeface="Times New Roman" pitchFamily="18" charset="0"/>
                        </a:rPr>
                        <a:t>già</a:t>
                      </a:r>
                      <a:r>
                        <a:rPr kumimoji="0" lang="en-US" sz="2400" b="1" i="0" u="none" strike="noStrike" cap="none" normalizeH="0" baseline="0" dirty="0" smtClean="0">
                          <a:ln>
                            <a:noFill/>
                          </a:ln>
                          <a:solidFill>
                            <a:srgbClr val="80008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9493" name="Text Box 37"/>
          <p:cNvSpPr txBox="1">
            <a:spLocks noChangeArrowheads="1"/>
          </p:cNvSpPr>
          <p:nvPr/>
        </p:nvSpPr>
        <p:spPr bwMode="auto">
          <a:xfrm>
            <a:off x="2174635" y="705177"/>
            <a:ext cx="66291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err="1">
                <a:solidFill>
                  <a:srgbClr val="C00000"/>
                </a:solidFill>
              </a:rPr>
              <a:t>Giai</a:t>
            </a:r>
            <a:r>
              <a:rPr lang="en-US" altLang="en-US" sz="2800" b="1" dirty="0">
                <a:solidFill>
                  <a:srgbClr val="C00000"/>
                </a:solidFill>
              </a:rPr>
              <a:t> </a:t>
            </a:r>
            <a:r>
              <a:rPr lang="en-US" altLang="en-US" sz="2800" b="1" dirty="0" err="1">
                <a:solidFill>
                  <a:srgbClr val="C00000"/>
                </a:solidFill>
              </a:rPr>
              <a:t>đoạn</a:t>
            </a:r>
            <a:r>
              <a:rPr lang="en-US" altLang="en-US" sz="2800" b="1" dirty="0">
                <a:solidFill>
                  <a:srgbClr val="C00000"/>
                </a:solidFill>
              </a:rPr>
              <a:t> </a:t>
            </a:r>
            <a:r>
              <a:rPr lang="en-US" altLang="en-US" sz="2800" b="1" dirty="0" err="1">
                <a:solidFill>
                  <a:srgbClr val="C00000"/>
                </a:solidFill>
              </a:rPr>
              <a:t>chuyển</a:t>
            </a:r>
            <a:r>
              <a:rPr lang="en-US" altLang="en-US" sz="2800" b="1" dirty="0">
                <a:solidFill>
                  <a:srgbClr val="C00000"/>
                </a:solidFill>
              </a:rPr>
              <a:t> </a:t>
            </a:r>
            <a:r>
              <a:rPr lang="en-US" altLang="en-US" sz="2800" b="1" dirty="0" err="1">
                <a:solidFill>
                  <a:srgbClr val="C00000"/>
                </a:solidFill>
              </a:rPr>
              <a:t>tiếp</a:t>
            </a:r>
            <a:r>
              <a:rPr lang="en-US" altLang="en-US" sz="2800" b="1" dirty="0">
                <a:solidFill>
                  <a:srgbClr val="C00000"/>
                </a:solidFill>
              </a:rPr>
              <a:t> </a:t>
            </a:r>
            <a:r>
              <a:rPr lang="en-US" altLang="en-US" sz="2800" b="1" dirty="0" err="1">
                <a:solidFill>
                  <a:srgbClr val="C00000"/>
                </a:solidFill>
              </a:rPr>
              <a:t>từ</a:t>
            </a:r>
            <a:r>
              <a:rPr lang="en-US" altLang="en-US" sz="2800" b="1" dirty="0">
                <a:solidFill>
                  <a:srgbClr val="C00000"/>
                </a:solidFill>
              </a:rPr>
              <a:t> </a:t>
            </a:r>
            <a:r>
              <a:rPr lang="en-US" altLang="en-US" sz="2800" b="1" dirty="0" err="1">
                <a:solidFill>
                  <a:srgbClr val="C00000"/>
                </a:solidFill>
              </a:rPr>
              <a:t>trẻ</a:t>
            </a:r>
            <a:r>
              <a:rPr lang="en-US" altLang="en-US" sz="2800" b="1" dirty="0">
                <a:solidFill>
                  <a:srgbClr val="C00000"/>
                </a:solidFill>
              </a:rPr>
              <a:t> con </a:t>
            </a:r>
            <a:r>
              <a:rPr lang="en-US" altLang="en-US" sz="2800" b="1" dirty="0" err="1">
                <a:solidFill>
                  <a:srgbClr val="C00000"/>
                </a:solidFill>
              </a:rPr>
              <a:t>thành</a:t>
            </a:r>
            <a:r>
              <a:rPr lang="en-US" altLang="en-US" sz="2800" b="1" dirty="0">
                <a:solidFill>
                  <a:srgbClr val="C00000"/>
                </a:solidFill>
              </a:rPr>
              <a:t> </a:t>
            </a:r>
            <a:r>
              <a:rPr lang="en-US" altLang="en-US" sz="2800" b="1" dirty="0" err="1">
                <a:solidFill>
                  <a:srgbClr val="C00000"/>
                </a:solidFill>
              </a:rPr>
              <a:t>người</a:t>
            </a:r>
            <a:r>
              <a:rPr lang="en-US" altLang="en-US" sz="2800" b="1" dirty="0">
                <a:solidFill>
                  <a:srgbClr val="C00000"/>
                </a:solidFill>
              </a:rPr>
              <a:t> </a:t>
            </a:r>
            <a:r>
              <a:rPr lang="en-US" altLang="en-US" sz="2800" b="1" dirty="0" err="1">
                <a:solidFill>
                  <a:srgbClr val="C00000"/>
                </a:solidFill>
              </a:rPr>
              <a:t>lớn</a:t>
            </a:r>
            <a:r>
              <a:rPr lang="en-US" altLang="en-US" sz="2800" b="1" dirty="0">
                <a:solidFill>
                  <a:srgbClr val="C00000"/>
                </a:solidFill>
              </a:rPr>
              <a:t>. Ở </a:t>
            </a:r>
            <a:r>
              <a:rPr lang="en-US" altLang="en-US" sz="2800" b="1" dirty="0" err="1">
                <a:solidFill>
                  <a:srgbClr val="C00000"/>
                </a:solidFill>
              </a:rPr>
              <a:t>tuổi</a:t>
            </a:r>
            <a:r>
              <a:rPr lang="en-US" altLang="en-US" sz="2800" b="1" dirty="0">
                <a:solidFill>
                  <a:srgbClr val="C00000"/>
                </a:solidFill>
              </a:rPr>
              <a:t> </a:t>
            </a:r>
            <a:r>
              <a:rPr lang="en-US" altLang="en-US" sz="2800" b="1" dirty="0" err="1">
                <a:solidFill>
                  <a:srgbClr val="C00000"/>
                </a:solidFill>
              </a:rPr>
              <a:t>này</a:t>
            </a:r>
            <a:r>
              <a:rPr lang="en-US" altLang="en-US" sz="2800" b="1" dirty="0">
                <a:solidFill>
                  <a:srgbClr val="C00000"/>
                </a:solidFill>
              </a:rPr>
              <a:t> </a:t>
            </a:r>
            <a:r>
              <a:rPr lang="en-US" altLang="en-US" sz="2800" b="1" dirty="0" err="1">
                <a:solidFill>
                  <a:srgbClr val="C00000"/>
                </a:solidFill>
              </a:rPr>
              <a:t>có</a:t>
            </a:r>
            <a:r>
              <a:rPr lang="en-US" altLang="en-US" sz="2800" b="1" dirty="0">
                <a:solidFill>
                  <a:srgbClr val="C00000"/>
                </a:solidFill>
              </a:rPr>
              <a:t> </a:t>
            </a:r>
            <a:r>
              <a:rPr lang="en-US" altLang="en-US" sz="2800" b="1" dirty="0" err="1">
                <a:solidFill>
                  <a:srgbClr val="C00000"/>
                </a:solidFill>
              </a:rPr>
              <a:t>sự</a:t>
            </a:r>
            <a:r>
              <a:rPr lang="en-US" altLang="en-US" sz="2800" b="1" dirty="0">
                <a:solidFill>
                  <a:srgbClr val="C00000"/>
                </a:solidFill>
              </a:rPr>
              <a:t> </a:t>
            </a:r>
            <a:r>
              <a:rPr lang="en-US" altLang="en-US" sz="2800" b="1" dirty="0" err="1">
                <a:solidFill>
                  <a:srgbClr val="C00000"/>
                </a:solidFill>
              </a:rPr>
              <a:t>phát</a:t>
            </a:r>
            <a:r>
              <a:rPr lang="en-US" altLang="en-US" sz="2800" b="1" dirty="0">
                <a:solidFill>
                  <a:srgbClr val="C00000"/>
                </a:solidFill>
              </a:rPr>
              <a:t> </a:t>
            </a:r>
            <a:r>
              <a:rPr lang="en-US" altLang="en-US" sz="2800" b="1" dirty="0" err="1">
                <a:solidFill>
                  <a:srgbClr val="C00000"/>
                </a:solidFill>
              </a:rPr>
              <a:t>triển</a:t>
            </a:r>
            <a:r>
              <a:rPr lang="en-US" altLang="en-US" sz="2800" b="1" dirty="0">
                <a:solidFill>
                  <a:srgbClr val="C00000"/>
                </a:solidFill>
              </a:rPr>
              <a:t> </a:t>
            </a:r>
            <a:r>
              <a:rPr lang="en-US" altLang="en-US" sz="2800" b="1" dirty="0" err="1">
                <a:solidFill>
                  <a:srgbClr val="C00000"/>
                </a:solidFill>
              </a:rPr>
              <a:t>mạnh</a:t>
            </a:r>
            <a:r>
              <a:rPr lang="en-US" altLang="en-US" sz="2800" b="1" dirty="0">
                <a:solidFill>
                  <a:srgbClr val="C00000"/>
                </a:solidFill>
              </a:rPr>
              <a:t> </a:t>
            </a:r>
            <a:r>
              <a:rPr lang="en-US" altLang="en-US" sz="2800" b="1" dirty="0" err="1">
                <a:solidFill>
                  <a:srgbClr val="C00000"/>
                </a:solidFill>
              </a:rPr>
              <a:t>mẽ</a:t>
            </a:r>
            <a:r>
              <a:rPr lang="en-US" altLang="en-US" sz="2800" b="1" dirty="0">
                <a:solidFill>
                  <a:srgbClr val="C00000"/>
                </a:solidFill>
              </a:rPr>
              <a:t> </a:t>
            </a:r>
            <a:r>
              <a:rPr lang="en-US" altLang="en-US" sz="2800" b="1" dirty="0" err="1">
                <a:solidFill>
                  <a:srgbClr val="C00000"/>
                </a:solidFill>
              </a:rPr>
              <a:t>về</a:t>
            </a:r>
            <a:r>
              <a:rPr lang="en-US" altLang="en-US" sz="2800" b="1" dirty="0">
                <a:solidFill>
                  <a:srgbClr val="C00000"/>
                </a:solidFill>
              </a:rPr>
              <a:t> </a:t>
            </a:r>
            <a:r>
              <a:rPr lang="en-US" altLang="en-US" sz="2800" b="1" dirty="0" err="1">
                <a:solidFill>
                  <a:srgbClr val="C00000"/>
                </a:solidFill>
              </a:rPr>
              <a:t>thể</a:t>
            </a:r>
            <a:r>
              <a:rPr lang="en-US" altLang="en-US" sz="2800" b="1" dirty="0">
                <a:solidFill>
                  <a:srgbClr val="C00000"/>
                </a:solidFill>
              </a:rPr>
              <a:t> </a:t>
            </a:r>
            <a:r>
              <a:rPr lang="en-US" altLang="en-US" sz="2800" b="1" dirty="0" err="1">
                <a:solidFill>
                  <a:srgbClr val="C00000"/>
                </a:solidFill>
              </a:rPr>
              <a:t>chất</a:t>
            </a:r>
            <a:r>
              <a:rPr lang="en-US" altLang="en-US" sz="2800" b="1" dirty="0">
                <a:solidFill>
                  <a:srgbClr val="C00000"/>
                </a:solidFill>
              </a:rPr>
              <a:t>, </a:t>
            </a:r>
            <a:r>
              <a:rPr lang="en-US" altLang="en-US" sz="2800" b="1" dirty="0" err="1">
                <a:solidFill>
                  <a:srgbClr val="C00000"/>
                </a:solidFill>
              </a:rPr>
              <a:t>tinh</a:t>
            </a:r>
            <a:r>
              <a:rPr lang="en-US" altLang="en-US" sz="2800" b="1" dirty="0">
                <a:solidFill>
                  <a:srgbClr val="C00000"/>
                </a:solidFill>
              </a:rPr>
              <a:t> </a:t>
            </a:r>
            <a:r>
              <a:rPr lang="en-US" altLang="en-US" sz="2800" b="1" dirty="0" err="1">
                <a:solidFill>
                  <a:srgbClr val="C00000"/>
                </a:solidFill>
              </a:rPr>
              <a:t>thần</a:t>
            </a:r>
            <a:r>
              <a:rPr lang="en-US" altLang="en-US" sz="2800" b="1" dirty="0">
                <a:solidFill>
                  <a:srgbClr val="C00000"/>
                </a:solidFill>
              </a:rPr>
              <a:t> </a:t>
            </a:r>
            <a:r>
              <a:rPr lang="en-US" altLang="en-US" sz="2800" b="1" dirty="0" err="1">
                <a:solidFill>
                  <a:srgbClr val="C00000"/>
                </a:solidFill>
              </a:rPr>
              <a:t>và</a:t>
            </a:r>
            <a:r>
              <a:rPr lang="en-US" altLang="en-US" sz="2800" b="1" dirty="0">
                <a:solidFill>
                  <a:srgbClr val="C00000"/>
                </a:solidFill>
              </a:rPr>
              <a:t> </a:t>
            </a:r>
            <a:r>
              <a:rPr lang="en-US" altLang="en-US" sz="2800" b="1" dirty="0" err="1">
                <a:solidFill>
                  <a:srgbClr val="C00000"/>
                </a:solidFill>
              </a:rPr>
              <a:t>mối</a:t>
            </a:r>
            <a:r>
              <a:rPr lang="en-US" altLang="en-US" sz="2800" b="1" dirty="0">
                <a:solidFill>
                  <a:srgbClr val="C00000"/>
                </a:solidFill>
              </a:rPr>
              <a:t> </a:t>
            </a:r>
            <a:r>
              <a:rPr lang="en-US" altLang="en-US" sz="2800" b="1" dirty="0" err="1">
                <a:solidFill>
                  <a:srgbClr val="C00000"/>
                </a:solidFill>
              </a:rPr>
              <a:t>quan</a:t>
            </a:r>
            <a:r>
              <a:rPr lang="en-US" altLang="en-US" sz="2800" b="1" dirty="0">
                <a:solidFill>
                  <a:srgbClr val="C00000"/>
                </a:solidFill>
              </a:rPr>
              <a:t> </a:t>
            </a:r>
            <a:r>
              <a:rPr lang="en-US" altLang="en-US" sz="2800" b="1" dirty="0" err="1">
                <a:solidFill>
                  <a:srgbClr val="C00000"/>
                </a:solidFill>
              </a:rPr>
              <a:t>hệ</a:t>
            </a:r>
            <a:r>
              <a:rPr lang="en-US" altLang="en-US" sz="2800" b="1" dirty="0">
                <a:solidFill>
                  <a:srgbClr val="C00000"/>
                </a:solidFill>
              </a:rPr>
              <a:t> </a:t>
            </a:r>
            <a:r>
              <a:rPr lang="en-US" altLang="en-US" sz="2800" b="1" dirty="0" err="1">
                <a:solidFill>
                  <a:srgbClr val="C00000"/>
                </a:solidFill>
              </a:rPr>
              <a:t>với</a:t>
            </a:r>
            <a:r>
              <a:rPr lang="en-US" altLang="en-US" sz="2800" b="1" dirty="0">
                <a:solidFill>
                  <a:srgbClr val="C00000"/>
                </a:solidFill>
              </a:rPr>
              <a:t> </a:t>
            </a:r>
            <a:r>
              <a:rPr lang="en-US" altLang="en-US" sz="2800" b="1" dirty="0" err="1">
                <a:solidFill>
                  <a:srgbClr val="C00000"/>
                </a:solidFill>
              </a:rPr>
              <a:t>bạn</a:t>
            </a:r>
            <a:r>
              <a:rPr lang="en-US" altLang="en-US" sz="2800" b="1" dirty="0">
                <a:solidFill>
                  <a:srgbClr val="C00000"/>
                </a:solidFill>
              </a:rPr>
              <a:t> </a:t>
            </a:r>
            <a:r>
              <a:rPr lang="en-US" altLang="en-US" sz="2800" b="1" dirty="0" err="1">
                <a:solidFill>
                  <a:srgbClr val="C00000"/>
                </a:solidFill>
              </a:rPr>
              <a:t>bè</a:t>
            </a:r>
            <a:r>
              <a:rPr lang="en-US" altLang="en-US" sz="2800" b="1" dirty="0">
                <a:solidFill>
                  <a:srgbClr val="C00000"/>
                </a:solidFill>
              </a:rPr>
              <a:t>, </a:t>
            </a:r>
            <a:r>
              <a:rPr lang="en-US" altLang="en-US" sz="2800" b="1" dirty="0" err="1">
                <a:solidFill>
                  <a:srgbClr val="C00000"/>
                </a:solidFill>
              </a:rPr>
              <a:t>xã</a:t>
            </a:r>
            <a:r>
              <a:rPr lang="en-US" altLang="en-US" sz="2800" b="1" dirty="0">
                <a:solidFill>
                  <a:srgbClr val="C00000"/>
                </a:solidFill>
              </a:rPr>
              <a:t> </a:t>
            </a:r>
            <a:r>
              <a:rPr lang="en-US" altLang="en-US" sz="2800" b="1" dirty="0" err="1">
                <a:solidFill>
                  <a:srgbClr val="C00000"/>
                </a:solidFill>
              </a:rPr>
              <a:t>hội</a:t>
            </a:r>
            <a:r>
              <a:rPr lang="en-US" altLang="en-US" sz="2800" b="1" dirty="0">
                <a:solidFill>
                  <a:srgbClr val="C00000"/>
                </a:solidFill>
              </a:rPr>
              <a:t>.</a:t>
            </a:r>
            <a:endParaRPr lang="en-US" altLang="en-US" sz="2800" dirty="0">
              <a:solidFill>
                <a:srgbClr val="C00000"/>
              </a:solidFill>
            </a:endParaRPr>
          </a:p>
        </p:txBody>
      </p:sp>
      <p:sp>
        <p:nvSpPr>
          <p:cNvPr id="19495" name="Text Box 39"/>
          <p:cNvSpPr txBox="1">
            <a:spLocks noChangeArrowheads="1"/>
          </p:cNvSpPr>
          <p:nvPr/>
        </p:nvSpPr>
        <p:spPr bwMode="auto">
          <a:xfrm>
            <a:off x="2212999" y="4187731"/>
            <a:ext cx="655240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a:solidFill>
                  <a:srgbClr val="800080"/>
                </a:solidFill>
              </a:rPr>
              <a:t>Ở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này</a:t>
            </a:r>
            <a:r>
              <a:rPr lang="en-US" altLang="en-US" sz="2800" b="1" dirty="0">
                <a:solidFill>
                  <a:srgbClr val="800080"/>
                </a:solidFill>
              </a:rPr>
              <a:t> </a:t>
            </a:r>
            <a:r>
              <a:rPr lang="en-US" altLang="en-US" sz="2800" b="1" dirty="0" err="1">
                <a:solidFill>
                  <a:srgbClr val="800080"/>
                </a:solidFill>
              </a:rPr>
              <a:t>cơ</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dần</a:t>
            </a:r>
            <a:r>
              <a:rPr lang="en-US" altLang="en-US" sz="2800" b="1" dirty="0">
                <a:solidFill>
                  <a:srgbClr val="800080"/>
                </a:solidFill>
              </a:rPr>
              <a:t> </a:t>
            </a:r>
            <a:r>
              <a:rPr lang="en-US" altLang="en-US" sz="2800" b="1" dirty="0" err="1">
                <a:solidFill>
                  <a:srgbClr val="800080"/>
                </a:solidFill>
              </a:rPr>
              <a:t>suy</a:t>
            </a:r>
            <a:r>
              <a:rPr lang="en-US" altLang="en-US" sz="2800" b="1" dirty="0">
                <a:solidFill>
                  <a:srgbClr val="800080"/>
                </a:solidFill>
              </a:rPr>
              <a:t> </a:t>
            </a:r>
            <a:r>
              <a:rPr lang="en-US" altLang="en-US" sz="2800" b="1" dirty="0" err="1">
                <a:solidFill>
                  <a:srgbClr val="800080"/>
                </a:solidFill>
              </a:rPr>
              <a:t>yếu</a:t>
            </a:r>
            <a:r>
              <a:rPr lang="en-US" altLang="en-US" sz="2800" b="1" dirty="0">
                <a:solidFill>
                  <a:srgbClr val="800080"/>
                </a:solidFill>
              </a:rPr>
              <a:t>, </a:t>
            </a:r>
            <a:r>
              <a:rPr lang="en-US" altLang="en-US" sz="2800" b="1" dirty="0" err="1">
                <a:solidFill>
                  <a:srgbClr val="800080"/>
                </a:solidFill>
              </a:rPr>
              <a:t>chức</a:t>
            </a:r>
            <a:r>
              <a:rPr lang="en-US" altLang="en-US" sz="2800" b="1" dirty="0">
                <a:solidFill>
                  <a:srgbClr val="800080"/>
                </a:solidFill>
              </a:rPr>
              <a:t> </a:t>
            </a:r>
            <a:r>
              <a:rPr lang="en-US" altLang="en-US" sz="2800" b="1" dirty="0" err="1">
                <a:solidFill>
                  <a:srgbClr val="800080"/>
                </a:solidFill>
              </a:rPr>
              <a:t>năng</a:t>
            </a:r>
            <a:r>
              <a:rPr lang="en-US" altLang="en-US" sz="2800" b="1" dirty="0">
                <a:solidFill>
                  <a:srgbClr val="800080"/>
                </a:solidFill>
              </a:rPr>
              <a:t> </a:t>
            </a:r>
            <a:r>
              <a:rPr lang="en-US" altLang="en-US" sz="2800" b="1" dirty="0" err="1">
                <a:solidFill>
                  <a:srgbClr val="800080"/>
                </a:solidFill>
              </a:rPr>
              <a:t>hoạt</a:t>
            </a:r>
            <a:r>
              <a:rPr lang="en-US" altLang="en-US" sz="2800" b="1" dirty="0">
                <a:solidFill>
                  <a:srgbClr val="800080"/>
                </a:solidFill>
              </a:rPr>
              <a:t> </a:t>
            </a:r>
            <a:r>
              <a:rPr lang="en-US" altLang="en-US" sz="2800" b="1" dirty="0" err="1">
                <a:solidFill>
                  <a:srgbClr val="800080"/>
                </a:solidFill>
              </a:rPr>
              <a:t>động</a:t>
            </a:r>
            <a:r>
              <a:rPr lang="en-US" altLang="en-US" sz="2800" b="1" dirty="0">
                <a:solidFill>
                  <a:srgbClr val="800080"/>
                </a:solidFill>
              </a:rPr>
              <a:t> </a:t>
            </a:r>
            <a:r>
              <a:rPr lang="en-US" altLang="en-US" sz="2800" b="1" dirty="0" err="1">
                <a:solidFill>
                  <a:srgbClr val="800080"/>
                </a:solidFill>
              </a:rPr>
              <a:t>của</a:t>
            </a:r>
            <a:r>
              <a:rPr lang="en-US" altLang="en-US" sz="2800" b="1" dirty="0">
                <a:solidFill>
                  <a:srgbClr val="800080"/>
                </a:solidFill>
              </a:rPr>
              <a:t> </a:t>
            </a:r>
            <a:r>
              <a:rPr lang="en-US" altLang="en-US" sz="2800" b="1" dirty="0" err="1">
                <a:solidFill>
                  <a:srgbClr val="800080"/>
                </a:solidFill>
              </a:rPr>
              <a:t>các</a:t>
            </a:r>
            <a:r>
              <a:rPr lang="en-US" altLang="en-US" sz="2800" b="1" dirty="0">
                <a:solidFill>
                  <a:srgbClr val="800080"/>
                </a:solidFill>
              </a:rPr>
              <a:t> </a:t>
            </a:r>
            <a:r>
              <a:rPr lang="en-US" altLang="en-US" sz="2800" b="1" dirty="0" err="1">
                <a:solidFill>
                  <a:srgbClr val="800080"/>
                </a:solidFill>
              </a:rPr>
              <a:t>cơ</a:t>
            </a:r>
            <a:r>
              <a:rPr lang="en-US" altLang="en-US" sz="2800" b="1" dirty="0">
                <a:solidFill>
                  <a:srgbClr val="800080"/>
                </a:solidFill>
              </a:rPr>
              <a:t> </a:t>
            </a:r>
            <a:r>
              <a:rPr lang="en-US" altLang="en-US" sz="2800" b="1" dirty="0" err="1">
                <a:solidFill>
                  <a:srgbClr val="800080"/>
                </a:solidFill>
              </a:rPr>
              <a:t>quan</a:t>
            </a:r>
            <a:r>
              <a:rPr lang="en-US" altLang="en-US" sz="2800" b="1" dirty="0">
                <a:solidFill>
                  <a:srgbClr val="800080"/>
                </a:solidFill>
              </a:rPr>
              <a:t> </a:t>
            </a:r>
            <a:r>
              <a:rPr lang="en-US" altLang="en-US" sz="2800" b="1" dirty="0" err="1">
                <a:solidFill>
                  <a:srgbClr val="800080"/>
                </a:solidFill>
              </a:rPr>
              <a:t>giảm</a:t>
            </a:r>
            <a:r>
              <a:rPr lang="en-US" altLang="en-US" sz="2800" b="1" dirty="0">
                <a:solidFill>
                  <a:srgbClr val="800080"/>
                </a:solidFill>
              </a:rPr>
              <a:t> </a:t>
            </a:r>
            <a:r>
              <a:rPr lang="en-US" altLang="en-US" sz="2800" b="1" dirty="0" err="1">
                <a:solidFill>
                  <a:srgbClr val="800080"/>
                </a:solidFill>
              </a:rPr>
              <a:t>dần</a:t>
            </a:r>
            <a:r>
              <a:rPr lang="en-US" altLang="en-US" sz="2800" b="1" dirty="0">
                <a:solidFill>
                  <a:srgbClr val="800080"/>
                </a:solidFill>
              </a:rPr>
              <a:t>. </a:t>
            </a:r>
            <a:r>
              <a:rPr lang="en-US" altLang="en-US" sz="2800" b="1" dirty="0" err="1">
                <a:solidFill>
                  <a:srgbClr val="800080"/>
                </a:solidFill>
              </a:rPr>
              <a:t>Tuy</a:t>
            </a:r>
            <a:r>
              <a:rPr lang="en-US" altLang="en-US" sz="2800" b="1" dirty="0">
                <a:solidFill>
                  <a:srgbClr val="800080"/>
                </a:solidFill>
              </a:rPr>
              <a:t> </a:t>
            </a:r>
            <a:r>
              <a:rPr lang="en-US" altLang="en-US" sz="2800" b="1" dirty="0" err="1">
                <a:solidFill>
                  <a:srgbClr val="800080"/>
                </a:solidFill>
              </a:rPr>
              <a:t>nhiên</a:t>
            </a:r>
            <a:r>
              <a:rPr lang="en-US" altLang="en-US" sz="2800" b="1" dirty="0">
                <a:solidFill>
                  <a:srgbClr val="800080"/>
                </a:solidFill>
              </a:rPr>
              <a:t> </a:t>
            </a:r>
            <a:r>
              <a:rPr lang="en-US" altLang="en-US" sz="2800" b="1" dirty="0" err="1">
                <a:solidFill>
                  <a:srgbClr val="800080"/>
                </a:solidFill>
              </a:rPr>
              <a:t>những</a:t>
            </a:r>
            <a:r>
              <a:rPr lang="en-US" altLang="en-US" sz="2800" b="1" dirty="0">
                <a:solidFill>
                  <a:srgbClr val="800080"/>
                </a:solidFill>
              </a:rPr>
              <a:t> </a:t>
            </a:r>
            <a:r>
              <a:rPr lang="en-US" altLang="en-US" sz="2800" b="1" dirty="0" err="1">
                <a:solidFill>
                  <a:srgbClr val="800080"/>
                </a:solidFill>
              </a:rPr>
              <a:t>người</a:t>
            </a:r>
            <a:r>
              <a:rPr lang="en-US" altLang="en-US" sz="2800" b="1" dirty="0">
                <a:solidFill>
                  <a:srgbClr val="800080"/>
                </a:solidFill>
              </a:rPr>
              <a:t> </a:t>
            </a:r>
            <a:r>
              <a:rPr lang="en-US" altLang="en-US" sz="2800" b="1" dirty="0" err="1">
                <a:solidFill>
                  <a:srgbClr val="800080"/>
                </a:solidFill>
              </a:rPr>
              <a:t>cao</a:t>
            </a:r>
            <a:r>
              <a:rPr lang="en-US" altLang="en-US" sz="2800" b="1" dirty="0">
                <a:solidFill>
                  <a:srgbClr val="800080"/>
                </a:solidFill>
              </a:rPr>
              <a:t>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có</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kéo</a:t>
            </a:r>
            <a:r>
              <a:rPr lang="en-US" altLang="en-US" sz="2800" b="1" dirty="0">
                <a:solidFill>
                  <a:srgbClr val="800080"/>
                </a:solidFill>
              </a:rPr>
              <a:t> </a:t>
            </a:r>
            <a:r>
              <a:rPr lang="en-US" altLang="en-US" sz="2800" b="1" dirty="0" err="1">
                <a:solidFill>
                  <a:srgbClr val="800080"/>
                </a:solidFill>
              </a:rPr>
              <a:t>dài</a:t>
            </a:r>
            <a:r>
              <a:rPr lang="en-US" altLang="en-US" sz="2800" b="1" dirty="0">
                <a:solidFill>
                  <a:srgbClr val="800080"/>
                </a:solidFill>
              </a:rPr>
              <a:t>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thọ</a:t>
            </a:r>
            <a:r>
              <a:rPr lang="en-US" altLang="en-US" sz="2800" b="1" dirty="0">
                <a:solidFill>
                  <a:srgbClr val="800080"/>
                </a:solidFill>
              </a:rPr>
              <a:t> </a:t>
            </a:r>
            <a:r>
              <a:rPr lang="en-US" altLang="en-US" sz="2800" b="1" dirty="0" err="1">
                <a:solidFill>
                  <a:srgbClr val="800080"/>
                </a:solidFill>
              </a:rPr>
              <a:t>bằng</a:t>
            </a:r>
            <a:r>
              <a:rPr lang="en-US" altLang="en-US" sz="2800" b="1" dirty="0">
                <a:solidFill>
                  <a:srgbClr val="800080"/>
                </a:solidFill>
              </a:rPr>
              <a:t> </a:t>
            </a:r>
            <a:r>
              <a:rPr lang="en-US" altLang="en-US" sz="2800" b="1" dirty="0" err="1">
                <a:solidFill>
                  <a:srgbClr val="800080"/>
                </a:solidFill>
              </a:rPr>
              <a:t>sự</a:t>
            </a:r>
            <a:r>
              <a:rPr lang="en-US" altLang="en-US" sz="2800" b="1" dirty="0">
                <a:solidFill>
                  <a:srgbClr val="800080"/>
                </a:solidFill>
              </a:rPr>
              <a:t> </a:t>
            </a:r>
            <a:r>
              <a:rPr lang="en-US" altLang="en-US" sz="2800" b="1" dirty="0" err="1">
                <a:solidFill>
                  <a:srgbClr val="800080"/>
                </a:solidFill>
              </a:rPr>
              <a:t>rèn</a:t>
            </a:r>
            <a:r>
              <a:rPr lang="en-US" altLang="en-US" sz="2800" b="1" dirty="0">
                <a:solidFill>
                  <a:srgbClr val="800080"/>
                </a:solidFill>
              </a:rPr>
              <a:t> </a:t>
            </a:r>
            <a:r>
              <a:rPr lang="en-US" altLang="en-US" sz="2800" b="1" dirty="0" err="1">
                <a:solidFill>
                  <a:srgbClr val="800080"/>
                </a:solidFill>
              </a:rPr>
              <a:t>luyện</a:t>
            </a:r>
            <a:r>
              <a:rPr lang="en-US" altLang="en-US" sz="2800" b="1" dirty="0">
                <a:solidFill>
                  <a:srgbClr val="800080"/>
                </a:solidFill>
              </a:rPr>
              <a:t> </a:t>
            </a:r>
            <a:r>
              <a:rPr lang="en-US" altLang="en-US" sz="2800" b="1" dirty="0" err="1">
                <a:solidFill>
                  <a:srgbClr val="800080"/>
                </a:solidFill>
              </a:rPr>
              <a:t>thân</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sống</a:t>
            </a:r>
            <a:r>
              <a:rPr lang="en-US" altLang="en-US" sz="2800" b="1" dirty="0">
                <a:solidFill>
                  <a:srgbClr val="800080"/>
                </a:solidFill>
              </a:rPr>
              <a:t> </a:t>
            </a:r>
            <a:r>
              <a:rPr lang="en-US" altLang="en-US" sz="2800" b="1" dirty="0" err="1">
                <a:solidFill>
                  <a:srgbClr val="800080"/>
                </a:solidFill>
              </a:rPr>
              <a:t>điều</a:t>
            </a:r>
            <a:r>
              <a:rPr lang="en-US" altLang="en-US" sz="2800" b="1" dirty="0">
                <a:solidFill>
                  <a:srgbClr val="800080"/>
                </a:solidFill>
              </a:rPr>
              <a:t> </a:t>
            </a:r>
            <a:r>
              <a:rPr lang="en-US" altLang="en-US" sz="2800" b="1" dirty="0" err="1">
                <a:solidFill>
                  <a:srgbClr val="800080"/>
                </a:solidFill>
              </a:rPr>
              <a:t>độ</a:t>
            </a:r>
            <a:r>
              <a:rPr lang="en-US" altLang="en-US" sz="2800" b="1" dirty="0">
                <a:solidFill>
                  <a:srgbClr val="800080"/>
                </a:solidFill>
              </a:rPr>
              <a:t> </a:t>
            </a:r>
            <a:r>
              <a:rPr lang="en-US" altLang="en-US" sz="2800" b="1" dirty="0" err="1">
                <a:solidFill>
                  <a:srgbClr val="800080"/>
                </a:solidFill>
              </a:rPr>
              <a:t>và</a:t>
            </a:r>
            <a:r>
              <a:rPr lang="en-US" altLang="en-US" sz="2800" b="1" dirty="0">
                <a:solidFill>
                  <a:srgbClr val="800080"/>
                </a:solidFill>
              </a:rPr>
              <a:t> </a:t>
            </a:r>
            <a:r>
              <a:rPr lang="en-US" altLang="en-US" sz="2800" b="1" dirty="0" err="1">
                <a:solidFill>
                  <a:srgbClr val="800080"/>
                </a:solidFill>
              </a:rPr>
              <a:t>tham</a:t>
            </a:r>
            <a:r>
              <a:rPr lang="en-US" altLang="en-US" sz="2800" b="1" dirty="0">
                <a:solidFill>
                  <a:srgbClr val="800080"/>
                </a:solidFill>
              </a:rPr>
              <a:t> </a:t>
            </a:r>
            <a:r>
              <a:rPr lang="en-US" altLang="en-US" sz="2800" b="1" dirty="0" err="1">
                <a:solidFill>
                  <a:srgbClr val="800080"/>
                </a:solidFill>
              </a:rPr>
              <a:t>gia</a:t>
            </a:r>
            <a:r>
              <a:rPr lang="en-US" altLang="en-US" sz="2800" b="1" dirty="0">
                <a:solidFill>
                  <a:srgbClr val="800080"/>
                </a:solidFill>
              </a:rPr>
              <a:t> </a:t>
            </a:r>
            <a:r>
              <a:rPr lang="en-US" altLang="en-US" sz="2800" b="1" dirty="0" err="1">
                <a:solidFill>
                  <a:srgbClr val="800080"/>
                </a:solidFill>
              </a:rPr>
              <a:t>các</a:t>
            </a:r>
            <a:r>
              <a:rPr lang="en-US" altLang="en-US" sz="2800" b="1" dirty="0">
                <a:solidFill>
                  <a:srgbClr val="800080"/>
                </a:solidFill>
              </a:rPr>
              <a:t> </a:t>
            </a:r>
            <a:r>
              <a:rPr lang="en-US" altLang="en-US" sz="2800" b="1" dirty="0" err="1">
                <a:solidFill>
                  <a:srgbClr val="800080"/>
                </a:solidFill>
              </a:rPr>
              <a:t>hoạt</a:t>
            </a:r>
            <a:r>
              <a:rPr lang="en-US" altLang="en-US" sz="2800" b="1" dirty="0">
                <a:solidFill>
                  <a:srgbClr val="800080"/>
                </a:solidFill>
              </a:rPr>
              <a:t> </a:t>
            </a:r>
            <a:r>
              <a:rPr lang="en-US" altLang="en-US" sz="2800" b="1" dirty="0" err="1">
                <a:solidFill>
                  <a:srgbClr val="800080"/>
                </a:solidFill>
              </a:rPr>
              <a:t>động</a:t>
            </a:r>
            <a:r>
              <a:rPr lang="en-US" altLang="en-US" sz="2800" b="1" dirty="0">
                <a:solidFill>
                  <a:srgbClr val="800080"/>
                </a:solidFill>
              </a:rPr>
              <a:t> </a:t>
            </a:r>
            <a:r>
              <a:rPr lang="en-US" altLang="en-US" sz="2800" b="1" dirty="0" err="1">
                <a:solidFill>
                  <a:srgbClr val="800080"/>
                </a:solidFill>
              </a:rPr>
              <a:t>xã</a:t>
            </a:r>
            <a:r>
              <a:rPr lang="en-US" altLang="en-US" sz="2800" b="1" dirty="0">
                <a:solidFill>
                  <a:srgbClr val="800080"/>
                </a:solidFill>
              </a:rPr>
              <a:t> </a:t>
            </a:r>
            <a:r>
              <a:rPr lang="en-US" altLang="en-US" sz="2800" b="1" dirty="0" err="1">
                <a:solidFill>
                  <a:srgbClr val="800080"/>
                </a:solidFill>
              </a:rPr>
              <a:t>hội</a:t>
            </a:r>
            <a:r>
              <a:rPr lang="en-US" altLang="en-US" sz="2800" b="1" dirty="0">
                <a:solidFill>
                  <a:srgbClr val="800080"/>
                </a:solidFill>
              </a:rPr>
              <a:t>.</a:t>
            </a:r>
            <a:endParaRPr lang="en-US" altLang="en-US" sz="2800" dirty="0">
              <a:solidFill>
                <a:srgbClr val="800080"/>
              </a:solidFill>
            </a:endParaRPr>
          </a:p>
        </p:txBody>
      </p:sp>
      <p:sp>
        <p:nvSpPr>
          <p:cNvPr id="19496" name="Text Box 40"/>
          <p:cNvSpPr txBox="1">
            <a:spLocks noChangeArrowheads="1"/>
          </p:cNvSpPr>
          <p:nvPr/>
        </p:nvSpPr>
        <p:spPr bwMode="auto">
          <a:xfrm>
            <a:off x="2174635" y="2768562"/>
            <a:ext cx="66291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err="1">
                <a:solidFill>
                  <a:srgbClr val="0000CC"/>
                </a:solidFill>
              </a:rPr>
              <a:t>Tuổi</a:t>
            </a:r>
            <a:r>
              <a:rPr lang="en-US" altLang="en-US" sz="2800" b="1" dirty="0">
                <a:solidFill>
                  <a:srgbClr val="0000CC"/>
                </a:solidFill>
              </a:rPr>
              <a:t> </a:t>
            </a:r>
            <a:r>
              <a:rPr lang="en-US" altLang="en-US" sz="2800" b="1" dirty="0" err="1">
                <a:solidFill>
                  <a:srgbClr val="0000CC"/>
                </a:solidFill>
              </a:rPr>
              <a:t>trưởng</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được</a:t>
            </a:r>
            <a:r>
              <a:rPr lang="en-US" altLang="en-US" sz="2800" b="1" dirty="0">
                <a:solidFill>
                  <a:srgbClr val="0000CC"/>
                </a:solidFill>
              </a:rPr>
              <a:t> </a:t>
            </a:r>
            <a:r>
              <a:rPr lang="en-US" altLang="en-US" sz="2800" b="1" dirty="0" err="1">
                <a:solidFill>
                  <a:srgbClr val="0000CC"/>
                </a:solidFill>
              </a:rPr>
              <a:t>đánh</a:t>
            </a:r>
            <a:r>
              <a:rPr lang="en-US" altLang="en-US" sz="2800" b="1" dirty="0">
                <a:solidFill>
                  <a:srgbClr val="0000CC"/>
                </a:solidFill>
              </a:rPr>
              <a:t> </a:t>
            </a:r>
            <a:r>
              <a:rPr lang="en-US" altLang="en-US" sz="2800" b="1" dirty="0" err="1">
                <a:solidFill>
                  <a:srgbClr val="0000CC"/>
                </a:solidFill>
              </a:rPr>
              <a:t>dấu</a:t>
            </a:r>
            <a:r>
              <a:rPr lang="en-US" altLang="en-US" sz="2800" b="1" dirty="0">
                <a:solidFill>
                  <a:srgbClr val="0000CC"/>
                </a:solidFill>
              </a:rPr>
              <a:t> </a:t>
            </a:r>
            <a:r>
              <a:rPr lang="en-US" altLang="en-US" sz="2800" b="1" dirty="0" err="1">
                <a:solidFill>
                  <a:srgbClr val="0000CC"/>
                </a:solidFill>
              </a:rPr>
              <a:t>bằng</a:t>
            </a:r>
            <a:r>
              <a:rPr lang="en-US" altLang="en-US" sz="2800" b="1" dirty="0">
                <a:solidFill>
                  <a:srgbClr val="0000CC"/>
                </a:solidFill>
              </a:rPr>
              <a:t> </a:t>
            </a:r>
            <a:r>
              <a:rPr lang="en-US" altLang="en-US" sz="2800" b="1" dirty="0" err="1">
                <a:solidFill>
                  <a:srgbClr val="0000CC"/>
                </a:solidFill>
              </a:rPr>
              <a:t>sự</a:t>
            </a:r>
            <a:r>
              <a:rPr lang="en-US" altLang="en-US" sz="2800" b="1" dirty="0">
                <a:solidFill>
                  <a:srgbClr val="0000CC"/>
                </a:solidFill>
              </a:rPr>
              <a:t> </a:t>
            </a:r>
            <a:r>
              <a:rPr lang="en-US" altLang="en-US" sz="2800" b="1" dirty="0" err="1">
                <a:solidFill>
                  <a:srgbClr val="0000CC"/>
                </a:solidFill>
              </a:rPr>
              <a:t>phát</a:t>
            </a:r>
            <a:r>
              <a:rPr lang="en-US" altLang="en-US" sz="2800" b="1" dirty="0">
                <a:solidFill>
                  <a:srgbClr val="0000CC"/>
                </a:solidFill>
              </a:rPr>
              <a:t> </a:t>
            </a:r>
            <a:r>
              <a:rPr lang="en-US" altLang="en-US" sz="2800" b="1" dirty="0" err="1">
                <a:solidFill>
                  <a:srgbClr val="0000CC"/>
                </a:solidFill>
              </a:rPr>
              <a:t>triển</a:t>
            </a:r>
            <a:r>
              <a:rPr lang="en-US" altLang="en-US" sz="2800" b="1" dirty="0">
                <a:solidFill>
                  <a:srgbClr val="0000CC"/>
                </a:solidFill>
              </a:rPr>
              <a:t> </a:t>
            </a:r>
            <a:r>
              <a:rPr lang="en-US" altLang="en-US" sz="2800" b="1" dirty="0" err="1">
                <a:solidFill>
                  <a:srgbClr val="0000CC"/>
                </a:solidFill>
              </a:rPr>
              <a:t>cả</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mặt</a:t>
            </a:r>
            <a:r>
              <a:rPr lang="en-US" altLang="en-US" sz="2800" b="1" dirty="0">
                <a:solidFill>
                  <a:srgbClr val="0000CC"/>
                </a:solidFill>
              </a:rPr>
              <a:t> </a:t>
            </a:r>
            <a:r>
              <a:rPr lang="en-US" altLang="en-US" sz="2800" b="1" dirty="0" err="1">
                <a:solidFill>
                  <a:srgbClr val="0000CC"/>
                </a:solidFill>
              </a:rPr>
              <a:t>sinh</a:t>
            </a:r>
            <a:r>
              <a:rPr lang="en-US" altLang="en-US" sz="2800" b="1" dirty="0">
                <a:solidFill>
                  <a:srgbClr val="0000CC"/>
                </a:solidFill>
              </a:rPr>
              <a:t> </a:t>
            </a:r>
            <a:r>
              <a:rPr lang="en-US" altLang="en-US" sz="2800" b="1" dirty="0" err="1">
                <a:solidFill>
                  <a:srgbClr val="0000CC"/>
                </a:solidFill>
              </a:rPr>
              <a:t>học</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hội</a:t>
            </a:r>
            <a:r>
              <a:rPr lang="en-US" altLang="en-US" sz="2800" b="1" dirty="0">
                <a:solidFill>
                  <a:srgbClr val="0000CC"/>
                </a:solidFill>
              </a:rPr>
              <a:t>.</a:t>
            </a:r>
            <a:endParaRPr lang="en-US" altLang="en-US" sz="2800" dirty="0">
              <a:solidFill>
                <a:srgbClr val="0000CC"/>
              </a:solidFill>
            </a:endParaRPr>
          </a:p>
        </p:txBody>
      </p:sp>
      <p:sp>
        <p:nvSpPr>
          <p:cNvPr id="33814"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417490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93"/>
                                        </p:tgtEl>
                                        <p:attrNameLst>
                                          <p:attrName>style.visibility</p:attrName>
                                        </p:attrNameLst>
                                      </p:cBhvr>
                                      <p:to>
                                        <p:strVal val="visible"/>
                                      </p:to>
                                    </p:set>
                                    <p:anim calcmode="discrete" valueType="clr">
                                      <p:cBhvr override="childStyle">
                                        <p:cTn id="7" dur="80"/>
                                        <p:tgtEl>
                                          <p:spTgt spid="194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93"/>
                                        </p:tgtEl>
                                        <p:attrNameLst>
                                          <p:attrName>fillcolor</p:attrName>
                                        </p:attrNameLst>
                                      </p:cBhvr>
                                      <p:tavLst>
                                        <p:tav tm="0">
                                          <p:val>
                                            <p:clrVal>
                                              <a:schemeClr val="accent2"/>
                                            </p:clrVal>
                                          </p:val>
                                        </p:tav>
                                        <p:tav tm="50000">
                                          <p:val>
                                            <p:clrVal>
                                              <a:schemeClr val="hlink"/>
                                            </p:clrVal>
                                          </p:val>
                                        </p:tav>
                                      </p:tavLst>
                                    </p:anim>
                                    <p:set>
                                      <p:cBhvr>
                                        <p:cTn id="9" dur="80"/>
                                        <p:tgtEl>
                                          <p:spTgt spid="194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6"/>
                                        </p:tgtEl>
                                        <p:attrNameLst>
                                          <p:attrName>style.visibility</p:attrName>
                                        </p:attrNameLst>
                                      </p:cBhvr>
                                      <p:to>
                                        <p:strVal val="visible"/>
                                      </p:to>
                                    </p:set>
                                    <p:anim calcmode="discrete" valueType="clr">
                                      <p:cBhvr override="childStyle">
                                        <p:cTn id="14" dur="80"/>
                                        <p:tgtEl>
                                          <p:spTgt spid="1949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6"/>
                                        </p:tgtEl>
                                        <p:attrNameLst>
                                          <p:attrName>fillcolor</p:attrName>
                                        </p:attrNameLst>
                                      </p:cBhvr>
                                      <p:tavLst>
                                        <p:tav tm="0">
                                          <p:val>
                                            <p:clrVal>
                                              <a:schemeClr val="accent2"/>
                                            </p:clrVal>
                                          </p:val>
                                        </p:tav>
                                        <p:tav tm="50000">
                                          <p:val>
                                            <p:clrVal>
                                              <a:schemeClr val="hlink"/>
                                            </p:clrVal>
                                          </p:val>
                                        </p:tav>
                                      </p:tavLst>
                                    </p:anim>
                                    <p:set>
                                      <p:cBhvr>
                                        <p:cTn id="16" dur="80"/>
                                        <p:tgtEl>
                                          <p:spTgt spid="1949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5"/>
                                        </p:tgtEl>
                                        <p:attrNameLst>
                                          <p:attrName>style.visibility</p:attrName>
                                        </p:attrNameLst>
                                      </p:cBhvr>
                                      <p:to>
                                        <p:strVal val="visible"/>
                                      </p:to>
                                    </p:set>
                                    <p:anim calcmode="discrete" valueType="clr">
                                      <p:cBhvr override="childStyle">
                                        <p:cTn id="21" dur="80"/>
                                        <p:tgtEl>
                                          <p:spTgt spid="1949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5"/>
                                        </p:tgtEl>
                                        <p:attrNameLst>
                                          <p:attrName>fillcolor</p:attrName>
                                        </p:attrNameLst>
                                      </p:cBhvr>
                                      <p:tavLst>
                                        <p:tav tm="0">
                                          <p:val>
                                            <p:clrVal>
                                              <a:schemeClr val="accent2"/>
                                            </p:clrVal>
                                          </p:val>
                                        </p:tav>
                                        <p:tav tm="50000">
                                          <p:val>
                                            <p:clrVal>
                                              <a:schemeClr val="hlink"/>
                                            </p:clrVal>
                                          </p:val>
                                        </p:tav>
                                      </p:tavLst>
                                    </p:anim>
                                    <p:set>
                                      <p:cBhvr>
                                        <p:cTn id="23" dur="80"/>
                                        <p:tgtEl>
                                          <p:spTgt spid="194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p:bldP spid="19495" grpId="0"/>
      <p:bldP spid="194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chemeClr val="accent1"/>
          </a:solidFill>
          <a:ln w="57150" cmpd="thinThick">
            <a:solidFill>
              <a:schemeClr val="hlink"/>
            </a:solidFill>
            <a:miter lim="800000"/>
            <a:headEnd/>
            <a:tailEnd/>
          </a:ln>
        </p:spPr>
        <p:txBody>
          <a:bodyPr wrap="none" anchor="ctr"/>
          <a:lstStyle/>
          <a:p>
            <a:pPr algn="ctr" eaLnBrk="0" hangingPunct="0"/>
            <a:r>
              <a:rPr lang="en-US" sz="3600" b="1">
                <a:solidFill>
                  <a:srgbClr val="D60093"/>
                </a:solidFill>
              </a:rPr>
              <a:t>TRÒ CHƠI Ô CHỮ</a:t>
            </a:r>
          </a:p>
        </p:txBody>
      </p:sp>
      <p:sp>
        <p:nvSpPr>
          <p:cNvPr id="22531" name="Text Box 3"/>
          <p:cNvSpPr txBox="1">
            <a:spLocks noChangeArrowheads="1"/>
          </p:cNvSpPr>
          <p:nvPr/>
        </p:nvSpPr>
        <p:spPr bwMode="auto">
          <a:xfrm>
            <a:off x="0" y="1828800"/>
            <a:ext cx="9144000" cy="1190625"/>
          </a:xfrm>
          <a:prstGeom prst="rect">
            <a:avLst/>
          </a:prstGeom>
          <a:noFill/>
          <a:ln w="9525">
            <a:noFill/>
            <a:miter lim="800000"/>
            <a:headEnd/>
            <a:tailEnd/>
          </a:ln>
        </p:spPr>
        <p:txBody>
          <a:bodyPr>
            <a:spAutoFit/>
          </a:bodyPr>
          <a:lstStyle/>
          <a:p>
            <a:pPr algn="just" eaLnBrk="0" hangingPunct="0">
              <a:spcBef>
                <a:spcPct val="50000"/>
              </a:spcBef>
            </a:pPr>
            <a:r>
              <a:rPr lang="en-US" sz="3600">
                <a:solidFill>
                  <a:srgbClr val="9900CC"/>
                </a:solidFill>
              </a:rPr>
              <a:t>Giai đoạn lứa tuổi có tầm quan trọng đặc biệt đối với cuộc đời của mỗi con người.</a:t>
            </a:r>
          </a:p>
        </p:txBody>
      </p:sp>
      <p:sp>
        <p:nvSpPr>
          <p:cNvPr id="22532" name="Text Box 4"/>
          <p:cNvSpPr txBox="1">
            <a:spLocks noChangeArrowheads="1"/>
          </p:cNvSpPr>
          <p:nvPr/>
        </p:nvSpPr>
        <p:spPr bwMode="auto">
          <a:xfrm>
            <a:off x="1600200" y="873125"/>
            <a:ext cx="6629400" cy="641350"/>
          </a:xfrm>
          <a:prstGeom prst="rect">
            <a:avLst/>
          </a:prstGeom>
          <a:solidFill>
            <a:srgbClr val="000099"/>
          </a:solidFill>
          <a:ln w="9525">
            <a:noFill/>
            <a:miter lim="800000"/>
            <a:headEnd/>
            <a:tailEnd/>
          </a:ln>
        </p:spPr>
        <p:txBody>
          <a:bodyPr>
            <a:spAutoFit/>
          </a:bodyPr>
          <a:lstStyle/>
          <a:p>
            <a:pPr algn="just" eaLnBrk="0" hangingPunct="0">
              <a:spcBef>
                <a:spcPct val="50000"/>
              </a:spcBef>
            </a:pPr>
            <a:r>
              <a:rPr lang="en-US" sz="3600" i="1">
                <a:solidFill>
                  <a:srgbClr val="66FF33"/>
                </a:solidFill>
              </a:rPr>
              <a:t>	</a:t>
            </a:r>
            <a:r>
              <a:rPr lang="en-US" sz="3600" i="1">
                <a:solidFill>
                  <a:srgbClr val="66FFFF"/>
                </a:solidFill>
              </a:rPr>
              <a:t>Câu này có 6 chữ cái.</a:t>
            </a:r>
          </a:p>
        </p:txBody>
      </p:sp>
      <p:sp>
        <p:nvSpPr>
          <p:cNvPr id="25605" name="Rectangle 5"/>
          <p:cNvSpPr>
            <a:spLocks noChangeArrowheads="1"/>
          </p:cNvSpPr>
          <p:nvPr/>
        </p:nvSpPr>
        <p:spPr bwMode="auto">
          <a:xfrm>
            <a:off x="7239000" y="6191250"/>
            <a:ext cx="1752600" cy="533400"/>
          </a:xfrm>
          <a:prstGeom prst="rect">
            <a:avLst/>
          </a:prstGeom>
          <a:solidFill>
            <a:srgbClr val="000099"/>
          </a:solidFill>
          <a:ln w="9525">
            <a:solidFill>
              <a:schemeClr val="tx1"/>
            </a:solidFill>
            <a:miter lim="800000"/>
            <a:headEnd/>
            <a:tailEnd/>
          </a:ln>
        </p:spPr>
        <p:txBody>
          <a:bodyPr wrap="none" anchor="ctr"/>
          <a:lstStyle/>
          <a:p>
            <a:pPr algn="ctr" eaLnBrk="0" hangingPunct="0"/>
            <a:r>
              <a:rPr lang="en-US" sz="2800">
                <a:solidFill>
                  <a:schemeClr val="bg1"/>
                </a:solidFill>
              </a:rPr>
              <a:t>Đáp án</a:t>
            </a:r>
          </a:p>
        </p:txBody>
      </p:sp>
      <p:graphicFrame>
        <p:nvGraphicFramePr>
          <p:cNvPr id="22603" name="Group 75"/>
          <p:cNvGraphicFramePr>
            <a:graphicFrameLocks noGrp="1"/>
          </p:cNvGraphicFramePr>
          <p:nvPr/>
        </p:nvGraphicFramePr>
        <p:xfrm>
          <a:off x="1066800" y="3657600"/>
          <a:ext cx="6765925" cy="1554462"/>
        </p:xfrm>
        <a:graphic>
          <a:graphicData uri="http://schemas.openxmlformats.org/drawingml/2006/table">
            <a:tbl>
              <a:tblPr/>
              <a:tblGrid>
                <a:gridCol w="996950">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158875">
                  <a:extLst>
                    <a:ext uri="{9D8B030D-6E8A-4147-A177-3AD203B41FA5}">
                      <a16:colId xmlns:a16="http://schemas.microsoft.com/office/drawing/2014/main" xmlns="" val="20002"/>
                    </a:ext>
                  </a:extLst>
                </a:gridCol>
                <a:gridCol w="1150938">
                  <a:extLst>
                    <a:ext uri="{9D8B030D-6E8A-4147-A177-3AD203B41FA5}">
                      <a16:colId xmlns:a16="http://schemas.microsoft.com/office/drawing/2014/main" xmlns="" val="20003"/>
                    </a:ext>
                  </a:extLst>
                </a:gridCol>
                <a:gridCol w="1150937">
                  <a:extLst>
                    <a:ext uri="{9D8B030D-6E8A-4147-A177-3AD203B41FA5}">
                      <a16:colId xmlns:a16="http://schemas.microsoft.com/office/drawing/2014/main" xmlns="" val="20004"/>
                    </a:ext>
                  </a:extLst>
                </a:gridCol>
                <a:gridCol w="1155700">
                  <a:extLst>
                    <a:ext uri="{9D8B030D-6E8A-4147-A177-3AD203B41FA5}">
                      <a16:colId xmlns:a16="http://schemas.microsoft.com/office/drawing/2014/main" xmlns="" val="20005"/>
                    </a:ext>
                  </a:extLst>
                </a:gridCol>
              </a:tblGrid>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D</a:t>
                      </a:r>
                    </a:p>
                  </a:txBody>
                  <a:tcPr marT="45711" marB="45711"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Ậ</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Y</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T</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H</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Ì</a:t>
                      </a:r>
                    </a:p>
                  </a:txBody>
                  <a:tcPr marT="45711" marB="45711"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xmlns="" val="10000"/>
                  </a:ext>
                </a:extLst>
              </a:tr>
            </a:tbl>
          </a:graphicData>
        </a:graphic>
      </p:graphicFrame>
      <p:graphicFrame>
        <p:nvGraphicFramePr>
          <p:cNvPr id="22643" name="Group 115"/>
          <p:cNvGraphicFramePr>
            <a:graphicFrameLocks noGrp="1"/>
          </p:cNvGraphicFramePr>
          <p:nvPr/>
        </p:nvGraphicFramePr>
        <p:xfrm>
          <a:off x="1066800" y="3657600"/>
          <a:ext cx="6924675" cy="1554462"/>
        </p:xfrm>
        <a:graphic>
          <a:graphicData uri="http://schemas.openxmlformats.org/drawingml/2006/table">
            <a:tbl>
              <a:tblPr/>
              <a:tblGrid>
                <a:gridCol w="1155700">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158875">
                  <a:extLst>
                    <a:ext uri="{9D8B030D-6E8A-4147-A177-3AD203B41FA5}">
                      <a16:colId xmlns:a16="http://schemas.microsoft.com/office/drawing/2014/main" xmlns="" val="20002"/>
                    </a:ext>
                  </a:extLst>
                </a:gridCol>
                <a:gridCol w="1150938">
                  <a:extLst>
                    <a:ext uri="{9D8B030D-6E8A-4147-A177-3AD203B41FA5}">
                      <a16:colId xmlns:a16="http://schemas.microsoft.com/office/drawing/2014/main" xmlns="" val="20003"/>
                    </a:ext>
                  </a:extLst>
                </a:gridCol>
                <a:gridCol w="1150937">
                  <a:extLst>
                    <a:ext uri="{9D8B030D-6E8A-4147-A177-3AD203B41FA5}">
                      <a16:colId xmlns:a16="http://schemas.microsoft.com/office/drawing/2014/main" xmlns="" val="20004"/>
                    </a:ext>
                  </a:extLst>
                </a:gridCol>
                <a:gridCol w="1155700">
                  <a:extLst>
                    <a:ext uri="{9D8B030D-6E8A-4147-A177-3AD203B41FA5}">
                      <a16:colId xmlns:a16="http://schemas.microsoft.com/office/drawing/2014/main" xmlns="" val="20005"/>
                    </a:ext>
                  </a:extLst>
                </a:gridCol>
              </a:tblGrid>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D</a:t>
                      </a:r>
                    </a:p>
                  </a:txBody>
                  <a:tcPr marT="45711" marB="45711"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Ậ</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Y</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T</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H</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Ì</a:t>
                      </a:r>
                    </a:p>
                  </a:txBody>
                  <a:tcPr marT="45711" marB="45711"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xmlns="" val="10000"/>
                  </a:ext>
                </a:extLst>
              </a:tr>
            </a:tbl>
          </a:graphicData>
        </a:graphic>
      </p:graphicFrame>
      <p:sp>
        <p:nvSpPr>
          <p:cNvPr id="22594" name="Rectangle 66"/>
          <p:cNvSpPr>
            <a:spLocks noChangeArrowheads="1"/>
          </p:cNvSpPr>
          <p:nvPr/>
        </p:nvSpPr>
        <p:spPr bwMode="auto">
          <a:xfrm>
            <a:off x="1066800" y="3657600"/>
            <a:ext cx="1149350" cy="153828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1</a:t>
            </a:r>
          </a:p>
        </p:txBody>
      </p:sp>
      <p:sp>
        <p:nvSpPr>
          <p:cNvPr id="22595" name="Rectangle 67"/>
          <p:cNvSpPr>
            <a:spLocks noChangeArrowheads="1"/>
          </p:cNvSpPr>
          <p:nvPr/>
        </p:nvSpPr>
        <p:spPr bwMode="auto">
          <a:xfrm>
            <a:off x="2209800" y="3657600"/>
            <a:ext cx="1163638" cy="154463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2</a:t>
            </a:r>
          </a:p>
        </p:txBody>
      </p:sp>
      <p:sp>
        <p:nvSpPr>
          <p:cNvPr id="22596" name="Rectangle 68"/>
          <p:cNvSpPr>
            <a:spLocks noChangeArrowheads="1"/>
          </p:cNvSpPr>
          <p:nvPr/>
        </p:nvSpPr>
        <p:spPr bwMode="auto">
          <a:xfrm>
            <a:off x="34290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3</a:t>
            </a:r>
          </a:p>
        </p:txBody>
      </p:sp>
      <p:sp>
        <p:nvSpPr>
          <p:cNvPr id="22597" name="Rectangle 69"/>
          <p:cNvSpPr>
            <a:spLocks noChangeArrowheads="1"/>
          </p:cNvSpPr>
          <p:nvPr/>
        </p:nvSpPr>
        <p:spPr bwMode="auto">
          <a:xfrm>
            <a:off x="4572000" y="3657600"/>
            <a:ext cx="1163638"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4</a:t>
            </a:r>
          </a:p>
        </p:txBody>
      </p:sp>
      <p:sp>
        <p:nvSpPr>
          <p:cNvPr id="22598" name="Rectangle 70"/>
          <p:cNvSpPr>
            <a:spLocks noChangeArrowheads="1"/>
          </p:cNvSpPr>
          <p:nvPr/>
        </p:nvSpPr>
        <p:spPr bwMode="auto">
          <a:xfrm>
            <a:off x="57150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5</a:t>
            </a:r>
          </a:p>
        </p:txBody>
      </p:sp>
      <p:sp>
        <p:nvSpPr>
          <p:cNvPr id="22599" name="Rectangle 71"/>
          <p:cNvSpPr>
            <a:spLocks noChangeArrowheads="1"/>
          </p:cNvSpPr>
          <p:nvPr/>
        </p:nvSpPr>
        <p:spPr bwMode="auto">
          <a:xfrm>
            <a:off x="6858000" y="3657600"/>
            <a:ext cx="12192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par>
                                <p:cTn id="15" presetID="35" presetClass="emph" presetSubtype="0" repeatCount="indefinite" fill="hold" grpId="1" nodeType="withEffect">
                                  <p:stCondLst>
                                    <p:cond delay="0"/>
                                  </p:stCondLst>
                                  <p:endCondLst>
                                    <p:cond evt="onNext" delay="0">
                                      <p:tgtEl>
                                        <p:sldTgt/>
                                      </p:tgtEl>
                                    </p:cond>
                                  </p:endCondLst>
                                  <p:childTnLst>
                                    <p:anim calcmode="discrete" valueType="str">
                                      <p:cBhvr>
                                        <p:cTn id="16" dur="1000" fill="hold"/>
                                        <p:tgtEl>
                                          <p:spTgt spid="22532"/>
                                        </p:tgtEl>
                                        <p:attrNameLst>
                                          <p:attrName>style.visibility</p:attrName>
                                        </p:attrNameLst>
                                      </p:cBhvr>
                                      <p:tavLst>
                                        <p:tav tm="0">
                                          <p:val>
                                            <p:strVal val="hidden"/>
                                          </p:val>
                                        </p:tav>
                                        <p:tav tm="50000">
                                          <p:val>
                                            <p:strVal val="visible"/>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fade">
                                      <p:cBhvr>
                                        <p:cTn id="19" dur="1000"/>
                                        <p:tgtEl>
                                          <p:spTgt spid="22531"/>
                                        </p:tgtEl>
                                      </p:cBhvr>
                                    </p:animEffect>
                                    <p:anim calcmode="lin" valueType="num">
                                      <p:cBhvr>
                                        <p:cTn id="20" dur="1000" fill="hold"/>
                                        <p:tgtEl>
                                          <p:spTgt spid="22531"/>
                                        </p:tgtEl>
                                        <p:attrNameLst>
                                          <p:attrName>ppt_x</p:attrName>
                                        </p:attrNameLst>
                                      </p:cBhvr>
                                      <p:tavLst>
                                        <p:tav tm="0">
                                          <p:val>
                                            <p:strVal val="#ppt_x"/>
                                          </p:val>
                                        </p:tav>
                                        <p:tav tm="100000">
                                          <p:val>
                                            <p:strVal val="#ppt_x"/>
                                          </p:val>
                                        </p:tav>
                                      </p:tavLst>
                                    </p:anim>
                                    <p:anim calcmode="lin" valueType="num">
                                      <p:cBhvr>
                                        <p:cTn id="21"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2594"/>
                                        </p:tgtEl>
                                      </p:cBhvr>
                                    </p:animEffect>
                                    <p:set>
                                      <p:cBhvr>
                                        <p:cTn id="26" dur="1" fill="hold">
                                          <p:stCondLst>
                                            <p:cond delay="499"/>
                                          </p:stCondLst>
                                        </p:cTn>
                                        <p:tgtEl>
                                          <p:spTgt spid="2259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22595"/>
                                        </p:tgtEl>
                                      </p:cBhvr>
                                    </p:animEffect>
                                    <p:set>
                                      <p:cBhvr>
                                        <p:cTn id="31" dur="1" fill="hold">
                                          <p:stCondLst>
                                            <p:cond delay="499"/>
                                          </p:stCondLst>
                                        </p:cTn>
                                        <p:tgtEl>
                                          <p:spTgt spid="2259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22596"/>
                                        </p:tgtEl>
                                      </p:cBhvr>
                                    </p:animEffect>
                                    <p:set>
                                      <p:cBhvr>
                                        <p:cTn id="36" dur="1" fill="hold">
                                          <p:stCondLst>
                                            <p:cond delay="499"/>
                                          </p:stCondLst>
                                        </p:cTn>
                                        <p:tgtEl>
                                          <p:spTgt spid="2259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grpId="0" nodeType="clickEffect">
                                  <p:stCondLst>
                                    <p:cond delay="0"/>
                                  </p:stCondLst>
                                  <p:childTnLst>
                                    <p:animEffect transition="out" filter="box(in)">
                                      <p:cBhvr>
                                        <p:cTn id="40" dur="500"/>
                                        <p:tgtEl>
                                          <p:spTgt spid="22597"/>
                                        </p:tgtEl>
                                      </p:cBhvr>
                                    </p:animEffect>
                                    <p:set>
                                      <p:cBhvr>
                                        <p:cTn id="41" dur="1" fill="hold">
                                          <p:stCondLst>
                                            <p:cond delay="499"/>
                                          </p:stCondLst>
                                        </p:cTn>
                                        <p:tgtEl>
                                          <p:spTgt spid="2259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xit" presetSubtype="4" fill="hold" grpId="0" nodeType="clickEffect">
                                  <p:stCondLst>
                                    <p:cond delay="0"/>
                                  </p:stCondLst>
                                  <p:childTnLst>
                                    <p:anim calcmode="lin" valueType="num">
                                      <p:cBhvr additive="base">
                                        <p:cTn id="45" dur="500"/>
                                        <p:tgtEl>
                                          <p:spTgt spid="22598"/>
                                        </p:tgtEl>
                                        <p:attrNameLst>
                                          <p:attrName>ppt_x</p:attrName>
                                        </p:attrNameLst>
                                      </p:cBhvr>
                                      <p:tavLst>
                                        <p:tav tm="0">
                                          <p:val>
                                            <p:strVal val="ppt_x"/>
                                          </p:val>
                                        </p:tav>
                                        <p:tav tm="100000">
                                          <p:val>
                                            <p:strVal val="ppt_x"/>
                                          </p:val>
                                        </p:tav>
                                      </p:tavLst>
                                    </p:anim>
                                    <p:anim calcmode="lin" valueType="num">
                                      <p:cBhvr additive="base">
                                        <p:cTn id="46" dur="500"/>
                                        <p:tgtEl>
                                          <p:spTgt spid="22598"/>
                                        </p:tgtEl>
                                        <p:attrNameLst>
                                          <p:attrName>ppt_y</p:attrName>
                                        </p:attrNameLst>
                                      </p:cBhvr>
                                      <p:tavLst>
                                        <p:tav tm="0">
                                          <p:val>
                                            <p:strVal val="ppt_y"/>
                                          </p:val>
                                        </p:tav>
                                        <p:tav tm="100000">
                                          <p:val>
                                            <p:strVal val="1+ppt_h/2"/>
                                          </p:val>
                                        </p:tav>
                                      </p:tavLst>
                                    </p:anim>
                                    <p:set>
                                      <p:cBhvr>
                                        <p:cTn id="47" dur="1" fill="hold">
                                          <p:stCondLst>
                                            <p:cond delay="499"/>
                                          </p:stCondLst>
                                        </p:cTn>
                                        <p:tgtEl>
                                          <p:spTgt spid="2259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0" nodeType="clickEffect">
                                  <p:stCondLst>
                                    <p:cond delay="0"/>
                                  </p:stCondLst>
                                  <p:childTnLst>
                                    <p:anim calcmode="lin" valueType="num">
                                      <p:cBhvr additive="base">
                                        <p:cTn id="51" dur="500"/>
                                        <p:tgtEl>
                                          <p:spTgt spid="22599"/>
                                        </p:tgtEl>
                                        <p:attrNameLst>
                                          <p:attrName>ppt_x</p:attrName>
                                        </p:attrNameLst>
                                      </p:cBhvr>
                                      <p:tavLst>
                                        <p:tav tm="0">
                                          <p:val>
                                            <p:strVal val="ppt_x"/>
                                          </p:val>
                                        </p:tav>
                                        <p:tav tm="100000">
                                          <p:val>
                                            <p:strVal val="ppt_x"/>
                                          </p:val>
                                        </p:tav>
                                      </p:tavLst>
                                    </p:anim>
                                    <p:anim calcmode="lin" valueType="num">
                                      <p:cBhvr additive="base">
                                        <p:cTn id="52" dur="500"/>
                                        <p:tgtEl>
                                          <p:spTgt spid="22599"/>
                                        </p:tgtEl>
                                        <p:attrNameLst>
                                          <p:attrName>ppt_y</p:attrName>
                                        </p:attrNameLst>
                                      </p:cBhvr>
                                      <p:tavLst>
                                        <p:tav tm="0">
                                          <p:val>
                                            <p:strVal val="ppt_y"/>
                                          </p:val>
                                        </p:tav>
                                        <p:tav tm="100000">
                                          <p:val>
                                            <p:strVal val="1+ppt_h/2"/>
                                          </p:val>
                                        </p:tav>
                                      </p:tavLst>
                                    </p:anim>
                                    <p:set>
                                      <p:cBhvr>
                                        <p:cTn id="53" dur="1" fill="hold">
                                          <p:stCondLst>
                                            <p:cond delay="499"/>
                                          </p:stCondLst>
                                        </p:cTn>
                                        <p:tgtEl>
                                          <p:spTgt spid="225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P spid="22532" grpId="0" animBg="1"/>
      <p:bldP spid="22532" grpId="1" animBg="1"/>
      <p:bldP spid="22594" grpId="0" animBg="1"/>
      <p:bldP spid="22595" grpId="0" animBg="1"/>
      <p:bldP spid="22596" grpId="0" animBg="1"/>
      <p:bldP spid="22597" grpId="0" animBg="1"/>
      <p:bldP spid="22598" grpId="0" animBg="1"/>
      <p:bldP spid="225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814513" y="381000"/>
            <a:ext cx="5791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20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Khoa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675963" y="1452414"/>
            <a:ext cx="6200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Các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đoạn</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của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cuộc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đời</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5" name="TextBox 4"/>
          <p:cNvSpPr txBox="1">
            <a:spLocks noChangeArrowheads="1"/>
          </p:cNvSpPr>
          <p:nvPr/>
        </p:nvSpPr>
        <p:spPr bwMode="auto">
          <a:xfrm>
            <a:off x="381000" y="2015824"/>
            <a:ext cx="8458200" cy="669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Dưới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3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Phụ</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thuộc</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hoàn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toàn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vào</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cha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mẹ</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a:t>
            </a:r>
          </a:p>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Từ</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3-6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a:solidFill>
                  <a:srgbClr val="FFFFFF"/>
                </a:solidFill>
                <a:latin typeface="Times New Roman" panose="02020603050405020304" pitchFamily="18" charset="0"/>
                <a:ea typeface="HP001 5Ha"/>
                <a:cs typeface="Times New Roman" panose="02020603050405020304" pitchFamily="18" charset="0"/>
              </a:rPr>
              <a:t>L</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ời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nói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suy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nghĩ</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bắt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đầu</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phát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triển</a:t>
            </a:r>
            <a:endParaRPr lang="en-US" altLang="vi-VN" sz="2400" dirty="0" smtClean="0">
              <a:solidFill>
                <a:srgbClr val="FFFFFF"/>
              </a:solidFill>
              <a:latin typeface="Times New Roman" panose="02020603050405020304" pitchFamily="18" charset="0"/>
              <a:ea typeface="HP001 5Ha"/>
              <a:cs typeface="Times New Roman" panose="02020603050405020304" pitchFamily="18" charset="0"/>
            </a:endParaRPr>
          </a:p>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Từ</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6-10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Cơ</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thể</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suy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nghĩ</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ngày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càng</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phát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triển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a:t>
            </a:r>
          </a:p>
          <a:p>
            <a:pPr marL="457200" indent="-457200">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dậy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thì</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a:t>
            </a:r>
          </a:p>
          <a:p>
            <a:pPr marL="342900" indent="-342900" algn="just">
              <a:spcBef>
                <a:spcPts val="600"/>
              </a:spcBef>
              <a:buFontTx/>
              <a:buChar char="-"/>
              <a:defRPr/>
            </a:pP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Tuổi</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vị</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thành</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niên</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triển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mạnh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mẽ</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chất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mối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hệ</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bè</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hội</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buNone/>
              <a:defRPr/>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Tuổi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trưởng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a:t>
            </a:r>
            <a:r>
              <a:rPr lang="en-US" altLang="en-US" sz="2400" dirty="0" err="1" smtClean="0">
                <a:solidFill>
                  <a:schemeClr val="bg1"/>
                </a:solidFill>
                <a:latin typeface="Times New Roman" panose="02020603050405020304" pitchFamily="18" charset="0"/>
                <a:cs typeface="Times New Roman" panose="02020603050405020304" pitchFamily="18" charset="0"/>
              </a:rPr>
              <a:t>hát</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triển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mặt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sinh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học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hội</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lvl="0" algn="just">
              <a:spcBef>
                <a:spcPts val="600"/>
              </a:spcBef>
              <a:buNone/>
              <a:defRPr/>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Tuổi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a:t>
            </a:r>
            <a:r>
              <a:rPr lang="en-US" altLang="en-US" sz="2400" dirty="0" err="1" smtClean="0">
                <a:solidFill>
                  <a:schemeClr val="bg1"/>
                </a:solidFill>
                <a:latin typeface="Times New Roman" panose="02020603050405020304" pitchFamily="18" charset="0"/>
                <a:cs typeface="Times New Roman" panose="02020603050405020304" pitchFamily="18" charset="0"/>
              </a:rPr>
              <a:t>ơ</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suy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yếu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chức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năng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hoạt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dần</a:t>
            </a:r>
            <a:r>
              <a:rPr lang="en-US" alt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gn="just">
              <a:defRPr/>
            </a:pPr>
            <a:endParaRPr lang="en-US" altLang="en-US" sz="2800" dirty="0">
              <a:solidFill>
                <a:schemeClr val="bg1"/>
              </a:solidFill>
              <a:latin typeface="Times New Roman" panose="02020603050405020304" pitchFamily="18" charset="0"/>
              <a:cs typeface="Times New Roman" panose="02020603050405020304" pitchFamily="18" charset="0"/>
            </a:endParaRPr>
          </a:p>
          <a:p>
            <a:pPr lvl="0" algn="just">
              <a:defRPr/>
            </a:pPr>
            <a:endParaRPr lang="en-US" sz="2800" b="1" dirty="0">
              <a:solidFill>
                <a:srgbClr val="0000CC"/>
              </a:solidFill>
              <a:latin typeface="Times New Roman" pitchFamily="18" charset="0"/>
            </a:endParaRPr>
          </a:p>
          <a:p>
            <a:pPr algn="just">
              <a:defRPr/>
            </a:pPr>
            <a:endParaRPr lang="en-US" altLang="en-US" sz="2800" dirty="0">
              <a:solidFill>
                <a:srgbClr val="C00000"/>
              </a:solidFill>
            </a:endParaRPr>
          </a:p>
          <a:p>
            <a:pPr marL="457200" indent="-457200">
              <a:spcBef>
                <a:spcPct val="0"/>
              </a:spcBef>
              <a:buFontTx/>
              <a:buChar char="-"/>
              <a:defRPr/>
            </a:pPr>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eaLnBrk="1" hangingPunct="1">
              <a:spcBef>
                <a:spcPct val="0"/>
              </a:spcBef>
              <a:buFontTx/>
              <a:buChar char="-"/>
              <a:defRPr/>
            </a:pP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44996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13855" y="89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28612" y="1417003"/>
            <a:ext cx="7272655" cy="10512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eaLnBrk="1" hangingPunct="1"/>
            <a:r>
              <a:rPr lang="en-US" altLang="vi-VN" sz="3600" b="1" dirty="0" smtClean="0">
                <a:solidFill>
                  <a:srgbClr val="0000CC"/>
                </a:solidFill>
                <a:latin typeface="+mn-lt"/>
              </a:rPr>
              <a:t>BÀI SAU</a:t>
            </a:r>
            <a:endParaRPr lang="en-US" altLang="vi-VN" sz="36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 name="Text Box 2"/>
          <p:cNvSpPr txBox="1"/>
          <p:nvPr/>
        </p:nvSpPr>
        <p:spPr>
          <a:xfrm>
            <a:off x="662839" y="2416990"/>
            <a:ext cx="8204200" cy="1200329"/>
          </a:xfrm>
          <a:prstGeom prst="rect">
            <a:avLst/>
          </a:prstGeom>
          <a:noFill/>
        </p:spPr>
        <p:txBody>
          <a:bodyPr wrap="square" rtlCol="0">
            <a:spAutoFit/>
          </a:bodyPr>
          <a:lstStyle/>
          <a:p>
            <a:pPr algn="ctr"/>
            <a:r>
              <a:rPr lang="en-US" sz="3600" dirty="0" err="1">
                <a:solidFill>
                  <a:srgbClr val="C00000"/>
                </a:solidFill>
              </a:rPr>
              <a:t>Bài</a:t>
            </a:r>
            <a:r>
              <a:rPr lang="en-US" sz="3600" dirty="0">
                <a:solidFill>
                  <a:srgbClr val="C00000"/>
                </a:solidFill>
              </a:rPr>
              <a:t> 9-10. </a:t>
            </a:r>
            <a:r>
              <a:rPr lang="en-US" sz="3600" dirty="0" err="1">
                <a:solidFill>
                  <a:srgbClr val="C00000"/>
                </a:solidFill>
              </a:rPr>
              <a:t>Thực</a:t>
            </a:r>
            <a:r>
              <a:rPr lang="en-US" sz="3600" dirty="0">
                <a:solidFill>
                  <a:srgbClr val="C00000"/>
                </a:solidFill>
              </a:rPr>
              <a:t> </a:t>
            </a:r>
            <a:r>
              <a:rPr lang="en-US" sz="3600" dirty="0" err="1">
                <a:solidFill>
                  <a:srgbClr val="C00000"/>
                </a:solidFill>
              </a:rPr>
              <a:t>hành</a:t>
            </a:r>
            <a:r>
              <a:rPr lang="en-US" sz="3600" dirty="0">
                <a:solidFill>
                  <a:srgbClr val="C00000"/>
                </a:solidFill>
              </a:rPr>
              <a:t>: </a:t>
            </a:r>
            <a:r>
              <a:rPr lang="en-US" sz="3600" dirty="0" err="1">
                <a:solidFill>
                  <a:srgbClr val="C00000"/>
                </a:solidFill>
              </a:rPr>
              <a:t>Nói</a:t>
            </a:r>
            <a:r>
              <a:rPr lang="en-US" sz="3600" dirty="0">
                <a:solidFill>
                  <a:srgbClr val="C00000"/>
                </a:solidFill>
              </a:rPr>
              <a:t> “</a:t>
            </a:r>
            <a:r>
              <a:rPr lang="en-US" sz="3600" dirty="0" err="1">
                <a:solidFill>
                  <a:srgbClr val="C00000"/>
                </a:solidFill>
              </a:rPr>
              <a:t>Không</a:t>
            </a:r>
            <a:r>
              <a:rPr lang="en-US" sz="3600" dirty="0">
                <a:solidFill>
                  <a:srgbClr val="C00000"/>
                </a:solidFill>
              </a:rPr>
              <a:t>” </a:t>
            </a:r>
            <a:r>
              <a:rPr lang="en-US" sz="3600" dirty="0" err="1">
                <a:solidFill>
                  <a:srgbClr val="C00000"/>
                </a:solidFill>
              </a:rPr>
              <a:t>đối</a:t>
            </a:r>
            <a:r>
              <a:rPr lang="en-US" sz="3600" dirty="0">
                <a:solidFill>
                  <a:srgbClr val="C00000"/>
                </a:solidFill>
              </a:rPr>
              <a:t> </a:t>
            </a:r>
            <a:r>
              <a:rPr lang="en-US" sz="3600" dirty="0" err="1">
                <a:solidFill>
                  <a:srgbClr val="C00000"/>
                </a:solidFill>
              </a:rPr>
              <a:t>với</a:t>
            </a:r>
            <a:r>
              <a:rPr lang="en-US" sz="3600" dirty="0">
                <a:solidFill>
                  <a:srgbClr val="C00000"/>
                </a:solidFill>
              </a:rPr>
              <a:t> </a:t>
            </a:r>
            <a:r>
              <a:rPr lang="en-US" sz="3600" dirty="0" err="1">
                <a:solidFill>
                  <a:srgbClr val="C00000"/>
                </a:solidFill>
              </a:rPr>
              <a:t>các</a:t>
            </a:r>
            <a:r>
              <a:rPr lang="en-US" sz="3600" dirty="0">
                <a:solidFill>
                  <a:srgbClr val="C00000"/>
                </a:solidFill>
              </a:rPr>
              <a:t> </a:t>
            </a:r>
            <a:r>
              <a:rPr lang="en-US" sz="3600" dirty="0" err="1">
                <a:solidFill>
                  <a:srgbClr val="C00000"/>
                </a:solidFill>
              </a:rPr>
              <a:t>chất</a:t>
            </a:r>
            <a:r>
              <a:rPr lang="en-US" sz="3600" dirty="0">
                <a:solidFill>
                  <a:srgbClr val="C00000"/>
                </a:solidFill>
              </a:rPr>
              <a:t> </a:t>
            </a:r>
            <a:r>
              <a:rPr lang="en-US" sz="3600" dirty="0" err="1">
                <a:solidFill>
                  <a:srgbClr val="C00000"/>
                </a:solidFill>
              </a:rPr>
              <a:t>gây</a:t>
            </a:r>
            <a:r>
              <a:rPr lang="en-US" sz="3600" dirty="0">
                <a:solidFill>
                  <a:srgbClr val="C00000"/>
                </a:solidFill>
              </a:rPr>
              <a:t> </a:t>
            </a:r>
            <a:r>
              <a:rPr lang="en-US" sz="3600" dirty="0" err="1">
                <a:solidFill>
                  <a:srgbClr val="C00000"/>
                </a:solidFill>
              </a:rPr>
              <a:t>nghiện</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76891"/>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905000" y="921473"/>
            <a:ext cx="5791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20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Khoa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814513" y="2006600"/>
            <a:ext cx="6200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Các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đoạn</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của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cuộc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đời</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57271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dirty="0">
                <a:ln w="9525">
                  <a:round/>
                  <a:headEnd/>
                  <a:tailEnd/>
                </a:ln>
                <a:blipFill dpi="0" rotWithShape="0">
                  <a:blip r:embed="rId3"/>
                  <a:srcRect/>
                  <a:stretch>
                    <a:fillRect/>
                  </a:stretch>
                </a:blipFill>
                <a:latin typeface="Arial"/>
                <a:cs typeface="Arial"/>
              </a:rPr>
              <a:t>Hoạt động 1</a:t>
            </a:r>
            <a:r>
              <a:rPr lang="vi-VN" sz="3600" kern="10" dirty="0" smtClean="0">
                <a:ln w="9525">
                  <a:round/>
                  <a:headEnd/>
                  <a:tailEnd/>
                </a:ln>
                <a:blipFill dpi="0" rotWithShape="0">
                  <a:blip r:embed="rId3"/>
                  <a:srcRect/>
                  <a:stretch>
                    <a:fillRect/>
                  </a:stretch>
                </a:blipFill>
                <a:latin typeface="Arial"/>
                <a:cs typeface="Arial"/>
              </a:rPr>
              <a:t>:</a:t>
            </a:r>
          </a:p>
          <a:p>
            <a:pPr algn="ctr"/>
            <a:r>
              <a:rPr lang="en-US" sz="3600" kern="10" dirty="0" err="1" smtClean="0">
                <a:ln w="9525">
                  <a:round/>
                  <a:headEnd/>
                  <a:tailEnd/>
                </a:ln>
                <a:blipFill dpi="0" rotWithShape="0">
                  <a:blip r:embed="rId3"/>
                  <a:srcRect/>
                  <a:stretch>
                    <a:fillRect/>
                  </a:stretch>
                </a:blipFill>
                <a:latin typeface="Arial"/>
                <a:cs typeface="Arial"/>
              </a:rPr>
              <a:t>Từ</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lúc</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mới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sinh</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đến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dậy</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thì</a:t>
            </a:r>
            <a:endParaRPr lang="en-US" sz="3600" kern="10" dirty="0">
              <a:ln w="9525">
                <a:round/>
                <a:headEnd/>
                <a:tailEnd/>
              </a:ln>
              <a:blipFill dpi="0" rotWithShape="0">
                <a:blip r:embed="rId3"/>
                <a:srcRect/>
                <a:stretch>
                  <a:fillRect/>
                </a:stretch>
              </a:blip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76200" y="6927"/>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182"/>
              </a:avLst>
            </a:prstTxWarp>
            <a:scene3d>
              <a:camera prst="legacyPerspectiveTopLeft"/>
              <a:lightRig rig="legacyNormal3" dir="r"/>
            </a:scene3d>
            <a:sp3d extrusionH="201600" prstMaterial="legacyMetal">
              <a:extrusionClr>
                <a:srgbClr val="FFFF99"/>
              </a:extrusionClr>
            </a:sp3d>
          </a:bodyPr>
          <a:lstStyle/>
          <a:p>
            <a:pPr algn="ctr"/>
            <a:r>
              <a:rPr lang="vi-VN" sz="3600" kern="10" dirty="0" smtClean="0">
                <a:ln w="9525">
                  <a:round/>
                  <a:headEnd/>
                  <a:tailEnd/>
                </a:ln>
                <a:blipFill dpi="0" rotWithShape="0">
                  <a:blip r:embed="rId3"/>
                  <a:srcRect/>
                  <a:stretch>
                    <a:fillRect/>
                  </a:stretch>
                </a:blipFill>
                <a:latin typeface="Arial"/>
                <a:cs typeface="Arial"/>
              </a:rPr>
              <a:t>Sưu </a:t>
            </a:r>
            <a:r>
              <a:rPr lang="vi-VN" sz="3600" kern="10" dirty="0">
                <a:ln w="9525">
                  <a:round/>
                  <a:headEnd/>
                  <a:tailEnd/>
                </a:ln>
                <a:blipFill dpi="0" rotWithShape="0">
                  <a:blip r:embed="rId3"/>
                  <a:srcRect/>
                  <a:stretch>
                    <a:fillRect/>
                  </a:stretch>
                </a:blipFill>
                <a:latin typeface="Arial"/>
                <a:cs typeface="Arial"/>
              </a:rPr>
              <a:t>tầm </a:t>
            </a:r>
            <a:endParaRPr lang="en-US" sz="3600" kern="10" dirty="0" smtClean="0">
              <a:ln w="9525">
                <a:round/>
                <a:headEnd/>
                <a:tailEnd/>
              </a:ln>
              <a:blipFill dpi="0" rotWithShape="0">
                <a:blip r:embed="rId3"/>
                <a:srcRect/>
                <a:stretch>
                  <a:fillRect/>
                </a:stretch>
              </a:blipFill>
              <a:latin typeface="Arial"/>
              <a:cs typeface="Arial"/>
            </a:endParaRPr>
          </a:p>
          <a:p>
            <a:pPr algn="ctr"/>
            <a:r>
              <a:rPr lang="vi-VN" sz="3600" kern="10" dirty="0" smtClean="0">
                <a:ln w="9525">
                  <a:round/>
                  <a:headEnd/>
                  <a:tailEnd/>
                </a:ln>
                <a:blipFill dpi="0" rotWithShape="0">
                  <a:blip r:embed="rId3"/>
                  <a:srcRect/>
                  <a:stretch>
                    <a:fillRect/>
                  </a:stretch>
                </a:blipFill>
                <a:latin typeface="Arial"/>
                <a:cs typeface="Arial"/>
              </a:rPr>
              <a:t>và </a:t>
            </a:r>
            <a:r>
              <a:rPr lang="vi-VN" sz="3600" kern="10" dirty="0">
                <a:ln w="9525">
                  <a:round/>
                  <a:headEnd/>
                  <a:tailEnd/>
                </a:ln>
                <a:blipFill dpi="0" rotWithShape="0">
                  <a:blip r:embed="rId3"/>
                  <a:srcRect/>
                  <a:stretch>
                    <a:fillRect/>
                  </a:stretch>
                </a:blipFill>
                <a:latin typeface="Arial"/>
                <a:cs typeface="Arial"/>
              </a:rPr>
              <a:t>giới thiệu hình ảnh</a:t>
            </a:r>
            <a:endParaRPr lang="en-US" sz="3600" kern="10" dirty="0">
              <a:ln w="9525">
                <a:round/>
                <a:headEnd/>
                <a:tailEnd/>
              </a:ln>
              <a:blipFill dpi="0" rotWithShape="0">
                <a:blip r:embed="rId3"/>
                <a:srcRect/>
                <a:stretch>
                  <a:fillRect/>
                </a:stretch>
              </a:blipFill>
              <a:latin typeface="Arial"/>
              <a:cs typeface="Arial"/>
            </a:endParaRPr>
          </a:p>
        </p:txBody>
      </p:sp>
      <p:sp>
        <p:nvSpPr>
          <p:cNvPr id="6" name="TextBox 5"/>
          <p:cNvSpPr txBox="1">
            <a:spLocks noChangeArrowheads="1"/>
          </p:cNvSpPr>
          <p:nvPr/>
        </p:nvSpPr>
        <p:spPr bwMode="auto">
          <a:xfrm>
            <a:off x="2286000" y="3962400"/>
            <a:ext cx="6019800" cy="2124075"/>
          </a:xfrm>
          <a:prstGeom prst="rect">
            <a:avLst/>
          </a:prstGeom>
          <a:noFill/>
          <a:ln w="9525">
            <a:noFill/>
            <a:miter lim="800000"/>
            <a:headEnd/>
            <a:tailEnd/>
          </a:ln>
        </p:spPr>
        <p:txBody>
          <a:bodyPr>
            <a:spAutoFit/>
          </a:bodyPr>
          <a:lstStyle/>
          <a:p>
            <a:r>
              <a:rPr lang="en-US" sz="4400" b="1">
                <a:solidFill>
                  <a:srgbClr val="FF0000"/>
                </a:solidFill>
              </a:rPr>
              <a:t>Quan sát  các ảnh sau và cho biết em bé mấy tuổi?</a:t>
            </a:r>
          </a:p>
        </p:txBody>
      </p:sp>
    </p:spTree>
    <p:extLst>
      <p:ext uri="{BB962C8B-B14F-4D97-AF65-F5344CB8AC3E}">
        <p14:creationId xmlns:p14="http://schemas.microsoft.com/office/powerpoint/2010/main" val="3339520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te - IMGYUVI7S7XR9.jpg"/>
          <p:cNvPicPr>
            <a:picLocks noChangeAspect="1" noChangeArrowheads="1"/>
          </p:cNvPicPr>
          <p:nvPr/>
        </p:nvPicPr>
        <p:blipFill>
          <a:blip r:embed="rId2"/>
          <a:srcRect/>
          <a:stretch>
            <a:fillRect/>
          </a:stretch>
        </p:blipFill>
        <p:spPr bwMode="auto">
          <a:xfrm>
            <a:off x="228600" y="1352550"/>
            <a:ext cx="2728913" cy="2609850"/>
          </a:xfrm>
          <a:prstGeom prst="rect">
            <a:avLst/>
          </a:prstGeom>
          <a:noFill/>
          <a:ln w="9525">
            <a:noFill/>
            <a:miter lim="800000"/>
            <a:headEnd/>
            <a:tailEnd/>
          </a:ln>
        </p:spPr>
      </p:pic>
      <p:pic>
        <p:nvPicPr>
          <p:cNvPr id="7171" name="Picture 4" descr="tamtay.vn - photo - Baby"/>
          <p:cNvPicPr>
            <a:picLocks noChangeAspect="1" noChangeArrowheads="1"/>
          </p:cNvPicPr>
          <p:nvPr/>
        </p:nvPicPr>
        <p:blipFill>
          <a:blip r:embed="rId3"/>
          <a:srcRect/>
          <a:stretch>
            <a:fillRect/>
          </a:stretch>
        </p:blipFill>
        <p:spPr bwMode="auto">
          <a:xfrm>
            <a:off x="3048000" y="1482436"/>
            <a:ext cx="2819400" cy="2479964"/>
          </a:xfrm>
          <a:prstGeom prst="rect">
            <a:avLst/>
          </a:prstGeom>
          <a:noFill/>
          <a:ln w="9525">
            <a:noFill/>
            <a:miter lim="800000"/>
            <a:headEnd/>
            <a:tailEnd/>
          </a:ln>
        </p:spPr>
      </p:pic>
      <p:sp>
        <p:nvSpPr>
          <p:cNvPr id="8" name="TextBox 7"/>
          <p:cNvSpPr txBox="1">
            <a:spLocks noChangeArrowheads="1"/>
          </p:cNvSpPr>
          <p:nvPr/>
        </p:nvSpPr>
        <p:spPr bwMode="auto">
          <a:xfrm>
            <a:off x="1066800" y="152400"/>
            <a:ext cx="7848600" cy="1200150"/>
          </a:xfrm>
          <a:prstGeom prst="rect">
            <a:avLst/>
          </a:prstGeom>
          <a:noFill/>
          <a:ln w="9525">
            <a:noFill/>
            <a:miter lim="800000"/>
            <a:headEnd/>
            <a:tailEnd/>
          </a:ln>
        </p:spPr>
        <p:txBody>
          <a:bodyPr wrap="square">
            <a:spAutoFit/>
          </a:bodyPr>
          <a:lstStyle/>
          <a:p>
            <a:r>
              <a:rPr lang="en-US" sz="3600" b="1" dirty="0" err="1">
                <a:solidFill>
                  <a:srgbClr val="FF0000"/>
                </a:solidFill>
              </a:rPr>
              <a:t>Quan</a:t>
            </a:r>
            <a:r>
              <a:rPr lang="en-US" sz="3600" b="1" dirty="0">
                <a:solidFill>
                  <a:srgbClr val="FF0000"/>
                </a:solidFill>
              </a:rPr>
              <a:t> </a:t>
            </a:r>
            <a:r>
              <a:rPr lang="en-US" sz="3600" b="1" dirty="0" err="1">
                <a:solidFill>
                  <a:srgbClr val="FF0000"/>
                </a:solidFill>
              </a:rPr>
              <a:t>sát</a:t>
            </a:r>
            <a:r>
              <a:rPr lang="en-US" sz="3600" b="1" dirty="0">
                <a:solidFill>
                  <a:srgbClr val="FF0000"/>
                </a:solidFill>
              </a:rPr>
              <a:t>  </a:t>
            </a:r>
            <a:r>
              <a:rPr lang="en-US" sz="3600" b="1" dirty="0" err="1">
                <a:solidFill>
                  <a:srgbClr val="FF0000"/>
                </a:solidFill>
              </a:rPr>
              <a:t>các</a:t>
            </a:r>
            <a:r>
              <a:rPr lang="en-US" sz="3600" b="1" dirty="0">
                <a:solidFill>
                  <a:srgbClr val="FF0000"/>
                </a:solidFill>
              </a:rPr>
              <a:t> </a:t>
            </a:r>
            <a:r>
              <a:rPr lang="en-US" sz="3600" b="1" dirty="0" err="1">
                <a:solidFill>
                  <a:srgbClr val="FF0000"/>
                </a:solidFill>
              </a:rPr>
              <a:t>ảnh</a:t>
            </a:r>
            <a:r>
              <a:rPr lang="en-US" sz="3600" b="1" dirty="0">
                <a:solidFill>
                  <a:srgbClr val="FF0000"/>
                </a:solidFill>
              </a:rPr>
              <a:t> </a:t>
            </a:r>
            <a:r>
              <a:rPr lang="en-US" sz="3600" b="1" dirty="0" err="1">
                <a:solidFill>
                  <a:srgbClr val="FF0000"/>
                </a:solidFill>
              </a:rPr>
              <a:t>sau</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cho</a:t>
            </a:r>
            <a:r>
              <a:rPr lang="en-US" sz="3600" b="1" dirty="0">
                <a:solidFill>
                  <a:srgbClr val="FF0000"/>
                </a:solidFill>
              </a:rPr>
              <a:t> </a:t>
            </a:r>
            <a:r>
              <a:rPr lang="en-US" sz="3600" b="1" dirty="0" err="1" smtClean="0">
                <a:solidFill>
                  <a:srgbClr val="FF0000"/>
                </a:solidFill>
              </a:rPr>
              <a:t>biết</a:t>
            </a:r>
            <a:r>
              <a:rPr lang="en-US" sz="3600" b="1" dirty="0">
                <a:solidFill>
                  <a:srgbClr val="FF0000"/>
                </a:solidFill>
              </a:rPr>
              <a:t>:</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a:t>
            </a:r>
            <a:r>
              <a:rPr lang="en-US" sz="3600" b="1" dirty="0" err="1">
                <a:solidFill>
                  <a:srgbClr val="FF0000"/>
                </a:solidFill>
              </a:rPr>
              <a:t>bé</a:t>
            </a:r>
            <a:r>
              <a:rPr lang="en-US" sz="3600" b="1" dirty="0">
                <a:solidFill>
                  <a:srgbClr val="FF0000"/>
                </a:solidFill>
              </a:rPr>
              <a:t> </a:t>
            </a:r>
            <a:r>
              <a:rPr lang="en-US" sz="3600" b="1" dirty="0" err="1">
                <a:solidFill>
                  <a:srgbClr val="FF0000"/>
                </a:solidFill>
              </a:rPr>
              <a:t>khoảng</a:t>
            </a:r>
            <a:r>
              <a:rPr lang="en-US" sz="3600" b="1" dirty="0">
                <a:solidFill>
                  <a:srgbClr val="FF0000"/>
                </a:solidFill>
              </a:rPr>
              <a:t> </a:t>
            </a:r>
            <a:r>
              <a:rPr lang="en-US" sz="3600" b="1" dirty="0" err="1">
                <a:solidFill>
                  <a:srgbClr val="FF0000"/>
                </a:solidFill>
              </a:rPr>
              <a:t>mấy</a:t>
            </a:r>
            <a:r>
              <a:rPr lang="en-US" sz="3600" b="1" dirty="0">
                <a:solidFill>
                  <a:srgbClr val="FF0000"/>
                </a:solidFill>
              </a:rPr>
              <a:t> </a:t>
            </a:r>
            <a:r>
              <a:rPr lang="en-US" sz="3600" b="1" dirty="0" err="1">
                <a:solidFill>
                  <a:srgbClr val="FF0000"/>
                </a:solidFill>
              </a:rPr>
              <a:t>tuổi</a:t>
            </a:r>
            <a:r>
              <a:rPr lang="en-US" sz="3600" b="1" dirty="0">
                <a:solidFill>
                  <a:srgbClr val="FF0000"/>
                </a:solidFill>
              </a:rPr>
              <a:t>?</a:t>
            </a:r>
          </a:p>
        </p:txBody>
      </p:sp>
      <p:pic>
        <p:nvPicPr>
          <p:cNvPr id="9" name="Picture 17" descr="ANd9GcQmSr2vWjOa7vP6JrouPGJBsGo5QO7Z5rPNQB4hBz8zHa2ovuFt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82436"/>
            <a:ext cx="2965450" cy="24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ANd9GcTYR24KSTUhrqg2drG5tzRubAVZCFzMgCEk_3284NML5dja-13l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35" y="4114800"/>
            <a:ext cx="2798451" cy="26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Nd9GcTm4ivcyxHowW_LKtYuAg1_8FZn5UY0rBIqwom1GfvevB8Z8SLK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922" y="4114800"/>
            <a:ext cx="2894542" cy="26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ANd9GcTloadSFBBA3GnFRtMkviNpT_-N3omYzkcMRzX0Xd5FVBJQN_xAI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114800"/>
            <a:ext cx="2965450" cy="258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ANd9GcTYR24KSTUhrqg2drG5tzRubAVZCFzMgCEk_3284NML5dja-13l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2" y="4114800"/>
            <a:ext cx="2798451" cy="26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te - IMGYUVI7S7XR9.jpg"/>
          <p:cNvPicPr>
            <a:picLocks noChangeAspect="1" noChangeArrowheads="1"/>
          </p:cNvPicPr>
          <p:nvPr/>
        </p:nvPicPr>
        <p:blipFill>
          <a:blip r:embed="rId2"/>
          <a:srcRect/>
          <a:stretch>
            <a:fillRect/>
          </a:stretch>
        </p:blipFill>
        <p:spPr bwMode="auto">
          <a:xfrm>
            <a:off x="533400" y="381000"/>
            <a:ext cx="8077200" cy="5638800"/>
          </a:xfrm>
          <a:prstGeom prst="rect">
            <a:avLst/>
          </a:prstGeom>
          <a:noFill/>
          <a:ln w="9525">
            <a:noFill/>
            <a:miter lim="800000"/>
            <a:headEnd/>
            <a:tailEnd/>
          </a:ln>
        </p:spPr>
      </p:pic>
      <p:sp>
        <p:nvSpPr>
          <p:cNvPr id="9219"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amtay.vn - photo - Baby"/>
          <p:cNvPicPr>
            <a:picLocks noChangeAspect="1" noChangeArrowheads="1"/>
          </p:cNvPicPr>
          <p:nvPr/>
        </p:nvPicPr>
        <p:blipFill>
          <a:blip r:embed="rId2"/>
          <a:srcRect/>
          <a:stretch>
            <a:fillRect/>
          </a:stretch>
        </p:blipFill>
        <p:spPr bwMode="auto">
          <a:xfrm>
            <a:off x="762000" y="457200"/>
            <a:ext cx="7772400" cy="5924550"/>
          </a:xfrm>
          <a:prstGeom prst="rect">
            <a:avLst/>
          </a:prstGeom>
          <a:noFill/>
          <a:ln w="9525">
            <a:noFill/>
            <a:miter lim="800000"/>
            <a:headEnd/>
            <a:tailEnd/>
          </a:ln>
        </p:spPr>
      </p:pic>
      <p:sp>
        <p:nvSpPr>
          <p:cNvPr id="717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677</TotalTime>
  <Words>1566</Words>
  <Application>Microsoft Office PowerPoint</Application>
  <PresentationFormat>On-screen Show (4:3)</PresentationFormat>
  <Paragraphs>203</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SimSun</vt:lpstr>
      <vt:lpstr>Arial</vt:lpstr>
      <vt:lpstr>Comic Sans MS</vt:lpstr>
      <vt:lpstr>HP001 5Ha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DONG NAI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Bao Phi</dc:creator>
  <cp:lastModifiedBy>Hoa Nhi</cp:lastModifiedBy>
  <cp:revision>59</cp:revision>
  <dcterms:created xsi:type="dcterms:W3CDTF">2011-07-20T06:21:04Z</dcterms:created>
  <dcterms:modified xsi:type="dcterms:W3CDTF">2021-10-28T10:11:40Z</dcterms:modified>
</cp:coreProperties>
</file>