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8" r:id="rId3"/>
    <p:sldId id="277" r:id="rId4"/>
    <p:sldId id="279" r:id="rId5"/>
    <p:sldId id="280" r:id="rId6"/>
    <p:sldId id="281" r:id="rId7"/>
    <p:sldId id="282" r:id="rId8"/>
    <p:sldId id="285" r:id="rId9"/>
    <p:sldId id="28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pen Sans Extrabold" panose="020B0906030804020204" pitchFamily="34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58" autoAdjust="0"/>
    <p:restoredTop sz="93594" autoAdjust="0"/>
  </p:normalViewPr>
  <p:slideViewPr>
    <p:cSldViewPr snapToGrid="0">
      <p:cViewPr varScale="1">
        <p:scale>
          <a:sx n="63" d="100"/>
          <a:sy n="63" d="100"/>
        </p:scale>
        <p:origin x="872" y="48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Tổ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trò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chơi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Bức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tranh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bí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ẩn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.</a:t>
            </a:r>
          </a:p>
          <a:p>
            <a:r>
              <a:rPr lang="en-US" altLang="zh-CN" baseline="0" dirty="0" err="1"/>
              <a:t>Sau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lật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được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mảnh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tương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ứng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với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tập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tên</a:t>
            </a:r>
            <a:r>
              <a:rPr lang="en-US" altLang="zh-CN" baseline="0" dirty="0"/>
              <a:t> </a:t>
            </a:r>
            <a:r>
              <a:rPr lang="en-US" altLang="zh-CN" baseline="0" err="1"/>
              <a:t>bài</a:t>
            </a:r>
            <a:r>
              <a:rPr lang="en-US" altLang="zh-CN" baseline="0"/>
              <a:t> =&gt;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=&gt; </a:t>
            </a:r>
            <a:r>
              <a:rPr lang="en-US" altLang="zh-CN" baseline="0" dirty="0" err="1"/>
              <a:t>củng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cố</a:t>
            </a:r>
            <a:r>
              <a:rPr lang="en-US" altLang="zh-CN" baseline="0" dirty="0"/>
              <a:t>, </a:t>
            </a:r>
            <a:r>
              <a:rPr lang="en-US" altLang="zh-CN" baseline="0" dirty="0" err="1"/>
              <a:t>dặn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dò</a:t>
            </a:r>
            <a:r>
              <a:rPr lang="en-US" altLang="zh-CN" baseline="0" dirty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ấn</a:t>
            </a:r>
            <a:r>
              <a:rPr lang="en-US" baseline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Ấn vào hình góc phải dưới màn hình để đến với sldie mục tiêu.</a:t>
            </a:r>
            <a:endParaRPr 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HS: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,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ý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(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kém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084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media1.wav"/><Relationship Id="rId7" Type="http://schemas.openxmlformats.org/officeDocument/2006/relationships/image" Target="../media/image3.jpe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18" Type="http://schemas.openxmlformats.org/officeDocument/2006/relationships/slide" Target="slide3.xml"/><Relationship Id="rId26" Type="http://schemas.openxmlformats.org/officeDocument/2006/relationships/image" Target="../media/image18.png"/><Relationship Id="rId21" Type="http://schemas.openxmlformats.org/officeDocument/2006/relationships/image" Target="../media/image14.png"/><Relationship Id="rId34" Type="http://schemas.openxmlformats.org/officeDocument/2006/relationships/image" Target="../media/image25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5" Type="http://schemas.openxmlformats.org/officeDocument/2006/relationships/image" Target="../media/image17.gif"/><Relationship Id="rId33" Type="http://schemas.openxmlformats.org/officeDocument/2006/relationships/image" Target="../media/image24.png"/><Relationship Id="rId2" Type="http://schemas.openxmlformats.org/officeDocument/2006/relationships/audio" Target="../media/media2.wma"/><Relationship Id="rId16" Type="http://schemas.openxmlformats.org/officeDocument/2006/relationships/image" Target="../media/image11.png"/><Relationship Id="rId20" Type="http://schemas.openxmlformats.org/officeDocument/2006/relationships/slide" Target="slide5.xml"/><Relationship Id="rId29" Type="http://schemas.openxmlformats.org/officeDocument/2006/relationships/slide" Target="slide4.xml"/><Relationship Id="rId1" Type="http://schemas.microsoft.com/office/2007/relationships/media" Target="../media/media2.wma"/><Relationship Id="rId6" Type="http://schemas.openxmlformats.org/officeDocument/2006/relationships/audio" Target="../media/media4.wav"/><Relationship Id="rId11" Type="http://schemas.openxmlformats.org/officeDocument/2006/relationships/image" Target="../media/image7.png"/><Relationship Id="rId24" Type="http://schemas.openxmlformats.org/officeDocument/2006/relationships/image" Target="../media/image16.gif"/><Relationship Id="rId32" Type="http://schemas.openxmlformats.org/officeDocument/2006/relationships/image" Target="../media/image23.png"/><Relationship Id="rId37" Type="http://schemas.openxmlformats.org/officeDocument/2006/relationships/image" Target="../media/image27.png"/><Relationship Id="rId5" Type="http://schemas.microsoft.com/office/2007/relationships/media" Target="../media/media4.wav"/><Relationship Id="rId15" Type="http://schemas.openxmlformats.org/officeDocument/2006/relationships/slide" Target="slide8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36" Type="http://schemas.microsoft.com/office/2007/relationships/hdphoto" Target="../media/hdphoto1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31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audio" Target="../media/audio1.wav"/><Relationship Id="rId14" Type="http://schemas.openxmlformats.org/officeDocument/2006/relationships/image" Target="../media/image10.gif"/><Relationship Id="rId22" Type="http://schemas.openxmlformats.org/officeDocument/2006/relationships/slide" Target="slide6.xml"/><Relationship Id="rId27" Type="http://schemas.openxmlformats.org/officeDocument/2006/relationships/image" Target="../media/image19.gif"/><Relationship Id="rId30" Type="http://schemas.openxmlformats.org/officeDocument/2006/relationships/image" Target="../media/image21.png"/><Relationship Id="rId35" Type="http://schemas.openxmlformats.org/officeDocument/2006/relationships/image" Target="../media/image26.png"/><Relationship Id="rId8" Type="http://schemas.openxmlformats.org/officeDocument/2006/relationships/notesSlide" Target="../notesSlides/notesSlide2.xml"/><Relationship Id="rId3" Type="http://schemas.microsoft.com/office/2007/relationships/media" Target="../media/media3.mp3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media5.wav"/><Relationship Id="rId7" Type="http://schemas.openxmlformats.org/officeDocument/2006/relationships/image" Target="../media/image29.png"/><Relationship Id="rId2" Type="http://schemas.microsoft.com/office/2007/relationships/media" Target="../media/media5.wav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28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" Target="slide2.xml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171868" y="2466815"/>
            <a:ext cx="7520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4: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hơn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kém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bao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nhiêu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Luyện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tập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2)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26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1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0" grpId="0" bldLvl="0" animBg="1"/>
      <p:bldP spid="179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9" action="ppaction://hlinksldjump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151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– 4cm = 2cm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7cm – 4cm =      cm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445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–     cm =      cm</a:t>
            </a:r>
          </a:p>
        </p:txBody>
      </p:sp>
      <p:sp>
        <p:nvSpPr>
          <p:cNvPr id="38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25cm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20cm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10cm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b)       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6957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cm.</a:t>
            </a: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036479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10cm = 15cm)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5077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b)          ?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: Rounded Corners 7">
            <a:extLst>
              <a:ext uri="{FF2B5EF4-FFF2-40B4-BE49-F238E27FC236}">
                <a16:creationId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661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609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Nam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Mai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6 – 2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21770" y="2246772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8" name="直接连接符 17"/>
          <p:cNvCxnSpPr/>
          <p:nvPr/>
        </p:nvCxnSpPr>
        <p:spPr>
          <a:xfrm>
            <a:off x="3270409" y="3809285"/>
            <a:ext cx="266007" cy="0"/>
          </a:xfrm>
          <a:prstGeom prst="line">
            <a:avLst/>
          </a:prstGeom>
          <a:ln w="28575">
            <a:solidFill>
              <a:srgbClr val="43A0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4181457" y="2056694"/>
            <a:ext cx="313637" cy="206924"/>
            <a:chOff x="1421109" y="2518338"/>
            <a:chExt cx="156021" cy="187275"/>
          </a:xfrm>
        </p:grpSpPr>
        <p:sp>
          <p:nvSpPr>
            <p:cNvPr id="48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57" name="组合 756"/>
          <p:cNvGrpSpPr/>
          <p:nvPr/>
        </p:nvGrpSpPr>
        <p:grpSpPr>
          <a:xfrm>
            <a:off x="4181457" y="2954535"/>
            <a:ext cx="313637" cy="206924"/>
            <a:chOff x="1421109" y="2518338"/>
            <a:chExt cx="156021" cy="187275"/>
          </a:xfrm>
        </p:grpSpPr>
        <p:sp>
          <p:nvSpPr>
            <p:cNvPr id="761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5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64" name="组合 763"/>
          <p:cNvGrpSpPr/>
          <p:nvPr/>
        </p:nvGrpSpPr>
        <p:grpSpPr>
          <a:xfrm>
            <a:off x="4181457" y="3897268"/>
            <a:ext cx="313637" cy="206924"/>
            <a:chOff x="1421109" y="2518338"/>
            <a:chExt cx="156021" cy="187275"/>
          </a:xfrm>
        </p:grpSpPr>
        <p:sp>
          <p:nvSpPr>
            <p:cNvPr id="768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66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771" name="组合 770"/>
          <p:cNvGrpSpPr/>
          <p:nvPr/>
        </p:nvGrpSpPr>
        <p:grpSpPr>
          <a:xfrm>
            <a:off x="4149259" y="4840002"/>
            <a:ext cx="313637" cy="206924"/>
            <a:chOff x="1421109" y="2518338"/>
            <a:chExt cx="156021" cy="187275"/>
          </a:xfrm>
        </p:grpSpPr>
        <p:sp>
          <p:nvSpPr>
            <p:cNvPr id="775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773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83775" y="1790147"/>
            <a:ext cx="6534292" cy="953956"/>
            <a:chOff x="3683775" y="1790147"/>
            <a:chExt cx="6534292" cy="953956"/>
          </a:xfrm>
        </p:grpSpPr>
        <p:sp>
          <p:nvSpPr>
            <p:cNvPr id="55" name="文本框 6"/>
            <p:cNvSpPr txBox="1">
              <a:spLocks noChangeArrowheads="1"/>
            </p:cNvSpPr>
            <p:nvPr/>
          </p:nvSpPr>
          <p:spPr bwMode="auto">
            <a:xfrm>
              <a:off x="4676359" y="1790147"/>
              <a:ext cx="5541708" cy="953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Củng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cố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giải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hơn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,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kém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bao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nhiêu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92D05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3775" y="1893473"/>
              <a:ext cx="911736" cy="695113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1732472" y="25932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653487" y="2997323"/>
            <a:ext cx="6346346" cy="1385341"/>
            <a:chOff x="3653487" y="2997323"/>
            <a:chExt cx="6346346" cy="1385341"/>
          </a:xfrm>
        </p:grpSpPr>
        <p:sp>
          <p:nvSpPr>
            <p:cNvPr id="762" name="文本框 6"/>
            <p:cNvSpPr txBox="1">
              <a:spLocks noChangeArrowheads="1"/>
            </p:cNvSpPr>
            <p:nvPr/>
          </p:nvSpPr>
          <p:spPr bwMode="auto">
            <a:xfrm>
              <a:off x="4676359" y="2997323"/>
              <a:ext cx="5323474" cy="1385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charset="0"/>
                  <a:ea typeface="方正宋刻本秀楷简体" panose="02000000000000000000" pitchFamily="2" charset="-122"/>
                </a:defRPr>
              </a:lvl9pPr>
            </a:lstStyle>
            <a:p>
              <a:pPr algn="just" defTabSz="51435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Bổ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sung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nội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dung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kiến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thức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về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tính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toán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với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sô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đo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độ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dài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có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đơn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vị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xăng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ti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 – </a:t>
              </a:r>
              <a:r>
                <a:rPr lang="en-US" altLang="zh-CN" sz="2800" b="1" dirty="0" err="1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mét</a:t>
              </a:r>
              <a:r>
                <a:rPr lang="en-US" altLang="zh-CN" sz="2800" b="1" dirty="0">
                  <a:solidFill>
                    <a:srgbClr val="FFC000"/>
                  </a:solidFill>
                  <a:latin typeface="Arial" pitchFamily="34" charset="0"/>
                  <a:ea typeface="字魂59号-创粗黑" panose="00000500000000000000" pitchFamily="2" charset="-122"/>
                  <a:cs typeface="Arial" pitchFamily="34" charset="0"/>
                  <a:sym typeface="字魂59号-创粗黑" panose="00000500000000000000" pitchFamily="2" charset="-122"/>
                </a:rPr>
                <a:t>.</a:t>
              </a:r>
              <a:endParaRPr lang="zh-CN" altLang="en-US" sz="2800" b="1" dirty="0">
                <a:solidFill>
                  <a:srgbClr val="FFC000"/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1230" r="89549">
                          <a14:foregroundMark x1="20902" y1="23925" x2="9836" y2="45968"/>
                          <a14:foregroundMark x1="10861" y1="46774" x2="12705" y2="69892"/>
                          <a14:foregroundMark x1="16189" y1="36290" x2="23361" y2="69086"/>
                          <a14:foregroundMark x1="13934" y1="40860" x2="13320" y2="75538"/>
                          <a14:foregroundMark x1="15779" y1="69892" x2="29918" y2="87634"/>
                          <a14:foregroundMark x1="22336" y1="70699" x2="37500" y2="82527"/>
                          <a14:foregroundMark x1="18033" y1="37097" x2="40164" y2="23387"/>
                          <a14:foregroundMark x1="17418" y1="32796" x2="37705" y2="21774"/>
                          <a14:foregroundMark x1="22131" y1="24194" x2="37500" y2="18548"/>
                          <a14:foregroundMark x1="42828" y1="23118" x2="52869" y2="36290"/>
                          <a14:foregroundMark x1="41189" y1="45699" x2="33402" y2="66129"/>
                          <a14:foregroundMark x1="34631" y1="41667" x2="31762" y2="62097"/>
                          <a14:foregroundMark x1="68443" y1="9140" x2="65984" y2="13172"/>
                          <a14:foregroundMark x1="69467" y1="9409" x2="62090" y2="209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3487" y="3246123"/>
              <a:ext cx="911736" cy="695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0" name="椭圆 31"/>
          <p:cNvSpPr/>
          <p:nvPr/>
        </p:nvSpPr>
        <p:spPr>
          <a:xfrm flipH="1">
            <a:off x="2622550" y="2461895"/>
            <a:ext cx="6537325" cy="1438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80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59642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787" y="2554974"/>
            <a:ext cx="6705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toán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kém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4899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ldLvl="0" animBg="1"/>
      <p:bldP spid="179" grpId="0" bldLvl="0" animBg="1"/>
      <p:bldP spid="20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494</Words>
  <Application>Microsoft Office PowerPoint</Application>
  <PresentationFormat>Widescreen</PresentationFormat>
  <Paragraphs>98</Paragraphs>
  <Slides>9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Open Sans Extrabold</vt:lpstr>
      <vt:lpstr>Calibri Light</vt:lpstr>
      <vt:lpstr>Calibri</vt:lpstr>
      <vt:lpstr>字魂59号-创粗黑</vt:lpstr>
      <vt:lpstr>iCiel Crocante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Nguyễn Thu Hường</cp:lastModifiedBy>
  <cp:revision>176</cp:revision>
  <dcterms:created xsi:type="dcterms:W3CDTF">2018-10-29T09:59:25Z</dcterms:created>
  <dcterms:modified xsi:type="dcterms:W3CDTF">2021-09-16T17:13:54Z</dcterms:modified>
</cp:coreProperties>
</file>