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
  </p:notesMasterIdLst>
  <p:sldIdLst>
    <p:sldId id="256" r:id="rId4"/>
    <p:sldId id="264" r:id="rId5"/>
    <p:sldId id="257" r:id="rId6"/>
    <p:sldId id="271" r:id="rId7"/>
    <p:sldId id="260" r:id="rId8"/>
    <p:sldId id="272" r:id="rId9"/>
    <p:sldId id="273" r:id="rId10"/>
    <p:sldId id="266"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75" d="100"/>
          <a:sy n="75" d="100"/>
        </p:scale>
        <p:origin x="72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9/3/2021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9/3/2021</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9/3/2021</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9/3/2021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2887882" y="2080798"/>
            <a:ext cx="666144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luyện viết đoạn</a:t>
            </a:r>
          </a:p>
        </p:txBody>
      </p:sp>
      <p:sp>
        <p:nvSpPr>
          <p:cNvPr id="17" name="文本框 22">
            <a:extLst>
              <a:ext uri="{FF2B5EF4-FFF2-40B4-BE49-F238E27FC236}">
                <a16:creationId xmlns="" xmlns:a16="http://schemas.microsoft.com/office/drawing/2014/main" id="{8E852256-A333-49D6-ADCD-2215C66790B1}"/>
              </a:ext>
            </a:extLst>
          </p:cNvPr>
          <p:cNvSpPr txBox="1"/>
          <p:nvPr/>
        </p:nvSpPr>
        <p:spPr>
          <a:xfrm>
            <a:off x="2532186" y="3202559"/>
            <a:ext cx="7160454" cy="923330"/>
          </a:xfrm>
          <a:prstGeom prst="rect">
            <a:avLst/>
          </a:prstGeom>
          <a:noFill/>
        </p:spPr>
        <p:txBody>
          <a:bodyPr wrap="square" rtlCol="0">
            <a:spAutoFit/>
          </a:bodyPr>
          <a:lstStyle/>
          <a:p>
            <a:r>
              <a:rPr lang="en-US" altLang="zh-CN" sz="5400" dirty="0" smtClean="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smtClean="0">
                <a:solidFill>
                  <a:srgbClr val="FF0000"/>
                </a:solidFill>
                <a:latin typeface="Times New Roman" pitchFamily="18" charset="0"/>
                <a:ea typeface="思源黑体 CN Bold" panose="020B0800000000000000" pitchFamily="34" charset="-122"/>
                <a:cs typeface="Times New Roman" pitchFamily="18" charset="0"/>
              </a:rPr>
              <a:t>Tuần</a:t>
            </a:r>
            <a:r>
              <a:rPr lang="en-US" altLang="zh-CN" sz="5400" dirty="0" smtClean="0">
                <a:solidFill>
                  <a:srgbClr val="FF0000"/>
                </a:solidFill>
                <a:latin typeface="Times New Roman" pitchFamily="18" charset="0"/>
                <a:ea typeface="思源黑体 CN Bold" panose="020B0800000000000000" pitchFamily="34" charset="-122"/>
                <a:cs typeface="Times New Roman" pitchFamily="18" charset="0"/>
              </a:rPr>
              <a:t> 1- </a:t>
            </a:r>
            <a:r>
              <a:rPr lang="en-US" altLang="zh-CN" sz="5400" dirty="0" err="1" smtClean="0">
                <a:solidFill>
                  <a:srgbClr val="FF0000"/>
                </a:solidFill>
                <a:latin typeface="Times New Roman" pitchFamily="18" charset="0"/>
                <a:ea typeface="思源黑体 CN Bold" panose="020B0800000000000000" pitchFamily="34" charset="-122"/>
                <a:cs typeface="Times New Roman" pitchFamily="18" charset="0"/>
              </a:rPr>
              <a:t>Bài</a:t>
            </a:r>
            <a:r>
              <a:rPr lang="en-US" altLang="zh-CN" sz="5400" dirty="0" smtClean="0">
                <a:solidFill>
                  <a:srgbClr val="FF0000"/>
                </a:solidFill>
                <a:latin typeface="Times New Roman" pitchFamily="18" charset="0"/>
                <a:ea typeface="思源黑体 CN Bold" panose="020B0800000000000000" pitchFamily="34" charset="-122"/>
                <a:cs typeface="Times New Roman" pitchFamily="18" charset="0"/>
              </a:rPr>
              <a:t> 2- </a:t>
            </a:r>
            <a:r>
              <a:rPr lang="en-US" altLang="zh-CN" sz="5400" dirty="0" err="1" smtClean="0">
                <a:solidFill>
                  <a:srgbClr val="FF0000"/>
                </a:solidFill>
                <a:latin typeface="Times New Roman" pitchFamily="18" charset="0"/>
                <a:ea typeface="思源黑体 CN Bold" panose="020B0800000000000000" pitchFamily="34" charset="-122"/>
                <a:cs typeface="Times New Roman" pitchFamily="18" charset="0"/>
              </a:rPr>
              <a:t>Tiết</a:t>
            </a:r>
            <a:r>
              <a:rPr lang="en-US" altLang="zh-CN" sz="5400" dirty="0" smtClean="0">
                <a:solidFill>
                  <a:srgbClr val="FF0000"/>
                </a:solidFill>
                <a:latin typeface="Times New Roman" pitchFamily="18" charset="0"/>
                <a:ea typeface="思源黑体 CN Bold" panose="020B0800000000000000" pitchFamily="34" charset="-122"/>
                <a:cs typeface="Times New Roman" pitchFamily="18" charset="0"/>
              </a:rPr>
              <a:t> 5</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Mục</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tiêu</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 xmlns:a16="http://schemas.microsoft.com/office/drawing/2014/main" id="{AC28F713-904E-4259-9070-57BE1EFD4B24}"/>
              </a:ext>
            </a:extLst>
          </p:cNvPr>
          <p:cNvGrpSpPr/>
          <p:nvPr/>
        </p:nvGrpSpPr>
        <p:grpSpPr>
          <a:xfrm>
            <a:off x="447154" y="1132318"/>
            <a:ext cx="10259864" cy="1712953"/>
            <a:chOff x="774356" y="888444"/>
            <a:chExt cx="10259864" cy="1712953"/>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 xmlns:a16="http://schemas.microsoft.com/office/drawing/2014/main" id="{14B26D2C-1BC9-4238-BC4C-795267AEDD6F}"/>
                </a:ext>
              </a:extLst>
            </p:cNvPr>
            <p:cNvSpPr txBox="1"/>
            <p:nvPr/>
          </p:nvSpPr>
          <p:spPr>
            <a:xfrm>
              <a:off x="2129140" y="1093292"/>
              <a:ext cx="8905080" cy="1508105"/>
            </a:xfrm>
            <a:prstGeom prst="rect">
              <a:avLst/>
            </a:prstGeom>
            <a:noFill/>
          </p:spPr>
          <p:txBody>
            <a:bodyPr wrap="square" rtlCol="0">
              <a:spAutoFit/>
            </a:bodyPr>
            <a:lstStyle/>
            <a:p>
              <a:r>
                <a:rPr lang="en-US" sz="3200" dirty="0" smtClean="0">
                  <a:latin typeface="Times New Roman" pitchFamily="18" charset="0"/>
                  <a:cs typeface="Times New Roman" pitchFamily="18" charset="0"/>
                </a:rPr>
                <a:t>HS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hỏi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2 - 3 </a:t>
              </a:r>
              <a:r>
                <a:rPr lang="en-US" sz="3200" dirty="0" err="1" smtClean="0">
                  <a:latin typeface="Times New Roman" pitchFamily="18" charset="0"/>
                  <a:cs typeface="Times New Roman" pitchFamily="18" charset="0"/>
                </a:rPr>
                <a:t>câu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thiệu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thân</a:t>
              </a:r>
              <a:r>
                <a:rPr lang="en-US" sz="3200" dirty="0" smtClean="0">
                  <a:latin typeface="Times New Roman" pitchFamily="18" charset="0"/>
                  <a:cs typeface="Times New Roman" pitchFamily="18" charset="0"/>
                </a:rPr>
                <a:t>.</a:t>
              </a:r>
            </a:p>
            <a:p>
              <a:endParaRPr lang="en-US" sz="2800" b="1"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 xmlns:a16="http://schemas.microsoft.com/office/drawing/2014/main" id="{4C1EF139-4416-44FF-AC02-49D6B4DBE8EA}"/>
              </a:ext>
            </a:extLst>
          </p:cNvPr>
          <p:cNvGrpSpPr/>
          <p:nvPr/>
        </p:nvGrpSpPr>
        <p:grpSpPr>
          <a:xfrm>
            <a:off x="914412" y="2686482"/>
            <a:ext cx="11476272" cy="2000548"/>
            <a:chOff x="752655" y="2500665"/>
            <a:chExt cx="10209001" cy="2000548"/>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 xmlns:a16="http://schemas.microsoft.com/office/drawing/2014/main" id="{D4F928FB-968A-4666-9173-178A617D7C9E}"/>
                </a:ext>
              </a:extLst>
            </p:cNvPr>
            <p:cNvSpPr txBox="1"/>
            <p:nvPr/>
          </p:nvSpPr>
          <p:spPr>
            <a:xfrm>
              <a:off x="2056576" y="2500665"/>
              <a:ext cx="8905080" cy="2000548"/>
            </a:xfrm>
            <a:prstGeom prst="rect">
              <a:avLst/>
            </a:prstGeom>
            <a:noFill/>
          </p:spPr>
          <p:txBody>
            <a:bodyPr wrap="square" rtlCol="0">
              <a:spAutoFit/>
            </a:bodyPr>
            <a:lstStyle/>
            <a:p>
              <a:r>
                <a:rPr lang="pl-PL" sz="3200" dirty="0" smtClean="0">
                  <a:latin typeface="Times New Roman" pitchFamily="18" charset="0"/>
                  <a:cs typeface="Times New Roman" pitchFamily="18" charset="0"/>
                </a:rPr>
                <a:t>HS phát triển năng lực tự chủ và tự học; năng lực giao tiếp hợp tác; năng lực giải quyết vấn đề và sáng tạo; năng lực ngôn ngữ; có tinh thần hợp tác trong khi làm việc nhóm</a:t>
              </a:r>
              <a:r>
                <a:rPr lang="en-US" sz="3200" dirty="0" smtClean="0">
                  <a:latin typeface="Times New Roman" pitchFamily="18" charset="0"/>
                  <a:cs typeface="Times New Roman" pitchFamily="18" charset="0"/>
                </a:rPr>
                <a:t>.</a:t>
              </a:r>
            </a:p>
            <a:p>
              <a:endParaRPr lang="en-US" sz="2800" b="1" dirty="0">
                <a:solidFill>
                  <a:srgbClr val="002060"/>
                </a:solidFill>
                <a:latin typeface="Times New Roman" pitchFamily="18" charset="0"/>
                <a:cs typeface="Times New Roman" pitchFamily="18" charset="0"/>
              </a:endParaRPr>
            </a:p>
          </p:txBody>
        </p:sp>
      </p:grpSp>
      <p:grpSp>
        <p:nvGrpSpPr>
          <p:cNvPr id="4" name="Group 3">
            <a:extLst>
              <a:ext uri="{FF2B5EF4-FFF2-40B4-BE49-F238E27FC236}">
                <a16:creationId xmlns="" xmlns:a16="http://schemas.microsoft.com/office/drawing/2014/main" id="{24926BE0-6FEB-4035-95CC-8282BD1C87A0}"/>
              </a:ext>
            </a:extLst>
          </p:cNvPr>
          <p:cNvGrpSpPr/>
          <p:nvPr/>
        </p:nvGrpSpPr>
        <p:grpSpPr>
          <a:xfrm>
            <a:off x="3576537" y="4387964"/>
            <a:ext cx="10210371" cy="1202056"/>
            <a:chOff x="778314" y="3315253"/>
            <a:chExt cx="10210371" cy="1202056"/>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 xmlns:a16="http://schemas.microsoft.com/office/drawing/2014/main" id="{4EB37731-1288-4647-AC02-0AF79C340C8B}"/>
                </a:ext>
              </a:extLst>
            </p:cNvPr>
            <p:cNvSpPr txBox="1"/>
            <p:nvPr/>
          </p:nvSpPr>
          <p:spPr>
            <a:xfrm>
              <a:off x="2083605" y="3501646"/>
              <a:ext cx="8905080" cy="1015663"/>
            </a:xfrm>
            <a:prstGeom prst="rect">
              <a:avLst/>
            </a:prstGeom>
            <a:noFill/>
          </p:spPr>
          <p:txBody>
            <a:bodyPr wrap="square" rtlCol="0">
              <a:spAutoFit/>
            </a:bodyPr>
            <a:lstStyle/>
            <a:p>
              <a:r>
                <a:rPr lang="vi-VN" sz="3200" dirty="0" smtClean="0">
                  <a:latin typeface="+mj-lt"/>
                </a:rPr>
                <a:t>Yêu thích môn học</a:t>
              </a:r>
              <a:r>
                <a:rPr lang="en-US" sz="3200" dirty="0" smtClean="0">
                  <a:latin typeface="+mj-lt"/>
                </a:rPr>
                <a:t>.</a:t>
              </a:r>
            </a:p>
            <a:p>
              <a:endParaRPr lang="en-US" sz="28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a:t>
              </a:r>
              <a:r>
                <a:rPr lang="en-US" sz="3200" b="1" dirty="0" smtClean="0">
                  <a:solidFill>
                    <a:srgbClr val="00B050"/>
                  </a:solidFill>
                  <a:latin typeface="Times New Roman" pitchFamily="18" charset="0"/>
                  <a:cs typeface="Times New Roman" pitchFamily="18" charset="0"/>
                </a:rPr>
                <a:t>Quan sát tranh và trả lời câu hỏi. </a:t>
              </a:r>
              <a:endParaRPr lang="vi-VN" sz="3200" b="1" dirty="0">
                <a:solidFill>
                  <a:srgbClr val="00B050"/>
                </a:solidFill>
                <a:latin typeface="Times New Roman" pitchFamily="18" charset="0"/>
                <a:cs typeface="Times New Roman" pitchFamily="18"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1</a:t>
              </a:r>
              <a:endParaRPr lang="en-US" sz="3600" b="1" dirty="0">
                <a:latin typeface="Times New Roman" pitchFamily="18" charset="0"/>
                <a:cs typeface="Times New Roman" pitchFamily="18" charset="0"/>
              </a:endParaRP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smtClean="0">
                <a:solidFill>
                  <a:srgbClr val="002060"/>
                </a:solidFill>
                <a:latin typeface="Arial-Rounded"/>
                <a:cs typeface="Arial" panose="020B0604020202020204" pitchFamily="34" charset="0"/>
              </a:rPr>
              <a:t>a</a:t>
            </a:r>
            <a:r>
              <a:rPr lang="en-US" sz="2800" b="1" dirty="0" smtClean="0">
                <a:solidFill>
                  <a:srgbClr val="002060"/>
                </a:solidFill>
                <a:latin typeface="Times New Roman" pitchFamily="18" charset="0"/>
                <a:cs typeface="Times New Roman" pitchFamily="18" charset="0"/>
              </a:rPr>
              <a:t>) Bình và Khang gặp nhau và chào nhau ở đâu?</a:t>
            </a:r>
            <a:endParaRPr lang="en-US" sz="2800" b="1" dirty="0">
              <a:solidFill>
                <a:srgbClr val="00206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1233066"/>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1233066"/>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822341"/>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a:t>
            </a:r>
            <a:r>
              <a:rPr lang="en-US" sz="2800" b="1" dirty="0" smtClean="0">
                <a:solidFill>
                  <a:srgbClr val="002060"/>
                </a:solidFill>
                <a:latin typeface="Arial-Rounded"/>
                <a:cs typeface="Arial" panose="020B0604020202020204" pitchFamily="34" charset="0"/>
              </a:rPr>
              <a:t>   </a:t>
            </a:r>
            <a:r>
              <a:rPr lang="en-US" sz="2800" b="1" dirty="0" smtClean="0">
                <a:solidFill>
                  <a:srgbClr val="002060"/>
                </a:solidFill>
                <a:latin typeface="Times New Roman" pitchFamily="18" charset="0"/>
                <a:cs typeface="Times New Roman" pitchFamily="18" charset="0"/>
              </a:rPr>
              <a:t>Bình và Khang gặp nhau và chào nhau </a:t>
            </a:r>
            <a:r>
              <a:rPr lang="en-US" sz="2800" b="1" dirty="0" smtClean="0">
                <a:solidFill>
                  <a:srgbClr val="FF0000"/>
                </a:solidFill>
                <a:latin typeface="Times New Roman" pitchFamily="18" charset="0"/>
                <a:cs typeface="Times New Roman" pitchFamily="18" charset="0"/>
              </a:rPr>
              <a:t>ở sân bóng</a:t>
            </a:r>
            <a:r>
              <a:rPr lang="en-US" sz="2800" b="1" dirty="0" smtClean="0">
                <a:solidFill>
                  <a:srgbClr val="002060"/>
                </a:solidFill>
                <a:latin typeface="Times New Roman" pitchFamily="18"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grpSp>
        <p:nvGrpSpPr>
          <p:cNvPr id="49" name="Group 48"/>
          <p:cNvGrpSpPr/>
          <p:nvPr/>
        </p:nvGrpSpPr>
        <p:grpSpPr>
          <a:xfrm>
            <a:off x="1731714" y="1367508"/>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smtClean="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123572" y="4201981"/>
            <a:ext cx="8789692" cy="822789"/>
          </a:xfrm>
          <a:prstGeom prst="rect">
            <a:avLst/>
          </a:prstGeom>
        </p:spPr>
        <p:txBody>
          <a:bodyPr wrap="square">
            <a:spAutoFit/>
          </a:bodyPr>
          <a:lstStyle/>
          <a:p>
            <a:pPr algn="just">
              <a:lnSpc>
                <a:spcPct val="200000"/>
              </a:lnSpc>
            </a:pPr>
            <a:r>
              <a:rPr lang="en-US" sz="2800" b="1" dirty="0" smtClean="0">
                <a:solidFill>
                  <a:srgbClr val="002060"/>
                </a:solidFill>
                <a:latin typeface="Times New Roman" pitchFamily="18" charset="0"/>
                <a:cs typeface="Times New Roman" pitchFamily="18" charset="0"/>
              </a:rPr>
              <a:t>b) Khang đã giới thiệu gì về mình?</a:t>
            </a:r>
            <a:endParaRPr lang="en-US" sz="2800" b="1" dirty="0">
              <a:solidFill>
                <a:srgbClr val="002060"/>
              </a:solidFill>
              <a:latin typeface="Times New Roman" pitchFamily="18" charset="0"/>
              <a:cs typeface="Times New Roman" pitchFamily="18" charset="0"/>
            </a:endParaRPr>
          </a:p>
        </p:txBody>
      </p:sp>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 name="Rectangle 46"/>
          <p:cNvSpPr/>
          <p:nvPr/>
        </p:nvSpPr>
        <p:spPr>
          <a:xfrm>
            <a:off x="1090385" y="5185119"/>
            <a:ext cx="10796816" cy="954107"/>
          </a:xfrm>
          <a:prstGeom prst="rect">
            <a:avLst/>
          </a:prstGeom>
        </p:spPr>
        <p:txBody>
          <a:bodyPr wrap="square">
            <a:spAutoFit/>
          </a:bodyPr>
          <a:lstStyle/>
          <a:p>
            <a:pPr algn="just"/>
            <a:r>
              <a:rPr lang="en-US" sz="2800" b="1" dirty="0" smtClean="0">
                <a:solidFill>
                  <a:srgbClr val="002060"/>
                </a:solidFill>
                <a:latin typeface="Arial-Rounded"/>
                <a:cs typeface="Arial" panose="020B0604020202020204" pitchFamily="34" charset="0"/>
              </a:rPr>
              <a:t>     </a:t>
            </a:r>
            <a:r>
              <a:rPr lang="en-US" sz="2800" b="1" dirty="0" smtClean="0">
                <a:solidFill>
                  <a:srgbClr val="002060"/>
                </a:solidFill>
                <a:latin typeface="Times New Roman" pitchFamily="18" charset="0"/>
                <a:cs typeface="Times New Roman" pitchFamily="18" charset="0"/>
              </a:rPr>
              <a:t>Khang giới thiệu</a:t>
            </a:r>
            <a:r>
              <a:rPr lang="en-US" sz="2800" b="1" dirty="0" smtClean="0">
                <a:solidFill>
                  <a:srgbClr val="FF0000"/>
                </a:solidFill>
                <a:latin typeface="Times New Roman" pitchFamily="18" charset="0"/>
                <a:cs typeface="Times New Roman" pitchFamily="18" charset="0"/>
              </a:rPr>
              <a:t> tên</a:t>
            </a:r>
            <a:r>
              <a:rPr lang="en-US" sz="2800" b="1" dirty="0" smtClean="0">
                <a:solidFill>
                  <a:srgbClr val="002060"/>
                </a:solidFill>
                <a:latin typeface="Times New Roman" pitchFamily="18" charset="0"/>
                <a:cs typeface="Times New Roman" pitchFamily="18" charset="0"/>
              </a:rPr>
              <a:t>, lớp mình học là </a:t>
            </a:r>
            <a:r>
              <a:rPr lang="en-US" sz="2800" b="1" dirty="0" smtClean="0">
                <a:solidFill>
                  <a:srgbClr val="FF0000"/>
                </a:solidFill>
                <a:latin typeface="Times New Roman" pitchFamily="18" charset="0"/>
                <a:cs typeface="Times New Roman" pitchFamily="18" charset="0"/>
              </a:rPr>
              <a:t>lớp 2C</a:t>
            </a:r>
            <a:r>
              <a:rPr lang="en-US" sz="2800" b="1" dirty="0" smtClean="0">
                <a:solidFill>
                  <a:srgbClr val="002060"/>
                </a:solidFill>
                <a:latin typeface="Times New Roman" pitchFamily="18" charset="0"/>
                <a:cs typeface="Times New Roman" pitchFamily="18" charset="0"/>
              </a:rPr>
              <a:t>. Sở thích của bạn ấy là </a:t>
            </a:r>
            <a:r>
              <a:rPr lang="en-US" sz="2800" b="1" dirty="0" smtClean="0">
                <a:solidFill>
                  <a:srgbClr val="FF0000"/>
                </a:solidFill>
                <a:latin typeface="Times New Roman" pitchFamily="18" charset="0"/>
                <a:cs typeface="Times New Roman" pitchFamily="18" charset="0"/>
              </a:rPr>
              <a:t>đá bóng</a:t>
            </a:r>
            <a:r>
              <a:rPr lang="en-US" sz="2800" b="1" dirty="0" smtClean="0">
                <a:solidFill>
                  <a:srgbClr val="002060"/>
                </a:solidFill>
                <a:latin typeface="Times New Roman" pitchFamily="18"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grpSp>
        <p:nvGrpSpPr>
          <p:cNvPr id="49" name="Group 48"/>
          <p:cNvGrpSpPr/>
          <p:nvPr/>
        </p:nvGrpSpPr>
        <p:grpSpPr>
          <a:xfrm>
            <a:off x="1597350" y="1697656"/>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smtClean="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211229"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smtClean="0">
                <a:solidFill>
                  <a:srgbClr val="009900"/>
                </a:solidFill>
                <a:latin typeface="Times New Roman" pitchFamily="18" charset="0"/>
                <a:cs typeface="Times New Roman" pitchFamily="18" charset="0"/>
              </a:rPr>
              <a:t>Viết 2 – 3 câu tự giới thiệu về bản thân.</a:t>
            </a:r>
            <a:endParaRPr lang="vi-VN" sz="3200" b="1" dirty="0">
              <a:solidFill>
                <a:srgbClr val="009900"/>
              </a:solidFill>
              <a:latin typeface="Times New Roman" pitchFamily="18" charset="0"/>
              <a:cs typeface="Times New Roman"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2</a:t>
            </a:r>
            <a:endParaRPr lang="en-US" sz="3600" b="1" dirty="0">
              <a:latin typeface="Times New Roman" pitchFamily="18" charset="0"/>
              <a:cs typeface="Times New Roman" pitchFamily="18" charset="0"/>
            </a:endParaRPr>
          </a:p>
        </p:txBody>
      </p:sp>
      <p:pic>
        <p:nvPicPr>
          <p:cNvPr id="17"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smtClean="0">
                <a:solidFill>
                  <a:srgbClr val="002060"/>
                </a:solidFill>
                <a:latin typeface="Times New Roman" pitchFamily="18" charset="0"/>
                <a:cs typeface="Times New Roman" pitchFamily="18" charset="0"/>
              </a:rPr>
              <a:t>Sở thích của em là gì?</a:t>
            </a:r>
            <a:endParaRPr lang="en-US" sz="2800" b="1" dirty="0">
              <a:solidFill>
                <a:srgbClr val="002060"/>
              </a:solidFill>
              <a:latin typeface="Times New Roman" pitchFamily="18" charset="0"/>
              <a:cs typeface="Times New Roman" pitchFamily="18" charset="0"/>
            </a:endParaRP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312" y="1001486"/>
            <a:ext cx="7975374" cy="5109028"/>
          </a:xfrm>
          <a:prstGeom prst="rect">
            <a:avLst/>
          </a:prstGeom>
        </p:spPr>
      </p:pic>
      <p:sp>
        <p:nvSpPr>
          <p:cNvPr id="18" name="Rectangle 17"/>
          <p:cNvSpPr/>
          <p:nvPr/>
        </p:nvSpPr>
        <p:spPr>
          <a:xfrm>
            <a:off x="4376228" y="1997385"/>
            <a:ext cx="7002972" cy="2677656"/>
          </a:xfrm>
          <a:prstGeom prst="rect">
            <a:avLst/>
          </a:prstGeom>
        </p:spPr>
        <p:txBody>
          <a:bodyPr wrap="square">
            <a:spAutoFit/>
          </a:bodyPr>
          <a:lstStyle/>
          <a:p>
            <a:pPr algn="just">
              <a:lnSpc>
                <a:spcPct val="200000"/>
              </a:lnSpc>
            </a:pPr>
            <a:r>
              <a:rPr lang="en-US" sz="2800" b="1" dirty="0" smtClean="0">
                <a:solidFill>
                  <a:srgbClr val="002060"/>
                </a:solidFill>
                <a:latin typeface="Times New Roman" pitchFamily="18" charset="0"/>
                <a:cs typeface="Times New Roman" pitchFamily="18" charset="0"/>
              </a:rPr>
              <a:t>Tôi tên là </a:t>
            </a:r>
            <a:r>
              <a:rPr lang="en-US" sz="2800" b="1" dirty="0" err="1" smtClean="0">
                <a:solidFill>
                  <a:srgbClr val="002060"/>
                </a:solidFill>
                <a:latin typeface="Times New Roman" pitchFamily="18" charset="0"/>
                <a:cs typeface="Times New Roman" pitchFamily="18" charset="0"/>
              </a:rPr>
              <a:t>Nguyễn</a:t>
            </a:r>
            <a:r>
              <a:rPr lang="en-US" sz="2800" b="1" dirty="0" smtClean="0">
                <a:solidFill>
                  <a:srgbClr val="002060"/>
                </a:solidFill>
                <a:latin typeface="Times New Roman" pitchFamily="18" charset="0"/>
                <a:cs typeface="Times New Roman" pitchFamily="18" charset="0"/>
              </a:rPr>
              <a:t> Kim Anh, học sinh </a:t>
            </a:r>
            <a:r>
              <a:rPr lang="en-US" sz="2800" b="1" dirty="0" err="1" smtClean="0">
                <a:solidFill>
                  <a:srgbClr val="002060"/>
                </a:solidFill>
                <a:latin typeface="Times New Roman" pitchFamily="18" charset="0"/>
                <a:cs typeface="Times New Roman" pitchFamily="18" charset="0"/>
              </a:rPr>
              <a:t>lớp</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2A3</a:t>
            </a:r>
            <a:r>
              <a:rPr lang="en-US" sz="2800" b="1" dirty="0" smtClean="0">
                <a:solidFill>
                  <a:srgbClr val="002060"/>
                </a:solidFill>
                <a:latin typeface="Times New Roman" pitchFamily="18" charset="0"/>
                <a:cs typeface="Times New Roman" pitchFamily="18" charset="0"/>
              </a:rPr>
              <a:t> trường Tiểu </a:t>
            </a:r>
            <a:r>
              <a:rPr lang="en-US" sz="2800" b="1" dirty="0" err="1" smtClean="0">
                <a:solidFill>
                  <a:srgbClr val="002060"/>
                </a:solidFill>
                <a:latin typeface="Times New Roman" pitchFamily="18" charset="0"/>
                <a:cs typeface="Times New Roman" pitchFamily="18" charset="0"/>
              </a:rPr>
              <a:t>học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Ngọc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Lâm</a:t>
            </a:r>
            <a:r>
              <a:rPr lang="en-US" sz="2800" b="1" dirty="0" smtClean="0">
                <a:solidFill>
                  <a:srgbClr val="002060"/>
                </a:solidFill>
                <a:latin typeface="Times New Roman" pitchFamily="18" charset="0"/>
                <a:cs typeface="Times New Roman" pitchFamily="18" charset="0"/>
              </a:rPr>
              <a:t>. Tôi thích học môn Tiếng Việt và môn Âm nhạc.</a:t>
            </a:r>
            <a:endParaRPr lang="en-US" sz="2800" b="1" dirty="0">
              <a:solidFill>
                <a:srgbClr val="002060"/>
              </a:solidFill>
              <a:latin typeface="Times New Roman" pitchFamily="18"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116984" y="1648014"/>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4" y="1001486"/>
            <a:ext cx="7351271" cy="5109028"/>
          </a:xfrm>
          <a:prstGeom prst="rect">
            <a:avLst/>
          </a:prstGeom>
        </p:spPr>
      </p:pic>
      <p:sp>
        <p:nvSpPr>
          <p:cNvPr id="18" name="Rectangle 17"/>
          <p:cNvSpPr/>
          <p:nvPr/>
        </p:nvSpPr>
        <p:spPr>
          <a:xfrm>
            <a:off x="1008980" y="1997385"/>
            <a:ext cx="6291783" cy="3539430"/>
          </a:xfrm>
          <a:prstGeom prst="rect">
            <a:avLst/>
          </a:prstGeom>
        </p:spPr>
        <p:txBody>
          <a:bodyPr wrap="square">
            <a:spAutoFit/>
          </a:bodyPr>
          <a:lstStyle/>
          <a:p>
            <a:pPr algn="just">
              <a:lnSpc>
                <a:spcPct val="200000"/>
              </a:lnSpc>
            </a:pPr>
            <a:r>
              <a:rPr lang="en-US" sz="2800" b="1" dirty="0" smtClean="0">
                <a:solidFill>
                  <a:srgbClr val="002060"/>
                </a:solidFill>
                <a:latin typeface="Times New Roman" pitchFamily="18" charset="0"/>
                <a:cs typeface="Times New Roman" pitchFamily="18" charset="0"/>
              </a:rPr>
              <a:t>Tôi tên </a:t>
            </a:r>
            <a:r>
              <a:rPr lang="en-US" sz="2800" b="1" dirty="0" err="1" smtClean="0">
                <a:solidFill>
                  <a:srgbClr val="002060"/>
                </a:solidFill>
                <a:latin typeface="Times New Roman" pitchFamily="18" charset="0"/>
                <a:cs typeface="Times New Roman" pitchFamily="18" charset="0"/>
              </a:rPr>
              <a:t>là</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Trần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Nguyễn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Phúc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Lâm</a:t>
            </a:r>
            <a:r>
              <a:rPr lang="en-US" sz="2800" b="1" dirty="0" smtClean="0">
                <a:solidFill>
                  <a:srgbClr val="002060"/>
                </a:solidFill>
                <a:latin typeface="Times New Roman" pitchFamily="18" charset="0"/>
                <a:cs typeface="Times New Roman" pitchFamily="18" charset="0"/>
              </a:rPr>
              <a:t>, học sinh </a:t>
            </a:r>
            <a:r>
              <a:rPr lang="en-US" sz="2800" b="1" dirty="0" err="1" smtClean="0">
                <a:solidFill>
                  <a:srgbClr val="002060"/>
                </a:solidFill>
                <a:latin typeface="Times New Roman" pitchFamily="18" charset="0"/>
                <a:cs typeface="Times New Roman" pitchFamily="18" charset="0"/>
              </a:rPr>
              <a:t>lớp</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2A3</a:t>
            </a:r>
            <a:r>
              <a:rPr lang="en-US" sz="2800" b="1" dirty="0" smtClean="0">
                <a:solidFill>
                  <a:srgbClr val="002060"/>
                </a:solidFill>
                <a:latin typeface="Times New Roman" pitchFamily="18" charset="0"/>
                <a:cs typeface="Times New Roman" pitchFamily="18" charset="0"/>
              </a:rPr>
              <a:t> trường Tiểu </a:t>
            </a:r>
            <a:r>
              <a:rPr lang="en-US" sz="2800" b="1" dirty="0" err="1" smtClean="0">
                <a:solidFill>
                  <a:srgbClr val="002060"/>
                </a:solidFill>
                <a:latin typeface="Times New Roman" pitchFamily="18" charset="0"/>
                <a:cs typeface="Times New Roman" pitchFamily="18" charset="0"/>
              </a:rPr>
              <a:t>học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Ngọc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Lâm</a:t>
            </a:r>
            <a:r>
              <a:rPr lang="en-US" sz="2800" b="1" dirty="0" smtClean="0">
                <a:solidFill>
                  <a:srgbClr val="002060"/>
                </a:solidFill>
                <a:latin typeface="Times New Roman" pitchFamily="18" charset="0"/>
                <a:cs typeface="Times New Roman" pitchFamily="18" charset="0"/>
              </a:rPr>
              <a:t>. Tôi thích học môn Toán và tìm hiểu về thế giới xung quanh.</a:t>
            </a:r>
            <a:endParaRPr lang="en-US" sz="2800" b="1" dirty="0">
              <a:solidFill>
                <a:srgbClr val="002060"/>
              </a:solidFill>
              <a:latin typeface="Times New Roman" pitchFamily="18"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smtClean="0">
                <a:solidFill>
                  <a:srgbClr val="002060"/>
                </a:solidFill>
                <a:latin typeface="Times New Roman" pitchFamily="18" charset="0"/>
                <a:cs typeface="Times New Roman" pitchFamily="18" charset="0"/>
              </a:rPr>
              <a:t>Rèn kĩ năng viết đoạn văn giới thiệu về bản thân.</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8" name="TextBox 10">
            <a:extLst>
              <a:ext uri="{FF2B5EF4-FFF2-40B4-BE49-F238E27FC236}">
                <a16:creationId xmlns:lc="http://schemas.openxmlformats.org/drawingml/2006/lockedCanvas" xmlns:a16="http://schemas.microsoft.com/office/drawing/2014/main" xmlns="" id="{3C722568-5BEC-4CC9-9200-292359A25631}"/>
              </a:ext>
            </a:extLst>
          </p:cNvPr>
          <p:cNvSpPr txBox="1"/>
          <p:nvPr/>
        </p:nvSpPr>
        <p:spPr>
          <a:xfrm>
            <a:off x="2279427" y="2644170"/>
            <a:ext cx="7633146"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a:solidFill>
                  <a:srgbClr val="FF0000"/>
                </a:solidFill>
                <a:latin typeface="Times New Roman" pitchFamily="18" charset="0"/>
                <a:cs typeface="Times New Roman" pitchFamily="18" charset="0"/>
              </a:rPr>
              <a:t>các con vào những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301</Words>
  <Application>Microsoft Office PowerPoint</Application>
  <PresentationFormat>Widescreen</PresentationFormat>
  <Paragraphs>27</Paragraphs>
  <Slides>9</Slides>
  <Notes>1</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宋体</vt:lpstr>
      <vt:lpstr>Arial</vt:lpstr>
      <vt:lpstr>Arial-Rounded</vt:lpstr>
      <vt:lpstr>Calibri</vt:lpstr>
      <vt:lpstr>Calibri Light</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PC</cp:lastModifiedBy>
  <cp:revision>161</cp:revision>
  <dcterms:created xsi:type="dcterms:W3CDTF">2021-05-29T04:05:18Z</dcterms:created>
  <dcterms:modified xsi:type="dcterms:W3CDTF">2021-09-03T11:13:26Z</dcterms:modified>
</cp:coreProperties>
</file>