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8" r:id="rId10"/>
    <p:sldId id="273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4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/>
              <a:t>viết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9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510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744682" y="4095026"/>
            <a:ext cx="7709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A 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785" y="2708843"/>
            <a:ext cx="7935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66" y="3357080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314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s, ǟ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35" y="3288187"/>
            <a:ext cx="10562496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941" y="4872998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47C4B-7EDA-4F4C-BE81-9A04E5872D62}"/>
              </a:ext>
            </a:extLst>
          </p:cNvPr>
          <p:cNvGrpSpPr/>
          <p:nvPr/>
        </p:nvGrpSpPr>
        <p:grpSpPr>
          <a:xfrm>
            <a:off x="2297014" y="503849"/>
            <a:ext cx="8980717" cy="1053189"/>
            <a:chOff x="2225894" y="768156"/>
            <a:chExt cx="8980717" cy="10531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5CEB33-F1FB-4B20-AA25-1EC3D46E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548" y="925870"/>
              <a:ext cx="7440063" cy="8954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A5841CD-681D-4B12-89D9-D87F94537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5894" y="768156"/>
              <a:ext cx="1800476" cy="828791"/>
            </a:xfrm>
            <a:prstGeom prst="rect">
              <a:avLst/>
            </a:prstGeom>
          </p:spPr>
        </p:pic>
      </p:grpSp>
      <p:graphicFrame>
        <p:nvGraphicFramePr>
          <p:cNvPr id="27" name="Group 150">
            <a:extLst>
              <a:ext uri="{FF2B5EF4-FFF2-40B4-BE49-F238E27FC236}">
                <a16:creationId xmlns:a16="http://schemas.microsoft.com/office/drawing/2014/main" id="{A9ACFBE4-4C99-4883-A167-ED6AB354A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58183"/>
              </p:ext>
            </p:extLst>
          </p:nvPr>
        </p:nvGraphicFramePr>
        <p:xfrm>
          <a:off x="1679958" y="374461"/>
          <a:ext cx="8802080" cy="1266657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55B843-A1BC-4165-8405-7D93990D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08" y="281273"/>
            <a:ext cx="10269383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895195" y="3694485"/>
            <a:ext cx="3326130" cy="3007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253503" y="3694485"/>
            <a:ext cx="3326130" cy="3007304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33B86-A206-41A2-B8F6-B06458FE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22" y="254793"/>
            <a:ext cx="2043858" cy="18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EE50F718-F156-447B-BFF5-E307B37EB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7160122" y="863191"/>
            <a:ext cx="1215546" cy="123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B3DDA62-7E89-437B-820F-D69A36B7ED11}"/>
              </a:ext>
            </a:extLst>
          </p:cNvPr>
          <p:cNvGrpSpPr/>
          <p:nvPr/>
        </p:nvGrpSpPr>
        <p:grpSpPr>
          <a:xfrm>
            <a:off x="2297014" y="2427239"/>
            <a:ext cx="8980717" cy="1053189"/>
            <a:chOff x="2225894" y="768156"/>
            <a:chExt cx="8980717" cy="10531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BD40A4-0DD7-49B1-AB8F-70DAED2A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6548" y="925870"/>
              <a:ext cx="7440063" cy="8954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07D0BE-C54F-43A0-A5B5-4618E370D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5894" y="768156"/>
              <a:ext cx="1800476" cy="828791"/>
            </a:xfrm>
            <a:prstGeom prst="rect">
              <a:avLst/>
            </a:prstGeom>
          </p:spPr>
        </p:pic>
      </p:grpSp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id="{8B34295F-9F72-4CE9-8370-0465ADC5C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229755"/>
              </p:ext>
            </p:extLst>
          </p:nvPr>
        </p:nvGraphicFramePr>
        <p:xfrm>
          <a:off x="1694960" y="2262798"/>
          <a:ext cx="8802080" cy="1300554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135848-B299-432C-8BBC-A9D7A0B45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75" y="3621002"/>
            <a:ext cx="8183280" cy="12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0FAB5-F880-4B42-8DBF-BB9EEE3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3" y="1113306"/>
            <a:ext cx="5029259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021496" y="1113305"/>
            <a:ext cx="144156" cy="4320292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3792913" y="692543"/>
            <a:ext cx="4784710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585" y="31974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-32240" y="-3157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C27BD-9FA9-4601-B13D-876E183549D4}"/>
              </a:ext>
            </a:extLst>
          </p:cNvPr>
          <p:cNvSpPr/>
          <p:nvPr/>
        </p:nvSpPr>
        <p:spPr>
          <a:xfrm>
            <a:off x="4517199" y="369169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CF0276-33F8-4629-985C-949EB5C5A858}"/>
              </a:ext>
            </a:extLst>
          </p:cNvPr>
          <p:cNvSpPr/>
          <p:nvPr/>
        </p:nvSpPr>
        <p:spPr>
          <a:xfrm>
            <a:off x="7201132" y="11323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7584B0-7030-4D4E-90D6-D82A0CBAB0CE}"/>
              </a:ext>
            </a:extLst>
          </p:cNvPr>
          <p:cNvSpPr/>
          <p:nvPr/>
        </p:nvSpPr>
        <p:spPr>
          <a:xfrm>
            <a:off x="5575533" y="32970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181" y="126309"/>
            <a:ext cx="28538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53122" y="5288340"/>
            <a:ext cx="11716491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064939" y="5577977"/>
            <a:ext cx="725076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2: nét móc ngược phải</a:t>
            </a: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4317348" y="5624605"/>
            <a:ext cx="674435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-0.02929 0.0125 L -0.05026 0.04861 L -0.06015 0.09815 L -0.06067 0.14676 L -0.04557 0.19537 L -0.01653 0.22639 L 0.00378 0.23264 L 0.03581 0.22222 L 0.06315 0.19421 L 0.0806 0.16019 L 0.09505 0.11366 L 0.10964 0.03611 L 0.11901 -0.03819 L 0.12826 -0.13426 L 0.13985 -0.20671 L 0.15612 -0.28426 L 0.17357 -0.33079 L 0.19688 -0.36481 L 0.22253 -0.375 " pathEditMode="relative" rAng="0" ptsTypes="AAAAAAAAAAAAAAAAAA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93 C -0.00026 0.03496 -0.00052 0.07408 -0.00065 0.1132 L -0.00065 0.22199 L -0.00208 0.3676 C -0.00234 0.40787 -0.0026 0.44815 -0.00273 0.48866 L -4.375E-6 0.53056 L 0.00625 0.56135 L 0.01459 0.58496 L 0.02566 0.59977 L 0.03894 0.60718 L 0.06316 0.59838 L 0.08399 0.57385 L 0.09584 0.54167 L 0.10704 0.49607 " pathEditMode="relative" ptsTypes="AAAA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6 L 0.02682 -0.01342 L 0.04844 -0.01574 L 0.07057 -0.01273 L 0.09896 -0.0074 L 0.12552 -0.00301 L 0.14766 -0.00833 L 0.16354 -0.01851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5" grpId="0"/>
      <p:bldP spid="25" grpId="1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C68EF702-F5D7-47C3-9AC0-77C7E362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6" y="424159"/>
            <a:ext cx="10567686" cy="6216285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4370026" y="-15232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8F749-3A1F-4B5E-85CE-FF7E047B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64054"/>
            <a:ext cx="4897872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34">
            <a:extLst>
              <a:ext uri="{FF2B5EF4-FFF2-40B4-BE49-F238E27FC236}">
                <a16:creationId xmlns:a16="http://schemas.microsoft.com/office/drawing/2014/main" id="{F1FC752D-B794-49FE-89A8-946EFE14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8547954" y="2830541"/>
            <a:ext cx="2423683" cy="24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92" y="565663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370568" y="3280160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096009" y="96405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2" y="142207"/>
            <a:ext cx="29256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542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586911" y="2528173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868" y="1943398"/>
            <a:ext cx="3478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651000" y="697227"/>
            <a:ext cx="4897872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">
            <a:hlinkClick r:id="" action="ppaction://media"/>
            <a:extLst>
              <a:ext uri="{FF2B5EF4-FFF2-40B4-BE49-F238E27FC236}">
                <a16:creationId xmlns:a16="http://schemas.microsoft.com/office/drawing/2014/main" id="{8597347E-EA23-4D26-8FD0-E56E2A72B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037"/>
          <a:stretch/>
        </p:blipFill>
        <p:spPr>
          <a:xfrm>
            <a:off x="2260600" y="228423"/>
            <a:ext cx="7277100" cy="64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F253B-6484-4B48-B625-5DF75798FFB1}"/>
              </a:ext>
            </a:extLst>
          </p:cNvPr>
          <p:cNvGrpSpPr/>
          <p:nvPr/>
        </p:nvGrpSpPr>
        <p:grpSpPr>
          <a:xfrm>
            <a:off x="2225894" y="768156"/>
            <a:ext cx="8980717" cy="1053189"/>
            <a:chOff x="2225894" y="768156"/>
            <a:chExt cx="8980717" cy="10531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221BBB-6D0E-4E15-908A-5D41E2E3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6548" y="925870"/>
              <a:ext cx="7440063" cy="89547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63426A-7810-46A6-9C74-5083E99CA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5894" y="768156"/>
              <a:ext cx="1800476" cy="828791"/>
            </a:xfrm>
            <a:prstGeom prst="rect">
              <a:avLst/>
            </a:prstGeom>
          </p:spPr>
        </p:pic>
      </p:grpSp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76150"/>
              </p:ext>
            </p:extLst>
          </p:nvPr>
        </p:nvGraphicFramePr>
        <p:xfrm>
          <a:off x="1623840" y="590638"/>
          <a:ext cx="8802080" cy="1300554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958352" y="337868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84779" y="2993885"/>
            <a:ext cx="4545106" cy="1757031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649" y="1947221"/>
              <a:ext cx="317350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ngập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198" y="2678019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370" y="3664173"/>
            <a:ext cx="6920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rất nhiều, đến mức như bao phủ, che lấp hết cả bề mặt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89F4866-21DE-41CE-80F6-110DF80F5C29}"/>
              </a:ext>
            </a:extLst>
          </p:cNvPr>
          <p:cNvGrpSpPr/>
          <p:nvPr/>
        </p:nvGrpSpPr>
        <p:grpSpPr>
          <a:xfrm>
            <a:off x="2297014" y="503849"/>
            <a:ext cx="8980717" cy="1053189"/>
            <a:chOff x="2225894" y="768156"/>
            <a:chExt cx="8980717" cy="10531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700011-7CCF-47F0-896B-286E8462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6548" y="925870"/>
              <a:ext cx="7440063" cy="8954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C1BE2D-2DA5-4533-81F9-14F381064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5894" y="768156"/>
              <a:ext cx="1800476" cy="82879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0" y="4502617"/>
            <a:ext cx="3412487" cy="2088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4534741"/>
            <a:ext cx="3412487" cy="2056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97" y="1772287"/>
            <a:ext cx="4081294" cy="2598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 b="10537"/>
          <a:stretch/>
        </p:blipFill>
        <p:spPr>
          <a:xfrm>
            <a:off x="1145635" y="1772287"/>
            <a:ext cx="4064640" cy="2598005"/>
          </a:xfrm>
          <a:prstGeom prst="rect">
            <a:avLst/>
          </a:prstGeom>
        </p:spPr>
      </p:pic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id="{C0A37316-595E-487C-B3D8-A095C3A4C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97248"/>
              </p:ext>
            </p:extLst>
          </p:nvPr>
        </p:nvGraphicFramePr>
        <p:xfrm>
          <a:off x="1694960" y="339408"/>
          <a:ext cx="8802080" cy="1300554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353</Words>
  <Application>Microsoft Office PowerPoint</Application>
  <PresentationFormat>Widescreen</PresentationFormat>
  <Paragraphs>43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114</cp:revision>
  <dcterms:created xsi:type="dcterms:W3CDTF">2021-05-29T04:52:35Z</dcterms:created>
  <dcterms:modified xsi:type="dcterms:W3CDTF">2021-09-03T11:21:52Z</dcterms:modified>
</cp:coreProperties>
</file>