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7"/>
  </p:notesMasterIdLst>
  <p:sldIdLst>
    <p:sldId id="518" r:id="rId11"/>
    <p:sldId id="542" r:id="rId12"/>
    <p:sldId id="531" r:id="rId13"/>
    <p:sldId id="530" r:id="rId14"/>
    <p:sldId id="527" r:id="rId15"/>
    <p:sldId id="528" r:id="rId16"/>
    <p:sldId id="529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297" r:id="rId26"/>
  </p:sldIdLst>
  <p:sldSz cx="12190413" cy="6859588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2369" autoAdjust="0"/>
  </p:normalViewPr>
  <p:slideViewPr>
    <p:cSldViewPr snapToGrid="0" showGuides="1">
      <p:cViewPr varScale="1">
        <p:scale>
          <a:sx n="63" d="100"/>
          <a:sy n="63" d="100"/>
        </p:scale>
        <p:origin x="954" y="6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slide" Target="slide9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hdphoto" Target="../media/hdphoto11.wdp"/><Relationship Id="rId18" Type="http://schemas.openxmlformats.org/officeDocument/2006/relationships/image" Target="../media/image31.png"/><Relationship Id="rId26" Type="http://schemas.microsoft.com/office/2007/relationships/hdphoto" Target="../media/hdphoto17.wdp"/><Relationship Id="rId39" Type="http://schemas.microsoft.com/office/2007/relationships/hdphoto" Target="../media/hdphoto23.wdp"/><Relationship Id="rId21" Type="http://schemas.microsoft.com/office/2007/relationships/hdphoto" Target="../media/hdphoto15.wdp"/><Relationship Id="rId34" Type="http://schemas.microsoft.com/office/2007/relationships/hdphoto" Target="../media/hdphoto21.wdp"/><Relationship Id="rId42" Type="http://schemas.microsoft.com/office/2007/relationships/hdphoto" Target="../media/hdphoto24.wdp"/><Relationship Id="rId47" Type="http://schemas.openxmlformats.org/officeDocument/2006/relationships/image" Target="../media/image45.png"/><Relationship Id="rId50" Type="http://schemas.openxmlformats.org/officeDocument/2006/relationships/image" Target="../media/image46.png"/><Relationship Id="rId55" Type="http://schemas.openxmlformats.org/officeDocument/2006/relationships/slide" Target="slide14.xml"/><Relationship Id="rId7" Type="http://schemas.microsoft.com/office/2007/relationships/hdphoto" Target="../media/hdphoto8.wdp"/><Relationship Id="rId12" Type="http://schemas.openxmlformats.org/officeDocument/2006/relationships/image" Target="../media/image28.png"/><Relationship Id="rId17" Type="http://schemas.microsoft.com/office/2007/relationships/hdphoto" Target="../media/hdphoto13.wdp"/><Relationship Id="rId25" Type="http://schemas.openxmlformats.org/officeDocument/2006/relationships/image" Target="../media/image35.png"/><Relationship Id="rId33" Type="http://schemas.openxmlformats.org/officeDocument/2006/relationships/image" Target="../media/image39.png"/><Relationship Id="rId38" Type="http://schemas.openxmlformats.org/officeDocument/2006/relationships/image" Target="../media/image42.png"/><Relationship Id="rId46" Type="http://schemas.openxmlformats.org/officeDocument/2006/relationships/slide" Target="slide11.xml"/><Relationship Id="rId2" Type="http://schemas.openxmlformats.org/officeDocument/2006/relationships/image" Target="../media/image23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29" Type="http://schemas.openxmlformats.org/officeDocument/2006/relationships/image" Target="../media/image37.png"/><Relationship Id="rId41" Type="http://schemas.openxmlformats.org/officeDocument/2006/relationships/image" Target="../media/image43.png"/><Relationship Id="rId54" Type="http://schemas.microsoft.com/office/2007/relationships/hdphoto" Target="../media/hdphoto28.wdp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11" Type="http://schemas.microsoft.com/office/2007/relationships/hdphoto" Target="../media/hdphoto10.wdp"/><Relationship Id="rId24" Type="http://schemas.openxmlformats.org/officeDocument/2006/relationships/image" Target="../media/image34.png"/><Relationship Id="rId32" Type="http://schemas.microsoft.com/office/2007/relationships/hdphoto" Target="../media/hdphoto20.wdp"/><Relationship Id="rId37" Type="http://schemas.microsoft.com/office/2007/relationships/hdphoto" Target="../media/hdphoto22.wdp"/><Relationship Id="rId40" Type="http://schemas.openxmlformats.org/officeDocument/2006/relationships/slide" Target="slide15.xml"/><Relationship Id="rId45" Type="http://schemas.microsoft.com/office/2007/relationships/hdphoto" Target="../media/hdphoto25.wdp"/><Relationship Id="rId53" Type="http://schemas.openxmlformats.org/officeDocument/2006/relationships/image" Target="../media/image47.png"/><Relationship Id="rId5" Type="http://schemas.microsoft.com/office/2007/relationships/hdphoto" Target="../media/hdphoto7.wdp"/><Relationship Id="rId15" Type="http://schemas.microsoft.com/office/2007/relationships/hdphoto" Target="../media/hdphoto12.wdp"/><Relationship Id="rId23" Type="http://schemas.microsoft.com/office/2007/relationships/hdphoto" Target="../media/hdphoto16.wdp"/><Relationship Id="rId28" Type="http://schemas.microsoft.com/office/2007/relationships/hdphoto" Target="../media/hdphoto18.wdp"/><Relationship Id="rId36" Type="http://schemas.openxmlformats.org/officeDocument/2006/relationships/image" Target="../media/image41.png"/><Relationship Id="rId49" Type="http://schemas.openxmlformats.org/officeDocument/2006/relationships/slide" Target="slide12.xml"/><Relationship Id="rId57" Type="http://schemas.microsoft.com/office/2007/relationships/hdphoto" Target="../media/hdphoto29.wdp"/><Relationship Id="rId10" Type="http://schemas.openxmlformats.org/officeDocument/2006/relationships/image" Target="../media/image27.png"/><Relationship Id="rId19" Type="http://schemas.microsoft.com/office/2007/relationships/hdphoto" Target="../media/hdphoto14.wdp"/><Relationship Id="rId31" Type="http://schemas.openxmlformats.org/officeDocument/2006/relationships/image" Target="../media/image38.png"/><Relationship Id="rId44" Type="http://schemas.openxmlformats.org/officeDocument/2006/relationships/image" Target="../media/image44.png"/><Relationship Id="rId52" Type="http://schemas.openxmlformats.org/officeDocument/2006/relationships/slide" Target="slide13.xml"/><Relationship Id="rId4" Type="http://schemas.openxmlformats.org/officeDocument/2006/relationships/image" Target="../media/image24.png"/><Relationship Id="rId9" Type="http://schemas.microsoft.com/office/2007/relationships/hdphoto" Target="../media/hdphoto9.wdp"/><Relationship Id="rId14" Type="http://schemas.openxmlformats.org/officeDocument/2006/relationships/image" Target="../media/image29.png"/><Relationship Id="rId22" Type="http://schemas.openxmlformats.org/officeDocument/2006/relationships/image" Target="../media/image33.png"/><Relationship Id="rId27" Type="http://schemas.openxmlformats.org/officeDocument/2006/relationships/image" Target="../media/image36.png"/><Relationship Id="rId30" Type="http://schemas.microsoft.com/office/2007/relationships/hdphoto" Target="../media/hdphoto19.wdp"/><Relationship Id="rId35" Type="http://schemas.openxmlformats.org/officeDocument/2006/relationships/image" Target="../media/image40.png"/><Relationship Id="rId43" Type="http://schemas.openxmlformats.org/officeDocument/2006/relationships/slide" Target="slide10.xml"/><Relationship Id="rId48" Type="http://schemas.microsoft.com/office/2007/relationships/hdphoto" Target="../media/hdphoto26.wdp"/><Relationship Id="rId56" Type="http://schemas.openxmlformats.org/officeDocument/2006/relationships/image" Target="../media/image48.png"/><Relationship Id="rId8" Type="http://schemas.openxmlformats.org/officeDocument/2006/relationships/image" Target="../media/image26.png"/><Relationship Id="rId51" Type="http://schemas.microsoft.com/office/2007/relationships/hdphoto" Target="../media/hdphoto27.wdp"/><Relationship Id="rId3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87" y="31788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1" y="-245268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38" y="266434"/>
            <a:ext cx="1695088" cy="216240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870866" y="1730151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Chủ đề 4:  PHÉP CỘNG, PHÉP TRỪ </a:t>
            </a:r>
          </a:p>
          <a:p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(CÓ NHỚ) TRONG PHẠM VI 100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4235AB3-1CFA-4242-93E1-F2CEC92E9A97}"/>
              </a:ext>
            </a:extLst>
          </p:cNvPr>
          <p:cNvSpPr txBox="1"/>
          <p:nvPr/>
        </p:nvSpPr>
        <p:spPr>
          <a:xfrm>
            <a:off x="2676556" y="2976234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21: LUYỆN TẬP CHUNG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31057839-3F56-4557-8DEF-7679D961C9C7}"/>
              </a:ext>
            </a:extLst>
          </p:cNvPr>
          <p:cNvSpPr txBox="1"/>
          <p:nvPr/>
        </p:nvSpPr>
        <p:spPr>
          <a:xfrm>
            <a:off x="3598750" y="4809568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2285" y="1600571"/>
            <a:ext cx="5771767" cy="135421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của phép tính: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+ 31 + 5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0460" y="3829327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67" y="1389554"/>
            <a:ext cx="9155230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Mai có 25 cây táo và 8 cây bưởi. Hỏi nhà Mai có tất cả bao nhiêu cây?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5742" y="3676188"/>
            <a:ext cx="1815556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33 cây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4444" y="1600571"/>
            <a:ext cx="7727430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vật nào dưới đây nhẹ hơn?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46778" r="26488" b="31888"/>
          <a:stretch/>
        </p:blipFill>
        <p:spPr bwMode="auto">
          <a:xfrm>
            <a:off x="4036844" y="3182073"/>
            <a:ext cx="3608746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771900" y="3124923"/>
            <a:ext cx="2163773" cy="2038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6762" y="1160306"/>
            <a:ext cx="9416888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chó cân nặng 18kg, con mèo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nặng 5kg. Hỏi cả hai con nặng bao nhiêu ki-lô-gam?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5416" y="3566640"/>
            <a:ext cx="1557472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23 kg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4486" y="1600571"/>
            <a:ext cx="8107343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78 và 12 là bao nhiêu?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9716" y="3595878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5268" y="1448171"/>
            <a:ext cx="9119875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hiệu của số lớn nhất có hai chữ số và số bé nhất có hai chữ số?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1890" y="3836388"/>
            <a:ext cx="3113988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99 – 10 = 89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1847850" y="94257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kĩ năng đặt tính phép cộng (có nhớ)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8E578A-F873-41AC-9C04-92CDB7FA3630}"/>
              </a:ext>
            </a:extLst>
          </p:cNvPr>
          <p:cNvSpPr txBox="1"/>
          <p:nvPr/>
        </p:nvSpPr>
        <p:spPr>
          <a:xfrm flipH="1">
            <a:off x="2436188" y="5209084"/>
            <a:ext cx="733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tính bằng cách đặt tính hoặc tính nhẩm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0" y="3117600"/>
            <a:ext cx="454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được 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59280" y="2579570"/>
            <a:ext cx="424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được bài toán liên quan đến phép cộng có nhớ.</a:t>
            </a:r>
          </a:p>
        </p:txBody>
      </p:sp>
    </p:spTree>
    <p:extLst>
      <p:ext uri="{BB962C8B-B14F-4D97-AF65-F5344CB8AC3E}">
        <p14:creationId xmlns:p14="http://schemas.microsoft.com/office/powerpoint/2010/main" val="24410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3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6" y="1714212"/>
            <a:ext cx="3664752" cy="2620212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19" y="1714212"/>
            <a:ext cx="3664752" cy="2620212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05" y="1714212"/>
            <a:ext cx="3664752" cy="2620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289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41 + 19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0972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67 + 3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5858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76 + 14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3448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5115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70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02881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90</a:t>
            </a: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881" y="206488"/>
            <a:ext cx="1355419" cy="1359929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36" y="5039260"/>
            <a:ext cx="5309989" cy="1820328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115" y="5039260"/>
            <a:ext cx="5309989" cy="18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30819" r="28803" b="29303"/>
          <a:stretch/>
        </p:blipFill>
        <p:spPr bwMode="auto">
          <a:xfrm>
            <a:off x="360268" y="1994657"/>
            <a:ext cx="5932019" cy="343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9515339" cy="2242458"/>
            <a:chOff x="358880" y="-528402"/>
            <a:chExt cx="9621705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8929025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Đường bay của bạn nào dài nhất?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0" t="30819" r="61495" b="61182"/>
          <a:stretch/>
        </p:blipFill>
        <p:spPr bwMode="auto">
          <a:xfrm>
            <a:off x="7275721" y="1800319"/>
            <a:ext cx="1317174" cy="116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7069923" y="3162470"/>
            <a:ext cx="1522972" cy="10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03" b="67295" l="33020" r="38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59991" r="60366" b="31893"/>
          <a:stretch/>
        </p:blipFill>
        <p:spPr bwMode="auto">
          <a:xfrm>
            <a:off x="6805508" y="4362330"/>
            <a:ext cx="1911313" cy="11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28364" y="2238432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61 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28364" y="3418793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63 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28363" y="4809070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51 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809" y="5427705"/>
            <a:ext cx="113121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Vậy đường bay của bạn              là dài nhất: 63 cm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6203772" y="5427705"/>
            <a:ext cx="1026539" cy="72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470" y="164473"/>
            <a:ext cx="1355419" cy="13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t="37066" r="28601" b="29679"/>
          <a:stretch/>
        </p:blipFill>
        <p:spPr bwMode="auto">
          <a:xfrm>
            <a:off x="3519578" y="1708030"/>
            <a:ext cx="4727275" cy="212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805148"/>
            <a:ext cx="12045000" cy="2423237"/>
            <a:chOff x="358880" y="-528402"/>
            <a:chExt cx="12179644" cy="2717815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9127"/>
              <a:ext cx="11486964" cy="146028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Nam có 38 viên bi. Rô–bốt có 34 viên bi. Hỏi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Nam và Rô-bốt có tất cả bao nhiêu viên bi?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6730" y="3340178"/>
            <a:ext cx="51456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Nam        : 38 viên bi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Rô-bốt    : 34 viên bi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viên bi?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5347" y="3379726"/>
            <a:ext cx="74507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Nam và Rô-bốt có tất cả số viên bi là: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38 + 34 = 72 (viên bi)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Đáp số: 72 viên bi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0845" y="870997"/>
            <a:ext cx="85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07117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61064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3215" y="870997"/>
            <a:ext cx="1143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41476" y="1401358"/>
            <a:ext cx="48896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045" y="350505"/>
            <a:ext cx="1355419" cy="13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73387" y="-565307"/>
            <a:ext cx="11761042" cy="2242458"/>
            <a:chOff x="255887" y="-528402"/>
            <a:chExt cx="11892516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59"/>
              <a:ext cx="11144923" cy="132362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65941" y="4733926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 bao nhiêu xăng-ti-mét?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520" y="5620191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 bao nhiêu xăng-ti-mét?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941" y="4833004"/>
            <a:ext cx="113685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A: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520" y="5653079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A: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+ 6 = 21 cm</a:t>
            </a:r>
          </a:p>
        </p:txBody>
      </p:sp>
    </p:spTree>
    <p:extLst>
      <p:ext uri="{BB962C8B-B14F-4D97-AF65-F5344CB8AC3E}">
        <p14:creationId xmlns:p14="http://schemas.microsoft.com/office/powerpoint/2010/main" val="27954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22635" y="-330207"/>
            <a:ext cx="11761042" cy="1920353"/>
            <a:chOff x="255887" y="-528402"/>
            <a:chExt cx="11892516" cy="2515061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61"/>
              <a:ext cx="11144923" cy="150659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17956" y="4436402"/>
            <a:ext cx="116191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Sau khi bạn Nam bỏ thêm một số hòn đá cảnh vào bể B thì mực nước ỏ bể B tăng thêm 5cm. Hỏi lúc này mực nước ở bể B cao hơn mực nước ở bể A bao nhiêu xăng-ti-mét?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20" y="5073628"/>
            <a:ext cx="11619187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Lúc này mực nước ở bể B cao hơn mực nước ở bể A: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11cm</a:t>
            </a:r>
          </a:p>
        </p:txBody>
      </p:sp>
    </p:spTree>
    <p:extLst>
      <p:ext uri="{BB962C8B-B14F-4D97-AF65-F5344CB8AC3E}">
        <p14:creationId xmlns:p14="http://schemas.microsoft.com/office/powerpoint/2010/main" val="26238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59"/>
            <a:ext cx="12190413" cy="71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39" y="4750900"/>
            <a:ext cx="2742843" cy="26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293" y="5259018"/>
            <a:ext cx="2965934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331" y="21666"/>
            <a:ext cx="2279353" cy="9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42" y="1215467"/>
            <a:ext cx="1074959" cy="11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96" y="354323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59" y="3676451"/>
            <a:ext cx="3410413" cy="10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01" y="720192"/>
            <a:ext cx="1193947" cy="13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0636" y="-431900"/>
            <a:ext cx="2106603" cy="24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67" y="1943100"/>
            <a:ext cx="1335140" cy="11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16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23" y="271489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4" y="2921676"/>
            <a:ext cx="1514992" cy="10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057" y="2863001"/>
            <a:ext cx="1422215" cy="9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7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89" y="279465"/>
            <a:ext cx="4095406" cy="32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15" y="2664464"/>
            <a:ext cx="2244916" cy="7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7" y="-25405"/>
            <a:ext cx="788961" cy="7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483" y="2693549"/>
            <a:ext cx="1020234" cy="8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71" y="-25405"/>
            <a:ext cx="81269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19444" y="3140130"/>
            <a:ext cx="2618503" cy="17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72" y="-25406"/>
            <a:ext cx="803990" cy="7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079" y="4292727"/>
            <a:ext cx="1975272" cy="15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61" y="-25595"/>
            <a:ext cx="1083159" cy="9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884" y="3937912"/>
            <a:ext cx="3073000" cy="31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17" y="685959"/>
            <a:ext cx="1051295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" y="685959"/>
            <a:ext cx="1101511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" y="720193"/>
            <a:ext cx="1041787" cy="11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37" y="650490"/>
            <a:ext cx="1054867" cy="11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87" y="703923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55" y="703925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7173</TotalTime>
  <Words>502</Words>
  <Application>Microsoft Office PowerPoint</Application>
  <PresentationFormat>Custom</PresentationFormat>
  <Paragraphs>61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40" baseType="lpstr">
      <vt:lpstr>等线</vt:lpstr>
      <vt:lpstr>等线 Light</vt:lpstr>
      <vt:lpstr>宋体</vt:lpstr>
      <vt:lpstr>Arial</vt:lpstr>
      <vt:lpstr>Calibri</vt:lpstr>
      <vt:lpstr>iCiel Cadena</vt:lpstr>
      <vt:lpstr>iCiel Crocante</vt:lpstr>
      <vt:lpstr>iCiel Pony</vt:lpstr>
      <vt:lpstr>Impact</vt:lpstr>
      <vt:lpstr>ITC Avant Garde Std Bk</vt:lpstr>
      <vt:lpstr>LiHei Pro</vt:lpstr>
      <vt:lpstr>Signika</vt:lpstr>
      <vt:lpstr>UTM Azuki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Kim Quỳnh</cp:lastModifiedBy>
  <cp:revision>3771</cp:revision>
  <dcterms:created xsi:type="dcterms:W3CDTF">2015-12-01T09:06:39Z</dcterms:created>
  <dcterms:modified xsi:type="dcterms:W3CDTF">2022-11-19T08:58:31Z</dcterms:modified>
</cp:coreProperties>
</file>