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80" r:id="rId2"/>
  </p:sldMasterIdLst>
  <p:sldIdLst>
    <p:sldId id="256" r:id="rId3"/>
    <p:sldId id="257" r:id="rId4"/>
    <p:sldId id="258" r:id="rId5"/>
    <p:sldId id="259" r:id="rId6"/>
    <p:sldId id="260" r:id="rId7"/>
    <p:sldId id="261" r:id="rId8"/>
    <p:sldId id="262" r:id="rId9"/>
    <p:sldId id="263" r:id="rId10"/>
    <p:sldId id="289" r:id="rId11"/>
    <p:sldId id="292" r:id="rId12"/>
    <p:sldId id="290" r:id="rId13"/>
    <p:sldId id="291" r:id="rId14"/>
    <p:sldId id="293" r:id="rId15"/>
    <p:sldId id="294" r:id="rId16"/>
    <p:sldId id="296" r:id="rId17"/>
    <p:sldId id="297" r:id="rId18"/>
    <p:sldId id="302" r:id="rId19"/>
    <p:sldId id="298" r:id="rId20"/>
    <p:sldId id="295" r:id="rId21"/>
    <p:sldId id="299" r:id="rId22"/>
    <p:sldId id="300" r:id="rId23"/>
    <p:sldId id="301" r:id="rId24"/>
    <p:sldId id="303" r:id="rId25"/>
    <p:sldId id="304" r:id="rId26"/>
    <p:sldId id="305" r:id="rId27"/>
    <p:sldId id="307" r:id="rId28"/>
    <p:sldId id="308" r:id="rId29"/>
    <p:sldId id="31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354"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270474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1842911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82896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3287364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41411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32531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304735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2068081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699383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371C6B-5E15-45C1-91EF-50A30273F7B4}"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65723340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71C6B-5E15-45C1-91EF-50A30273F7B4}"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85388488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475463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371C6B-5E15-45C1-91EF-50A30273F7B4}"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385645344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371C6B-5E15-45C1-91EF-50A30273F7B4}"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27975745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71C6B-5E15-45C1-91EF-50A30273F7B4}" type="datetimeFigureOut">
              <a:rPr lang="en-US" smtClean="0"/>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79207700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71C6B-5E15-45C1-91EF-50A30273F7B4}" type="datetimeFigureOut">
              <a:rPr lang="en-US" smtClean="0"/>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205884687"/>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71C6B-5E15-45C1-91EF-50A30273F7B4}" type="datetimeFigureOut">
              <a:rPr lang="en-US" smtClean="0"/>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145363150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71C6B-5E15-45C1-91EF-50A30273F7B4}"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75385762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71C6B-5E15-45C1-91EF-50A30273F7B4}"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22407458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71C6B-5E15-45C1-91EF-50A30273F7B4}"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3099402861"/>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71C6B-5E15-45C1-91EF-50A30273F7B4}"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2D369-02CB-419F-BF73-5FBE9C8D9706}" type="slidenum">
              <a:rPr lang="en-US" smtClean="0"/>
              <a:t>‹#›</a:t>
            </a:fld>
            <a:endParaRPr lang="en-US"/>
          </a:p>
        </p:txBody>
      </p:sp>
    </p:spTree>
    <p:extLst>
      <p:ext uri="{BB962C8B-B14F-4D97-AF65-F5344CB8AC3E}">
        <p14:creationId xmlns:p14="http://schemas.microsoft.com/office/powerpoint/2010/main" val="140492168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A064C-28FB-466C-8F81-027436BE4D25}"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44409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3A064C-28FB-466C-8F81-027436BE4D25}"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255577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3A064C-28FB-466C-8F81-027436BE4D25}" type="datetimeFigureOut">
              <a:rPr lang="en-US" smtClean="0"/>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403531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3A064C-28FB-466C-8F81-027436BE4D25}" type="datetimeFigureOut">
              <a:rPr lang="en-US" smtClean="0"/>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3603768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A064C-28FB-466C-8F81-027436BE4D25}" type="datetimeFigureOut">
              <a:rPr lang="en-US" smtClean="0"/>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102222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A064C-28FB-466C-8F81-027436BE4D25}"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14442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3A064C-28FB-466C-8F81-027436BE4D25}"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93CCF-C10F-42F7-A927-3D9F6C0ACCCF}" type="slidenum">
              <a:rPr lang="en-US" smtClean="0"/>
              <a:t>‹#›</a:t>
            </a:fld>
            <a:endParaRPr lang="en-US"/>
          </a:p>
        </p:txBody>
      </p:sp>
    </p:spTree>
    <p:extLst>
      <p:ext uri="{BB962C8B-B14F-4D97-AF65-F5344CB8AC3E}">
        <p14:creationId xmlns:p14="http://schemas.microsoft.com/office/powerpoint/2010/main" val="329216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3A064C-28FB-466C-8F81-027436BE4D25}" type="datetimeFigureOut">
              <a:rPr lang="en-US" smtClean="0"/>
              <a:t>9/23/2021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C0893CCF-C10F-42F7-A927-3D9F6C0ACCCF}" type="slidenum">
              <a:rPr lang="en-US" smtClean="0"/>
              <a:t>‹#›</a:t>
            </a:fld>
            <a:endParaRPr lang="en-US"/>
          </a:p>
        </p:txBody>
      </p:sp>
    </p:spTree>
    <p:extLst>
      <p:ext uri="{BB962C8B-B14F-4D97-AF65-F5344CB8AC3E}">
        <p14:creationId xmlns:p14="http://schemas.microsoft.com/office/powerpoint/2010/main" val="2557950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71C6B-5E15-45C1-91EF-50A30273F7B4}" type="datetimeFigureOut">
              <a:rPr lang="en-US" smtClean="0"/>
              <a:t>9/23/2021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F2D369-02CB-419F-BF73-5FBE9C8D9706}" type="slidenum">
              <a:rPr lang="en-US" smtClean="0"/>
              <a:t>‹#›</a:t>
            </a:fld>
            <a:endParaRPr lang="en-US"/>
          </a:p>
        </p:txBody>
      </p:sp>
    </p:spTree>
    <p:extLst>
      <p:ext uri="{BB962C8B-B14F-4D97-AF65-F5344CB8AC3E}">
        <p14:creationId xmlns:p14="http://schemas.microsoft.com/office/powerpoint/2010/main" val="29322039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4.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0DB0C-1C78-4643-AB1D-50CDAD6805BD}"/>
              </a:ext>
            </a:extLst>
          </p:cNvPr>
          <p:cNvSpPr>
            <a:spLocks noGrp="1"/>
          </p:cNvSpPr>
          <p:nvPr>
            <p:ph type="ctrTitle"/>
          </p:nvPr>
        </p:nvSpPr>
        <p:spPr>
          <a:xfrm>
            <a:off x="1751012" y="1300785"/>
            <a:ext cx="8689976" cy="1058101"/>
          </a:xfrm>
        </p:spPr>
        <p:txBody>
          <a:bodyPr>
            <a:normAutofit fontScale="90000"/>
          </a:bodyPr>
          <a:lstStyle/>
          <a:p>
            <a:r>
              <a:rPr lang="en-US" dirty="0"/>
              <a:t/>
            </a:r>
            <a:br>
              <a:rPr lang="en-US" dirty="0"/>
            </a:br>
            <a:endParaRPr lang="en-US" dirty="0"/>
          </a:p>
        </p:txBody>
      </p:sp>
      <p:sp>
        <p:nvSpPr>
          <p:cNvPr id="4" name="Rectangle 3">
            <a:extLst>
              <a:ext uri="{FF2B5EF4-FFF2-40B4-BE49-F238E27FC236}">
                <a16:creationId xmlns:a16="http://schemas.microsoft.com/office/drawing/2014/main" id="{15E405FF-4D6F-45A3-AB8B-183A40D8186C}"/>
              </a:ext>
            </a:extLst>
          </p:cNvPr>
          <p:cNvSpPr/>
          <p:nvPr/>
        </p:nvSpPr>
        <p:spPr>
          <a:xfrm>
            <a:off x="546068" y="1450534"/>
            <a:ext cx="10543272"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latin typeface="Times New Roman" panose="02020603050405020304" pitchFamily="18" charset="0"/>
                <a:cs typeface="Times New Roman" panose="02020603050405020304" pitchFamily="18" charset="0"/>
              </a:rPr>
              <a:t>Chào</a:t>
            </a:r>
            <a:r>
              <a:rPr lang="en-US" sz="5400" b="1" cap="none" spc="0" dirty="0">
                <a:ln/>
                <a:solidFill>
                  <a:schemeClr val="accent4"/>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4"/>
                </a:solidFill>
                <a:effectLst/>
                <a:latin typeface="Times New Roman" panose="02020603050405020304" pitchFamily="18" charset="0"/>
                <a:cs typeface="Times New Roman" panose="02020603050405020304" pitchFamily="18" charset="0"/>
              </a:rPr>
              <a:t>mừng</a:t>
            </a:r>
            <a:r>
              <a:rPr lang="en-US" sz="5400" b="1" cap="none" spc="0" dirty="0">
                <a:ln/>
                <a:solidFill>
                  <a:schemeClr val="accent4"/>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4"/>
                </a:solidFill>
                <a:effectLst/>
                <a:latin typeface="Times New Roman" panose="02020603050405020304" pitchFamily="18" charset="0"/>
                <a:cs typeface="Times New Roman" panose="02020603050405020304" pitchFamily="18" charset="0"/>
              </a:rPr>
              <a:t>các</a:t>
            </a:r>
            <a:r>
              <a:rPr lang="en-US" sz="5400" b="1" cap="none" spc="0" dirty="0">
                <a:ln/>
                <a:solidFill>
                  <a:schemeClr val="accent4"/>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4"/>
                </a:solidFill>
                <a:effectLst/>
                <a:latin typeface="Times New Roman" panose="02020603050405020304" pitchFamily="18" charset="0"/>
                <a:cs typeface="Times New Roman" panose="02020603050405020304" pitchFamily="18" charset="0"/>
              </a:rPr>
              <a:t>em</a:t>
            </a:r>
            <a:r>
              <a:rPr lang="en-US" sz="5400" b="1" cap="none" spc="0" dirty="0">
                <a:ln/>
                <a:solidFill>
                  <a:schemeClr val="accent4"/>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4"/>
                </a:solidFill>
                <a:effectLst/>
                <a:latin typeface="Times New Roman" panose="02020603050405020304" pitchFamily="18" charset="0"/>
                <a:cs typeface="Times New Roman" panose="02020603050405020304" pitchFamily="18" charset="0"/>
              </a:rPr>
              <a:t>đến</a:t>
            </a:r>
            <a:r>
              <a:rPr lang="en-US" sz="5400" b="1" cap="none" spc="0" dirty="0">
                <a:ln/>
                <a:solidFill>
                  <a:schemeClr val="accent4"/>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4"/>
                </a:solidFill>
                <a:effectLst/>
                <a:latin typeface="Times New Roman" panose="02020603050405020304" pitchFamily="18" charset="0"/>
                <a:cs typeface="Times New Roman" panose="02020603050405020304" pitchFamily="18" charset="0"/>
              </a:rPr>
              <a:t>với</a:t>
            </a:r>
            <a:r>
              <a:rPr lang="en-US" sz="5400" b="1" cap="none" spc="0" dirty="0">
                <a:ln/>
                <a:solidFill>
                  <a:schemeClr val="accent4"/>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4"/>
                </a:solidFill>
                <a:effectLst/>
                <a:latin typeface="Times New Roman" panose="02020603050405020304" pitchFamily="18" charset="0"/>
                <a:cs typeface="Times New Roman" panose="02020603050405020304" pitchFamily="18" charset="0"/>
              </a:rPr>
              <a:t>tiết</a:t>
            </a:r>
            <a:r>
              <a:rPr lang="en-US" sz="5400" b="1" cap="none" spc="0" dirty="0">
                <a:ln/>
                <a:solidFill>
                  <a:schemeClr val="accent4"/>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4"/>
                </a:solidFill>
                <a:effectLst/>
                <a:latin typeface="Times New Roman" panose="02020603050405020304" pitchFamily="18" charset="0"/>
                <a:cs typeface="Times New Roman" panose="02020603050405020304" pitchFamily="18" charset="0"/>
              </a:rPr>
              <a:t>học</a:t>
            </a:r>
            <a:endParaRPr lang="en-US" sz="5400" b="1" cap="none" spc="0" dirty="0">
              <a:ln/>
              <a:solidFill>
                <a:schemeClr val="accent4"/>
              </a:solidFill>
              <a:effectLst/>
              <a:latin typeface="Times New Roman" panose="02020603050405020304" pitchFamily="18" charset="0"/>
              <a:cs typeface="Times New Roman" panose="02020603050405020304" pitchFamily="18" charset="0"/>
            </a:endParaRPr>
          </a:p>
          <a:p>
            <a:pPr algn="ctr"/>
            <a:r>
              <a:rPr lang="en-US" sz="5400" b="1" cap="none" spc="0" dirty="0" err="1">
                <a:ln/>
                <a:solidFill>
                  <a:schemeClr val="accent4"/>
                </a:solidFill>
                <a:effectLst/>
                <a:latin typeface="Times New Roman" panose="02020603050405020304" pitchFamily="18" charset="0"/>
                <a:cs typeface="Times New Roman" panose="02020603050405020304" pitchFamily="18" charset="0"/>
              </a:rPr>
              <a:t>Môn</a:t>
            </a:r>
            <a:r>
              <a:rPr lang="en-US" sz="5400" b="1" cap="none" spc="0" dirty="0">
                <a:ln/>
                <a:solidFill>
                  <a:schemeClr val="accent4"/>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4"/>
                </a:solidFill>
                <a:effectLst/>
                <a:latin typeface="Times New Roman" panose="02020603050405020304" pitchFamily="18" charset="0"/>
                <a:cs typeface="Times New Roman" panose="02020603050405020304" pitchFamily="18" charset="0"/>
              </a:rPr>
              <a:t>Đạo</a:t>
            </a:r>
            <a:r>
              <a:rPr lang="en-US" sz="5400" b="1" cap="none" spc="0" dirty="0">
                <a:ln/>
                <a:solidFill>
                  <a:schemeClr val="accent4"/>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4"/>
                </a:solidFill>
                <a:effectLst/>
                <a:latin typeface="Times New Roman" panose="02020603050405020304" pitchFamily="18" charset="0"/>
                <a:cs typeface="Times New Roman" panose="02020603050405020304" pitchFamily="18" charset="0"/>
              </a:rPr>
              <a:t>đức</a:t>
            </a:r>
            <a:endParaRPr lang="en-US" sz="5400" b="1" cap="none" spc="0" dirty="0">
              <a:ln/>
              <a:solidFill>
                <a:schemeClr val="accent4"/>
              </a:solidFill>
              <a:effectLst/>
            </a:endParaRPr>
          </a:p>
        </p:txBody>
      </p:sp>
      <p:sp>
        <p:nvSpPr>
          <p:cNvPr id="3" name="TextBox 2"/>
          <p:cNvSpPr txBox="1"/>
          <p:nvPr/>
        </p:nvSpPr>
        <p:spPr>
          <a:xfrm>
            <a:off x="2617565" y="4885509"/>
            <a:ext cx="6400278" cy="584775"/>
          </a:xfrm>
          <a:prstGeom prst="rect">
            <a:avLst/>
          </a:prstGeom>
          <a:noFill/>
        </p:spPr>
        <p:txBody>
          <a:bodyPr wrap="none" rtlCol="0">
            <a:spAutoFit/>
          </a:bodyPr>
          <a:lstStyle/>
          <a:p>
            <a:r>
              <a:rPr lang="en-GB" sz="3200" b="1" dirty="0" err="1" smtClean="0">
                <a:solidFill>
                  <a:srgbClr val="FF0000"/>
                </a:solidFill>
                <a:latin typeface="HP001 4 hàng" panose="020B0603050302020204" pitchFamily="34" charset="0"/>
              </a:rPr>
              <a:t>Giáo</a:t>
            </a:r>
            <a:r>
              <a:rPr lang="en-GB" sz="3200" b="1" dirty="0" smtClean="0">
                <a:solidFill>
                  <a:srgbClr val="FF0000"/>
                </a:solidFill>
                <a:latin typeface="HP001 4 hàng" panose="020B0603050302020204" pitchFamily="34" charset="0"/>
              </a:rPr>
              <a:t> </a:t>
            </a:r>
            <a:r>
              <a:rPr lang="en-GB" sz="3200" b="1" dirty="0" err="1" smtClean="0">
                <a:solidFill>
                  <a:srgbClr val="FF0000"/>
                </a:solidFill>
                <a:latin typeface="HP001 4 hàng" panose="020B0603050302020204" pitchFamily="34" charset="0"/>
              </a:rPr>
              <a:t>viên</a:t>
            </a:r>
            <a:r>
              <a:rPr lang="en-GB" sz="3200" b="1" dirty="0" smtClean="0">
                <a:solidFill>
                  <a:srgbClr val="FF0000"/>
                </a:solidFill>
                <a:latin typeface="HP001 4 hàng" panose="020B0603050302020204" pitchFamily="34" charset="0"/>
              </a:rPr>
              <a:t> : </a:t>
            </a:r>
            <a:r>
              <a:rPr lang="en-GB" sz="3200" b="1" dirty="0" err="1" smtClean="0">
                <a:solidFill>
                  <a:srgbClr val="FF0000"/>
                </a:solidFill>
                <a:latin typeface="HP001 4 hàng" panose="020B0603050302020204" pitchFamily="34" charset="0"/>
              </a:rPr>
              <a:t>Nguyễn</a:t>
            </a:r>
            <a:r>
              <a:rPr lang="en-GB" sz="3200" b="1" dirty="0" smtClean="0">
                <a:solidFill>
                  <a:srgbClr val="FF0000"/>
                </a:solidFill>
                <a:latin typeface="HP001 4 hàng" panose="020B0603050302020204" pitchFamily="34" charset="0"/>
              </a:rPr>
              <a:t> </a:t>
            </a:r>
            <a:r>
              <a:rPr lang="en-GB" sz="3200" b="1" dirty="0" err="1" smtClean="0">
                <a:solidFill>
                  <a:srgbClr val="FF0000"/>
                </a:solidFill>
                <a:latin typeface="HP001 4 hàng" panose="020B0603050302020204" pitchFamily="34" charset="0"/>
              </a:rPr>
              <a:t>Phương</a:t>
            </a:r>
            <a:r>
              <a:rPr lang="en-GB" sz="3200" b="1" dirty="0" smtClean="0">
                <a:solidFill>
                  <a:srgbClr val="FF0000"/>
                </a:solidFill>
                <a:latin typeface="HP001 4 hàng" panose="020B0603050302020204" pitchFamily="34" charset="0"/>
              </a:rPr>
              <a:t> </a:t>
            </a:r>
            <a:r>
              <a:rPr lang="en-GB" sz="3200" b="1" dirty="0" err="1" smtClean="0">
                <a:solidFill>
                  <a:srgbClr val="FF0000"/>
                </a:solidFill>
                <a:latin typeface="HP001 4 hàng" panose="020B0603050302020204" pitchFamily="34" charset="0"/>
              </a:rPr>
              <a:t>Linh</a:t>
            </a:r>
            <a:endParaRPr lang="en-GB" sz="32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2296860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402" y="29029"/>
            <a:ext cx="4175208" cy="25908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589" y="3505200"/>
            <a:ext cx="4191000" cy="2543628"/>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660" y="3505200"/>
            <a:ext cx="4190999" cy="2590800"/>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3275" y="76201"/>
            <a:ext cx="4269695" cy="2543628"/>
          </a:xfrm>
          <a:prstGeom prst="rect">
            <a:avLst/>
          </a:prstGeom>
          <a:ln>
            <a:noFill/>
          </a:ln>
          <a:effectLst>
            <a:softEdge rad="112500"/>
          </a:effectLst>
        </p:spPr>
      </p:pic>
      <p:sp>
        <p:nvSpPr>
          <p:cNvPr id="8" name="TextBox 7"/>
          <p:cNvSpPr txBox="1"/>
          <p:nvPr/>
        </p:nvSpPr>
        <p:spPr>
          <a:xfrm>
            <a:off x="1593274" y="2758329"/>
            <a:ext cx="3505200" cy="461665"/>
          </a:xfrm>
          <a:prstGeom prst="rect">
            <a:avLst/>
          </a:prstGeom>
          <a:noFill/>
        </p:spPr>
        <p:txBody>
          <a:bodyPr wrap="square" rtlCol="0">
            <a:spAutoFit/>
          </a:bodyPr>
          <a:lstStyle/>
          <a:p>
            <a:pPr defTabSz="914400"/>
            <a:r>
              <a:rPr lang="en-US" sz="2400" dirty="0" err="1">
                <a:solidFill>
                  <a:prstClr val="black"/>
                </a:solidFill>
                <a:latin typeface="Times New Roman" pitchFamily="18" charset="0"/>
                <a:cs typeface="Times New Roman" pitchFamily="18" charset="0"/>
              </a:rPr>
              <a:t>Ảnh</a:t>
            </a:r>
            <a:r>
              <a:rPr lang="en-US" sz="2400" dirty="0">
                <a:solidFill>
                  <a:prstClr val="black"/>
                </a:solidFill>
                <a:latin typeface="Times New Roman" pitchFamily="18" charset="0"/>
                <a:cs typeface="Times New Roman" pitchFamily="18" charset="0"/>
              </a:rPr>
              <a:t> 1: </a:t>
            </a:r>
          </a:p>
        </p:txBody>
      </p:sp>
      <p:sp>
        <p:nvSpPr>
          <p:cNvPr id="9" name="TextBox 8"/>
          <p:cNvSpPr txBox="1"/>
          <p:nvPr/>
        </p:nvSpPr>
        <p:spPr>
          <a:xfrm>
            <a:off x="6351340" y="2667001"/>
            <a:ext cx="1040060" cy="461665"/>
          </a:xfrm>
          <a:prstGeom prst="rect">
            <a:avLst/>
          </a:prstGeom>
          <a:noFill/>
        </p:spPr>
        <p:txBody>
          <a:bodyPr wrap="square" rtlCol="0">
            <a:spAutoFit/>
          </a:bodyPr>
          <a:lstStyle/>
          <a:p>
            <a:pPr defTabSz="914400"/>
            <a:r>
              <a:rPr lang="en-US" sz="2400" dirty="0" err="1">
                <a:solidFill>
                  <a:prstClr val="black"/>
                </a:solidFill>
                <a:latin typeface="Times New Roman" pitchFamily="18" charset="0"/>
                <a:cs typeface="Times New Roman" pitchFamily="18" charset="0"/>
              </a:rPr>
              <a:t>Ảnh</a:t>
            </a:r>
            <a:r>
              <a:rPr lang="en-US" sz="2400" dirty="0">
                <a:solidFill>
                  <a:prstClr val="black"/>
                </a:solidFill>
                <a:latin typeface="Times New Roman" pitchFamily="18" charset="0"/>
                <a:cs typeface="Times New Roman" pitchFamily="18" charset="0"/>
              </a:rPr>
              <a:t> 2: </a:t>
            </a:r>
          </a:p>
        </p:txBody>
      </p:sp>
      <p:sp>
        <p:nvSpPr>
          <p:cNvPr id="10" name="TextBox 9"/>
          <p:cNvSpPr txBox="1"/>
          <p:nvPr/>
        </p:nvSpPr>
        <p:spPr>
          <a:xfrm>
            <a:off x="1633590" y="6225249"/>
            <a:ext cx="4110369" cy="461665"/>
          </a:xfrm>
          <a:prstGeom prst="rect">
            <a:avLst/>
          </a:prstGeom>
          <a:noFill/>
        </p:spPr>
        <p:txBody>
          <a:bodyPr wrap="square" rtlCol="0">
            <a:spAutoFit/>
          </a:bodyPr>
          <a:lstStyle/>
          <a:p>
            <a:pPr defTabSz="914400"/>
            <a:r>
              <a:rPr lang="en-US" sz="2400" dirty="0" err="1">
                <a:solidFill>
                  <a:prstClr val="black"/>
                </a:solidFill>
                <a:latin typeface="Times New Roman" pitchFamily="18" charset="0"/>
                <a:cs typeface="Times New Roman" pitchFamily="18" charset="0"/>
              </a:rPr>
              <a:t>Ảnh</a:t>
            </a:r>
            <a:r>
              <a:rPr lang="en-US" sz="2400" dirty="0">
                <a:solidFill>
                  <a:prstClr val="black"/>
                </a:solidFill>
                <a:latin typeface="Times New Roman" pitchFamily="18" charset="0"/>
                <a:cs typeface="Times New Roman" pitchFamily="18" charset="0"/>
              </a:rPr>
              <a:t> 3:</a:t>
            </a:r>
          </a:p>
        </p:txBody>
      </p:sp>
      <p:sp>
        <p:nvSpPr>
          <p:cNvPr id="11" name="TextBox 10"/>
          <p:cNvSpPr txBox="1"/>
          <p:nvPr/>
        </p:nvSpPr>
        <p:spPr>
          <a:xfrm>
            <a:off x="6057654" y="6271413"/>
            <a:ext cx="4140571" cy="461665"/>
          </a:xfrm>
          <a:prstGeom prst="rect">
            <a:avLst/>
          </a:prstGeom>
          <a:noFill/>
        </p:spPr>
        <p:txBody>
          <a:bodyPr wrap="square" rtlCol="0">
            <a:spAutoFit/>
          </a:bodyPr>
          <a:lstStyle/>
          <a:p>
            <a:pPr defTabSz="914400"/>
            <a:r>
              <a:rPr lang="en-US" sz="2400" dirty="0" err="1">
                <a:solidFill>
                  <a:prstClr val="black"/>
                </a:solidFill>
                <a:latin typeface="Times New Roman" pitchFamily="18" charset="0"/>
                <a:cs typeface="Times New Roman" pitchFamily="18" charset="0"/>
              </a:rPr>
              <a:t>Ảnh</a:t>
            </a:r>
            <a:r>
              <a:rPr lang="en-US" sz="2400" dirty="0">
                <a:solidFill>
                  <a:prstClr val="black"/>
                </a:solidFill>
                <a:latin typeface="Times New Roman" pitchFamily="18" charset="0"/>
                <a:cs typeface="Times New Roman" pitchFamily="18" charset="0"/>
              </a:rPr>
              <a:t> 4: </a:t>
            </a:r>
          </a:p>
        </p:txBody>
      </p:sp>
      <p:sp>
        <p:nvSpPr>
          <p:cNvPr id="6" name="TextBox 5"/>
          <p:cNvSpPr txBox="1"/>
          <p:nvPr/>
        </p:nvSpPr>
        <p:spPr>
          <a:xfrm>
            <a:off x="2438400" y="2667001"/>
            <a:ext cx="3966150" cy="830997"/>
          </a:xfrm>
          <a:prstGeom prst="rect">
            <a:avLst/>
          </a:prstGeom>
          <a:noFill/>
        </p:spPr>
        <p:txBody>
          <a:bodyPr wrap="none" rtlCol="0">
            <a:spAutoFit/>
          </a:bodyPr>
          <a:lstStyle/>
          <a:p>
            <a:pPr defTabSz="914400"/>
            <a:r>
              <a:rPr lang="vi-VN" sz="2400" dirty="0">
                <a:solidFill>
                  <a:schemeClr val="bg1"/>
                </a:solidFill>
                <a:latin typeface="Times New Roman" panose="02020603050405020304" pitchFamily="18" charset="0"/>
              </a:rPr>
              <a:t>Các cháu thiếu nhi thăm Bác ở</a:t>
            </a:r>
          </a:p>
          <a:p>
            <a:pPr defTabSz="914400"/>
            <a:r>
              <a:rPr lang="en-GB" sz="2400" dirty="0">
                <a:solidFill>
                  <a:schemeClr val="bg1"/>
                </a:solidFill>
                <a:latin typeface="Times New Roman" panose="02020603050405020304" pitchFamily="18" charset="0"/>
              </a:rPr>
              <a:t>P</a:t>
            </a:r>
            <a:r>
              <a:rPr lang="vi-VN" sz="2400" dirty="0" smtClean="0">
                <a:solidFill>
                  <a:schemeClr val="bg1"/>
                </a:solidFill>
                <a:latin typeface="Times New Roman" panose="02020603050405020304" pitchFamily="18" charset="0"/>
              </a:rPr>
              <a:t>hủ </a:t>
            </a:r>
            <a:r>
              <a:rPr lang="en-GB" sz="2400" dirty="0">
                <a:solidFill>
                  <a:schemeClr val="bg1"/>
                </a:solidFill>
                <a:latin typeface="Times New Roman" panose="02020603050405020304" pitchFamily="18" charset="0"/>
              </a:rPr>
              <a:t>C</a:t>
            </a:r>
            <a:r>
              <a:rPr lang="vi-VN" sz="2400" dirty="0" smtClean="0">
                <a:solidFill>
                  <a:schemeClr val="bg1"/>
                </a:solidFill>
                <a:latin typeface="Times New Roman" panose="02020603050405020304" pitchFamily="18" charset="0"/>
              </a:rPr>
              <a:t>hủ </a:t>
            </a:r>
            <a:r>
              <a:rPr lang="en-GB" sz="2400" dirty="0">
                <a:solidFill>
                  <a:schemeClr val="bg1"/>
                </a:solidFill>
                <a:latin typeface="Times New Roman" panose="02020603050405020304" pitchFamily="18" charset="0"/>
              </a:rPr>
              <a:t>T</a:t>
            </a:r>
            <a:r>
              <a:rPr lang="vi-VN" sz="2400" dirty="0" smtClean="0">
                <a:solidFill>
                  <a:schemeClr val="bg1"/>
                </a:solidFill>
                <a:latin typeface="Times New Roman" panose="02020603050405020304" pitchFamily="18" charset="0"/>
              </a:rPr>
              <a:t>ịch</a:t>
            </a:r>
            <a:r>
              <a:rPr lang="vi-VN" sz="2400" dirty="0">
                <a:solidFill>
                  <a:schemeClr val="bg1"/>
                </a:solidFill>
                <a:latin typeface="Times New Roman" panose="02020603050405020304" pitchFamily="18" charset="0"/>
              </a:rPr>
              <a:t>.</a:t>
            </a:r>
            <a:endParaRPr lang="en-US" sz="2400" dirty="0">
              <a:solidFill>
                <a:schemeClr val="bg1"/>
              </a:solidFill>
              <a:latin typeface="Calibri"/>
            </a:endParaRPr>
          </a:p>
        </p:txBody>
      </p:sp>
      <p:sp>
        <p:nvSpPr>
          <p:cNvPr id="7" name="TextBox 6"/>
          <p:cNvSpPr txBox="1"/>
          <p:nvPr/>
        </p:nvSpPr>
        <p:spPr>
          <a:xfrm>
            <a:off x="7315200" y="2667001"/>
            <a:ext cx="3361818" cy="830997"/>
          </a:xfrm>
          <a:prstGeom prst="rect">
            <a:avLst/>
          </a:prstGeom>
          <a:noFill/>
        </p:spPr>
        <p:txBody>
          <a:bodyPr wrap="none" rtlCol="0">
            <a:spAutoFit/>
          </a:bodyPr>
          <a:lstStyle/>
          <a:p>
            <a:pPr defTabSz="914400"/>
            <a:r>
              <a:rPr lang="en-US" sz="2400" dirty="0" err="1">
                <a:solidFill>
                  <a:schemeClr val="bg1"/>
                </a:solidFill>
                <a:latin typeface="Times New Roman" pitchFamily="18" charset="0"/>
                <a:cs typeface="Times New Roman" pitchFamily="18" charset="0"/>
              </a:rPr>
              <a:t>Bác</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Hồ</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vui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chơi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cùng</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các</a:t>
            </a:r>
            <a:endParaRPr lang="en-US" sz="2400" dirty="0">
              <a:solidFill>
                <a:schemeClr val="bg1"/>
              </a:solidFill>
              <a:latin typeface="Times New Roman" pitchFamily="18" charset="0"/>
              <a:cs typeface="Times New Roman" pitchFamily="18" charset="0"/>
            </a:endParaRPr>
          </a:p>
          <a:p>
            <a:pPr defTabSz="914400"/>
            <a:r>
              <a:rPr lang="en-US" sz="2400" dirty="0" err="1">
                <a:solidFill>
                  <a:schemeClr val="bg1"/>
                </a:solidFill>
                <a:latin typeface="Times New Roman" pitchFamily="18" charset="0"/>
                <a:cs typeface="Times New Roman" pitchFamily="18" charset="0"/>
              </a:rPr>
              <a:t>cháu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thiếu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nhi</a:t>
            </a:r>
            <a:r>
              <a:rPr lang="en-US" sz="2400" dirty="0">
                <a:solidFill>
                  <a:schemeClr val="bg1"/>
                </a:solidFill>
                <a:latin typeface="Times New Roman" pitchFamily="18" charset="0"/>
                <a:cs typeface="Times New Roman" pitchFamily="18" charset="0"/>
              </a:rPr>
              <a:t>.</a:t>
            </a:r>
          </a:p>
        </p:txBody>
      </p:sp>
      <p:sp>
        <p:nvSpPr>
          <p:cNvPr id="12" name="TextBox 11"/>
          <p:cNvSpPr txBox="1"/>
          <p:nvPr/>
        </p:nvSpPr>
        <p:spPr>
          <a:xfrm>
            <a:off x="2514600" y="6248401"/>
            <a:ext cx="3377848" cy="461665"/>
          </a:xfrm>
          <a:prstGeom prst="rect">
            <a:avLst/>
          </a:prstGeom>
          <a:noFill/>
        </p:spPr>
        <p:txBody>
          <a:bodyPr wrap="none" rtlCol="0">
            <a:spAutoFit/>
          </a:bodyPr>
          <a:lstStyle/>
          <a:p>
            <a:pPr defTabSz="914400"/>
            <a:r>
              <a:rPr lang="en-US" sz="2400" dirty="0" err="1">
                <a:solidFill>
                  <a:schemeClr val="bg1"/>
                </a:solidFill>
                <a:latin typeface="Times New Roman" pitchFamily="18" charset="0"/>
                <a:cs typeface="Times New Roman" pitchFamily="18" charset="0"/>
              </a:rPr>
              <a:t>Bác</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Hồ</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và</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cháu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thiếu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nhi</a:t>
            </a:r>
            <a:r>
              <a:rPr lang="en-US" sz="2400" dirty="0">
                <a:solidFill>
                  <a:schemeClr val="bg1"/>
                </a:solidFill>
                <a:latin typeface="Times New Roman" pitchFamily="18" charset="0"/>
                <a:cs typeface="Times New Roman" pitchFamily="18" charset="0"/>
              </a:rPr>
              <a:t>.</a:t>
            </a:r>
          </a:p>
        </p:txBody>
      </p:sp>
      <p:sp>
        <p:nvSpPr>
          <p:cNvPr id="13" name="TextBox 12"/>
          <p:cNvSpPr txBox="1"/>
          <p:nvPr/>
        </p:nvSpPr>
        <p:spPr>
          <a:xfrm>
            <a:off x="7359082" y="6086748"/>
            <a:ext cx="3945022" cy="830997"/>
          </a:xfrm>
          <a:prstGeom prst="rect">
            <a:avLst/>
          </a:prstGeom>
          <a:noFill/>
        </p:spPr>
        <p:txBody>
          <a:bodyPr wrap="square" rtlCol="0">
            <a:spAutoFit/>
          </a:bodyPr>
          <a:lstStyle/>
          <a:p>
            <a:pPr defTabSz="914400"/>
            <a:r>
              <a:rPr lang="en-US" sz="2400" dirty="0" err="1">
                <a:solidFill>
                  <a:schemeClr val="bg1"/>
                </a:solidFill>
                <a:latin typeface="Times New Roman" pitchFamily="18" charset="0"/>
                <a:cs typeface="Times New Roman" pitchFamily="18" charset="0"/>
              </a:rPr>
              <a:t>Bác</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Hồ</a:t>
            </a:r>
            <a:r>
              <a:rPr lang="en-US" sz="2400" dirty="0">
                <a:solidFill>
                  <a:schemeClr val="bg1"/>
                </a:solidFill>
                <a:latin typeface="Times New Roman" pitchFamily="18" charset="0"/>
                <a:cs typeface="Times New Roman" pitchFamily="18" charset="0"/>
              </a:rPr>
              <a:t> chia </a:t>
            </a:r>
            <a:r>
              <a:rPr lang="en-US" sz="2400" dirty="0" err="1">
                <a:solidFill>
                  <a:schemeClr val="bg1"/>
                </a:solidFill>
                <a:latin typeface="Times New Roman" pitchFamily="18" charset="0"/>
                <a:cs typeface="Times New Roman" pitchFamily="18" charset="0"/>
              </a:rPr>
              <a:t>kẹo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cho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các</a:t>
            </a:r>
            <a:r>
              <a:rPr lang="en-US" sz="2400" dirty="0">
                <a:solidFill>
                  <a:schemeClr val="bg1"/>
                </a:solidFill>
                <a:latin typeface="Times New Roman" pitchFamily="18" charset="0"/>
                <a:cs typeface="Times New Roman" pitchFamily="18" charset="0"/>
              </a:rPr>
              <a:t> </a:t>
            </a:r>
          </a:p>
          <a:p>
            <a:pPr defTabSz="914400"/>
            <a:r>
              <a:rPr lang="en-US" sz="2400" dirty="0" err="1">
                <a:solidFill>
                  <a:schemeClr val="bg1"/>
                </a:solidFill>
                <a:latin typeface="Times New Roman" pitchFamily="18" charset="0"/>
                <a:cs typeface="Times New Roman" pitchFamily="18" charset="0"/>
              </a:rPr>
              <a:t>cháu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thiếu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nhi</a:t>
            </a:r>
            <a:r>
              <a:rPr lang="en-US" sz="24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3831329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693" y="1158776"/>
            <a:ext cx="4175208" cy="25908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249" y="3796748"/>
            <a:ext cx="4191000" cy="2543628"/>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506" y="3749576"/>
            <a:ext cx="4190999" cy="2590800"/>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54" y="1253120"/>
            <a:ext cx="4269695" cy="2543628"/>
          </a:xfrm>
          <a:prstGeom prst="rect">
            <a:avLst/>
          </a:prstGeom>
          <a:ln>
            <a:noFill/>
          </a:ln>
          <a:effectLst>
            <a:softEdge rad="112500"/>
          </a:effectLst>
        </p:spPr>
      </p:pic>
      <p:sp>
        <p:nvSpPr>
          <p:cNvPr id="14" name="TextBox 13">
            <a:extLst>
              <a:ext uri="{FF2B5EF4-FFF2-40B4-BE49-F238E27FC236}">
                <a16:creationId xmlns:a16="http://schemas.microsoft.com/office/drawing/2014/main" id="{9434FCD6-EADA-42BA-9086-AE54714D2076}"/>
              </a:ext>
            </a:extLst>
          </p:cNvPr>
          <p:cNvSpPr txBox="1"/>
          <p:nvPr/>
        </p:nvSpPr>
        <p:spPr>
          <a:xfrm>
            <a:off x="429119" y="192315"/>
            <a:ext cx="6785112"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itchFamily="18" charset="0"/>
                <a:cs typeface="Times New Roman" pitchFamily="18" charset="0"/>
              </a:rPr>
              <a:t>2.Tình </a:t>
            </a:r>
            <a:r>
              <a:rPr lang="en-US" sz="2800" dirty="0" err="1">
                <a:solidFill>
                  <a:schemeClr val="tx1">
                    <a:lumMod val="95000"/>
                    <a:lumOff val="5000"/>
                  </a:schemeClr>
                </a:solidFill>
                <a:latin typeface="Times New Roman" pitchFamily="18" charset="0"/>
                <a:cs typeface="Times New Roman" pitchFamily="18" charset="0"/>
              </a:rPr>
              <a:t>cảm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giữa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thiếu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với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0832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2AE56-DF54-40BF-8B34-5ACF57292E55}"/>
              </a:ext>
            </a:extLst>
          </p:cNvPr>
          <p:cNvSpPr txBox="1"/>
          <p:nvPr/>
        </p:nvSpPr>
        <p:spPr>
          <a:xfrm>
            <a:off x="135835" y="36443"/>
            <a:ext cx="6102626" cy="523220"/>
          </a:xfrm>
          <a:prstGeom prst="rect">
            <a:avLst/>
          </a:prstGeom>
          <a:noFill/>
        </p:spPr>
        <p:txBody>
          <a:bodyPr wrap="square">
            <a:spAutoFit/>
          </a:bodyPr>
          <a:lstStyle/>
          <a:p>
            <a:r>
              <a:rPr lang="en-US" sz="2800" dirty="0">
                <a:solidFill>
                  <a:schemeClr val="tx1">
                    <a:lumMod val="95000"/>
                    <a:lumOff val="5000"/>
                  </a:schemeClr>
                </a:solidFill>
                <a:latin typeface="Times New Roman" pitchFamily="18" charset="0"/>
                <a:cs typeface="Times New Roman" pitchFamily="18" charset="0"/>
              </a:rPr>
              <a:t>2.Tình </a:t>
            </a:r>
            <a:r>
              <a:rPr lang="en-US" sz="2800" dirty="0" err="1">
                <a:solidFill>
                  <a:schemeClr val="tx1">
                    <a:lumMod val="95000"/>
                    <a:lumOff val="5000"/>
                  </a:schemeClr>
                </a:solidFill>
                <a:latin typeface="Times New Roman" pitchFamily="18" charset="0"/>
                <a:cs typeface="Times New Roman" pitchFamily="18" charset="0"/>
              </a:rPr>
              <a:t>cảm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giữa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thiếu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với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a:t>
            </a:r>
            <a:endParaRPr lang="en-US" sz="2800" dirty="0">
              <a:solidFill>
                <a:schemeClr val="tx1">
                  <a:lumMod val="95000"/>
                  <a:lumOff val="5000"/>
                </a:schemeClr>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D33A8F79-13FE-4DA3-A0B1-87C04AC20A85}"/>
              </a:ext>
            </a:extLst>
          </p:cNvPr>
          <p:cNvSpPr/>
          <p:nvPr/>
        </p:nvSpPr>
        <p:spPr>
          <a:xfrm>
            <a:off x="135835" y="559663"/>
            <a:ext cx="1232452" cy="331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ln w="0"/>
                <a:solidFill>
                  <a:schemeClr val="tx1"/>
                </a:solidFill>
                <a:effectLst>
                  <a:outerShdw blurRad="38100" dist="19050" dir="2700000" algn="tl" rotWithShape="0">
                    <a:schemeClr val="dk1">
                      <a:alpha val="40000"/>
                    </a:schemeClr>
                  </a:outerShdw>
                </a:effectLst>
              </a:rPr>
              <a:t>Bài</a:t>
            </a:r>
            <a:r>
              <a:rPr lang="en-US" u="sng" dirty="0">
                <a:ln w="0"/>
                <a:solidFill>
                  <a:schemeClr val="tx1"/>
                </a:solidFill>
                <a:effectLst>
                  <a:outerShdw blurRad="38100" dist="19050" dir="2700000" algn="tl" rotWithShape="0">
                    <a:schemeClr val="dk1">
                      <a:alpha val="40000"/>
                    </a:schemeClr>
                  </a:outerShdw>
                </a:effectLst>
              </a:rPr>
              <a:t> </a:t>
            </a:r>
            <a:r>
              <a:rPr lang="en-US" u="sng" dirty="0" err="1">
                <a:ln w="0"/>
                <a:solidFill>
                  <a:schemeClr val="tx1"/>
                </a:solidFill>
                <a:effectLst>
                  <a:outerShdw blurRad="38100" dist="19050" dir="2700000" algn="tl" rotWithShape="0">
                    <a:schemeClr val="dk1">
                      <a:alpha val="40000"/>
                    </a:schemeClr>
                  </a:outerShdw>
                </a:effectLst>
              </a:rPr>
              <a:t>tập</a:t>
            </a:r>
            <a:r>
              <a:rPr lang="en-US" u="sng" dirty="0">
                <a:ln w="0"/>
                <a:solidFill>
                  <a:schemeClr val="tx1"/>
                </a:solidFill>
                <a:effectLst>
                  <a:outerShdw blurRad="38100" dist="19050" dir="2700000" algn="tl" rotWithShape="0">
                    <a:schemeClr val="dk1">
                      <a:alpha val="40000"/>
                    </a:schemeClr>
                  </a:outerShdw>
                </a:effectLst>
              </a:rPr>
              <a:t> 2</a:t>
            </a:r>
          </a:p>
        </p:txBody>
      </p:sp>
      <p:sp>
        <p:nvSpPr>
          <p:cNvPr id="7" name="TextBox 6">
            <a:extLst>
              <a:ext uri="{FF2B5EF4-FFF2-40B4-BE49-F238E27FC236}">
                <a16:creationId xmlns:a16="http://schemas.microsoft.com/office/drawing/2014/main" id="{F82E9382-E898-467A-9A4A-E2ADFFCEB927}"/>
              </a:ext>
            </a:extLst>
          </p:cNvPr>
          <p:cNvSpPr txBox="1"/>
          <p:nvPr/>
        </p:nvSpPr>
        <p:spPr>
          <a:xfrm>
            <a:off x="1368287" y="516593"/>
            <a:ext cx="1812235" cy="400110"/>
          </a:xfrm>
          <a:prstGeom prst="rect">
            <a:avLst/>
          </a:prstGeom>
          <a:noFill/>
        </p:spPr>
        <p:txBody>
          <a:bodyPr wrap="square">
            <a:spAutoFit/>
          </a:bodyPr>
          <a:lstStyle/>
          <a:p>
            <a:r>
              <a:rPr lang="en-US" sz="2000" dirty="0">
                <a:solidFill>
                  <a:schemeClr val="tx1">
                    <a:lumMod val="95000"/>
                    <a:lumOff val="5000"/>
                  </a:schemeClr>
                </a:solidFill>
                <a:latin typeface="Times New Roman" pitchFamily="18" charset="0"/>
                <a:cs typeface="Times New Roman" pitchFamily="18" charset="0"/>
              </a:rPr>
              <a:t>a) </a:t>
            </a:r>
            <a:r>
              <a:rPr lang="en-US" sz="2000" dirty="0" err="1">
                <a:solidFill>
                  <a:schemeClr val="tx1">
                    <a:lumMod val="95000"/>
                    <a:lumOff val="5000"/>
                  </a:schemeClr>
                </a:solidFill>
                <a:latin typeface="Times New Roman" pitchFamily="18" charset="0"/>
                <a:cs typeface="Times New Roman" pitchFamily="18" charset="0"/>
              </a:rPr>
              <a:t>Đọc</a:t>
            </a:r>
            <a:r>
              <a:rPr lang="en-US" sz="2000" dirty="0">
                <a:solidFill>
                  <a:schemeClr val="tx1">
                    <a:lumMod val="95000"/>
                    <a:lumOff val="5000"/>
                  </a:schemeClr>
                </a:solidFill>
                <a:latin typeface="Times New Roman" pitchFamily="18" charset="0"/>
                <a:cs typeface="Times New Roman" pitchFamily="18" charset="0"/>
              </a:rPr>
              <a:t> </a:t>
            </a:r>
            <a:r>
              <a:rPr lang="en-US" sz="2000" dirty="0" err="1">
                <a:solidFill>
                  <a:schemeClr val="tx1">
                    <a:lumMod val="95000"/>
                    <a:lumOff val="5000"/>
                  </a:schemeClr>
                </a:solidFill>
                <a:latin typeface="Times New Roman" pitchFamily="18" charset="0"/>
                <a:cs typeface="Times New Roman" pitchFamily="18" charset="0"/>
              </a:rPr>
              <a:t>Truyện</a:t>
            </a:r>
            <a:r>
              <a:rPr lang="en-US" sz="2000" dirty="0">
                <a:solidFill>
                  <a:schemeClr val="tx1">
                    <a:lumMod val="95000"/>
                    <a:lumOff val="5000"/>
                  </a:schemeClr>
                </a:solidFill>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5A839DC6-2CBA-4754-B0C5-0EB9F7A65F11}"/>
              </a:ext>
            </a:extLst>
          </p:cNvPr>
          <p:cNvSpPr txBox="1"/>
          <p:nvPr/>
        </p:nvSpPr>
        <p:spPr>
          <a:xfrm>
            <a:off x="2915479" y="808980"/>
            <a:ext cx="4691269" cy="523220"/>
          </a:xfrm>
          <a:prstGeom prst="rect">
            <a:avLst/>
          </a:prstGeom>
          <a:noFill/>
        </p:spPr>
        <p:txBody>
          <a:bodyPr wrap="square">
            <a:spAutoFit/>
          </a:bodyPr>
          <a:lstStyle/>
          <a:p>
            <a:r>
              <a:rPr lang="en-US" sz="2800" dirty="0" err="1">
                <a:solidFill>
                  <a:schemeClr val="tx2">
                    <a:lumMod val="75000"/>
                  </a:schemeClr>
                </a:solidFill>
                <a:latin typeface="Times New Roman" pitchFamily="18" charset="0"/>
                <a:cs typeface="Times New Roman" pitchFamily="18" charset="0"/>
              </a:rPr>
              <a:t>Các</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cháu</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vào</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đây</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chơi</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với</a:t>
            </a:r>
            <a:r>
              <a:rPr lang="en-US" sz="2800" dirty="0">
                <a:solidFill>
                  <a:schemeClr val="tx2">
                    <a:lumMod val="75000"/>
                  </a:schemeClr>
                </a:solidFill>
                <a:latin typeface="Times New Roman" pitchFamily="18" charset="0"/>
                <a:cs typeface="Times New Roman" pitchFamily="18" charset="0"/>
              </a:rPr>
              <a:t> </a:t>
            </a:r>
            <a:r>
              <a:rPr lang="en-US" sz="2800" dirty="0" err="1">
                <a:solidFill>
                  <a:schemeClr val="tx2">
                    <a:lumMod val="75000"/>
                  </a:schemeClr>
                </a:solidFill>
                <a:latin typeface="Times New Roman" pitchFamily="18" charset="0"/>
                <a:cs typeface="Times New Roman" pitchFamily="18" charset="0"/>
              </a:rPr>
              <a:t>Bác</a:t>
            </a:r>
            <a:endParaRPr lang="en-US" sz="2800" dirty="0">
              <a:solidFill>
                <a:schemeClr val="tx2">
                  <a:lumMod val="75000"/>
                </a:schemeClr>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id="{3CC4D0FE-3914-4A37-AE89-1F1B8E1032F7}"/>
              </a:ext>
            </a:extLst>
          </p:cNvPr>
          <p:cNvSpPr/>
          <p:nvPr/>
        </p:nvSpPr>
        <p:spPr>
          <a:xfrm>
            <a:off x="135834" y="1396853"/>
            <a:ext cx="11592339" cy="52689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l"/>
            <a:r>
              <a:rPr lang="en-US" sz="21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p>
          <a:p>
            <a:pPr algn="l"/>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l"/>
            <a:r>
              <a:rPr lang="en-US" sz="21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100" i="0" dirty="0">
                <a:solidFill>
                  <a:schemeClr val="tx1">
                    <a:lumMod val="95000"/>
                    <a:lumOff val="5000"/>
                  </a:schemeClr>
                </a:solidFill>
                <a:effectLst/>
                <a:latin typeface="Times New Roman" panose="02020603050405020304" pitchFamily="18" charset="0"/>
                <a:cs typeface="Times New Roman" panose="02020603050405020304" pitchFamily="18" charset="0"/>
              </a:rPr>
              <a:t>Một buổi sáng mùa hè, cô giáo dẫn các cháu học sinh đi chơi vườn Bách Thảo, Hà Nội. Qua Phủ Chủ tịch, Cô chỉ cho các cháu biết đây là chỗ ở và nơi làm việc của Bác Hồ. Như một bầy chim, các cháu ùa vào bám lấy hai cánh cổng sắt để nhìn nhà Bác cho rõ.</a:t>
            </a:r>
          </a:p>
          <a:p>
            <a:pPr algn="l"/>
            <a:r>
              <a:rPr lang="vi-VN" sz="2100" i="0" dirty="0">
                <a:solidFill>
                  <a:schemeClr val="tx1">
                    <a:lumMod val="95000"/>
                    <a:lumOff val="5000"/>
                  </a:schemeClr>
                </a:solidFill>
                <a:effectLst/>
                <a:latin typeface="Times New Roman" panose="02020603050405020304" pitchFamily="18" charset="0"/>
                <a:cs typeface="Times New Roman" panose="02020603050405020304" pitchFamily="18" charset="0"/>
              </a:rPr>
              <a:t>     Bỗng ở trên thềm Phủ Chủ tịch, Bác Hồ xuất hiện. Bác đứng đó nhìn các cháu. Các cháu cũng đã nhìn thấy Bác. Thế là không nén được niềm vui sướng, cô và các cháu cùng reo lên : “Bác Hồ! Bác Hồ muôn năm !”. Bác vẫy gọi chú bộ đội bảo vệ và bảo : “Chú cho các cháu vào đây với Bác !”</a:t>
            </a:r>
          </a:p>
          <a:p>
            <a:pPr algn="l"/>
            <a:r>
              <a:rPr lang="vi-VN" sz="2100" i="0" dirty="0">
                <a:solidFill>
                  <a:schemeClr val="tx1">
                    <a:lumMod val="95000"/>
                    <a:lumOff val="5000"/>
                  </a:schemeClr>
                </a:solidFill>
                <a:effectLst/>
                <a:latin typeface="Times New Roman" panose="02020603050405020304" pitchFamily="18" charset="0"/>
                <a:cs typeface="Times New Roman" panose="02020603050405020304" pitchFamily="18" charset="0"/>
              </a:rPr>
              <a:t>    Niềm vui đến thật bất ngờ. Những bàn chân nhỏ bé lon ton chạy lên phía trước, vừa chạy các cháu vừa hô to : “Chúng cháu chào Bác ạ !”. Bác Hồ cũng bước nhanh xuống thềm, Bác dang rộng hai cánh tay đón các cháu. Các cháu quây quẩn bên Bác. Bác vui vẻ dắt tay hai cháu nhỏ nhất và dẫn các cháu đi chơi trong vườn...</a:t>
            </a:r>
          </a:p>
          <a:p>
            <a:pPr algn="l"/>
            <a:r>
              <a:rPr lang="en-US" sz="21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100" i="0" dirty="0">
                <a:solidFill>
                  <a:schemeClr val="tx1">
                    <a:lumMod val="95000"/>
                    <a:lumOff val="5000"/>
                  </a:schemeClr>
                </a:solidFill>
                <a:effectLst/>
                <a:latin typeface="Times New Roman" panose="02020603050405020304" pitchFamily="18" charset="0"/>
                <a:cs typeface="Times New Roman" panose="02020603050405020304" pitchFamily="18" charset="0"/>
              </a:rPr>
              <a:t>Trước khi các cháu ra về, Bác chia kẹo cho các cháu. Bác căn dặn các cháu phải chăm học, vâng lời cha mẹ và cô giáo. Bác hứa cháu nào ngoan, học giỏi Bác sẽ khen. Rồi Bác bắt tay, ôm hôn từng cháu một.</a:t>
            </a:r>
          </a:p>
          <a:p>
            <a:pPr algn="l"/>
            <a:r>
              <a:rPr lang="en-US" sz="210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100" i="0" dirty="0">
                <a:solidFill>
                  <a:schemeClr val="tx1">
                    <a:lumMod val="95000"/>
                    <a:lumOff val="5000"/>
                  </a:schemeClr>
                </a:solidFill>
                <a:effectLst/>
                <a:latin typeface="Times New Roman" panose="02020603050405020304" pitchFamily="18" charset="0"/>
                <a:cs typeface="Times New Roman" panose="02020603050405020304" pitchFamily="18" charset="0"/>
              </a:rPr>
              <a:t>Các cháu ra khỏi cổng Phủ Chủ tịch ngoảnh lại còn thấy Bác vẫn đứng trên thềm nhìn theo, vẫy tay âu yếm tiễn các cháu ra về.</a:t>
            </a:r>
          </a:p>
          <a:p>
            <a:r>
              <a:rPr lang="vi-VN" sz="2100" i="0" dirty="0">
                <a:solidFill>
                  <a:schemeClr val="tx1">
                    <a:lumMod val="95000"/>
                    <a:lumOff val="5000"/>
                  </a:schemeClr>
                </a:solidFill>
                <a:effectLst/>
                <a:latin typeface="Times New Roman" panose="02020603050405020304" pitchFamily="18" charset="0"/>
                <a:cs typeface="Times New Roman" panose="02020603050405020304" pitchFamily="18" charset="0"/>
              </a:rPr>
              <a:t/>
            </a:r>
            <a:br>
              <a:rPr lang="vi-VN" sz="2100" i="0" dirty="0">
                <a:solidFill>
                  <a:schemeClr val="tx1">
                    <a:lumMod val="95000"/>
                    <a:lumOff val="5000"/>
                  </a:schemeClr>
                </a:solidFill>
                <a:effectLst/>
                <a:latin typeface="Times New Roman" panose="02020603050405020304" pitchFamily="18" charset="0"/>
                <a:cs typeface="Times New Roman" panose="02020603050405020304" pitchFamily="18" charset="0"/>
              </a:rPr>
            </a:br>
            <a:r>
              <a:rPr lang="vi-VN" sz="2100" i="0" dirty="0">
                <a:solidFill>
                  <a:schemeClr val="tx1">
                    <a:lumMod val="95000"/>
                    <a:lumOff val="5000"/>
                  </a:schemeClr>
                </a:solidFill>
                <a:effectLst/>
                <a:latin typeface="Times New Roman" panose="02020603050405020304" pitchFamily="18" charset="0"/>
                <a:cs typeface="Times New Roman" panose="02020603050405020304" pitchFamily="18" charset="0"/>
              </a:rPr>
              <a:t/>
            </a:r>
            <a:br>
              <a:rPr lang="vi-VN" sz="2100" i="0" dirty="0">
                <a:solidFill>
                  <a:schemeClr val="tx1">
                    <a:lumMod val="95000"/>
                    <a:lumOff val="5000"/>
                  </a:schemeClr>
                </a:solidFill>
                <a:effectLst/>
                <a:latin typeface="Times New Roman" panose="02020603050405020304" pitchFamily="18" charset="0"/>
                <a:cs typeface="Times New Roman" panose="02020603050405020304" pitchFamily="18" charset="0"/>
              </a:rPr>
            </a:br>
            <a:endParaRPr lang="en-US" sz="21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6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6C0D3B-4467-4B93-8A11-B5360AD15DAF}"/>
              </a:ext>
            </a:extLst>
          </p:cNvPr>
          <p:cNvSpPr txBox="1"/>
          <p:nvPr/>
        </p:nvSpPr>
        <p:spPr>
          <a:xfrm>
            <a:off x="96079" y="9939"/>
            <a:ext cx="6102626" cy="523220"/>
          </a:xfrm>
          <a:prstGeom prst="rect">
            <a:avLst/>
          </a:prstGeom>
          <a:noFill/>
        </p:spPr>
        <p:txBody>
          <a:bodyPr wrap="square">
            <a:spAutoFit/>
          </a:bodyPr>
          <a:lstStyle/>
          <a:p>
            <a:r>
              <a:rPr lang="en-US" sz="2800" dirty="0">
                <a:solidFill>
                  <a:schemeClr val="tx1">
                    <a:lumMod val="95000"/>
                    <a:lumOff val="5000"/>
                  </a:schemeClr>
                </a:solidFill>
                <a:latin typeface="Times New Roman" pitchFamily="18" charset="0"/>
                <a:cs typeface="Times New Roman" pitchFamily="18" charset="0"/>
              </a:rPr>
              <a:t>2.Tình </a:t>
            </a:r>
            <a:r>
              <a:rPr lang="en-US" sz="2800" dirty="0" err="1">
                <a:solidFill>
                  <a:schemeClr val="tx1">
                    <a:lumMod val="95000"/>
                    <a:lumOff val="5000"/>
                  </a:schemeClr>
                </a:solidFill>
                <a:latin typeface="Times New Roman" pitchFamily="18" charset="0"/>
                <a:cs typeface="Times New Roman" pitchFamily="18" charset="0"/>
              </a:rPr>
              <a:t>cảm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giữa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thiếu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với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a:t>
            </a:r>
            <a:endParaRPr lang="en-US" sz="2800" dirty="0">
              <a:solidFill>
                <a:schemeClr val="tx1">
                  <a:lumMod val="95000"/>
                  <a:lumOff val="5000"/>
                </a:schemeClr>
              </a:solidFill>
              <a:latin typeface="Times New Roman" pitchFamily="18" charset="0"/>
              <a:cs typeface="Times New Roman" pitchFamily="18" charset="0"/>
            </a:endParaRPr>
          </a:p>
        </p:txBody>
      </p:sp>
      <p:sp>
        <p:nvSpPr>
          <p:cNvPr id="4" name="Rectangle: Rounded Corners 3">
            <a:extLst>
              <a:ext uri="{FF2B5EF4-FFF2-40B4-BE49-F238E27FC236}">
                <a16:creationId xmlns:a16="http://schemas.microsoft.com/office/drawing/2014/main" id="{1A2E1F83-29E4-4753-BB4F-09045AFEBADD}"/>
              </a:ext>
            </a:extLst>
          </p:cNvPr>
          <p:cNvSpPr/>
          <p:nvPr/>
        </p:nvSpPr>
        <p:spPr>
          <a:xfrm>
            <a:off x="135835" y="559663"/>
            <a:ext cx="1232452" cy="331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ln w="0"/>
                <a:solidFill>
                  <a:schemeClr val="tx1"/>
                </a:solidFill>
                <a:effectLst>
                  <a:outerShdw blurRad="38100" dist="19050" dir="2700000" algn="tl" rotWithShape="0">
                    <a:schemeClr val="dk1">
                      <a:alpha val="40000"/>
                    </a:schemeClr>
                  </a:outerShdw>
                </a:effectLst>
              </a:rPr>
              <a:t>Bài</a:t>
            </a:r>
            <a:r>
              <a:rPr lang="en-US" u="sng" dirty="0">
                <a:ln w="0"/>
                <a:solidFill>
                  <a:schemeClr val="tx1"/>
                </a:solidFill>
                <a:effectLst>
                  <a:outerShdw blurRad="38100" dist="19050" dir="2700000" algn="tl" rotWithShape="0">
                    <a:schemeClr val="dk1">
                      <a:alpha val="40000"/>
                    </a:schemeClr>
                  </a:outerShdw>
                </a:effectLst>
              </a:rPr>
              <a:t> </a:t>
            </a:r>
            <a:r>
              <a:rPr lang="en-US" u="sng" dirty="0" err="1">
                <a:ln w="0"/>
                <a:solidFill>
                  <a:schemeClr val="tx1"/>
                </a:solidFill>
                <a:effectLst>
                  <a:outerShdw blurRad="38100" dist="19050" dir="2700000" algn="tl" rotWithShape="0">
                    <a:schemeClr val="dk1">
                      <a:alpha val="40000"/>
                    </a:schemeClr>
                  </a:outerShdw>
                </a:effectLst>
              </a:rPr>
              <a:t>tập</a:t>
            </a:r>
            <a:r>
              <a:rPr lang="en-US" u="sng" dirty="0">
                <a:ln w="0"/>
                <a:solidFill>
                  <a:schemeClr val="tx1"/>
                </a:solidFill>
                <a:effectLst>
                  <a:outerShdw blurRad="38100" dist="19050" dir="2700000" algn="tl" rotWithShape="0">
                    <a:schemeClr val="dk1">
                      <a:alpha val="40000"/>
                    </a:schemeClr>
                  </a:outerShdw>
                </a:effectLst>
              </a:rPr>
              <a:t> 2</a:t>
            </a:r>
          </a:p>
        </p:txBody>
      </p:sp>
      <p:sp>
        <p:nvSpPr>
          <p:cNvPr id="5" name="TextBox 4">
            <a:extLst>
              <a:ext uri="{FF2B5EF4-FFF2-40B4-BE49-F238E27FC236}">
                <a16:creationId xmlns:a16="http://schemas.microsoft.com/office/drawing/2014/main" id="{752FF81A-0351-40E7-9623-635F3A1F2FE7}"/>
              </a:ext>
            </a:extLst>
          </p:cNvPr>
          <p:cNvSpPr txBox="1"/>
          <p:nvPr/>
        </p:nvSpPr>
        <p:spPr>
          <a:xfrm>
            <a:off x="1368287" y="516593"/>
            <a:ext cx="6954078" cy="461665"/>
          </a:xfrm>
          <a:prstGeom prst="rect">
            <a:avLst/>
          </a:prstGeom>
          <a:noFill/>
        </p:spPr>
        <p:txBody>
          <a:bodyPr wrap="square">
            <a:spAutoFit/>
          </a:bodyPr>
          <a:lstStyle/>
          <a:p>
            <a:r>
              <a:rPr lang="en-US" sz="2400" dirty="0">
                <a:solidFill>
                  <a:schemeClr val="tx1">
                    <a:lumMod val="95000"/>
                    <a:lumOff val="5000"/>
                  </a:schemeClr>
                </a:solidFill>
                <a:latin typeface="Times New Roman" pitchFamily="18" charset="0"/>
                <a:cs typeface="Times New Roman" pitchFamily="18" charset="0"/>
              </a:rPr>
              <a:t>a) </a:t>
            </a:r>
            <a:r>
              <a:rPr lang="en-US" sz="2400" dirty="0" err="1">
                <a:solidFill>
                  <a:schemeClr val="tx1">
                    <a:lumMod val="95000"/>
                    <a:lumOff val="5000"/>
                  </a:schemeClr>
                </a:solidFill>
                <a:latin typeface="Times New Roman" pitchFamily="18" charset="0"/>
                <a:cs typeface="Times New Roman" pitchFamily="18" charset="0"/>
              </a:rPr>
              <a:t>Đọc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Truyện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cháu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đây</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chơi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Bác</a:t>
            </a:r>
            <a:endParaRPr lang="en-US" sz="2400" dirty="0">
              <a:solidFill>
                <a:schemeClr val="tx1">
                  <a:lumMod val="95000"/>
                  <a:lumOff val="5000"/>
                </a:schemeClr>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2D7FD433-CD6B-465F-9DBE-BBCF9E80D988}"/>
              </a:ext>
            </a:extLst>
          </p:cNvPr>
          <p:cNvSpPr txBox="1"/>
          <p:nvPr/>
        </p:nvSpPr>
        <p:spPr>
          <a:xfrm>
            <a:off x="1368287" y="985361"/>
            <a:ext cx="5973417" cy="461665"/>
          </a:xfrm>
          <a:prstGeom prst="rect">
            <a:avLst/>
          </a:prstGeom>
          <a:noFill/>
        </p:spPr>
        <p:txBody>
          <a:bodyPr wrap="square">
            <a:spAutoFit/>
          </a:bodyPr>
          <a:lstStyle/>
          <a:p>
            <a:r>
              <a:rPr lang="en-US" sz="2400" dirty="0">
                <a:solidFill>
                  <a:schemeClr val="tx1">
                    <a:lumMod val="95000"/>
                    <a:lumOff val="5000"/>
                  </a:schemeClr>
                </a:solidFill>
                <a:latin typeface="Times New Roman" pitchFamily="18" charset="0"/>
                <a:cs typeface="Times New Roman" pitchFamily="18" charset="0"/>
              </a:rPr>
              <a:t>b) </a:t>
            </a:r>
            <a:r>
              <a:rPr lang="en-US" sz="2400" dirty="0" err="1">
                <a:solidFill>
                  <a:schemeClr val="tx1">
                    <a:lumMod val="95000"/>
                    <a:lumOff val="5000"/>
                  </a:schemeClr>
                </a:solidFill>
                <a:latin typeface="Times New Roman" pitchFamily="18" charset="0"/>
                <a:cs typeface="Times New Roman" pitchFamily="18" charset="0"/>
              </a:rPr>
              <a:t>Tìm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hiểu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nội</a:t>
            </a:r>
            <a:r>
              <a:rPr lang="en-US" sz="2400" dirty="0">
                <a:solidFill>
                  <a:schemeClr val="tx1">
                    <a:lumMod val="95000"/>
                    <a:lumOff val="5000"/>
                  </a:schemeClr>
                </a:solidFill>
                <a:latin typeface="Times New Roman" pitchFamily="18" charset="0"/>
                <a:cs typeface="Times New Roman" pitchFamily="18" charset="0"/>
              </a:rPr>
              <a:t> dung </a:t>
            </a:r>
            <a:r>
              <a:rPr lang="en-US" sz="2400" dirty="0" err="1">
                <a:solidFill>
                  <a:schemeClr val="tx1">
                    <a:lumMod val="95000"/>
                    <a:lumOff val="5000"/>
                  </a:schemeClr>
                </a:solidFill>
                <a:latin typeface="Times New Roman" pitchFamily="18" charset="0"/>
                <a:cs typeface="Times New Roman" pitchFamily="18" charset="0"/>
              </a:rPr>
              <a:t>câu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chuyện</a:t>
            </a:r>
            <a:r>
              <a:rPr lang="en-US" sz="2400" dirty="0">
                <a:solidFill>
                  <a:schemeClr val="tx1">
                    <a:lumMod val="95000"/>
                    <a:lumOff val="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3290718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3964968-339E-4849-8413-D7353523B815}"/>
              </a:ext>
            </a:extLst>
          </p:cNvPr>
          <p:cNvSpPr/>
          <p:nvPr/>
        </p:nvSpPr>
        <p:spPr>
          <a:xfrm>
            <a:off x="1577009" y="3086099"/>
            <a:ext cx="586409" cy="500269"/>
          </a:xfrm>
          <a:prstGeom prst="ellipse">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77DE4B36-8217-4C45-BD0F-9B4209762416}"/>
              </a:ext>
            </a:extLst>
          </p:cNvPr>
          <p:cNvSpPr txBox="1"/>
          <p:nvPr/>
        </p:nvSpPr>
        <p:spPr>
          <a:xfrm>
            <a:off x="96078" y="76200"/>
            <a:ext cx="6102626" cy="523220"/>
          </a:xfrm>
          <a:prstGeom prst="rect">
            <a:avLst/>
          </a:prstGeom>
          <a:noFill/>
        </p:spPr>
        <p:txBody>
          <a:bodyPr wrap="square">
            <a:spAutoFit/>
          </a:bodyPr>
          <a:lstStyle/>
          <a:p>
            <a:r>
              <a:rPr lang="en-US" sz="2800" dirty="0">
                <a:solidFill>
                  <a:schemeClr val="tx1">
                    <a:lumMod val="95000"/>
                    <a:lumOff val="5000"/>
                  </a:schemeClr>
                </a:solidFill>
                <a:latin typeface="Times New Roman" pitchFamily="18" charset="0"/>
                <a:cs typeface="Times New Roman" pitchFamily="18" charset="0"/>
              </a:rPr>
              <a:t>2.Tình </a:t>
            </a:r>
            <a:r>
              <a:rPr lang="en-US" sz="2800" dirty="0" err="1">
                <a:solidFill>
                  <a:schemeClr val="tx1">
                    <a:lumMod val="95000"/>
                    <a:lumOff val="5000"/>
                  </a:schemeClr>
                </a:solidFill>
                <a:latin typeface="Times New Roman" pitchFamily="18" charset="0"/>
                <a:cs typeface="Times New Roman" pitchFamily="18" charset="0"/>
              </a:rPr>
              <a:t>cảm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giữa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thiếu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với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a:t>
            </a:r>
            <a:endParaRPr lang="en-US" sz="2800" dirty="0">
              <a:solidFill>
                <a:schemeClr val="tx1">
                  <a:lumMod val="95000"/>
                  <a:lumOff val="5000"/>
                </a:schemeClr>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DFD8D22E-51DC-495B-B969-BD083A8539B7}"/>
              </a:ext>
            </a:extLst>
          </p:cNvPr>
          <p:cNvSpPr/>
          <p:nvPr/>
        </p:nvSpPr>
        <p:spPr>
          <a:xfrm>
            <a:off x="135835" y="559663"/>
            <a:ext cx="1232452" cy="331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ln w="0"/>
                <a:solidFill>
                  <a:schemeClr val="tx1"/>
                </a:solidFill>
                <a:effectLst>
                  <a:outerShdw blurRad="38100" dist="19050" dir="2700000" algn="tl" rotWithShape="0">
                    <a:schemeClr val="dk1">
                      <a:alpha val="40000"/>
                    </a:schemeClr>
                  </a:outerShdw>
                </a:effectLst>
              </a:rPr>
              <a:t>Bài</a:t>
            </a:r>
            <a:r>
              <a:rPr lang="en-US" u="sng" dirty="0">
                <a:ln w="0"/>
                <a:solidFill>
                  <a:schemeClr val="tx1"/>
                </a:solidFill>
                <a:effectLst>
                  <a:outerShdw blurRad="38100" dist="19050" dir="2700000" algn="tl" rotWithShape="0">
                    <a:schemeClr val="dk1">
                      <a:alpha val="40000"/>
                    </a:schemeClr>
                  </a:outerShdw>
                </a:effectLst>
              </a:rPr>
              <a:t> </a:t>
            </a:r>
            <a:r>
              <a:rPr lang="en-US" u="sng" dirty="0" err="1">
                <a:ln w="0"/>
                <a:solidFill>
                  <a:schemeClr val="tx1"/>
                </a:solidFill>
                <a:effectLst>
                  <a:outerShdw blurRad="38100" dist="19050" dir="2700000" algn="tl" rotWithShape="0">
                    <a:schemeClr val="dk1">
                      <a:alpha val="40000"/>
                    </a:schemeClr>
                  </a:outerShdw>
                </a:effectLst>
              </a:rPr>
              <a:t>tập</a:t>
            </a:r>
            <a:r>
              <a:rPr lang="en-US" u="sng" dirty="0">
                <a:ln w="0"/>
                <a:solidFill>
                  <a:schemeClr val="tx1"/>
                </a:solidFill>
                <a:effectLst>
                  <a:outerShdw blurRad="38100" dist="19050" dir="2700000" algn="tl" rotWithShape="0">
                    <a:schemeClr val="dk1">
                      <a:alpha val="40000"/>
                    </a:schemeClr>
                  </a:outerShdw>
                </a:effectLst>
              </a:rPr>
              <a:t> 2</a:t>
            </a:r>
          </a:p>
        </p:txBody>
      </p:sp>
      <p:sp>
        <p:nvSpPr>
          <p:cNvPr id="7" name="TextBox 6">
            <a:extLst>
              <a:ext uri="{FF2B5EF4-FFF2-40B4-BE49-F238E27FC236}">
                <a16:creationId xmlns:a16="http://schemas.microsoft.com/office/drawing/2014/main" id="{84E7B8ED-0F98-43B9-86E5-4DAF8A381ACF}"/>
              </a:ext>
            </a:extLst>
          </p:cNvPr>
          <p:cNvSpPr txBox="1"/>
          <p:nvPr/>
        </p:nvSpPr>
        <p:spPr>
          <a:xfrm>
            <a:off x="1368287" y="514362"/>
            <a:ext cx="5973417" cy="461665"/>
          </a:xfrm>
          <a:prstGeom prst="rect">
            <a:avLst/>
          </a:prstGeom>
          <a:noFill/>
        </p:spPr>
        <p:txBody>
          <a:bodyPr wrap="square">
            <a:spAutoFit/>
          </a:bodyPr>
          <a:lstStyle/>
          <a:p>
            <a:r>
              <a:rPr lang="en-US" sz="2400" dirty="0">
                <a:solidFill>
                  <a:schemeClr val="tx1">
                    <a:lumMod val="95000"/>
                    <a:lumOff val="5000"/>
                  </a:schemeClr>
                </a:solidFill>
                <a:latin typeface="Times New Roman" pitchFamily="18" charset="0"/>
                <a:cs typeface="Times New Roman" pitchFamily="18" charset="0"/>
              </a:rPr>
              <a:t>b) </a:t>
            </a:r>
            <a:r>
              <a:rPr lang="en-US" sz="2400" dirty="0" err="1">
                <a:solidFill>
                  <a:schemeClr val="tx1">
                    <a:lumMod val="95000"/>
                    <a:lumOff val="5000"/>
                  </a:schemeClr>
                </a:solidFill>
                <a:latin typeface="Times New Roman" pitchFamily="18" charset="0"/>
                <a:cs typeface="Times New Roman" pitchFamily="18" charset="0"/>
              </a:rPr>
              <a:t>Tìm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hiểu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nội</a:t>
            </a:r>
            <a:r>
              <a:rPr lang="en-US" sz="2400" dirty="0">
                <a:solidFill>
                  <a:schemeClr val="tx1">
                    <a:lumMod val="95000"/>
                    <a:lumOff val="5000"/>
                  </a:schemeClr>
                </a:solidFill>
                <a:latin typeface="Times New Roman" pitchFamily="18" charset="0"/>
                <a:cs typeface="Times New Roman" pitchFamily="18" charset="0"/>
              </a:rPr>
              <a:t> dung </a:t>
            </a:r>
            <a:r>
              <a:rPr lang="en-US" sz="2400" dirty="0" err="1">
                <a:solidFill>
                  <a:schemeClr val="tx1">
                    <a:lumMod val="95000"/>
                    <a:lumOff val="5000"/>
                  </a:schemeClr>
                </a:solidFill>
                <a:latin typeface="Times New Roman" pitchFamily="18" charset="0"/>
                <a:cs typeface="Times New Roman" pitchFamily="18" charset="0"/>
              </a:rPr>
              <a:t>câu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chuyện</a:t>
            </a:r>
            <a:r>
              <a:rPr lang="en-US" sz="2400" dirty="0">
                <a:solidFill>
                  <a:schemeClr val="tx1">
                    <a:lumMod val="95000"/>
                    <a:lumOff val="5000"/>
                  </a:schemeClr>
                </a:solidFill>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8B898301-8A53-44DD-BB0B-3143911169D8}"/>
              </a:ext>
            </a:extLst>
          </p:cNvPr>
          <p:cNvSpPr txBox="1"/>
          <p:nvPr/>
        </p:nvSpPr>
        <p:spPr>
          <a:xfrm>
            <a:off x="728870" y="985361"/>
            <a:ext cx="9872869" cy="830997"/>
          </a:xfrm>
          <a:prstGeom prst="rect">
            <a:avLst/>
          </a:prstGeom>
          <a:noFill/>
        </p:spPr>
        <p:txBody>
          <a:bodyPr wrap="square">
            <a:spAutoFit/>
          </a:bodyPr>
          <a:lstStyle/>
          <a:p>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bạn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học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sinh</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trong</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câu</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chuyện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được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cô</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giáo</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dẫn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đi</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chơi</a:t>
            </a:r>
            <a:r>
              <a:rPr lang="en-US" sz="2400" dirty="0">
                <a:solidFill>
                  <a:schemeClr val="accent2">
                    <a:lumMod val="50000"/>
                  </a:schemeClr>
                </a:solidFill>
                <a:latin typeface="Times New Roman" pitchFamily="18" charset="0"/>
                <a:cs typeface="Times New Roman" pitchFamily="18" charset="0"/>
              </a:rPr>
              <a:t> ở </a:t>
            </a:r>
            <a:r>
              <a:rPr lang="en-US" sz="2400" dirty="0" err="1">
                <a:solidFill>
                  <a:schemeClr val="accent2">
                    <a:lumMod val="50000"/>
                  </a:schemeClr>
                </a:solidFill>
                <a:latin typeface="Times New Roman" pitchFamily="18" charset="0"/>
                <a:cs typeface="Times New Roman" pitchFamily="18" charset="0"/>
              </a:rPr>
              <a:t>đâu</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Em</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hãy</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chọn</a:t>
            </a:r>
            <a:r>
              <a:rPr lang="en-US" sz="2400" dirty="0">
                <a:solidFill>
                  <a:schemeClr val="accent2">
                    <a:lumMod val="50000"/>
                  </a:schemeClr>
                </a:solidFill>
                <a:latin typeface="Times New Roman" pitchFamily="18" charset="0"/>
                <a:cs typeface="Times New Roman" pitchFamily="18" charset="0"/>
              </a:rPr>
              <a:t> ý </a:t>
            </a:r>
            <a:r>
              <a:rPr lang="en-US" sz="2400" dirty="0" err="1">
                <a:solidFill>
                  <a:schemeClr val="accent2">
                    <a:lumMod val="50000"/>
                  </a:schemeClr>
                </a:solidFill>
                <a:latin typeface="Times New Roman" pitchFamily="18" charset="0"/>
                <a:cs typeface="Times New Roman" pitchFamily="18" charset="0"/>
              </a:rPr>
              <a:t>trước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câu</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trả</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lời</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đúng</a:t>
            </a:r>
            <a:r>
              <a:rPr lang="en-US" sz="2400" dirty="0">
                <a:solidFill>
                  <a:schemeClr val="accent2">
                    <a:lumMod val="50000"/>
                  </a:schemeClr>
                </a:solidFill>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id="{A0AE51FA-D300-4F30-8B64-94FF2E3B6591}"/>
              </a:ext>
            </a:extLst>
          </p:cNvPr>
          <p:cNvSpPr txBox="1"/>
          <p:nvPr/>
        </p:nvSpPr>
        <p:spPr>
          <a:xfrm>
            <a:off x="1696278" y="2366738"/>
            <a:ext cx="6639339" cy="1938992"/>
          </a:xfrm>
          <a:prstGeom prst="rect">
            <a:avLst/>
          </a:prstGeom>
          <a:noFill/>
        </p:spPr>
        <p:txBody>
          <a:bodyPr wrap="square">
            <a:spAutoFit/>
          </a:bodyPr>
          <a:lstStyle/>
          <a:p>
            <a:pPr marL="457200" indent="-457200">
              <a:buAutoNum type="alphaUcParenR"/>
            </a:pPr>
            <a:r>
              <a:rPr lang="en-US" sz="2400" dirty="0">
                <a:solidFill>
                  <a:schemeClr val="tx1">
                    <a:lumMod val="95000"/>
                    <a:lumOff val="5000"/>
                  </a:schemeClr>
                </a:solidFill>
                <a:latin typeface="Times New Roman" pitchFamily="18" charset="0"/>
                <a:cs typeface="Times New Roman" pitchFamily="18" charset="0"/>
              </a:rPr>
              <a:t>Ở </a:t>
            </a:r>
            <a:r>
              <a:rPr lang="en-US" sz="2400" dirty="0" err="1">
                <a:solidFill>
                  <a:schemeClr val="tx1">
                    <a:lumMod val="95000"/>
                    <a:lumOff val="5000"/>
                  </a:schemeClr>
                </a:solidFill>
                <a:latin typeface="Times New Roman" pitchFamily="18" charset="0"/>
                <a:cs typeface="Times New Roman" pitchFamily="18" charset="0"/>
              </a:rPr>
              <a:t>công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viên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nước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Nội</a:t>
            </a:r>
            <a:endParaRPr lang="en-US" sz="2400" dirty="0">
              <a:solidFill>
                <a:schemeClr val="tx1">
                  <a:lumMod val="95000"/>
                  <a:lumOff val="5000"/>
                </a:schemeClr>
              </a:solidFill>
              <a:latin typeface="Times New Roman" pitchFamily="18" charset="0"/>
              <a:cs typeface="Times New Roman" pitchFamily="18" charset="0"/>
            </a:endParaRPr>
          </a:p>
          <a:p>
            <a:pPr marL="457200" indent="-457200">
              <a:buAutoNum type="alphaUcParenR"/>
            </a:pPr>
            <a:endParaRPr lang="en-US" sz="2400" dirty="0">
              <a:solidFill>
                <a:schemeClr val="tx1">
                  <a:lumMod val="95000"/>
                  <a:lumOff val="5000"/>
                </a:schemeClr>
              </a:solidFill>
              <a:latin typeface="Times New Roman" pitchFamily="18" charset="0"/>
              <a:cs typeface="Times New Roman" pitchFamily="18" charset="0"/>
            </a:endParaRPr>
          </a:p>
          <a:p>
            <a:pPr marL="457200" indent="-457200">
              <a:buAutoNum type="alphaUcParenR"/>
            </a:pPr>
            <a:r>
              <a:rPr lang="en-US" sz="2400" dirty="0">
                <a:solidFill>
                  <a:schemeClr val="tx1">
                    <a:lumMod val="95000"/>
                    <a:lumOff val="5000"/>
                  </a:schemeClr>
                </a:solidFill>
                <a:latin typeface="Times New Roman" pitchFamily="18" charset="0"/>
                <a:cs typeface="Times New Roman" pitchFamily="18" charset="0"/>
              </a:rPr>
              <a:t>Ở </a:t>
            </a:r>
            <a:r>
              <a:rPr lang="en-US" sz="2400" dirty="0" err="1">
                <a:solidFill>
                  <a:schemeClr val="tx1">
                    <a:lumMod val="95000"/>
                    <a:lumOff val="5000"/>
                  </a:schemeClr>
                </a:solidFill>
                <a:latin typeface="Times New Roman" pitchFamily="18" charset="0"/>
                <a:cs typeface="Times New Roman" pitchFamily="18" charset="0"/>
              </a:rPr>
              <a:t>vườn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Thảo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Nội</a:t>
            </a:r>
            <a:endParaRPr lang="en-US" sz="2400" dirty="0">
              <a:solidFill>
                <a:schemeClr val="tx1">
                  <a:lumMod val="95000"/>
                  <a:lumOff val="5000"/>
                </a:schemeClr>
              </a:solidFill>
              <a:latin typeface="Times New Roman" pitchFamily="18" charset="0"/>
              <a:cs typeface="Times New Roman" pitchFamily="18" charset="0"/>
            </a:endParaRPr>
          </a:p>
          <a:p>
            <a:pPr marL="457200" indent="-457200">
              <a:buAutoNum type="alphaUcParenR"/>
            </a:pPr>
            <a:endParaRPr lang="en-US" sz="2400" dirty="0">
              <a:solidFill>
                <a:schemeClr val="tx1">
                  <a:lumMod val="95000"/>
                  <a:lumOff val="5000"/>
                </a:schemeClr>
              </a:solidFill>
              <a:latin typeface="Times New Roman" pitchFamily="18" charset="0"/>
              <a:cs typeface="Times New Roman" pitchFamily="18" charset="0"/>
            </a:endParaRPr>
          </a:p>
          <a:p>
            <a:pPr marL="457200" indent="-457200">
              <a:buAutoNum type="alphaUcParenR"/>
            </a:pPr>
            <a:r>
              <a:rPr lang="en-US" sz="2400" dirty="0">
                <a:solidFill>
                  <a:schemeClr val="tx1">
                    <a:lumMod val="95000"/>
                    <a:lumOff val="5000"/>
                  </a:schemeClr>
                </a:solidFill>
                <a:latin typeface="Times New Roman" pitchFamily="18" charset="0"/>
                <a:cs typeface="Times New Roman" pitchFamily="18" charset="0"/>
              </a:rPr>
              <a:t>Ở </a:t>
            </a:r>
            <a:r>
              <a:rPr lang="en-US" sz="2400" dirty="0" err="1">
                <a:solidFill>
                  <a:schemeClr val="tx1">
                    <a:lumMod val="95000"/>
                    <a:lumOff val="5000"/>
                  </a:schemeClr>
                </a:solidFill>
                <a:latin typeface="Times New Roman" pitchFamily="18" charset="0"/>
                <a:cs typeface="Times New Roman" pitchFamily="18" charset="0"/>
              </a:rPr>
              <a:t>Hồ</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Gươm</a:t>
            </a:r>
            <a:endParaRPr lang="en-US" sz="24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74165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animBg="1"/>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3964968-339E-4849-8413-D7353523B815}"/>
              </a:ext>
            </a:extLst>
          </p:cNvPr>
          <p:cNvSpPr/>
          <p:nvPr/>
        </p:nvSpPr>
        <p:spPr>
          <a:xfrm>
            <a:off x="1590262" y="2366738"/>
            <a:ext cx="586409" cy="500269"/>
          </a:xfrm>
          <a:prstGeom prst="ellipse">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77DE4B36-8217-4C45-BD0F-9B4209762416}"/>
              </a:ext>
            </a:extLst>
          </p:cNvPr>
          <p:cNvSpPr txBox="1"/>
          <p:nvPr/>
        </p:nvSpPr>
        <p:spPr>
          <a:xfrm>
            <a:off x="96078" y="76200"/>
            <a:ext cx="6102626" cy="523220"/>
          </a:xfrm>
          <a:prstGeom prst="rect">
            <a:avLst/>
          </a:prstGeom>
          <a:noFill/>
        </p:spPr>
        <p:txBody>
          <a:bodyPr wrap="square">
            <a:spAutoFit/>
          </a:bodyPr>
          <a:lstStyle/>
          <a:p>
            <a:r>
              <a:rPr lang="en-US" sz="2800" dirty="0">
                <a:solidFill>
                  <a:schemeClr val="tx1">
                    <a:lumMod val="95000"/>
                    <a:lumOff val="5000"/>
                  </a:schemeClr>
                </a:solidFill>
                <a:latin typeface="Times New Roman" pitchFamily="18" charset="0"/>
                <a:cs typeface="Times New Roman" pitchFamily="18" charset="0"/>
              </a:rPr>
              <a:t>2.Tình </a:t>
            </a:r>
            <a:r>
              <a:rPr lang="en-US" sz="2800" dirty="0" err="1">
                <a:solidFill>
                  <a:schemeClr val="tx1">
                    <a:lumMod val="95000"/>
                    <a:lumOff val="5000"/>
                  </a:schemeClr>
                </a:solidFill>
                <a:latin typeface="Times New Roman" pitchFamily="18" charset="0"/>
                <a:cs typeface="Times New Roman" pitchFamily="18" charset="0"/>
              </a:rPr>
              <a:t>cảm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giữa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thiếu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với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a:t>
            </a:r>
            <a:endParaRPr lang="en-US" sz="2800" dirty="0">
              <a:solidFill>
                <a:schemeClr val="tx1">
                  <a:lumMod val="95000"/>
                  <a:lumOff val="5000"/>
                </a:schemeClr>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DFD8D22E-51DC-495B-B969-BD083A8539B7}"/>
              </a:ext>
            </a:extLst>
          </p:cNvPr>
          <p:cNvSpPr/>
          <p:nvPr/>
        </p:nvSpPr>
        <p:spPr>
          <a:xfrm>
            <a:off x="135835" y="559663"/>
            <a:ext cx="1232452" cy="331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ln w="0"/>
                <a:solidFill>
                  <a:schemeClr val="tx1"/>
                </a:solidFill>
                <a:effectLst>
                  <a:outerShdw blurRad="38100" dist="19050" dir="2700000" algn="tl" rotWithShape="0">
                    <a:schemeClr val="dk1">
                      <a:alpha val="40000"/>
                    </a:schemeClr>
                  </a:outerShdw>
                </a:effectLst>
              </a:rPr>
              <a:t>Bài</a:t>
            </a:r>
            <a:r>
              <a:rPr lang="en-US" u="sng" dirty="0">
                <a:ln w="0"/>
                <a:solidFill>
                  <a:schemeClr val="tx1"/>
                </a:solidFill>
                <a:effectLst>
                  <a:outerShdw blurRad="38100" dist="19050" dir="2700000" algn="tl" rotWithShape="0">
                    <a:schemeClr val="dk1">
                      <a:alpha val="40000"/>
                    </a:schemeClr>
                  </a:outerShdw>
                </a:effectLst>
              </a:rPr>
              <a:t> </a:t>
            </a:r>
            <a:r>
              <a:rPr lang="en-US" u="sng" dirty="0" err="1">
                <a:ln w="0"/>
                <a:solidFill>
                  <a:schemeClr val="tx1"/>
                </a:solidFill>
                <a:effectLst>
                  <a:outerShdw blurRad="38100" dist="19050" dir="2700000" algn="tl" rotWithShape="0">
                    <a:schemeClr val="dk1">
                      <a:alpha val="40000"/>
                    </a:schemeClr>
                  </a:outerShdw>
                </a:effectLst>
              </a:rPr>
              <a:t>tập</a:t>
            </a:r>
            <a:r>
              <a:rPr lang="en-US" u="sng" dirty="0">
                <a:ln w="0"/>
                <a:solidFill>
                  <a:schemeClr val="tx1"/>
                </a:solidFill>
                <a:effectLst>
                  <a:outerShdw blurRad="38100" dist="19050" dir="2700000" algn="tl" rotWithShape="0">
                    <a:schemeClr val="dk1">
                      <a:alpha val="40000"/>
                    </a:schemeClr>
                  </a:outerShdw>
                </a:effectLst>
              </a:rPr>
              <a:t> 2</a:t>
            </a:r>
          </a:p>
        </p:txBody>
      </p:sp>
      <p:sp>
        <p:nvSpPr>
          <p:cNvPr id="7" name="TextBox 6">
            <a:extLst>
              <a:ext uri="{FF2B5EF4-FFF2-40B4-BE49-F238E27FC236}">
                <a16:creationId xmlns:a16="http://schemas.microsoft.com/office/drawing/2014/main" id="{84E7B8ED-0F98-43B9-86E5-4DAF8A381ACF}"/>
              </a:ext>
            </a:extLst>
          </p:cNvPr>
          <p:cNvSpPr txBox="1"/>
          <p:nvPr/>
        </p:nvSpPr>
        <p:spPr>
          <a:xfrm>
            <a:off x="1368287" y="514362"/>
            <a:ext cx="5973417" cy="461665"/>
          </a:xfrm>
          <a:prstGeom prst="rect">
            <a:avLst/>
          </a:prstGeom>
          <a:noFill/>
        </p:spPr>
        <p:txBody>
          <a:bodyPr wrap="square">
            <a:spAutoFit/>
          </a:bodyPr>
          <a:lstStyle/>
          <a:p>
            <a:r>
              <a:rPr lang="en-US" sz="2400" dirty="0">
                <a:solidFill>
                  <a:schemeClr val="tx1">
                    <a:lumMod val="95000"/>
                    <a:lumOff val="5000"/>
                  </a:schemeClr>
                </a:solidFill>
                <a:latin typeface="Times New Roman" pitchFamily="18" charset="0"/>
                <a:cs typeface="Times New Roman" pitchFamily="18" charset="0"/>
              </a:rPr>
              <a:t>b) </a:t>
            </a:r>
            <a:r>
              <a:rPr lang="en-US" sz="2400" dirty="0" err="1">
                <a:solidFill>
                  <a:schemeClr val="tx1">
                    <a:lumMod val="95000"/>
                    <a:lumOff val="5000"/>
                  </a:schemeClr>
                </a:solidFill>
                <a:latin typeface="Times New Roman" pitchFamily="18" charset="0"/>
                <a:cs typeface="Times New Roman" pitchFamily="18" charset="0"/>
              </a:rPr>
              <a:t>Tìm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hiểu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nội</a:t>
            </a:r>
            <a:r>
              <a:rPr lang="en-US" sz="2400" dirty="0">
                <a:solidFill>
                  <a:schemeClr val="tx1">
                    <a:lumMod val="95000"/>
                    <a:lumOff val="5000"/>
                  </a:schemeClr>
                </a:solidFill>
                <a:latin typeface="Times New Roman" pitchFamily="18" charset="0"/>
                <a:cs typeface="Times New Roman" pitchFamily="18" charset="0"/>
              </a:rPr>
              <a:t> dung </a:t>
            </a:r>
            <a:r>
              <a:rPr lang="en-US" sz="2400" dirty="0" err="1">
                <a:solidFill>
                  <a:schemeClr val="tx1">
                    <a:lumMod val="95000"/>
                    <a:lumOff val="5000"/>
                  </a:schemeClr>
                </a:solidFill>
                <a:latin typeface="Times New Roman" pitchFamily="18" charset="0"/>
                <a:cs typeface="Times New Roman" pitchFamily="18" charset="0"/>
              </a:rPr>
              <a:t>câu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chuyện</a:t>
            </a:r>
            <a:r>
              <a:rPr lang="en-US" sz="2400" dirty="0">
                <a:solidFill>
                  <a:schemeClr val="tx1">
                    <a:lumMod val="95000"/>
                    <a:lumOff val="5000"/>
                  </a:schemeClr>
                </a:solidFill>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8B898301-8A53-44DD-BB0B-3143911169D8}"/>
              </a:ext>
            </a:extLst>
          </p:cNvPr>
          <p:cNvSpPr txBox="1"/>
          <p:nvPr/>
        </p:nvSpPr>
        <p:spPr>
          <a:xfrm>
            <a:off x="728870" y="985361"/>
            <a:ext cx="9872869" cy="830997"/>
          </a:xfrm>
          <a:prstGeom prst="rect">
            <a:avLst/>
          </a:prstGeom>
          <a:noFill/>
        </p:spPr>
        <p:txBody>
          <a:bodyPr wrap="square">
            <a:spAutoFit/>
          </a:bodyPr>
          <a:lstStyle/>
          <a:p>
            <a:r>
              <a:rPr lang="en-US" sz="2400" dirty="0">
                <a:solidFill>
                  <a:schemeClr val="accent2">
                    <a:lumMod val="50000"/>
                  </a:schemeClr>
                </a:solidFill>
                <a:latin typeface="Times New Roman" pitchFamily="18" charset="0"/>
                <a:cs typeface="Times New Roman" pitchFamily="18" charset="0"/>
              </a:rPr>
              <a:t>  Khi </a:t>
            </a:r>
            <a:r>
              <a:rPr lang="en-US" sz="2400" dirty="0" err="1">
                <a:solidFill>
                  <a:schemeClr val="accent2">
                    <a:lumMod val="50000"/>
                  </a:schemeClr>
                </a:solidFill>
                <a:latin typeface="Times New Roman" pitchFamily="18" charset="0"/>
                <a:cs typeface="Times New Roman" pitchFamily="18" charset="0"/>
              </a:rPr>
              <a:t>được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gặp</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bạn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vui</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sướng</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reo</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lên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Hồ</a:t>
            </a:r>
            <a:r>
              <a:rPr lang="en-US" sz="2400" dirty="0">
                <a:solidFill>
                  <a:schemeClr val="accent2">
                    <a:lumMod val="50000"/>
                  </a:schemeClr>
                </a:solidFill>
                <a:latin typeface="Times New Roman" pitchFamily="18" charset="0"/>
                <a:cs typeface="Times New Roman" pitchFamily="18" charset="0"/>
              </a:rPr>
              <a:t> ! </a:t>
            </a:r>
            <a:r>
              <a:rPr lang="en-US" sz="2400" dirty="0" err="1">
                <a:solidFill>
                  <a:schemeClr val="accent2">
                    <a:lumMod val="50000"/>
                  </a:schemeClr>
                </a:solidFill>
                <a:latin typeface="Times New Roman" pitchFamily="18" charset="0"/>
                <a:cs typeface="Times New Roman" pitchFamily="18" charset="0"/>
              </a:rPr>
              <a:t>Bác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Hồ</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muôn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năm</a:t>
            </a:r>
            <a:r>
              <a:rPr lang="en-US" sz="2400" dirty="0">
                <a:solidFill>
                  <a:schemeClr val="accent2">
                    <a:lumMod val="50000"/>
                  </a:schemeClr>
                </a:solidFill>
                <a:latin typeface="Times New Roman" pitchFamily="18" charset="0"/>
                <a:cs typeface="Times New Roman" pitchFamily="18" charset="0"/>
              </a:rPr>
              <a:t>!” </a:t>
            </a:r>
          </a:p>
          <a:p>
            <a:r>
              <a:rPr lang="en-US" sz="2400" dirty="0">
                <a:solidFill>
                  <a:schemeClr val="accent2">
                    <a:lumMod val="50000"/>
                  </a:schemeClr>
                </a:solidFill>
                <a:latin typeface="Times New Roman" pitchFamily="18" charset="0"/>
                <a:cs typeface="Times New Roman" pitchFamily="18" charset="0"/>
              </a:rPr>
              <a:t>“</a:t>
            </a:r>
            <a:r>
              <a:rPr lang="en-US" sz="2400" dirty="0" err="1">
                <a:solidFill>
                  <a:schemeClr val="accent2">
                    <a:lumMod val="50000"/>
                  </a:schemeClr>
                </a:solidFill>
                <a:latin typeface="Times New Roman" pitchFamily="18" charset="0"/>
                <a:cs typeface="Times New Roman" pitchFamily="18" charset="0"/>
              </a:rPr>
              <a:t>Chúng</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cháu</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chào</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Bác</a:t>
            </a:r>
            <a:r>
              <a:rPr lang="en-US" sz="2400" dirty="0">
                <a:solidFill>
                  <a:schemeClr val="accent2">
                    <a:lumMod val="50000"/>
                  </a:schemeClr>
                </a:solidFill>
                <a:latin typeface="Times New Roman" pitchFamily="18" charset="0"/>
                <a:cs typeface="Times New Roman" pitchFamily="18" charset="0"/>
              </a:rPr>
              <a:t> ạ !” </a:t>
            </a:r>
            <a:r>
              <a:rPr lang="en-US" sz="2400" dirty="0" err="1">
                <a:solidFill>
                  <a:schemeClr val="accent2">
                    <a:lumMod val="50000"/>
                  </a:schemeClr>
                </a:solidFill>
                <a:latin typeface="Times New Roman" pitchFamily="18" charset="0"/>
                <a:cs typeface="Times New Roman" pitchFamily="18" charset="0"/>
              </a:rPr>
              <a:t>là</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thể</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hiện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bạn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thiếu</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nhi</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rất</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kính</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yêu</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Bác</a:t>
            </a:r>
            <a:r>
              <a:rPr lang="en-US" sz="2400" dirty="0">
                <a:solidFill>
                  <a:schemeClr val="accent2">
                    <a:lumMod val="50000"/>
                  </a:schemeClr>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A0AE51FA-D300-4F30-8B64-94FF2E3B6591}"/>
              </a:ext>
            </a:extLst>
          </p:cNvPr>
          <p:cNvSpPr txBox="1"/>
          <p:nvPr/>
        </p:nvSpPr>
        <p:spPr>
          <a:xfrm>
            <a:off x="1696278" y="2366738"/>
            <a:ext cx="3578087" cy="1569660"/>
          </a:xfrm>
          <a:prstGeom prst="rect">
            <a:avLst/>
          </a:prstGeom>
          <a:noFill/>
        </p:spPr>
        <p:txBody>
          <a:bodyPr wrap="square">
            <a:spAutoFit/>
          </a:bodyPr>
          <a:lstStyle/>
          <a:p>
            <a:pPr marL="457200" indent="-457200">
              <a:buAutoNum type="alphaUcParenR"/>
            </a:pPr>
            <a:r>
              <a:rPr lang="en-US" sz="2400" dirty="0" err="1">
                <a:solidFill>
                  <a:schemeClr val="tx1">
                    <a:lumMod val="95000"/>
                    <a:lumOff val="5000"/>
                  </a:schemeClr>
                </a:solidFill>
                <a:latin typeface="Times New Roman" pitchFamily="18" charset="0"/>
                <a:cs typeface="Times New Roman" pitchFamily="18" charset="0"/>
              </a:rPr>
              <a:t>Đúng</a:t>
            </a:r>
            <a:endParaRPr lang="en-US" sz="2400" dirty="0">
              <a:solidFill>
                <a:schemeClr val="tx1">
                  <a:lumMod val="95000"/>
                  <a:lumOff val="5000"/>
                </a:schemeClr>
              </a:solidFill>
              <a:latin typeface="Times New Roman" pitchFamily="18" charset="0"/>
              <a:cs typeface="Times New Roman" pitchFamily="18" charset="0"/>
            </a:endParaRPr>
          </a:p>
          <a:p>
            <a:pPr marL="457200" indent="-457200">
              <a:buAutoNum type="alphaUcParenR"/>
            </a:pPr>
            <a:endParaRPr lang="en-US" sz="2400" dirty="0">
              <a:solidFill>
                <a:schemeClr val="tx1">
                  <a:lumMod val="95000"/>
                  <a:lumOff val="5000"/>
                </a:schemeClr>
              </a:solidFill>
              <a:latin typeface="Times New Roman" pitchFamily="18" charset="0"/>
              <a:cs typeface="Times New Roman" pitchFamily="18" charset="0"/>
            </a:endParaRPr>
          </a:p>
          <a:p>
            <a:pPr marL="457200" indent="-457200">
              <a:buAutoNum type="alphaUcParenR"/>
            </a:pPr>
            <a:endParaRPr lang="en-US" sz="2400" dirty="0">
              <a:solidFill>
                <a:schemeClr val="tx1">
                  <a:lumMod val="95000"/>
                  <a:lumOff val="5000"/>
                </a:schemeClr>
              </a:solidFill>
              <a:latin typeface="Times New Roman" pitchFamily="18" charset="0"/>
              <a:cs typeface="Times New Roman" pitchFamily="18" charset="0"/>
            </a:endParaRPr>
          </a:p>
          <a:p>
            <a:pPr marL="457200" indent="-457200">
              <a:buAutoNum type="alphaUcParenR"/>
            </a:pPr>
            <a:r>
              <a:rPr lang="en-US" sz="2400" dirty="0">
                <a:solidFill>
                  <a:schemeClr val="tx1">
                    <a:lumMod val="95000"/>
                    <a:lumOff val="5000"/>
                  </a:schemeClr>
                </a:solidFill>
                <a:latin typeface="Times New Roman" pitchFamily="18" charset="0"/>
                <a:cs typeface="Times New Roman" pitchFamily="18" charset="0"/>
              </a:rPr>
              <a:t>Sai</a:t>
            </a:r>
          </a:p>
        </p:txBody>
      </p:sp>
    </p:spTree>
    <p:extLst>
      <p:ext uri="{BB962C8B-B14F-4D97-AF65-F5344CB8AC3E}">
        <p14:creationId xmlns:p14="http://schemas.microsoft.com/office/powerpoint/2010/main" val="3916609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animBg="1"/>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3964968-339E-4849-8413-D7353523B815}"/>
              </a:ext>
            </a:extLst>
          </p:cNvPr>
          <p:cNvSpPr/>
          <p:nvPr/>
        </p:nvSpPr>
        <p:spPr>
          <a:xfrm>
            <a:off x="1789044" y="4579851"/>
            <a:ext cx="586409" cy="500269"/>
          </a:xfrm>
          <a:prstGeom prst="ellipse">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77DE4B36-8217-4C45-BD0F-9B4209762416}"/>
              </a:ext>
            </a:extLst>
          </p:cNvPr>
          <p:cNvSpPr txBox="1"/>
          <p:nvPr/>
        </p:nvSpPr>
        <p:spPr>
          <a:xfrm>
            <a:off x="96078" y="76200"/>
            <a:ext cx="6102626" cy="523220"/>
          </a:xfrm>
          <a:prstGeom prst="rect">
            <a:avLst/>
          </a:prstGeom>
          <a:noFill/>
        </p:spPr>
        <p:txBody>
          <a:bodyPr wrap="square">
            <a:spAutoFit/>
          </a:bodyPr>
          <a:lstStyle/>
          <a:p>
            <a:r>
              <a:rPr lang="en-US" sz="2800" dirty="0">
                <a:solidFill>
                  <a:schemeClr val="tx1">
                    <a:lumMod val="95000"/>
                    <a:lumOff val="5000"/>
                  </a:schemeClr>
                </a:solidFill>
                <a:latin typeface="Times New Roman" pitchFamily="18" charset="0"/>
                <a:cs typeface="Times New Roman" pitchFamily="18" charset="0"/>
              </a:rPr>
              <a:t>2.Tình </a:t>
            </a:r>
            <a:r>
              <a:rPr lang="en-US" sz="2800" dirty="0" err="1">
                <a:solidFill>
                  <a:schemeClr val="tx1">
                    <a:lumMod val="95000"/>
                    <a:lumOff val="5000"/>
                  </a:schemeClr>
                </a:solidFill>
                <a:latin typeface="Times New Roman" pitchFamily="18" charset="0"/>
                <a:cs typeface="Times New Roman" pitchFamily="18" charset="0"/>
              </a:rPr>
              <a:t>cảm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giữa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thiếu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với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a:t>
            </a:r>
            <a:endParaRPr lang="en-US" sz="2800" dirty="0">
              <a:solidFill>
                <a:schemeClr val="tx1">
                  <a:lumMod val="95000"/>
                  <a:lumOff val="5000"/>
                </a:schemeClr>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DFD8D22E-51DC-495B-B969-BD083A8539B7}"/>
              </a:ext>
            </a:extLst>
          </p:cNvPr>
          <p:cNvSpPr/>
          <p:nvPr/>
        </p:nvSpPr>
        <p:spPr>
          <a:xfrm>
            <a:off x="135835" y="559663"/>
            <a:ext cx="1232452" cy="331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ln w="0"/>
                <a:solidFill>
                  <a:schemeClr val="tx1"/>
                </a:solidFill>
                <a:effectLst>
                  <a:outerShdw blurRad="38100" dist="19050" dir="2700000" algn="tl" rotWithShape="0">
                    <a:schemeClr val="dk1">
                      <a:alpha val="40000"/>
                    </a:schemeClr>
                  </a:outerShdw>
                </a:effectLst>
              </a:rPr>
              <a:t>Bài</a:t>
            </a:r>
            <a:r>
              <a:rPr lang="en-US" u="sng" dirty="0">
                <a:ln w="0"/>
                <a:solidFill>
                  <a:schemeClr val="tx1"/>
                </a:solidFill>
                <a:effectLst>
                  <a:outerShdw blurRad="38100" dist="19050" dir="2700000" algn="tl" rotWithShape="0">
                    <a:schemeClr val="dk1">
                      <a:alpha val="40000"/>
                    </a:schemeClr>
                  </a:outerShdw>
                </a:effectLst>
              </a:rPr>
              <a:t> </a:t>
            </a:r>
            <a:r>
              <a:rPr lang="en-US" u="sng" dirty="0" err="1">
                <a:ln w="0"/>
                <a:solidFill>
                  <a:schemeClr val="tx1"/>
                </a:solidFill>
                <a:effectLst>
                  <a:outerShdw blurRad="38100" dist="19050" dir="2700000" algn="tl" rotWithShape="0">
                    <a:schemeClr val="dk1">
                      <a:alpha val="40000"/>
                    </a:schemeClr>
                  </a:outerShdw>
                </a:effectLst>
              </a:rPr>
              <a:t>tập</a:t>
            </a:r>
            <a:r>
              <a:rPr lang="en-US" u="sng" dirty="0">
                <a:ln w="0"/>
                <a:solidFill>
                  <a:schemeClr val="tx1"/>
                </a:solidFill>
                <a:effectLst>
                  <a:outerShdw blurRad="38100" dist="19050" dir="2700000" algn="tl" rotWithShape="0">
                    <a:schemeClr val="dk1">
                      <a:alpha val="40000"/>
                    </a:schemeClr>
                  </a:outerShdw>
                </a:effectLst>
              </a:rPr>
              <a:t> 2</a:t>
            </a:r>
          </a:p>
        </p:txBody>
      </p:sp>
      <p:sp>
        <p:nvSpPr>
          <p:cNvPr id="7" name="TextBox 6">
            <a:extLst>
              <a:ext uri="{FF2B5EF4-FFF2-40B4-BE49-F238E27FC236}">
                <a16:creationId xmlns:a16="http://schemas.microsoft.com/office/drawing/2014/main" id="{84E7B8ED-0F98-43B9-86E5-4DAF8A381ACF}"/>
              </a:ext>
            </a:extLst>
          </p:cNvPr>
          <p:cNvSpPr txBox="1"/>
          <p:nvPr/>
        </p:nvSpPr>
        <p:spPr>
          <a:xfrm>
            <a:off x="1368287" y="514362"/>
            <a:ext cx="5973417" cy="461665"/>
          </a:xfrm>
          <a:prstGeom prst="rect">
            <a:avLst/>
          </a:prstGeom>
          <a:noFill/>
        </p:spPr>
        <p:txBody>
          <a:bodyPr wrap="square">
            <a:spAutoFit/>
          </a:bodyPr>
          <a:lstStyle/>
          <a:p>
            <a:r>
              <a:rPr lang="en-US" sz="2400" dirty="0">
                <a:solidFill>
                  <a:schemeClr val="tx1">
                    <a:lumMod val="95000"/>
                    <a:lumOff val="5000"/>
                  </a:schemeClr>
                </a:solidFill>
                <a:latin typeface="Times New Roman" pitchFamily="18" charset="0"/>
                <a:cs typeface="Times New Roman" pitchFamily="18" charset="0"/>
              </a:rPr>
              <a:t>b) </a:t>
            </a:r>
            <a:r>
              <a:rPr lang="en-US" sz="2400" dirty="0" err="1">
                <a:solidFill>
                  <a:schemeClr val="tx1">
                    <a:lumMod val="95000"/>
                    <a:lumOff val="5000"/>
                  </a:schemeClr>
                </a:solidFill>
                <a:latin typeface="Times New Roman" pitchFamily="18" charset="0"/>
                <a:cs typeface="Times New Roman" pitchFamily="18" charset="0"/>
              </a:rPr>
              <a:t>Tìm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hiểu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nội</a:t>
            </a:r>
            <a:r>
              <a:rPr lang="en-US" sz="2400" dirty="0">
                <a:solidFill>
                  <a:schemeClr val="tx1">
                    <a:lumMod val="95000"/>
                    <a:lumOff val="5000"/>
                  </a:schemeClr>
                </a:solidFill>
                <a:latin typeface="Times New Roman" pitchFamily="18" charset="0"/>
                <a:cs typeface="Times New Roman" pitchFamily="18" charset="0"/>
              </a:rPr>
              <a:t> dung </a:t>
            </a:r>
            <a:r>
              <a:rPr lang="en-US" sz="2400" dirty="0" err="1">
                <a:solidFill>
                  <a:schemeClr val="tx1">
                    <a:lumMod val="95000"/>
                    <a:lumOff val="5000"/>
                  </a:schemeClr>
                </a:solidFill>
                <a:latin typeface="Times New Roman" pitchFamily="18" charset="0"/>
                <a:cs typeface="Times New Roman" pitchFamily="18" charset="0"/>
              </a:rPr>
              <a:t>câu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chuyện</a:t>
            </a:r>
            <a:r>
              <a:rPr lang="en-US" sz="2400" dirty="0">
                <a:solidFill>
                  <a:schemeClr val="tx1">
                    <a:lumMod val="95000"/>
                    <a:lumOff val="5000"/>
                  </a:schemeClr>
                </a:solidFill>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8B898301-8A53-44DD-BB0B-3143911169D8}"/>
              </a:ext>
            </a:extLst>
          </p:cNvPr>
          <p:cNvSpPr txBox="1"/>
          <p:nvPr/>
        </p:nvSpPr>
        <p:spPr>
          <a:xfrm>
            <a:off x="728870" y="985361"/>
            <a:ext cx="9872869" cy="461665"/>
          </a:xfrm>
          <a:prstGeom prst="rect">
            <a:avLst/>
          </a:prstGeom>
          <a:noFill/>
        </p:spPr>
        <p:txBody>
          <a:bodyPr wrap="square">
            <a:spAutoFit/>
          </a:bodyPr>
          <a:lstStyle/>
          <a:p>
            <a:r>
              <a:rPr lang="en-US" sz="2400" dirty="0">
                <a:solidFill>
                  <a:schemeClr val="accent2">
                    <a:lumMod val="50000"/>
                  </a:schemeClr>
                </a:solidFill>
                <a:latin typeface="Times New Roman" pitchFamily="18" charset="0"/>
                <a:cs typeface="Times New Roman" pitchFamily="18" charset="0"/>
              </a:rPr>
              <a:t>  Khi </a:t>
            </a:r>
            <a:r>
              <a:rPr lang="en-US" sz="2400" dirty="0" err="1">
                <a:solidFill>
                  <a:schemeClr val="accent2">
                    <a:lumMod val="50000"/>
                  </a:schemeClr>
                </a:solidFill>
                <a:latin typeface="Times New Roman" pitchFamily="18" charset="0"/>
                <a:cs typeface="Times New Roman" pitchFamily="18" charset="0"/>
              </a:rPr>
              <a:t>nhìn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thấy</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cháu</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đã</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làm</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gì</a:t>
            </a:r>
            <a:r>
              <a:rPr lang="en-US" sz="2400" dirty="0">
                <a:solidFill>
                  <a:schemeClr val="accent2">
                    <a:lumMod val="50000"/>
                  </a:schemeClr>
                </a:solidFill>
                <a:latin typeface="Times New Roman" pitchFamily="18" charset="0"/>
                <a:cs typeface="Times New Roman" pitchFamily="18" charset="0"/>
              </a:rPr>
              <a:t> ? </a:t>
            </a:r>
            <a:r>
              <a:rPr lang="en-US" sz="2400" dirty="0" err="1">
                <a:solidFill>
                  <a:schemeClr val="accent2">
                    <a:lumMod val="50000"/>
                  </a:schemeClr>
                </a:solidFill>
                <a:latin typeface="Times New Roman" pitchFamily="18" charset="0"/>
                <a:cs typeface="Times New Roman" pitchFamily="18" charset="0"/>
              </a:rPr>
              <a:t>Em</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hãy</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chọn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đáp</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án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đúng</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nhất</a:t>
            </a:r>
            <a:r>
              <a:rPr lang="en-US" sz="2400" dirty="0">
                <a:solidFill>
                  <a:schemeClr val="accent2">
                    <a:lumMod val="50000"/>
                  </a:schemeClr>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A0AE51FA-D300-4F30-8B64-94FF2E3B6591}"/>
              </a:ext>
            </a:extLst>
          </p:cNvPr>
          <p:cNvSpPr txBox="1"/>
          <p:nvPr/>
        </p:nvSpPr>
        <p:spPr>
          <a:xfrm>
            <a:off x="1883466" y="2366738"/>
            <a:ext cx="8044070" cy="3046988"/>
          </a:xfrm>
          <a:prstGeom prst="rect">
            <a:avLst/>
          </a:prstGeom>
          <a:noFill/>
        </p:spPr>
        <p:txBody>
          <a:bodyPr wrap="square">
            <a:spAutoFit/>
          </a:bodyPr>
          <a:lstStyle/>
          <a:p>
            <a:pPr marL="457200" indent="-457200">
              <a:buAutoNum type="alphaUcParenR"/>
            </a:pPr>
            <a:r>
              <a:rPr lang="en-US" sz="2400" dirty="0" err="1">
                <a:solidFill>
                  <a:schemeClr val="tx1">
                    <a:lumMod val="95000"/>
                    <a:lumOff val="5000"/>
                  </a:schemeClr>
                </a:solidFill>
                <a:latin typeface="Times New Roman" pitchFamily="18" charset="0"/>
                <a:cs typeface="Times New Roman" pitchFamily="18" charset="0"/>
              </a:rPr>
              <a:t>Đồng</a:t>
            </a:r>
            <a:r>
              <a:rPr lang="en-US" sz="2400" dirty="0">
                <a:solidFill>
                  <a:schemeClr val="tx1">
                    <a:lumMod val="95000"/>
                    <a:lumOff val="5000"/>
                  </a:schemeClr>
                </a:solidFill>
                <a:latin typeface="Times New Roman" pitchFamily="18" charset="0"/>
                <a:cs typeface="Times New Roman" pitchFamily="18" charset="0"/>
              </a:rPr>
              <a:t> ý </a:t>
            </a:r>
            <a:r>
              <a:rPr lang="en-US" sz="2400" dirty="0" err="1">
                <a:solidFill>
                  <a:schemeClr val="tx1">
                    <a:lumMod val="95000"/>
                    <a:lumOff val="5000"/>
                  </a:schemeClr>
                </a:solidFill>
                <a:latin typeface="Times New Roman" pitchFamily="18" charset="0"/>
                <a:cs typeface="Times New Roman" pitchFamily="18" charset="0"/>
              </a:rPr>
              <a:t>cho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cháu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gặp</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Bác</a:t>
            </a:r>
            <a:r>
              <a:rPr lang="en-US" sz="2400" dirty="0">
                <a:solidFill>
                  <a:schemeClr val="tx1">
                    <a:lumMod val="95000"/>
                    <a:lumOff val="5000"/>
                  </a:schemeClr>
                </a:solidFill>
                <a:latin typeface="Times New Roman" pitchFamily="18" charset="0"/>
                <a:cs typeface="Times New Roman" pitchFamily="18" charset="0"/>
              </a:rPr>
              <a:t>.</a:t>
            </a:r>
          </a:p>
          <a:p>
            <a:pPr marL="457200" indent="-457200">
              <a:buAutoNum type="alphaUcParenR"/>
            </a:pPr>
            <a:r>
              <a:rPr lang="en-US" sz="2400" dirty="0" err="1">
                <a:solidFill>
                  <a:schemeClr val="tx1">
                    <a:lumMod val="95000"/>
                    <a:lumOff val="5000"/>
                  </a:schemeClr>
                </a:solidFill>
                <a:latin typeface="Times New Roman" pitchFamily="18" charset="0"/>
                <a:cs typeface="Times New Roman" pitchFamily="18" charset="0"/>
              </a:rPr>
              <a:t>Bác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bước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nhanh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xuống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thềm</a:t>
            </a:r>
            <a:r>
              <a:rPr lang="en-US" sz="2400" dirty="0">
                <a:solidFill>
                  <a:schemeClr val="tx1">
                    <a:lumMod val="95000"/>
                    <a:lumOff val="5000"/>
                  </a:schemeClr>
                </a:solidFill>
                <a:latin typeface="Times New Roman" pitchFamily="18" charset="0"/>
                <a:cs typeface="Times New Roman" pitchFamily="18" charset="0"/>
              </a:rPr>
              <a:t>, dang </a:t>
            </a:r>
            <a:r>
              <a:rPr lang="en-US" sz="2400" dirty="0" err="1">
                <a:solidFill>
                  <a:schemeClr val="tx1">
                    <a:lumMod val="95000"/>
                    <a:lumOff val="5000"/>
                  </a:schemeClr>
                </a:solidFill>
                <a:latin typeface="Times New Roman" pitchFamily="18" charset="0"/>
                <a:cs typeface="Times New Roman" pitchFamily="18" charset="0"/>
              </a:rPr>
              <a:t>rộng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hai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tay</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đón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cháu</a:t>
            </a:r>
            <a:r>
              <a:rPr lang="en-US" sz="2400" dirty="0">
                <a:solidFill>
                  <a:schemeClr val="tx1">
                    <a:lumMod val="95000"/>
                    <a:lumOff val="5000"/>
                  </a:schemeClr>
                </a:solidFill>
                <a:latin typeface="Times New Roman" pitchFamily="18" charset="0"/>
                <a:cs typeface="Times New Roman" pitchFamily="18" charset="0"/>
              </a:rPr>
              <a:t>.</a:t>
            </a:r>
          </a:p>
          <a:p>
            <a:pPr marL="457200" indent="-457200">
              <a:buAutoNum type="alphaUcParenR"/>
            </a:pPr>
            <a:r>
              <a:rPr lang="en-US" sz="2400" dirty="0" err="1">
                <a:solidFill>
                  <a:schemeClr val="tx1">
                    <a:lumMod val="95000"/>
                    <a:lumOff val="5000"/>
                  </a:schemeClr>
                </a:solidFill>
                <a:latin typeface="Times New Roman" pitchFamily="18" charset="0"/>
                <a:cs typeface="Times New Roman" pitchFamily="18" charset="0"/>
              </a:rPr>
              <a:t>Bác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vui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vẻ</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dắt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cháu</a:t>
            </a:r>
            <a:r>
              <a:rPr lang="en-US" sz="2400" dirty="0">
                <a:solidFill>
                  <a:schemeClr val="tx1">
                    <a:lumMod val="95000"/>
                    <a:lumOff val="5000"/>
                  </a:schemeClr>
                </a:solidFill>
                <a:latin typeface="Times New Roman" pitchFamily="18" charset="0"/>
                <a:cs typeface="Times New Roman" pitchFamily="18" charset="0"/>
              </a:rPr>
              <a:t> ra </a:t>
            </a:r>
            <a:r>
              <a:rPr lang="en-US" sz="2400" dirty="0" err="1">
                <a:solidFill>
                  <a:schemeClr val="tx1">
                    <a:lumMod val="95000"/>
                    <a:lumOff val="5000"/>
                  </a:schemeClr>
                </a:solidFill>
                <a:latin typeface="Times New Roman" pitchFamily="18" charset="0"/>
                <a:cs typeface="Times New Roman" pitchFamily="18" charset="0"/>
              </a:rPr>
              <a:t>vườn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chơi</a:t>
            </a:r>
            <a:r>
              <a:rPr lang="en-US" sz="2400" dirty="0">
                <a:solidFill>
                  <a:schemeClr val="tx1">
                    <a:lumMod val="95000"/>
                    <a:lumOff val="5000"/>
                  </a:schemeClr>
                </a:solidFill>
                <a:latin typeface="Times New Roman" pitchFamily="18" charset="0"/>
                <a:cs typeface="Times New Roman" pitchFamily="18" charset="0"/>
              </a:rPr>
              <a:t>.</a:t>
            </a:r>
          </a:p>
          <a:p>
            <a:pPr marL="457200" indent="-457200">
              <a:buAutoNum type="alphaUcParenR"/>
            </a:pPr>
            <a:r>
              <a:rPr lang="en-US" sz="2400" dirty="0" err="1">
                <a:solidFill>
                  <a:schemeClr val="tx1">
                    <a:lumMod val="95000"/>
                    <a:lumOff val="5000"/>
                  </a:schemeClr>
                </a:solidFill>
                <a:latin typeface="Times New Roman" pitchFamily="18" charset="0"/>
                <a:cs typeface="Times New Roman" pitchFamily="18" charset="0"/>
              </a:rPr>
              <a:t>Đứng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nhìn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theo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âu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yếm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tiễn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cháu</a:t>
            </a:r>
            <a:r>
              <a:rPr lang="en-US" sz="2400" dirty="0">
                <a:solidFill>
                  <a:schemeClr val="tx1">
                    <a:lumMod val="95000"/>
                    <a:lumOff val="5000"/>
                  </a:schemeClr>
                </a:solidFill>
                <a:latin typeface="Times New Roman" pitchFamily="18" charset="0"/>
                <a:cs typeface="Times New Roman" pitchFamily="18" charset="0"/>
              </a:rPr>
              <a:t> ra </a:t>
            </a:r>
            <a:r>
              <a:rPr lang="en-US" sz="2400" dirty="0" err="1">
                <a:solidFill>
                  <a:schemeClr val="tx1">
                    <a:lumMod val="95000"/>
                    <a:lumOff val="5000"/>
                  </a:schemeClr>
                </a:solidFill>
                <a:latin typeface="Times New Roman" pitchFamily="18" charset="0"/>
                <a:cs typeface="Times New Roman" pitchFamily="18" charset="0"/>
              </a:rPr>
              <a:t>về</a:t>
            </a:r>
            <a:r>
              <a:rPr lang="en-US" sz="2400" dirty="0">
                <a:solidFill>
                  <a:schemeClr val="tx1">
                    <a:lumMod val="95000"/>
                    <a:lumOff val="5000"/>
                  </a:schemeClr>
                </a:solidFill>
                <a:latin typeface="Times New Roman" pitchFamily="18" charset="0"/>
                <a:cs typeface="Times New Roman" pitchFamily="18" charset="0"/>
              </a:rPr>
              <a:t>.</a:t>
            </a:r>
          </a:p>
          <a:p>
            <a:pPr marL="457200" indent="-457200">
              <a:buAutoNum type="alphaUcParenR"/>
            </a:pPr>
            <a:r>
              <a:rPr lang="en-US" sz="2400" dirty="0" err="1">
                <a:solidFill>
                  <a:schemeClr val="tx1">
                    <a:lumMod val="95000"/>
                    <a:lumOff val="5000"/>
                  </a:schemeClr>
                </a:solidFill>
                <a:latin typeface="Times New Roman" pitchFamily="18" charset="0"/>
                <a:cs typeface="Times New Roman" pitchFamily="18" charset="0"/>
              </a:rPr>
              <a:t>Bác</a:t>
            </a:r>
            <a:r>
              <a:rPr lang="en-US" sz="2400" dirty="0">
                <a:solidFill>
                  <a:schemeClr val="tx1">
                    <a:lumMod val="95000"/>
                    <a:lumOff val="5000"/>
                  </a:schemeClr>
                </a:solidFill>
                <a:latin typeface="Times New Roman" pitchFamily="18" charset="0"/>
                <a:cs typeface="Times New Roman" pitchFamily="18" charset="0"/>
              </a:rPr>
              <a:t> chia </a:t>
            </a:r>
            <a:r>
              <a:rPr lang="en-US" sz="2400" dirty="0" err="1">
                <a:solidFill>
                  <a:schemeClr val="tx1">
                    <a:lumMod val="95000"/>
                    <a:lumOff val="5000"/>
                  </a:schemeClr>
                </a:solidFill>
                <a:latin typeface="Times New Roman" pitchFamily="18" charset="0"/>
                <a:cs typeface="Times New Roman" pitchFamily="18" charset="0"/>
              </a:rPr>
              <a:t>kẹo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căn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dặn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cháu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ôm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hôn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từng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cháu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một</a:t>
            </a:r>
            <a:r>
              <a:rPr lang="en-US" sz="2400" dirty="0">
                <a:solidFill>
                  <a:schemeClr val="tx1">
                    <a:lumMod val="95000"/>
                    <a:lumOff val="5000"/>
                  </a:schemeClr>
                </a:solidFill>
                <a:latin typeface="Times New Roman" pitchFamily="18" charset="0"/>
                <a:cs typeface="Times New Roman" pitchFamily="18" charset="0"/>
              </a:rPr>
              <a:t>.</a:t>
            </a:r>
          </a:p>
          <a:p>
            <a:pPr marL="457200" indent="-457200">
              <a:buAutoNum type="alphaUcParenR"/>
            </a:pPr>
            <a:r>
              <a:rPr lang="en-US" sz="2400" dirty="0" err="1">
                <a:solidFill>
                  <a:schemeClr val="tx1">
                    <a:lumMod val="95000"/>
                    <a:lumOff val="5000"/>
                  </a:schemeClr>
                </a:solidFill>
                <a:latin typeface="Times New Roman" pitchFamily="18" charset="0"/>
                <a:cs typeface="Times New Roman" pitchFamily="18" charset="0"/>
              </a:rPr>
              <a:t>Tất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cả</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a:t>
            </a:r>
            <a:r>
              <a:rPr lang="en-US" sz="2400" dirty="0">
                <a:solidFill>
                  <a:schemeClr val="tx1">
                    <a:lumMod val="95000"/>
                    <a:lumOff val="5000"/>
                  </a:schemeClr>
                </a:solidFill>
                <a:latin typeface="Times New Roman" pitchFamily="18" charset="0"/>
                <a:cs typeface="Times New Roman" pitchFamily="18" charset="0"/>
              </a:rPr>
              <a:t> ý </a:t>
            </a:r>
            <a:r>
              <a:rPr lang="en-US" sz="2400" dirty="0" err="1">
                <a:solidFill>
                  <a:schemeClr val="tx1">
                    <a:lumMod val="95000"/>
                    <a:lumOff val="5000"/>
                  </a:schemeClr>
                </a:solidFill>
                <a:latin typeface="Times New Roman" pitchFamily="18" charset="0"/>
                <a:cs typeface="Times New Roman" pitchFamily="18" charset="0"/>
              </a:rPr>
              <a:t>trên</a:t>
            </a:r>
            <a:r>
              <a:rPr lang="en-US" sz="2400" dirty="0">
                <a:solidFill>
                  <a:schemeClr val="tx1">
                    <a:lumMod val="95000"/>
                    <a:lumOff val="5000"/>
                  </a:schemeClr>
                </a:solidFill>
                <a:latin typeface="Times New Roman" pitchFamily="18" charset="0"/>
                <a:cs typeface="Times New Roman" pitchFamily="18" charset="0"/>
              </a:rPr>
              <a:t>.</a:t>
            </a:r>
          </a:p>
          <a:p>
            <a:endParaRPr lang="en-US" sz="24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17797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animBg="1"/>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817015209715508413">
            <a:hlinkClick r:id="" action="ppaction://media"/>
            <a:extLst>
              <a:ext uri="{FF2B5EF4-FFF2-40B4-BE49-F238E27FC236}">
                <a16:creationId xmlns:a16="http://schemas.microsoft.com/office/drawing/2014/main" id="{13B91C3F-9271-4A77-BD51-6C400E1732F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758609"/>
          </a:xfrm>
        </p:spPr>
      </p:pic>
    </p:spTree>
    <p:extLst>
      <p:ext uri="{BB962C8B-B14F-4D97-AF65-F5344CB8AC3E}">
        <p14:creationId xmlns:p14="http://schemas.microsoft.com/office/powerpoint/2010/main" val="30833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362200" y="1371600"/>
            <a:ext cx="7696200" cy="4114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000000"/>
              </a:solidFill>
              <a:latin typeface="OpenSans"/>
            </a:endParaRPr>
          </a:p>
          <a:p>
            <a:pPr algn="ctr"/>
            <a:endParaRPr lang="en-US" sz="4000" b="0" i="0" dirty="0">
              <a:solidFill>
                <a:srgbClr val="000000"/>
              </a:solidFill>
              <a:effectLst/>
              <a:latin typeface="OpenSans"/>
            </a:endParaRPr>
          </a:p>
          <a:p>
            <a:pPr algn="ctr"/>
            <a:r>
              <a:rPr lang="vi-VN" sz="4000" b="0" i="0" dirty="0">
                <a:solidFill>
                  <a:srgbClr val="000000"/>
                </a:solidFill>
                <a:effectLst/>
                <a:latin typeface="OpenSans"/>
              </a:rPr>
              <a:t> Qua câu chuyện, em thấy tình cảm giữa Bác Hồ và các cháu thiếu nhi như thế nào?</a:t>
            </a:r>
            <a:br>
              <a:rPr lang="vi-VN" sz="4000" b="0" i="0" dirty="0">
                <a:solidFill>
                  <a:srgbClr val="000000"/>
                </a:solidFill>
                <a:effectLst/>
                <a:latin typeface="OpenSans"/>
              </a:rPr>
            </a:br>
            <a:r>
              <a:rPr lang="vi-VN" sz="4000" b="0" i="0" dirty="0">
                <a:solidFill>
                  <a:srgbClr val="000000"/>
                </a:solidFill>
                <a:effectLst/>
                <a:latin typeface="OpenSans"/>
              </a:rPr>
              <a:t/>
            </a:r>
            <a:br>
              <a:rPr lang="vi-VN" sz="4000" b="0" i="0" dirty="0">
                <a:solidFill>
                  <a:srgbClr val="000000"/>
                </a:solidFill>
                <a:effectLst/>
                <a:latin typeface="OpenSans"/>
              </a:rPr>
            </a:br>
            <a:endParaRPr lang="en-US" sz="4000" b="1"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92249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401B4C7-3BA3-450E-8FE4-4986DC3F9F97}"/>
              </a:ext>
            </a:extLst>
          </p:cNvPr>
          <p:cNvSpPr/>
          <p:nvPr/>
        </p:nvSpPr>
        <p:spPr>
          <a:xfrm>
            <a:off x="172279" y="516835"/>
            <a:ext cx="10217426" cy="462500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Bác dành cho thiếu nhi một tình cảm yêu mến vô cùng thân thương và cũng như thế thiếu nhi cũng dành cho Bác sự kính trọng vô cùng.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795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14B6-6CA5-44DA-9C23-BFB60F0E9258}"/>
              </a:ext>
            </a:extLst>
          </p:cNvPr>
          <p:cNvSpPr>
            <a:spLocks noGrp="1"/>
          </p:cNvSpPr>
          <p:nvPr>
            <p:ph type="title"/>
          </p:nvPr>
        </p:nvSpPr>
        <p:spPr>
          <a:xfrm>
            <a:off x="677334" y="172278"/>
            <a:ext cx="10017170" cy="1758122"/>
          </a:xfrm>
        </p:spPr>
        <p:txBody>
          <a:bodyPr>
            <a:normAutofit/>
          </a:bodyPr>
          <a:lstStyle/>
          <a:p>
            <a:pPr algn="ct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Thứ</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hai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ngày</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6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tháng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9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năm</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2021</a:t>
            </a:r>
            <a:br>
              <a:rPr lang="en-US" dirty="0">
                <a:solidFill>
                  <a:schemeClr val="tx1">
                    <a:lumMod val="95000"/>
                    <a:lumOff val="5000"/>
                  </a:schemeClr>
                </a:solidFill>
                <a:latin typeface="Times New Roman" panose="02020603050405020304" pitchFamily="18" charset="0"/>
                <a:cs typeface="Times New Roman" panose="02020603050405020304" pitchFamily="18" charset="0"/>
              </a:rPr>
            </a:b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đức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r>
            <a:br>
              <a:rPr lang="en-US" dirty="0">
                <a:solidFill>
                  <a:schemeClr val="tx1">
                    <a:lumMod val="95000"/>
                    <a:lumOff val="5000"/>
                  </a:schemeClr>
                </a:solidFill>
                <a:latin typeface="Times New Roman" panose="02020603050405020304" pitchFamily="18" charset="0"/>
                <a:cs typeface="Times New Roman" panose="02020603050405020304" pitchFamily="18" charset="0"/>
              </a:rPr>
            </a:b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Kính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1)</a:t>
            </a:r>
          </a:p>
        </p:txBody>
      </p:sp>
      <p:pic>
        <p:nvPicPr>
          <p:cNvPr id="3" name="Picture 2">
            <a:extLst>
              <a:ext uri="{FF2B5EF4-FFF2-40B4-BE49-F238E27FC236}">
                <a16:creationId xmlns:a16="http://schemas.microsoft.com/office/drawing/2014/main" id="{2A7311B0-E70E-4E54-858A-B2E41A7B30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3096" y="2226366"/>
            <a:ext cx="4102557" cy="3869634"/>
          </a:xfrm>
          <a:prstGeom prst="rect">
            <a:avLst/>
          </a:prstGeom>
        </p:spPr>
      </p:pic>
      <p:pic>
        <p:nvPicPr>
          <p:cNvPr id="4" name="Picture 3">
            <a:extLst>
              <a:ext uri="{FF2B5EF4-FFF2-40B4-BE49-F238E27FC236}">
                <a16:creationId xmlns:a16="http://schemas.microsoft.com/office/drawing/2014/main" id="{55108769-94CA-47DA-9F2B-73489D2CC8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7604" y="2880312"/>
            <a:ext cx="5476170" cy="3215688"/>
          </a:xfrm>
          <a:prstGeom prst="rect">
            <a:avLst/>
          </a:prstGeom>
        </p:spPr>
      </p:pic>
    </p:spTree>
    <p:extLst>
      <p:ext uri="{BB962C8B-B14F-4D97-AF65-F5344CB8AC3E}">
        <p14:creationId xmlns:p14="http://schemas.microsoft.com/office/powerpoint/2010/main" val="57428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362200" y="1371600"/>
            <a:ext cx="7696200" cy="4114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000000"/>
              </a:solidFill>
              <a:latin typeface="OpenSans"/>
            </a:endParaRPr>
          </a:p>
          <a:p>
            <a:pPr algn="ctr"/>
            <a:endParaRPr lang="en-US" sz="4000" b="0" i="0" dirty="0">
              <a:solidFill>
                <a:srgbClr val="000000"/>
              </a:solidFill>
              <a:effectLst/>
              <a:latin typeface="OpenSans"/>
            </a:endParaRPr>
          </a:p>
          <a:p>
            <a:pPr algn="ctr"/>
            <a:r>
              <a:rPr lang="vi-VN" sz="4000" b="0" i="0" dirty="0">
                <a:solidFill>
                  <a:srgbClr val="000000"/>
                </a:solidFill>
                <a:effectLst/>
                <a:latin typeface="OpenSans"/>
              </a:rPr>
              <a:t> </a:t>
            </a:r>
            <a:r>
              <a:rPr lang="en-US" sz="4000" b="0" i="0" dirty="0">
                <a:solidFill>
                  <a:srgbClr val="000000"/>
                </a:solidFill>
                <a:effectLst/>
                <a:latin typeface="OpenSans"/>
              </a:rPr>
              <a:t>  </a:t>
            </a:r>
            <a:r>
              <a:rPr lang="en-US" sz="4000" b="0" i="0" dirty="0" err="1">
                <a:solidFill>
                  <a:srgbClr val="000000"/>
                </a:solidFill>
                <a:effectLst/>
                <a:latin typeface="OpenSans"/>
              </a:rPr>
              <a:t>Thiếu</a:t>
            </a:r>
            <a:r>
              <a:rPr lang="en-US" sz="4000" b="0" i="0" dirty="0">
                <a:solidFill>
                  <a:srgbClr val="000000"/>
                </a:solidFill>
                <a:effectLst/>
                <a:latin typeface="OpenSans"/>
              </a:rPr>
              <a:t> </a:t>
            </a:r>
            <a:r>
              <a:rPr lang="en-US" sz="4000" b="0" i="0" dirty="0" err="1">
                <a:solidFill>
                  <a:srgbClr val="000000"/>
                </a:solidFill>
                <a:effectLst/>
                <a:latin typeface="OpenSans"/>
              </a:rPr>
              <a:t>nhi</a:t>
            </a:r>
            <a:r>
              <a:rPr lang="en-US" sz="4000" b="0" i="0" dirty="0">
                <a:solidFill>
                  <a:srgbClr val="000000"/>
                </a:solidFill>
                <a:effectLst/>
                <a:latin typeface="OpenSans"/>
              </a:rPr>
              <a:t> </a:t>
            </a:r>
            <a:r>
              <a:rPr lang="en-US" sz="4000" b="0" i="0" dirty="0" err="1">
                <a:solidFill>
                  <a:srgbClr val="000000"/>
                </a:solidFill>
                <a:effectLst/>
                <a:latin typeface="OpenSans"/>
              </a:rPr>
              <a:t>cần</a:t>
            </a:r>
            <a:r>
              <a:rPr lang="en-US" sz="4000" b="0" i="0" dirty="0">
                <a:solidFill>
                  <a:srgbClr val="000000"/>
                </a:solidFill>
                <a:effectLst/>
                <a:latin typeface="OpenSans"/>
              </a:rPr>
              <a:t> </a:t>
            </a:r>
            <a:r>
              <a:rPr lang="en-US" sz="4000" b="0" i="0" dirty="0" err="1">
                <a:solidFill>
                  <a:srgbClr val="000000"/>
                </a:solidFill>
                <a:effectLst/>
                <a:latin typeface="OpenSans"/>
              </a:rPr>
              <a:t>phải</a:t>
            </a:r>
            <a:r>
              <a:rPr lang="en-US" sz="4000" b="0" i="0" dirty="0">
                <a:solidFill>
                  <a:srgbClr val="000000"/>
                </a:solidFill>
                <a:effectLst/>
                <a:latin typeface="OpenSans"/>
              </a:rPr>
              <a:t> </a:t>
            </a:r>
            <a:r>
              <a:rPr lang="en-US" sz="4000" b="0" i="0" dirty="0" err="1">
                <a:solidFill>
                  <a:srgbClr val="000000"/>
                </a:solidFill>
                <a:effectLst/>
                <a:latin typeface="OpenSans"/>
              </a:rPr>
              <a:t>làm</a:t>
            </a:r>
            <a:r>
              <a:rPr lang="en-US" sz="4000" b="0" i="0" dirty="0">
                <a:solidFill>
                  <a:srgbClr val="000000"/>
                </a:solidFill>
                <a:effectLst/>
                <a:latin typeface="OpenSans"/>
              </a:rPr>
              <a:t> </a:t>
            </a:r>
            <a:r>
              <a:rPr lang="en-US" sz="4000" b="0" i="0" dirty="0" err="1">
                <a:solidFill>
                  <a:srgbClr val="000000"/>
                </a:solidFill>
                <a:effectLst/>
                <a:latin typeface="OpenSans"/>
              </a:rPr>
              <a:t>gì</a:t>
            </a:r>
            <a:r>
              <a:rPr lang="en-US" sz="4000" b="0" i="0" dirty="0">
                <a:solidFill>
                  <a:srgbClr val="000000"/>
                </a:solidFill>
                <a:effectLst/>
                <a:latin typeface="OpenSans"/>
              </a:rPr>
              <a:t> </a:t>
            </a:r>
            <a:r>
              <a:rPr lang="en-US" sz="4000" b="0" i="0" dirty="0" err="1">
                <a:solidFill>
                  <a:srgbClr val="000000"/>
                </a:solidFill>
                <a:effectLst/>
                <a:latin typeface="OpenSans"/>
              </a:rPr>
              <a:t>để</a:t>
            </a:r>
            <a:r>
              <a:rPr lang="en-US" sz="4000" b="0" i="0" dirty="0">
                <a:solidFill>
                  <a:srgbClr val="000000"/>
                </a:solidFill>
                <a:effectLst/>
                <a:latin typeface="OpenSans"/>
              </a:rPr>
              <a:t> </a:t>
            </a:r>
            <a:r>
              <a:rPr lang="en-US" sz="4000" b="0" i="0" dirty="0" err="1">
                <a:solidFill>
                  <a:srgbClr val="000000"/>
                </a:solidFill>
                <a:effectLst/>
                <a:latin typeface="OpenSans"/>
              </a:rPr>
              <a:t>tỏ</a:t>
            </a:r>
            <a:r>
              <a:rPr lang="en-US" sz="4000" b="0" i="0" dirty="0">
                <a:solidFill>
                  <a:srgbClr val="000000"/>
                </a:solidFill>
                <a:effectLst/>
                <a:latin typeface="OpenSans"/>
              </a:rPr>
              <a:t> </a:t>
            </a:r>
            <a:r>
              <a:rPr lang="en-US" sz="4000" b="0" i="0" dirty="0" err="1">
                <a:solidFill>
                  <a:srgbClr val="000000"/>
                </a:solidFill>
                <a:effectLst/>
                <a:latin typeface="OpenSans"/>
              </a:rPr>
              <a:t>lòng</a:t>
            </a:r>
            <a:r>
              <a:rPr lang="en-US" sz="4000" b="0" i="0" dirty="0">
                <a:solidFill>
                  <a:srgbClr val="000000"/>
                </a:solidFill>
                <a:effectLst/>
                <a:latin typeface="OpenSans"/>
              </a:rPr>
              <a:t> </a:t>
            </a:r>
            <a:r>
              <a:rPr lang="en-US" sz="4000" b="0" i="0" dirty="0" err="1">
                <a:solidFill>
                  <a:srgbClr val="000000"/>
                </a:solidFill>
                <a:effectLst/>
                <a:latin typeface="OpenSans"/>
              </a:rPr>
              <a:t>kính</a:t>
            </a:r>
            <a:r>
              <a:rPr lang="en-US" sz="4000" b="0" i="0" dirty="0">
                <a:solidFill>
                  <a:srgbClr val="000000"/>
                </a:solidFill>
                <a:effectLst/>
                <a:latin typeface="OpenSans"/>
              </a:rPr>
              <a:t> </a:t>
            </a:r>
            <a:r>
              <a:rPr lang="en-US" sz="4000" b="0" i="0" dirty="0" err="1">
                <a:solidFill>
                  <a:srgbClr val="000000"/>
                </a:solidFill>
                <a:effectLst/>
                <a:latin typeface="OpenSans"/>
              </a:rPr>
              <a:t>yêu</a:t>
            </a:r>
            <a:r>
              <a:rPr lang="en-US" sz="4000" b="0" i="0" dirty="0">
                <a:solidFill>
                  <a:srgbClr val="000000"/>
                </a:solidFill>
                <a:effectLst/>
                <a:latin typeface="OpenSans"/>
              </a:rPr>
              <a:t> </a:t>
            </a:r>
            <a:r>
              <a:rPr lang="en-US" sz="4000" b="0" i="0" dirty="0" err="1">
                <a:solidFill>
                  <a:srgbClr val="000000"/>
                </a:solidFill>
                <a:effectLst/>
                <a:latin typeface="OpenSans"/>
              </a:rPr>
              <a:t>Bác</a:t>
            </a:r>
            <a:r>
              <a:rPr lang="en-US" sz="4000" b="0" i="0" dirty="0">
                <a:solidFill>
                  <a:srgbClr val="000000"/>
                </a:solidFill>
                <a:effectLst/>
                <a:latin typeface="OpenSans"/>
              </a:rPr>
              <a:t> </a:t>
            </a:r>
            <a:r>
              <a:rPr lang="en-US" sz="4000" b="0" i="0" dirty="0" err="1">
                <a:solidFill>
                  <a:srgbClr val="000000"/>
                </a:solidFill>
                <a:effectLst/>
                <a:latin typeface="OpenSans"/>
              </a:rPr>
              <a:t>Hồ</a:t>
            </a:r>
            <a:r>
              <a:rPr lang="en-US" sz="4000" b="0" i="0" dirty="0">
                <a:solidFill>
                  <a:srgbClr val="000000"/>
                </a:solidFill>
                <a:effectLst/>
                <a:latin typeface="OpenSans"/>
              </a:rPr>
              <a:t>?</a:t>
            </a:r>
            <a:br>
              <a:rPr lang="en-US" sz="4000" b="0" i="0" dirty="0">
                <a:solidFill>
                  <a:srgbClr val="000000"/>
                </a:solidFill>
                <a:effectLst/>
                <a:latin typeface="OpenSans"/>
              </a:rPr>
            </a:br>
            <a:r>
              <a:rPr lang="en-US" sz="4000" b="0" i="0" dirty="0">
                <a:solidFill>
                  <a:srgbClr val="000000"/>
                </a:solidFill>
                <a:effectLst/>
                <a:latin typeface="OpenSans"/>
              </a:rPr>
              <a:t/>
            </a:r>
            <a:br>
              <a:rPr lang="en-US" sz="4000" b="0" i="0" dirty="0">
                <a:solidFill>
                  <a:srgbClr val="000000"/>
                </a:solidFill>
                <a:effectLst/>
                <a:latin typeface="OpenSans"/>
              </a:rPr>
            </a:br>
            <a:r>
              <a:rPr lang="vi-VN" sz="4000" b="0" i="0" dirty="0">
                <a:solidFill>
                  <a:srgbClr val="000000"/>
                </a:solidFill>
                <a:effectLst/>
                <a:latin typeface="OpenSans"/>
              </a:rPr>
              <a:t/>
            </a:r>
            <a:br>
              <a:rPr lang="vi-VN" sz="4000" b="0" i="0" dirty="0">
                <a:solidFill>
                  <a:srgbClr val="000000"/>
                </a:solidFill>
                <a:effectLst/>
                <a:latin typeface="OpenSans"/>
              </a:rPr>
            </a:br>
            <a:endParaRPr lang="en-US" sz="4000" b="1"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55618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7401B4C7-3BA3-450E-8FE4-4986DC3F9F97}"/>
              </a:ext>
            </a:extLst>
          </p:cNvPr>
          <p:cNvSpPr/>
          <p:nvPr/>
        </p:nvSpPr>
        <p:spPr>
          <a:xfrm>
            <a:off x="172279" y="516835"/>
            <a:ext cx="10217426" cy="462500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0" i="0" dirty="0">
                <a:solidFill>
                  <a:srgbClr val="000000"/>
                </a:solidFill>
                <a:effectLst/>
                <a:latin typeface="OpenSans"/>
              </a:rPr>
              <a:t>      </a:t>
            </a:r>
            <a:r>
              <a:rPr lang="en-US" sz="4000" b="0" i="0" dirty="0" err="1">
                <a:solidFill>
                  <a:srgbClr val="000000"/>
                </a:solidFill>
                <a:effectLst/>
                <a:latin typeface="OpenSans"/>
              </a:rPr>
              <a:t>Thiếu</a:t>
            </a:r>
            <a:r>
              <a:rPr lang="en-US" sz="4000" b="0" i="0" dirty="0">
                <a:solidFill>
                  <a:srgbClr val="000000"/>
                </a:solidFill>
                <a:effectLst/>
                <a:latin typeface="OpenSans"/>
              </a:rPr>
              <a:t> </a:t>
            </a:r>
            <a:r>
              <a:rPr lang="en-US" sz="4000" b="0" i="0" dirty="0" err="1">
                <a:solidFill>
                  <a:srgbClr val="000000"/>
                </a:solidFill>
                <a:effectLst/>
                <a:latin typeface="OpenSans"/>
              </a:rPr>
              <a:t>nhi</a:t>
            </a:r>
            <a:r>
              <a:rPr lang="en-US" sz="4000" b="0" i="0" dirty="0">
                <a:solidFill>
                  <a:srgbClr val="000000"/>
                </a:solidFill>
                <a:effectLst/>
                <a:latin typeface="OpenSans"/>
              </a:rPr>
              <a:t> </a:t>
            </a:r>
            <a:r>
              <a:rPr lang="en-US" sz="4000" b="0" i="0" dirty="0" err="1">
                <a:solidFill>
                  <a:srgbClr val="000000"/>
                </a:solidFill>
                <a:effectLst/>
                <a:latin typeface="OpenSans"/>
              </a:rPr>
              <a:t>cần</a:t>
            </a:r>
            <a:r>
              <a:rPr lang="en-US" sz="4000" b="0" i="0" dirty="0">
                <a:solidFill>
                  <a:srgbClr val="000000"/>
                </a:solidFill>
                <a:effectLst/>
                <a:latin typeface="OpenSans"/>
              </a:rPr>
              <a:t> </a:t>
            </a:r>
            <a:r>
              <a:rPr lang="en-US" sz="4000" b="0" i="0" dirty="0" err="1">
                <a:solidFill>
                  <a:srgbClr val="000000"/>
                </a:solidFill>
                <a:effectLst/>
                <a:latin typeface="OpenSans"/>
              </a:rPr>
              <a:t>chăm</a:t>
            </a:r>
            <a:r>
              <a:rPr lang="en-US" sz="4000" b="0" i="0" dirty="0">
                <a:solidFill>
                  <a:srgbClr val="000000"/>
                </a:solidFill>
                <a:effectLst/>
                <a:latin typeface="OpenSans"/>
              </a:rPr>
              <a:t> </a:t>
            </a:r>
            <a:r>
              <a:rPr lang="en-US" sz="4000" b="0" i="0" dirty="0" err="1">
                <a:solidFill>
                  <a:srgbClr val="000000"/>
                </a:solidFill>
                <a:effectLst/>
                <a:latin typeface="OpenSans"/>
              </a:rPr>
              <a:t>học</a:t>
            </a:r>
            <a:r>
              <a:rPr lang="en-US" sz="4000" b="0" i="0" dirty="0">
                <a:solidFill>
                  <a:srgbClr val="000000"/>
                </a:solidFill>
                <a:effectLst/>
                <a:latin typeface="OpenSans"/>
              </a:rPr>
              <a:t>, </a:t>
            </a:r>
            <a:r>
              <a:rPr lang="en-US" sz="4000" b="0" i="0" dirty="0" err="1">
                <a:solidFill>
                  <a:srgbClr val="000000"/>
                </a:solidFill>
                <a:effectLst/>
                <a:latin typeface="OpenSans"/>
              </a:rPr>
              <a:t>vâng</a:t>
            </a:r>
            <a:r>
              <a:rPr lang="en-US" sz="4000" b="0" i="0" dirty="0">
                <a:solidFill>
                  <a:srgbClr val="000000"/>
                </a:solidFill>
                <a:effectLst/>
                <a:latin typeface="OpenSans"/>
              </a:rPr>
              <a:t> </a:t>
            </a:r>
            <a:r>
              <a:rPr lang="en-US" sz="4000" b="0" i="0" dirty="0" err="1">
                <a:solidFill>
                  <a:srgbClr val="000000"/>
                </a:solidFill>
                <a:effectLst/>
                <a:latin typeface="OpenSans"/>
              </a:rPr>
              <a:t>lời</a:t>
            </a:r>
            <a:r>
              <a:rPr lang="en-US" sz="4000" b="0" i="0" dirty="0">
                <a:solidFill>
                  <a:srgbClr val="000000"/>
                </a:solidFill>
                <a:effectLst/>
                <a:latin typeface="OpenSans"/>
              </a:rPr>
              <a:t> cha </a:t>
            </a:r>
            <a:r>
              <a:rPr lang="en-US" sz="4000" b="0" i="0" dirty="0" err="1">
                <a:solidFill>
                  <a:srgbClr val="000000"/>
                </a:solidFill>
                <a:effectLst/>
                <a:latin typeface="OpenSans"/>
              </a:rPr>
              <a:t>mẹ</a:t>
            </a:r>
            <a:r>
              <a:rPr lang="en-US" sz="4000" b="0" i="0" dirty="0">
                <a:solidFill>
                  <a:srgbClr val="000000"/>
                </a:solidFill>
                <a:effectLst/>
                <a:latin typeface="OpenSans"/>
              </a:rPr>
              <a:t> </a:t>
            </a:r>
            <a:r>
              <a:rPr lang="en-US" sz="4000" b="0" i="0" dirty="0" err="1">
                <a:solidFill>
                  <a:srgbClr val="000000"/>
                </a:solidFill>
                <a:effectLst/>
                <a:latin typeface="OpenSans"/>
              </a:rPr>
              <a:t>và</a:t>
            </a:r>
            <a:r>
              <a:rPr lang="en-US" sz="4000" b="0" i="0" dirty="0">
                <a:solidFill>
                  <a:srgbClr val="000000"/>
                </a:solidFill>
                <a:effectLst/>
                <a:latin typeface="OpenSans"/>
              </a:rPr>
              <a:t> </a:t>
            </a:r>
            <a:r>
              <a:rPr lang="en-US" sz="4000" b="0" i="0" dirty="0" err="1">
                <a:solidFill>
                  <a:srgbClr val="000000"/>
                </a:solidFill>
                <a:effectLst/>
                <a:latin typeface="OpenSans"/>
              </a:rPr>
              <a:t>cô</a:t>
            </a:r>
            <a:r>
              <a:rPr lang="en-US" sz="4000" b="0" i="0" dirty="0">
                <a:solidFill>
                  <a:srgbClr val="000000"/>
                </a:solidFill>
                <a:effectLst/>
                <a:latin typeface="OpenSans"/>
              </a:rPr>
              <a:t> </a:t>
            </a:r>
            <a:r>
              <a:rPr lang="en-US" sz="4000" b="0" i="0" dirty="0" err="1">
                <a:solidFill>
                  <a:srgbClr val="000000"/>
                </a:solidFill>
                <a:effectLst/>
                <a:latin typeface="OpenSans"/>
              </a:rPr>
              <a:t>giáo</a:t>
            </a:r>
            <a:r>
              <a:rPr lang="en-US" sz="4000" b="0" i="0" dirty="0">
                <a:solidFill>
                  <a:srgbClr val="000000"/>
                </a:solidFill>
                <a:effectLst/>
                <a:latin typeface="OpenSans"/>
              </a:rPr>
              <a:t> </a:t>
            </a:r>
            <a:r>
              <a:rPr lang="en-US" sz="4000" b="0" i="0" dirty="0" err="1">
                <a:solidFill>
                  <a:srgbClr val="000000"/>
                </a:solidFill>
                <a:effectLst/>
                <a:latin typeface="OpenSans"/>
              </a:rPr>
              <a:t>là</a:t>
            </a:r>
            <a:r>
              <a:rPr lang="en-US" sz="4000" b="0" i="0" dirty="0">
                <a:solidFill>
                  <a:srgbClr val="000000"/>
                </a:solidFill>
                <a:effectLst/>
                <a:latin typeface="OpenSans"/>
              </a:rPr>
              <a:t> </a:t>
            </a:r>
            <a:r>
              <a:rPr lang="en-US" sz="4000" b="0" i="0" dirty="0" err="1">
                <a:solidFill>
                  <a:srgbClr val="000000"/>
                </a:solidFill>
                <a:effectLst/>
                <a:latin typeface="OpenSans"/>
              </a:rPr>
              <a:t>để</a:t>
            </a:r>
            <a:r>
              <a:rPr lang="en-US" sz="4000" b="0" i="0" dirty="0">
                <a:solidFill>
                  <a:srgbClr val="000000"/>
                </a:solidFill>
                <a:effectLst/>
                <a:latin typeface="OpenSans"/>
              </a:rPr>
              <a:t> </a:t>
            </a:r>
            <a:r>
              <a:rPr lang="en-US" sz="4000" b="0" i="0" dirty="0" err="1">
                <a:solidFill>
                  <a:srgbClr val="000000"/>
                </a:solidFill>
                <a:effectLst/>
                <a:latin typeface="OpenSans"/>
              </a:rPr>
              <a:t>tỏ</a:t>
            </a:r>
            <a:r>
              <a:rPr lang="en-US" sz="4000" b="0" i="0" dirty="0">
                <a:solidFill>
                  <a:srgbClr val="000000"/>
                </a:solidFill>
                <a:effectLst/>
                <a:latin typeface="OpenSans"/>
              </a:rPr>
              <a:t> </a:t>
            </a:r>
            <a:r>
              <a:rPr lang="en-US" sz="4000" b="0" i="0" dirty="0" err="1">
                <a:solidFill>
                  <a:srgbClr val="000000"/>
                </a:solidFill>
                <a:effectLst/>
                <a:latin typeface="OpenSans"/>
              </a:rPr>
              <a:t>lòng</a:t>
            </a:r>
            <a:r>
              <a:rPr lang="en-US" sz="4000" b="0" i="0" dirty="0">
                <a:solidFill>
                  <a:srgbClr val="000000"/>
                </a:solidFill>
                <a:effectLst/>
                <a:latin typeface="OpenSans"/>
              </a:rPr>
              <a:t> </a:t>
            </a:r>
            <a:r>
              <a:rPr lang="en-US" sz="4000" b="0" i="0" dirty="0" err="1">
                <a:solidFill>
                  <a:srgbClr val="000000"/>
                </a:solidFill>
                <a:effectLst/>
                <a:latin typeface="OpenSans"/>
              </a:rPr>
              <a:t>kính</a:t>
            </a:r>
            <a:r>
              <a:rPr lang="en-US" sz="4000" b="0" i="0" dirty="0">
                <a:solidFill>
                  <a:srgbClr val="000000"/>
                </a:solidFill>
                <a:effectLst/>
                <a:latin typeface="OpenSans"/>
              </a:rPr>
              <a:t> </a:t>
            </a:r>
            <a:r>
              <a:rPr lang="en-US" sz="4000" b="0" i="0" dirty="0" err="1">
                <a:solidFill>
                  <a:srgbClr val="000000"/>
                </a:solidFill>
                <a:effectLst/>
                <a:latin typeface="OpenSans"/>
              </a:rPr>
              <a:t>yêu</a:t>
            </a:r>
            <a:r>
              <a:rPr lang="en-US" sz="4000" b="0" i="0" dirty="0">
                <a:solidFill>
                  <a:srgbClr val="000000"/>
                </a:solidFill>
                <a:effectLst/>
                <a:latin typeface="OpenSans"/>
              </a:rPr>
              <a:t> </a:t>
            </a:r>
            <a:r>
              <a:rPr lang="en-US" sz="4000" b="0" i="0" dirty="0" err="1">
                <a:solidFill>
                  <a:srgbClr val="000000"/>
                </a:solidFill>
                <a:effectLst/>
                <a:latin typeface="OpenSans"/>
              </a:rPr>
              <a:t>nhất</a:t>
            </a:r>
            <a:r>
              <a:rPr lang="en-US" sz="4000" b="0" i="0" dirty="0">
                <a:solidFill>
                  <a:srgbClr val="000000"/>
                </a:solidFill>
                <a:effectLst/>
                <a:latin typeface="OpenSans"/>
              </a:rPr>
              <a:t>, </a:t>
            </a:r>
            <a:r>
              <a:rPr lang="en-US" sz="4000" b="0" i="0" dirty="0" err="1">
                <a:solidFill>
                  <a:srgbClr val="000000"/>
                </a:solidFill>
                <a:effectLst/>
                <a:latin typeface="OpenSans"/>
              </a:rPr>
              <a:t>sâu</a:t>
            </a:r>
            <a:r>
              <a:rPr lang="en-US" sz="4000" b="0" i="0" dirty="0">
                <a:solidFill>
                  <a:srgbClr val="000000"/>
                </a:solidFill>
                <a:effectLst/>
                <a:latin typeface="OpenSans"/>
              </a:rPr>
              <a:t> </a:t>
            </a:r>
            <a:r>
              <a:rPr lang="en-US" sz="4000" b="0" i="0" dirty="0" err="1">
                <a:solidFill>
                  <a:srgbClr val="000000"/>
                </a:solidFill>
                <a:effectLst/>
                <a:latin typeface="OpenSans"/>
              </a:rPr>
              <a:t>sắc</a:t>
            </a:r>
            <a:r>
              <a:rPr lang="en-US" sz="4000" b="0" i="0" dirty="0">
                <a:solidFill>
                  <a:srgbClr val="000000"/>
                </a:solidFill>
                <a:effectLst/>
                <a:latin typeface="OpenSans"/>
              </a:rPr>
              <a:t> </a:t>
            </a:r>
            <a:r>
              <a:rPr lang="en-US" sz="4000" b="0" i="0" dirty="0" err="1">
                <a:solidFill>
                  <a:srgbClr val="000000"/>
                </a:solidFill>
                <a:effectLst/>
                <a:latin typeface="OpenSans"/>
              </a:rPr>
              <a:t>nhất</a:t>
            </a:r>
            <a:r>
              <a:rPr lang="en-US" sz="4000" b="0" i="0" dirty="0">
                <a:solidFill>
                  <a:srgbClr val="000000"/>
                </a:solidFill>
                <a:effectLst/>
                <a:latin typeface="OpenSans"/>
              </a:rPr>
              <a:t> </a:t>
            </a:r>
            <a:r>
              <a:rPr lang="en-US" sz="4000" b="0" i="0" dirty="0" err="1">
                <a:solidFill>
                  <a:srgbClr val="000000"/>
                </a:solidFill>
                <a:effectLst/>
                <a:latin typeface="OpenSans"/>
              </a:rPr>
              <a:t>với</a:t>
            </a:r>
            <a:r>
              <a:rPr lang="en-US" sz="4000" b="0" i="0" dirty="0">
                <a:solidFill>
                  <a:srgbClr val="000000"/>
                </a:solidFill>
                <a:effectLst/>
                <a:latin typeface="OpenSans"/>
              </a:rPr>
              <a:t> </a:t>
            </a:r>
            <a:r>
              <a:rPr lang="en-US" sz="4000" b="0" i="0" dirty="0" err="1">
                <a:solidFill>
                  <a:srgbClr val="000000"/>
                </a:solidFill>
                <a:effectLst/>
                <a:latin typeface="OpenSans"/>
              </a:rPr>
              <a:t>bác</a:t>
            </a:r>
            <a:r>
              <a:rPr lang="en-US" sz="4000" b="0" i="0" dirty="0">
                <a:solidFill>
                  <a:srgbClr val="000000"/>
                </a:solidFill>
                <a:effectLst/>
                <a:latin typeface="OpenSans"/>
              </a:rPr>
              <a:t> </a:t>
            </a:r>
            <a:r>
              <a:rPr lang="en-US" sz="4000" b="0" i="0" dirty="0" err="1">
                <a:solidFill>
                  <a:srgbClr val="000000"/>
                </a:solidFill>
                <a:effectLst/>
                <a:latin typeface="OpenSans"/>
              </a:rPr>
              <a:t>Hồ</a:t>
            </a:r>
            <a:r>
              <a:rPr lang="en-US" sz="4000" b="0" i="0" dirty="0">
                <a:solidFill>
                  <a:srgbClr val="000000"/>
                </a:solidFill>
                <a:effectLst/>
                <a:latin typeface="OpenSans"/>
              </a:rPr>
              <a:t>.</a:t>
            </a:r>
            <a:br>
              <a:rPr lang="en-US" sz="4000" b="0" i="0" dirty="0">
                <a:solidFill>
                  <a:srgbClr val="000000"/>
                </a:solidFill>
                <a:effectLst/>
                <a:latin typeface="OpenSans"/>
              </a:rPr>
            </a:br>
            <a:r>
              <a:rPr lang="en-US" sz="4000" b="0" i="0" dirty="0">
                <a:solidFill>
                  <a:srgbClr val="000000"/>
                </a:solidFill>
                <a:effectLst/>
                <a:latin typeface="OpenSans"/>
              </a:rPr>
              <a:t/>
            </a:r>
            <a:br>
              <a:rPr lang="en-US" sz="4000" b="0" i="0" dirty="0">
                <a:solidFill>
                  <a:srgbClr val="000000"/>
                </a:solidFill>
                <a:effectLst/>
                <a:latin typeface="OpenSans"/>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0179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F28A95-A42F-4CE2-B827-312B2647203B}"/>
              </a:ext>
            </a:extLst>
          </p:cNvPr>
          <p:cNvSpPr txBox="1"/>
          <p:nvPr/>
        </p:nvSpPr>
        <p:spPr>
          <a:xfrm>
            <a:off x="-1" y="0"/>
            <a:ext cx="9859617" cy="523220"/>
          </a:xfrm>
          <a:prstGeom prst="rect">
            <a:avLst/>
          </a:prstGeom>
          <a:noFill/>
        </p:spPr>
        <p:txBody>
          <a:bodyPr wrap="square">
            <a:spAutoFit/>
          </a:bodyPr>
          <a:lstStyle/>
          <a:p>
            <a:r>
              <a:rPr lang="en-US" sz="2800" dirty="0">
                <a:solidFill>
                  <a:schemeClr val="tx1">
                    <a:lumMod val="95000"/>
                    <a:lumOff val="5000"/>
                  </a:schemeClr>
                </a:solidFill>
                <a:latin typeface="Times New Roman" pitchFamily="18" charset="0"/>
                <a:cs typeface="Times New Roman" pitchFamily="18" charset="0"/>
              </a:rPr>
              <a:t>3. </a:t>
            </a:r>
            <a:r>
              <a:rPr lang="en-US" sz="2800" dirty="0" err="1">
                <a:solidFill>
                  <a:schemeClr val="tx1">
                    <a:lumMod val="95000"/>
                    <a:lumOff val="5000"/>
                  </a:schemeClr>
                </a:solidFill>
                <a:latin typeface="Times New Roman" pitchFamily="18" charset="0"/>
                <a:cs typeface="Times New Roman" pitchFamily="18" charset="0"/>
              </a:rPr>
              <a:t>Tìm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hiểu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về</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Năm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dạy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thiếu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niên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đồng</a:t>
            </a:r>
            <a:endParaRPr lang="en-US" sz="2800" dirty="0">
              <a:solidFill>
                <a:schemeClr val="tx1">
                  <a:lumMod val="95000"/>
                  <a:lumOff val="5000"/>
                </a:schemeClr>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D8B49736-A317-4DBB-93DC-485268E55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992" y="523220"/>
            <a:ext cx="5327374" cy="5916682"/>
          </a:xfrm>
          <a:prstGeom prst="rect">
            <a:avLst/>
          </a:prstGeom>
        </p:spPr>
      </p:pic>
      <p:sp>
        <p:nvSpPr>
          <p:cNvPr id="8" name="Thought Bubble: Cloud 7">
            <a:extLst>
              <a:ext uri="{FF2B5EF4-FFF2-40B4-BE49-F238E27FC236}">
                <a16:creationId xmlns:a16="http://schemas.microsoft.com/office/drawing/2014/main" id="{70A865BD-E725-4791-BE5F-9D4CCE5CA033}"/>
              </a:ext>
            </a:extLst>
          </p:cNvPr>
          <p:cNvSpPr/>
          <p:nvPr/>
        </p:nvSpPr>
        <p:spPr>
          <a:xfrm>
            <a:off x="8587408" y="155593"/>
            <a:ext cx="3604592" cy="2759886"/>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err="1">
                <a:solidFill>
                  <a:schemeClr val="bg1"/>
                </a:solidFill>
              </a:rPr>
              <a:t>Các</a:t>
            </a:r>
            <a:r>
              <a:rPr lang="en-US" sz="2400" dirty="0">
                <a:solidFill>
                  <a:schemeClr val="bg1"/>
                </a:solidFill>
              </a:rPr>
              <a:t> </a:t>
            </a:r>
            <a:r>
              <a:rPr lang="en-US" sz="2400" dirty="0" err="1">
                <a:solidFill>
                  <a:schemeClr val="bg1"/>
                </a:solidFill>
              </a:rPr>
              <a:t>em</a:t>
            </a:r>
            <a:r>
              <a:rPr lang="en-US" sz="2400" dirty="0">
                <a:solidFill>
                  <a:schemeClr val="bg1"/>
                </a:solidFill>
              </a:rPr>
              <a:t> </a:t>
            </a:r>
            <a:r>
              <a:rPr lang="en-US" sz="2400" dirty="0" err="1">
                <a:solidFill>
                  <a:schemeClr val="bg1"/>
                </a:solidFill>
              </a:rPr>
              <a:t>nghĩ</a:t>
            </a:r>
            <a:r>
              <a:rPr lang="en-US" sz="2400" dirty="0">
                <a:solidFill>
                  <a:schemeClr val="bg1"/>
                </a:solidFill>
              </a:rPr>
              <a:t> </a:t>
            </a:r>
            <a:r>
              <a:rPr lang="en-US" sz="2400" dirty="0" err="1">
                <a:solidFill>
                  <a:schemeClr val="bg1"/>
                </a:solidFill>
              </a:rPr>
              <a:t>thế</a:t>
            </a:r>
            <a:r>
              <a:rPr lang="en-US" sz="2400" dirty="0">
                <a:solidFill>
                  <a:schemeClr val="bg1"/>
                </a:solidFill>
              </a:rPr>
              <a:t> </a:t>
            </a:r>
            <a:r>
              <a:rPr lang="en-US" sz="2400" dirty="0" err="1">
                <a:solidFill>
                  <a:schemeClr val="bg1"/>
                </a:solidFill>
              </a:rPr>
              <a:t>nào</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Năm</a:t>
            </a:r>
            <a:r>
              <a:rPr lang="en-US" sz="2400" dirty="0">
                <a:solidFill>
                  <a:schemeClr val="bg1"/>
                </a:solidFill>
              </a:rPr>
              <a:t> </a:t>
            </a:r>
            <a:r>
              <a:rPr lang="en-US" sz="2400" dirty="0" err="1">
                <a:solidFill>
                  <a:schemeClr val="bg1"/>
                </a:solidFill>
              </a:rPr>
              <a:t>điều</a:t>
            </a:r>
            <a:r>
              <a:rPr lang="en-US" sz="2400" dirty="0">
                <a:solidFill>
                  <a:schemeClr val="bg1"/>
                </a:solidFill>
              </a:rPr>
              <a:t> </a:t>
            </a:r>
            <a:r>
              <a:rPr lang="en-US" sz="2400" dirty="0" err="1">
                <a:solidFill>
                  <a:schemeClr val="bg1"/>
                </a:solidFill>
              </a:rPr>
              <a:t>Bác</a:t>
            </a:r>
            <a:r>
              <a:rPr lang="en-US" sz="2400" dirty="0">
                <a:solidFill>
                  <a:schemeClr val="bg1"/>
                </a:solidFill>
              </a:rPr>
              <a:t> </a:t>
            </a:r>
            <a:r>
              <a:rPr lang="en-US" sz="2400" dirty="0" err="1">
                <a:solidFill>
                  <a:schemeClr val="bg1"/>
                </a:solidFill>
              </a:rPr>
              <a:t>Hồ</a:t>
            </a:r>
            <a:r>
              <a:rPr lang="en-US" sz="2400" dirty="0">
                <a:solidFill>
                  <a:schemeClr val="bg1"/>
                </a:solidFill>
              </a:rPr>
              <a:t> </a:t>
            </a:r>
            <a:r>
              <a:rPr lang="en-US" sz="2400" dirty="0" err="1">
                <a:solidFill>
                  <a:schemeClr val="bg1"/>
                </a:solidFill>
              </a:rPr>
              <a:t>dạy</a:t>
            </a:r>
            <a:r>
              <a:rPr lang="en-US" sz="2400" dirty="0">
                <a:solidFill>
                  <a:schemeClr val="bg1"/>
                </a:solidFill>
              </a:rPr>
              <a:t> </a:t>
            </a:r>
            <a:r>
              <a:rPr lang="en-US" sz="2400" dirty="0" err="1">
                <a:solidFill>
                  <a:schemeClr val="bg1"/>
                </a:solidFill>
              </a:rPr>
              <a:t>thiếu</a:t>
            </a:r>
            <a:r>
              <a:rPr lang="en-US" sz="2400" dirty="0">
                <a:solidFill>
                  <a:schemeClr val="bg1"/>
                </a:solidFill>
              </a:rPr>
              <a:t> </a:t>
            </a:r>
            <a:r>
              <a:rPr lang="en-US" sz="2400" dirty="0" err="1">
                <a:solidFill>
                  <a:schemeClr val="bg1"/>
                </a:solidFill>
              </a:rPr>
              <a:t>niên</a:t>
            </a:r>
            <a:r>
              <a:rPr lang="en-US" sz="2400" dirty="0">
                <a:solidFill>
                  <a:schemeClr val="bg1"/>
                </a:solidFill>
              </a:rPr>
              <a:t> </a:t>
            </a:r>
            <a:r>
              <a:rPr lang="en-US" sz="2400" dirty="0" err="1">
                <a:solidFill>
                  <a:schemeClr val="bg1"/>
                </a:solidFill>
              </a:rPr>
              <a:t>nhi</a:t>
            </a:r>
            <a:r>
              <a:rPr lang="en-US" sz="2400" dirty="0">
                <a:solidFill>
                  <a:schemeClr val="bg1"/>
                </a:solidFill>
              </a:rPr>
              <a:t> </a:t>
            </a:r>
            <a:r>
              <a:rPr lang="en-US" sz="2400" dirty="0" err="1">
                <a:solidFill>
                  <a:schemeClr val="bg1"/>
                </a:solidFill>
              </a:rPr>
              <a:t>đồng</a:t>
            </a:r>
            <a:r>
              <a:rPr lang="en-US" sz="2400" dirty="0">
                <a:solidFill>
                  <a:schemeClr val="bg1"/>
                </a:solidFill>
              </a:rPr>
              <a:t>?</a:t>
            </a:r>
          </a:p>
        </p:txBody>
      </p:sp>
    </p:spTree>
    <p:extLst>
      <p:ext uri="{BB962C8B-B14F-4D97-AF65-F5344CB8AC3E}">
        <p14:creationId xmlns:p14="http://schemas.microsoft.com/office/powerpoint/2010/main" val="24049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Vertical 1">
            <a:extLst>
              <a:ext uri="{FF2B5EF4-FFF2-40B4-BE49-F238E27FC236}">
                <a16:creationId xmlns:a16="http://schemas.microsoft.com/office/drawing/2014/main" id="{0EF2704E-651D-4E3B-B7F6-0E8AB6F9B499}"/>
              </a:ext>
            </a:extLst>
          </p:cNvPr>
          <p:cNvSpPr/>
          <p:nvPr/>
        </p:nvSpPr>
        <p:spPr>
          <a:xfrm>
            <a:off x="755375" y="92764"/>
            <a:ext cx="9872868" cy="6765235"/>
          </a:xfrm>
          <a:prstGeom prst="verticalScroll">
            <a:avLst/>
          </a:prstGeom>
          <a:solidFill>
            <a:schemeClr val="bg1">
              <a:lumMod val="9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1</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i="1" dirty="0">
                <a:solidFill>
                  <a:srgbClr val="C00000"/>
                </a:solidFill>
                <a:latin typeface="Times New Roman" panose="02020603050405020304" pitchFamily="18" charset="0"/>
                <a:cs typeface="Times New Roman" panose="02020603050405020304" pitchFamily="18" charset="0"/>
              </a:rPr>
              <a:t>Yêu </a:t>
            </a:r>
            <a:r>
              <a:rPr lang="en-US" sz="2800" i="1" dirty="0" err="1">
                <a:solidFill>
                  <a:srgbClr val="C00000"/>
                </a:solidFill>
                <a:latin typeface="Times New Roman" panose="02020603050405020304" pitchFamily="18" charset="0"/>
                <a:cs typeface="Times New Roman" panose="02020603050405020304" pitchFamily="18" charset="0"/>
              </a:rPr>
              <a:t>tổ</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quốc,yêu</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đồng</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bào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mọi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xung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quanh,yêu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bè</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thầy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cô</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2.</a:t>
            </a:r>
            <a:r>
              <a:rPr lang="en-US" sz="2800" i="1" dirty="0">
                <a:solidFill>
                  <a:srgbClr val="C00000"/>
                </a:solidFill>
                <a:latin typeface="Times New Roman" panose="02020603050405020304" pitchFamily="18" charset="0"/>
                <a:cs typeface="Times New Roman" panose="02020603050405020304" pitchFamily="18" charset="0"/>
              </a:rPr>
              <a:t>Học </a:t>
            </a:r>
            <a:r>
              <a:rPr lang="en-US" sz="2800" i="1" dirty="0" err="1">
                <a:solidFill>
                  <a:srgbClr val="C00000"/>
                </a:solidFill>
                <a:latin typeface="Times New Roman" panose="02020603050405020304" pitchFamily="18" charset="0"/>
                <a:cs typeface="Times New Roman" panose="02020603050405020304" pitchFamily="18" charset="0"/>
              </a:rPr>
              <a:t>tập</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tốt</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lao</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động</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tốt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Chăm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lao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trường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3.</a:t>
            </a:r>
            <a:r>
              <a:rPr lang="en-US" sz="2800" i="1" dirty="0">
                <a:solidFill>
                  <a:srgbClr val="C00000"/>
                </a:solidFill>
                <a:latin typeface="Times New Roman" panose="02020603050405020304" pitchFamily="18" charset="0"/>
                <a:cs typeface="Times New Roman" panose="02020603050405020304" pitchFamily="18" charset="0"/>
              </a:rPr>
              <a:t>Đoàn </a:t>
            </a:r>
            <a:r>
              <a:rPr lang="en-US" sz="2800" i="1" dirty="0" err="1">
                <a:solidFill>
                  <a:srgbClr val="C00000"/>
                </a:solidFill>
                <a:latin typeface="Times New Roman" panose="02020603050405020304" pitchFamily="18" charset="0"/>
                <a:cs typeface="Times New Roman" panose="02020603050405020304" pitchFamily="18" charset="0"/>
              </a:rPr>
              <a:t>kết</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tốt</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kỷ</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luât</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tốt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Đoàn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quý</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bè</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tốt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quy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trường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4.</a:t>
            </a:r>
            <a:r>
              <a:rPr lang="en-US" sz="2800" i="1" dirty="0">
                <a:solidFill>
                  <a:srgbClr val="C00000"/>
                </a:solidFill>
                <a:latin typeface="Times New Roman" panose="02020603050405020304" pitchFamily="18" charset="0"/>
                <a:cs typeface="Times New Roman" panose="02020603050405020304" pitchFamily="18" charset="0"/>
              </a:rPr>
              <a:t>Giữ </a:t>
            </a:r>
            <a:r>
              <a:rPr lang="en-US" sz="2800" i="1" dirty="0" err="1">
                <a:solidFill>
                  <a:srgbClr val="C00000"/>
                </a:solidFill>
                <a:latin typeface="Times New Roman" panose="02020603050405020304" pitchFamily="18" charset="0"/>
                <a:cs typeface="Times New Roman" panose="02020603050405020304" pitchFamily="18" charset="0"/>
              </a:rPr>
              <a:t>gìn</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vệ</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sinh</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thật</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tốt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giữ</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luôn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sạch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trực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nhật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trường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luôn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sạch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5</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i="1" dirty="0">
                <a:solidFill>
                  <a:srgbClr val="C00000"/>
                </a:solidFill>
                <a:latin typeface="Times New Roman" panose="02020603050405020304" pitchFamily="18" charset="0"/>
                <a:cs typeface="Times New Roman" panose="02020603050405020304" pitchFamily="18" charset="0"/>
              </a:rPr>
              <a:t>Khiêm </a:t>
            </a:r>
            <a:r>
              <a:rPr lang="en-US" sz="2800" i="1" dirty="0" err="1">
                <a:solidFill>
                  <a:srgbClr val="C00000"/>
                </a:solidFill>
                <a:latin typeface="Times New Roman" panose="02020603050405020304" pitchFamily="18" charset="0"/>
                <a:cs typeface="Times New Roman" panose="02020603050405020304" pitchFamily="18" charset="0"/>
              </a:rPr>
              <a:t>tốn</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thật</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thà</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dũng</a:t>
            </a:r>
            <a:r>
              <a:rPr lang="en-US" sz="2800" i="1" dirty="0">
                <a:solidFill>
                  <a:srgbClr val="C00000"/>
                </a:solidFill>
                <a:latin typeface="Times New Roman" panose="02020603050405020304" pitchFamily="18" charset="0"/>
                <a:cs typeface="Times New Roman" panose="02020603050405020304" pitchFamily="18" charset="0"/>
              </a:rPr>
              <a:t> </a:t>
            </a:r>
            <a:r>
              <a:rPr lang="en-US" sz="2800" i="1" dirty="0" err="1">
                <a:solidFill>
                  <a:srgbClr val="C00000"/>
                </a:solidFill>
                <a:latin typeface="Times New Roman" panose="02020603050405020304" pitchFamily="18" charset="0"/>
                <a:cs typeface="Times New Roman" panose="02020603050405020304" pitchFamily="18" charset="0"/>
              </a:rPr>
              <a:t>cảm</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dối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bịa</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đặt,không</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dối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tập,biết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khuyết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sửa</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đổi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961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1000"/>
                                        <p:tgtEl>
                                          <p:spTgt spid="2">
                                            <p:txEl>
                                              <p:pRg st="4" end="4"/>
                                            </p:txEl>
                                          </p:spTgt>
                                        </p:tgtEl>
                                      </p:cBhvr>
                                    </p:animEffect>
                                    <p:anim calcmode="lin" valueType="num">
                                      <p:cBhvr>
                                        <p:cTn id="3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3964968-339E-4849-8413-D7353523B815}"/>
              </a:ext>
            </a:extLst>
          </p:cNvPr>
          <p:cNvSpPr/>
          <p:nvPr/>
        </p:nvSpPr>
        <p:spPr>
          <a:xfrm>
            <a:off x="1590262" y="2366738"/>
            <a:ext cx="586409" cy="500269"/>
          </a:xfrm>
          <a:prstGeom prst="ellipse">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77DE4B36-8217-4C45-BD0F-9B4209762416}"/>
              </a:ext>
            </a:extLst>
          </p:cNvPr>
          <p:cNvSpPr txBox="1"/>
          <p:nvPr/>
        </p:nvSpPr>
        <p:spPr>
          <a:xfrm>
            <a:off x="96078" y="76200"/>
            <a:ext cx="9872868" cy="523220"/>
          </a:xfrm>
          <a:prstGeom prst="rect">
            <a:avLst/>
          </a:prstGeom>
          <a:noFill/>
        </p:spPr>
        <p:txBody>
          <a:bodyPr wrap="square">
            <a:spAutoFit/>
          </a:bodyPr>
          <a:lstStyle/>
          <a:p>
            <a:r>
              <a:rPr lang="en-US" sz="2800" dirty="0">
                <a:solidFill>
                  <a:schemeClr val="tx1">
                    <a:lumMod val="95000"/>
                    <a:lumOff val="5000"/>
                  </a:schemeClr>
                </a:solidFill>
                <a:latin typeface="Times New Roman" pitchFamily="18" charset="0"/>
                <a:cs typeface="Times New Roman" pitchFamily="18" charset="0"/>
              </a:rPr>
              <a:t>3. </a:t>
            </a:r>
            <a:r>
              <a:rPr lang="en-US" sz="2800" dirty="0" err="1">
                <a:solidFill>
                  <a:schemeClr val="tx1">
                    <a:lumMod val="95000"/>
                    <a:lumOff val="5000"/>
                  </a:schemeClr>
                </a:solidFill>
                <a:latin typeface="Times New Roman" pitchFamily="18" charset="0"/>
                <a:cs typeface="Times New Roman" pitchFamily="18" charset="0"/>
              </a:rPr>
              <a:t>Tìm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hiểu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về</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Năm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điều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Hồ</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dạy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thiếu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niên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đồng</a:t>
            </a:r>
            <a:endParaRPr lang="en-US" sz="2800" dirty="0">
              <a:solidFill>
                <a:schemeClr val="tx1">
                  <a:lumMod val="95000"/>
                  <a:lumOff val="5000"/>
                </a:schemeClr>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DFD8D22E-51DC-495B-B969-BD083A8539B7}"/>
              </a:ext>
            </a:extLst>
          </p:cNvPr>
          <p:cNvSpPr/>
          <p:nvPr/>
        </p:nvSpPr>
        <p:spPr>
          <a:xfrm>
            <a:off x="135835" y="559663"/>
            <a:ext cx="1232452" cy="331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ln w="0"/>
                <a:solidFill>
                  <a:schemeClr val="tx1"/>
                </a:solidFill>
                <a:effectLst>
                  <a:outerShdw blurRad="38100" dist="19050" dir="2700000" algn="tl" rotWithShape="0">
                    <a:schemeClr val="dk1">
                      <a:alpha val="40000"/>
                    </a:schemeClr>
                  </a:outerShdw>
                </a:effectLst>
              </a:rPr>
              <a:t>Bài</a:t>
            </a:r>
            <a:r>
              <a:rPr lang="en-US" u="sng" dirty="0">
                <a:ln w="0"/>
                <a:solidFill>
                  <a:schemeClr val="tx1"/>
                </a:solidFill>
                <a:effectLst>
                  <a:outerShdw blurRad="38100" dist="19050" dir="2700000" algn="tl" rotWithShape="0">
                    <a:schemeClr val="dk1">
                      <a:alpha val="40000"/>
                    </a:schemeClr>
                  </a:outerShdw>
                </a:effectLst>
              </a:rPr>
              <a:t> </a:t>
            </a:r>
            <a:r>
              <a:rPr lang="en-US" u="sng" dirty="0" err="1">
                <a:ln w="0"/>
                <a:solidFill>
                  <a:schemeClr val="tx1"/>
                </a:solidFill>
                <a:effectLst>
                  <a:outerShdw blurRad="38100" dist="19050" dir="2700000" algn="tl" rotWithShape="0">
                    <a:schemeClr val="dk1">
                      <a:alpha val="40000"/>
                    </a:schemeClr>
                  </a:outerShdw>
                </a:effectLst>
              </a:rPr>
              <a:t>tập</a:t>
            </a:r>
            <a:r>
              <a:rPr lang="en-US" u="sng" dirty="0">
                <a:ln w="0"/>
                <a:solidFill>
                  <a:schemeClr val="tx1"/>
                </a:solidFill>
                <a:effectLst>
                  <a:outerShdw blurRad="38100" dist="19050" dir="2700000" algn="tl" rotWithShape="0">
                    <a:schemeClr val="dk1">
                      <a:alpha val="40000"/>
                    </a:schemeClr>
                  </a:outerShdw>
                </a:effectLst>
              </a:rPr>
              <a:t> 3</a:t>
            </a:r>
          </a:p>
        </p:txBody>
      </p:sp>
      <p:sp>
        <p:nvSpPr>
          <p:cNvPr id="8" name="TextBox 7">
            <a:extLst>
              <a:ext uri="{FF2B5EF4-FFF2-40B4-BE49-F238E27FC236}">
                <a16:creationId xmlns:a16="http://schemas.microsoft.com/office/drawing/2014/main" id="{8B898301-8A53-44DD-BB0B-3143911169D8}"/>
              </a:ext>
            </a:extLst>
          </p:cNvPr>
          <p:cNvSpPr txBox="1"/>
          <p:nvPr/>
        </p:nvSpPr>
        <p:spPr>
          <a:xfrm>
            <a:off x="728870" y="985361"/>
            <a:ext cx="9872869" cy="461665"/>
          </a:xfrm>
          <a:prstGeom prst="rect">
            <a:avLst/>
          </a:prstGeom>
          <a:noFill/>
        </p:spPr>
        <p:txBody>
          <a:bodyPr wrap="square">
            <a:spAutoFit/>
          </a:bodyPr>
          <a:lstStyle/>
          <a:p>
            <a:r>
              <a:rPr lang="en-US" sz="2400" dirty="0" err="1">
                <a:solidFill>
                  <a:schemeClr val="accent2">
                    <a:lumMod val="50000"/>
                  </a:schemeClr>
                </a:solidFill>
                <a:latin typeface="Times New Roman" pitchFamily="18" charset="0"/>
                <a:cs typeface="Times New Roman" pitchFamily="18" charset="0"/>
              </a:rPr>
              <a:t>Thiếu</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nhi</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cần</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làm</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gì</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để</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tỏ</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lòng</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kính</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yêu</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Bác</a:t>
            </a:r>
            <a:r>
              <a:rPr lang="en-US" sz="2400" dirty="0">
                <a:solidFill>
                  <a:schemeClr val="accent2">
                    <a:lumMod val="50000"/>
                  </a:schemeClr>
                </a:solidFill>
                <a:latin typeface="Times New Roman" pitchFamily="18" charset="0"/>
                <a:cs typeface="Times New Roman" pitchFamily="18" charset="0"/>
              </a:rPr>
              <a:t> </a:t>
            </a:r>
            <a:r>
              <a:rPr lang="en-US" sz="2400" dirty="0" err="1">
                <a:solidFill>
                  <a:schemeClr val="accent2">
                    <a:lumMod val="50000"/>
                  </a:schemeClr>
                </a:solidFill>
                <a:latin typeface="Times New Roman" pitchFamily="18" charset="0"/>
                <a:cs typeface="Times New Roman" pitchFamily="18" charset="0"/>
              </a:rPr>
              <a:t>Hồ</a:t>
            </a:r>
            <a:r>
              <a:rPr lang="en-US" sz="2400" dirty="0">
                <a:solidFill>
                  <a:schemeClr val="accent2">
                    <a:lumMod val="50000"/>
                  </a:schemeClr>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A0AE51FA-D300-4F30-8B64-94FF2E3B6591}"/>
              </a:ext>
            </a:extLst>
          </p:cNvPr>
          <p:cNvSpPr txBox="1"/>
          <p:nvPr/>
        </p:nvSpPr>
        <p:spPr>
          <a:xfrm>
            <a:off x="1696278" y="2366738"/>
            <a:ext cx="8905460" cy="1938992"/>
          </a:xfrm>
          <a:prstGeom prst="rect">
            <a:avLst/>
          </a:prstGeom>
          <a:noFill/>
        </p:spPr>
        <p:txBody>
          <a:bodyPr wrap="square">
            <a:spAutoFit/>
          </a:bodyPr>
          <a:lstStyle/>
          <a:p>
            <a:pPr marL="457200" indent="-457200">
              <a:buAutoNum type="alphaUcParenR"/>
            </a:pPr>
            <a:r>
              <a:rPr lang="en-US" sz="2400" dirty="0" err="1">
                <a:solidFill>
                  <a:schemeClr val="tx1">
                    <a:lumMod val="95000"/>
                    <a:lumOff val="5000"/>
                  </a:schemeClr>
                </a:solidFill>
                <a:latin typeface="Times New Roman" pitchFamily="18" charset="0"/>
                <a:cs typeface="Times New Roman" pitchFamily="18" charset="0"/>
              </a:rPr>
              <a:t>Thiếu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nhi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cần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ghi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nhớ</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thực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hiện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tốt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Năm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điều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Hồ</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dạy</a:t>
            </a:r>
            <a:r>
              <a:rPr lang="en-US" sz="2400" dirty="0">
                <a:solidFill>
                  <a:schemeClr val="tx1">
                    <a:lumMod val="95000"/>
                    <a:lumOff val="5000"/>
                  </a:schemeClr>
                </a:solidFill>
                <a:latin typeface="Times New Roman" pitchFamily="18" charset="0"/>
                <a:cs typeface="Times New Roman" pitchFamily="18" charset="0"/>
              </a:rPr>
              <a:t>.</a:t>
            </a:r>
          </a:p>
          <a:p>
            <a:pPr marL="457200" indent="-457200">
              <a:buAutoNum type="alphaUcParenR"/>
            </a:pPr>
            <a:endParaRPr lang="en-US" sz="2400" dirty="0">
              <a:solidFill>
                <a:schemeClr val="tx1">
                  <a:lumMod val="95000"/>
                  <a:lumOff val="5000"/>
                </a:schemeClr>
              </a:solidFill>
              <a:latin typeface="Times New Roman" pitchFamily="18" charset="0"/>
              <a:cs typeface="Times New Roman" pitchFamily="18" charset="0"/>
            </a:endParaRPr>
          </a:p>
          <a:p>
            <a:pPr marL="457200" indent="-457200">
              <a:buAutoNum type="alphaUcParenR"/>
            </a:pPr>
            <a:endParaRPr lang="en-US" sz="2400" dirty="0">
              <a:solidFill>
                <a:schemeClr val="tx1">
                  <a:lumMod val="95000"/>
                  <a:lumOff val="5000"/>
                </a:schemeClr>
              </a:solidFill>
              <a:latin typeface="Times New Roman" pitchFamily="18" charset="0"/>
              <a:cs typeface="Times New Roman" pitchFamily="18" charset="0"/>
            </a:endParaRPr>
          </a:p>
          <a:p>
            <a:pPr marL="457200" indent="-457200">
              <a:buAutoNum type="alphaUcParenR"/>
            </a:pPr>
            <a:r>
              <a:rPr lang="en-US" sz="2400" dirty="0" err="1">
                <a:solidFill>
                  <a:schemeClr val="tx1">
                    <a:lumMod val="95000"/>
                    <a:lumOff val="5000"/>
                  </a:schemeClr>
                </a:solidFill>
                <a:latin typeface="Times New Roman" pitchFamily="18" charset="0"/>
                <a:cs typeface="Times New Roman" pitchFamily="18" charset="0"/>
              </a:rPr>
              <a:t>Chỉ</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cần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thuộc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Năm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điều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Bác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Hồ</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dạy</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không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phải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thực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hiện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bằng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hành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động</a:t>
            </a:r>
            <a:r>
              <a:rPr lang="en-US" sz="2400" dirty="0">
                <a:solidFill>
                  <a:schemeClr val="tx1">
                    <a:lumMod val="95000"/>
                    <a:lumOff val="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2704187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6" grpId="0" animBg="1"/>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F991293-8050-413C-9EB9-55DD20E5E8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947" y="219074"/>
            <a:ext cx="5122965" cy="2868682"/>
          </a:xfrm>
        </p:spPr>
      </p:pic>
      <p:pic>
        <p:nvPicPr>
          <p:cNvPr id="8" name="Picture 7">
            <a:extLst>
              <a:ext uri="{FF2B5EF4-FFF2-40B4-BE49-F238E27FC236}">
                <a16:creationId xmlns:a16="http://schemas.microsoft.com/office/drawing/2014/main" id="{CA35A2A6-6AF5-4CB1-8BE9-7B7BF14FA8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26091" y="219075"/>
            <a:ext cx="4134674" cy="2868682"/>
          </a:xfrm>
          <a:prstGeom prst="rect">
            <a:avLst/>
          </a:prstGeom>
        </p:spPr>
      </p:pic>
      <p:pic>
        <p:nvPicPr>
          <p:cNvPr id="9" name="Picture 8">
            <a:extLst>
              <a:ext uri="{FF2B5EF4-FFF2-40B4-BE49-F238E27FC236}">
                <a16:creationId xmlns:a16="http://schemas.microsoft.com/office/drawing/2014/main" id="{C16A9BCB-AA15-43AF-9A08-CD0B22FF6A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2948" y="3538331"/>
            <a:ext cx="5122964" cy="2868682"/>
          </a:xfrm>
          <a:prstGeom prst="rect">
            <a:avLst/>
          </a:prstGeom>
        </p:spPr>
      </p:pic>
      <p:pic>
        <p:nvPicPr>
          <p:cNvPr id="10" name="Picture 9">
            <a:extLst>
              <a:ext uri="{FF2B5EF4-FFF2-40B4-BE49-F238E27FC236}">
                <a16:creationId xmlns:a16="http://schemas.microsoft.com/office/drawing/2014/main" id="{BF57AC09-E27E-469A-B0F8-070563E60A4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85026" y="3538331"/>
            <a:ext cx="4075739" cy="2868682"/>
          </a:xfrm>
          <a:prstGeom prst="rect">
            <a:avLst/>
          </a:prstGeom>
        </p:spPr>
      </p:pic>
    </p:spTree>
    <p:extLst>
      <p:ext uri="{BB962C8B-B14F-4D97-AF65-F5344CB8AC3E}">
        <p14:creationId xmlns:p14="http://schemas.microsoft.com/office/powerpoint/2010/main" val="1529957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2FF81A-0351-40E7-9623-635F3A1F2FE7}"/>
              </a:ext>
            </a:extLst>
          </p:cNvPr>
          <p:cNvSpPr txBox="1"/>
          <p:nvPr/>
        </p:nvSpPr>
        <p:spPr>
          <a:xfrm>
            <a:off x="387626" y="0"/>
            <a:ext cx="10889974" cy="584775"/>
          </a:xfrm>
          <a:prstGeom prst="rect">
            <a:avLst/>
          </a:prstGeom>
          <a:noFill/>
        </p:spPr>
        <p:txBody>
          <a:bodyPr wrap="square">
            <a:spAutoFit/>
          </a:bodyPr>
          <a:lstStyle/>
          <a:p>
            <a:r>
              <a:rPr lang="en-US" sz="3200" dirty="0" err="1">
                <a:solidFill>
                  <a:schemeClr val="tx1">
                    <a:lumMod val="95000"/>
                    <a:lumOff val="5000"/>
                  </a:schemeClr>
                </a:solidFill>
                <a:latin typeface="Times New Roman" pitchFamily="18" charset="0"/>
                <a:cs typeface="Times New Roman" pitchFamily="18" charset="0"/>
              </a:rPr>
              <a:t>Em</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hãy</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chọn</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từ</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thích</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hợp</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vào</a:t>
            </a:r>
            <a:r>
              <a:rPr lang="en-US" sz="3200" dirty="0">
                <a:solidFill>
                  <a:schemeClr val="tx1">
                    <a:lumMod val="95000"/>
                    <a:lumOff val="5000"/>
                  </a:schemeClr>
                </a:solidFill>
                <a:latin typeface="Times New Roman" pitchFamily="18" charset="0"/>
                <a:cs typeface="Times New Roman" pitchFamily="18" charset="0"/>
              </a:rPr>
              <a:t> ô </a:t>
            </a:r>
            <a:r>
              <a:rPr lang="en-US" sz="3200" dirty="0" err="1">
                <a:solidFill>
                  <a:schemeClr val="tx1">
                    <a:lumMod val="95000"/>
                    <a:lumOff val="5000"/>
                  </a:schemeClr>
                </a:solidFill>
                <a:latin typeface="Times New Roman" pitchFamily="18" charset="0"/>
                <a:cs typeface="Times New Roman" pitchFamily="18" charset="0"/>
              </a:rPr>
              <a:t>trống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trong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câu</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thơ</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dưới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đây</a:t>
            </a:r>
            <a:r>
              <a:rPr lang="en-US" sz="3200" dirty="0">
                <a:solidFill>
                  <a:schemeClr val="tx1">
                    <a:lumMod val="95000"/>
                    <a:lumOff val="5000"/>
                  </a:schemeClr>
                </a:solidFill>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2D7FD433-CD6B-465F-9DBE-BBCF9E80D988}"/>
              </a:ext>
            </a:extLst>
          </p:cNvPr>
          <p:cNvSpPr txBox="1"/>
          <p:nvPr/>
        </p:nvSpPr>
        <p:spPr>
          <a:xfrm>
            <a:off x="1368287" y="985361"/>
            <a:ext cx="5973417" cy="1077218"/>
          </a:xfrm>
          <a:prstGeom prst="rect">
            <a:avLst/>
          </a:prstGeom>
          <a:noFill/>
        </p:spPr>
        <p:txBody>
          <a:bodyPr wrap="square">
            <a:spAutoFit/>
          </a:bodyPr>
          <a:lstStyle/>
          <a:p>
            <a:pPr algn="ctr"/>
            <a:r>
              <a:rPr lang="en-US" sz="3200" dirty="0" err="1">
                <a:solidFill>
                  <a:schemeClr val="tx1">
                    <a:lumMod val="95000"/>
                    <a:lumOff val="5000"/>
                  </a:schemeClr>
                </a:solidFill>
                <a:latin typeface="Times New Roman" pitchFamily="18" charset="0"/>
                <a:cs typeface="Times New Roman" pitchFamily="18" charset="0"/>
              </a:rPr>
              <a:t>Tháp</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Mười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đẹp</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nhất</a:t>
            </a:r>
            <a:r>
              <a:rPr lang="en-US" sz="3200" dirty="0">
                <a:solidFill>
                  <a:schemeClr val="tx1">
                    <a:lumMod val="95000"/>
                    <a:lumOff val="5000"/>
                  </a:schemeClr>
                </a:solidFill>
                <a:latin typeface="Times New Roman" pitchFamily="18" charset="0"/>
                <a:cs typeface="Times New Roman" pitchFamily="18" charset="0"/>
              </a:rPr>
              <a:t>………</a:t>
            </a:r>
          </a:p>
          <a:p>
            <a:pPr algn="ctr"/>
            <a:r>
              <a:rPr lang="en-US" sz="3200" dirty="0" err="1">
                <a:solidFill>
                  <a:schemeClr val="tx1">
                    <a:lumMod val="95000"/>
                    <a:lumOff val="5000"/>
                  </a:schemeClr>
                </a:solidFill>
                <a:latin typeface="Times New Roman" pitchFamily="18" charset="0"/>
                <a:cs typeface="Times New Roman" pitchFamily="18" charset="0"/>
              </a:rPr>
              <a:t>Việt</a:t>
            </a:r>
            <a:r>
              <a:rPr lang="en-US" sz="3200" dirty="0">
                <a:solidFill>
                  <a:schemeClr val="tx1">
                    <a:lumMod val="95000"/>
                    <a:lumOff val="5000"/>
                  </a:schemeClr>
                </a:solidFill>
                <a:latin typeface="Times New Roman" pitchFamily="18" charset="0"/>
                <a:cs typeface="Times New Roman" pitchFamily="18" charset="0"/>
              </a:rPr>
              <a:t> Nam </a:t>
            </a:r>
            <a:r>
              <a:rPr lang="en-US" sz="3200" dirty="0" err="1">
                <a:solidFill>
                  <a:schemeClr val="tx1">
                    <a:lumMod val="95000"/>
                    <a:lumOff val="5000"/>
                  </a:schemeClr>
                </a:solidFill>
                <a:latin typeface="Times New Roman" pitchFamily="18" charset="0"/>
                <a:cs typeface="Times New Roman" pitchFamily="18" charset="0"/>
              </a:rPr>
              <a:t>đẹp</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nhất</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có</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tên</a:t>
            </a:r>
            <a:r>
              <a:rPr lang="en-US" sz="3200" dirty="0">
                <a:solidFill>
                  <a:schemeClr val="tx1">
                    <a:lumMod val="95000"/>
                    <a:lumOff val="5000"/>
                  </a:schemeClr>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470EEAC4-9126-4AC9-A886-457D413A7D43}"/>
              </a:ext>
            </a:extLst>
          </p:cNvPr>
          <p:cNvSpPr txBox="1"/>
          <p:nvPr/>
        </p:nvSpPr>
        <p:spPr>
          <a:xfrm>
            <a:off x="5290930" y="946871"/>
            <a:ext cx="2050774" cy="646331"/>
          </a:xfrm>
          <a:prstGeom prst="rect">
            <a:avLst/>
          </a:prstGeom>
          <a:noFill/>
        </p:spPr>
        <p:txBody>
          <a:bodyPr wrap="square">
            <a:spAutoFit/>
          </a:bodyPr>
          <a:lstStyle/>
          <a:p>
            <a:r>
              <a:rPr lang="en-US" sz="2800" dirty="0">
                <a:solidFill>
                  <a:srgbClr val="C00000"/>
                </a:solidFill>
                <a:latin typeface="Times New Roman" pitchFamily="18" charset="0"/>
                <a:cs typeface="Times New Roman"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bông</a:t>
            </a:r>
            <a:r>
              <a:rPr lang="en-US" sz="28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sen</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5586D02-98CD-4CDE-8B49-56F92DE76BFF}"/>
              </a:ext>
            </a:extLst>
          </p:cNvPr>
          <p:cNvSpPr txBox="1"/>
          <p:nvPr/>
        </p:nvSpPr>
        <p:spPr>
          <a:xfrm>
            <a:off x="5913783" y="1477804"/>
            <a:ext cx="1865243" cy="584775"/>
          </a:xfrm>
          <a:prstGeom prst="rect">
            <a:avLst/>
          </a:prstGeom>
          <a:noFill/>
        </p:spPr>
        <p:txBody>
          <a:bodyPr wrap="square">
            <a:spAutoFit/>
          </a:bodyPr>
          <a:lstStyle/>
          <a:p>
            <a:r>
              <a:rPr lang="en-US" sz="3200" dirty="0" err="1">
                <a:solidFill>
                  <a:srgbClr val="C00000"/>
                </a:solidFill>
                <a:latin typeface="Times New Roman" pitchFamily="18" charset="0"/>
                <a:cs typeface="Times New Roman" pitchFamily="18" charset="0"/>
              </a:rPr>
              <a:t>Bác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Hồ</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23195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6DD69686-1C49-4E71-B8FF-7A4060D55FC7}"/>
              </a:ext>
            </a:extLst>
          </p:cNvPr>
          <p:cNvSpPr/>
          <p:nvPr/>
        </p:nvSpPr>
        <p:spPr>
          <a:xfrm>
            <a:off x="2577547" y="1020418"/>
            <a:ext cx="6957392" cy="340580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Tháp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Mười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sen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ct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tên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Bảo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1EC288AF-21D0-4FB9-BEC3-56679F2CC6B7}"/>
              </a:ext>
            </a:extLst>
          </p:cNvPr>
          <p:cNvSpPr txBox="1"/>
          <p:nvPr/>
        </p:nvSpPr>
        <p:spPr>
          <a:xfrm>
            <a:off x="2657061" y="874644"/>
            <a:ext cx="6102626" cy="523220"/>
          </a:xfrm>
          <a:prstGeom prst="rect">
            <a:avLst/>
          </a:prstGeom>
          <a:noFill/>
        </p:spPr>
        <p:txBody>
          <a:bodyPr wrap="square">
            <a:spAutoFit/>
          </a:bodyPr>
          <a:lstStyle/>
          <a:p>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Ghi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nhớ</a:t>
            </a:r>
            <a:r>
              <a:rPr lang="en-US" sz="28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159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6DD69686-1C49-4E71-B8FF-7A4060D55FC7}"/>
              </a:ext>
            </a:extLst>
          </p:cNvPr>
          <p:cNvSpPr/>
          <p:nvPr/>
        </p:nvSpPr>
        <p:spPr>
          <a:xfrm>
            <a:off x="2577547" y="1020418"/>
            <a:ext cx="6957392" cy="3405808"/>
          </a:xfrm>
          <a:prstGeom prst="horizontalScroll">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Sưu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ca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dao</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457200" indent="-457200">
              <a:buFontTx/>
              <a:buChar cha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Chuẩn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Kính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2)</a:t>
            </a:r>
          </a:p>
        </p:txBody>
      </p:sp>
      <p:sp>
        <p:nvSpPr>
          <p:cNvPr id="4" name="TextBox 3">
            <a:extLst>
              <a:ext uri="{FF2B5EF4-FFF2-40B4-BE49-F238E27FC236}">
                <a16:creationId xmlns:a16="http://schemas.microsoft.com/office/drawing/2014/main" id="{1EC288AF-21D0-4FB9-BEC3-56679F2CC6B7}"/>
              </a:ext>
            </a:extLst>
          </p:cNvPr>
          <p:cNvSpPr txBox="1"/>
          <p:nvPr/>
        </p:nvSpPr>
        <p:spPr>
          <a:xfrm>
            <a:off x="2577547" y="728030"/>
            <a:ext cx="6102626" cy="584775"/>
          </a:xfrm>
          <a:prstGeom prst="rect">
            <a:avLst/>
          </a:prstGeom>
          <a:noFill/>
        </p:spPr>
        <p:txBody>
          <a:bodyPr wrap="square">
            <a:spAutoFit/>
          </a:bodyPr>
          <a:lstStyle/>
          <a:p>
            <a:r>
              <a:rPr lang="en-US" sz="3200" dirty="0" err="1">
                <a:solidFill>
                  <a:srgbClr val="C00000"/>
                </a:solidFill>
                <a:latin typeface="Times New Roman" pitchFamily="18" charset="0"/>
                <a:cs typeface="Times New Roman" pitchFamily="18" charset="0"/>
              </a:rPr>
              <a:t>Củng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cố</a:t>
            </a:r>
            <a:r>
              <a:rPr lang="en-US" sz="3200" dirty="0">
                <a:solidFill>
                  <a:srgbClr val="C00000"/>
                </a:solidFill>
                <a:latin typeface="Times New Roman" pitchFamily="18" charset="0"/>
                <a:cs typeface="Times New Roman" pitchFamily="18" charset="0"/>
              </a:rPr>
              <a:t> - </a:t>
            </a:r>
            <a:r>
              <a:rPr lang="en-US" sz="3200" dirty="0" err="1">
                <a:solidFill>
                  <a:srgbClr val="C00000"/>
                </a:solidFill>
                <a:latin typeface="Times New Roman" pitchFamily="18" charset="0"/>
                <a:cs typeface="Times New Roman" pitchFamily="18" charset="0"/>
              </a:rPr>
              <a:t>dặn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dò</a:t>
            </a:r>
            <a:r>
              <a:rPr lang="en-US" sz="32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96647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về BÁC HỒ">
            <a:hlinkClick r:id="" action="ppaction://media"/>
            <a:extLst>
              <a:ext uri="{FF2B5EF4-FFF2-40B4-BE49-F238E27FC236}">
                <a16:creationId xmlns:a16="http://schemas.microsoft.com/office/drawing/2014/main" id="{71E32CCC-BD44-4CDC-863A-E44296E2BEB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24070" y="132522"/>
            <a:ext cx="11184834" cy="6029739"/>
          </a:xfrm>
        </p:spPr>
      </p:pic>
    </p:spTree>
    <p:extLst>
      <p:ext uri="{BB962C8B-B14F-4D97-AF65-F5344CB8AC3E}">
        <p14:creationId xmlns:p14="http://schemas.microsoft.com/office/powerpoint/2010/main" val="234119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47F1-E477-4C2E-B0B0-3F5E51122A0C}"/>
              </a:ext>
            </a:extLst>
          </p:cNvPr>
          <p:cNvSpPr>
            <a:spLocks noGrp="1"/>
          </p:cNvSpPr>
          <p:nvPr>
            <p:ph type="title"/>
          </p:nvPr>
        </p:nvSpPr>
        <p:spPr>
          <a:xfrm>
            <a:off x="1233925" y="0"/>
            <a:ext cx="8596668" cy="1320800"/>
          </a:xfrm>
        </p:spPr>
        <p:txBody>
          <a:bodyPr>
            <a:normAutofit fontScale="90000"/>
          </a:bodyPr>
          <a:lstStyle/>
          <a:p>
            <a:pPr algn="ct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Thứ</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hai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ngày</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6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tháng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9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năm</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2021</a:t>
            </a:r>
            <a:br>
              <a:rPr lang="en-US" dirty="0">
                <a:solidFill>
                  <a:schemeClr val="tx1">
                    <a:lumMod val="95000"/>
                    <a:lumOff val="5000"/>
                  </a:schemeClr>
                </a:solidFill>
                <a:latin typeface="Times New Roman" panose="02020603050405020304" pitchFamily="18" charset="0"/>
                <a:cs typeface="Times New Roman" panose="02020603050405020304" pitchFamily="18" charset="0"/>
              </a:rPr>
            </a:b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Đạo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đức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r>
            <a:br>
              <a:rPr lang="en-US" dirty="0">
                <a:solidFill>
                  <a:schemeClr val="tx1">
                    <a:lumMod val="95000"/>
                    <a:lumOff val="5000"/>
                  </a:schemeClr>
                </a:solidFill>
                <a:latin typeface="Times New Roman" panose="02020603050405020304" pitchFamily="18" charset="0"/>
                <a:cs typeface="Times New Roman" panose="02020603050405020304" pitchFamily="18" charset="0"/>
              </a:rPr>
            </a:b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Kính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1 )</a:t>
            </a:r>
            <a:endParaRPr lang="en-US" dirty="0"/>
          </a:p>
        </p:txBody>
      </p:sp>
      <p:sp>
        <p:nvSpPr>
          <p:cNvPr id="3" name="Content Placeholder 2">
            <a:extLst>
              <a:ext uri="{FF2B5EF4-FFF2-40B4-BE49-F238E27FC236}">
                <a16:creationId xmlns:a16="http://schemas.microsoft.com/office/drawing/2014/main" id="{CABD79CE-F48B-4BC8-B20F-28056601F7C5}"/>
              </a:ext>
            </a:extLst>
          </p:cNvPr>
          <p:cNvSpPr>
            <a:spLocks noGrp="1"/>
          </p:cNvSpPr>
          <p:nvPr>
            <p:ph sz="quarter" idx="13"/>
          </p:nvPr>
        </p:nvSpPr>
        <p:spPr>
          <a:xfrm>
            <a:off x="913774" y="2367092"/>
            <a:ext cx="10363826" cy="4060212"/>
          </a:xfrm>
        </p:spPr>
        <p:txBody>
          <a:bodyPr>
            <a:normAutofit/>
          </a:bodyPr>
          <a:lstStyle/>
          <a:p>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1: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lao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giữa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thiếu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p>
          <a:p>
            <a:pPr marL="0" indent="0">
              <a:buNone/>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Nghe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cháu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dạy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thiếu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niên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5198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3716-2963-41F9-9887-BA689BB6DB4D}"/>
              </a:ext>
            </a:extLst>
          </p:cNvPr>
          <p:cNvSpPr>
            <a:spLocks noGrp="1"/>
          </p:cNvSpPr>
          <p:nvPr>
            <p:ph type="title"/>
          </p:nvPr>
        </p:nvSpPr>
        <p:spPr>
          <a:xfrm>
            <a:off x="677333" y="609600"/>
            <a:ext cx="10852057" cy="1320800"/>
          </a:xfrm>
        </p:spPr>
        <p:txBody>
          <a:bodyPr>
            <a:normAutofit/>
          </a:bodyPr>
          <a:lstStyle/>
          <a:p>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1.Công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lao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r>
            <a:br>
              <a:rPr lang="en-US" sz="3600" dirty="0">
                <a:solidFill>
                  <a:schemeClr val="tx1">
                    <a:lumMod val="95000"/>
                    <a:lumOff val="5000"/>
                  </a:schemeClr>
                </a:solidFill>
                <a:latin typeface="Times New Roman" panose="02020603050405020304" pitchFamily="18" charset="0"/>
                <a:cs typeface="Times New Roman" panose="02020603050405020304" pitchFamily="18" charset="0"/>
              </a:rPr>
            </a:b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dõi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phim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sau</a:t>
            </a:r>
            <a:endParaRPr lang="en-US" dirty="0"/>
          </a:p>
        </p:txBody>
      </p:sp>
      <p:pic>
        <p:nvPicPr>
          <p:cNvPr id="4" name="phần 2">
            <a:hlinkClick r:id="" action="ppaction://media"/>
            <a:extLst>
              <a:ext uri="{FF2B5EF4-FFF2-40B4-BE49-F238E27FC236}">
                <a16:creationId xmlns:a16="http://schemas.microsoft.com/office/drawing/2014/main" id="{9C2D3CE4-0ADE-4DE4-AB8D-CD7A7A89509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57809" y="1930400"/>
            <a:ext cx="11476381" cy="4589669"/>
          </a:xfrm>
        </p:spPr>
      </p:pic>
    </p:spTree>
    <p:extLst>
      <p:ext uri="{BB962C8B-B14F-4D97-AF65-F5344CB8AC3E}">
        <p14:creationId xmlns:p14="http://schemas.microsoft.com/office/powerpoint/2010/main" val="371129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5100"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6" fill="hold" display="0">
                  <p:stCondLst>
                    <p:cond delay="indefinite"/>
                  </p:stCondLst>
                </p:cTn>
                <p:tgtEl>
                  <p:spTgt spid="4"/>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A243BF-8826-4335-AAC8-D3367AE6F535}"/>
              </a:ext>
            </a:extLst>
          </p:cNvPr>
          <p:cNvSpPr>
            <a:spLocks noGrp="1"/>
          </p:cNvSpPr>
          <p:nvPr>
            <p:ph type="title"/>
          </p:nvPr>
        </p:nvSpPr>
        <p:spPr>
          <a:xfrm>
            <a:off x="424700" y="5689939"/>
            <a:ext cx="11423374" cy="1320800"/>
          </a:xfrm>
        </p:spPr>
        <p:txBody>
          <a:bodyPr/>
          <a:lstStyle/>
          <a:p>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bức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gắn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lịch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br>
              <a:rPr lang="en-US"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026" name="Picture 2" descr="KHUYẾN MÃI 2/9 Tại Cây Cảnh Đà Nẵng | CMT 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42" y="299087"/>
            <a:ext cx="10088544" cy="53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3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A0AA-D433-4FE1-97A6-6E974C942D5A}"/>
              </a:ext>
            </a:extLst>
          </p:cNvPr>
          <p:cNvSpPr>
            <a:spLocks noGrp="1"/>
          </p:cNvSpPr>
          <p:nvPr>
            <p:ph type="title"/>
          </p:nvPr>
        </p:nvSpPr>
        <p:spPr/>
        <p:txBody>
          <a:bodyPr/>
          <a:lstStyle/>
          <a:p>
            <a:endParaRPr lang="en-US"/>
          </a:p>
        </p:txBody>
      </p:sp>
      <p:pic>
        <p:nvPicPr>
          <p:cNvPr id="4" name="phần1">
            <a:hlinkClick r:id="" action="ppaction://media"/>
            <a:extLst>
              <a:ext uri="{FF2B5EF4-FFF2-40B4-BE49-F238E27FC236}">
                <a16:creationId xmlns:a16="http://schemas.microsoft.com/office/drawing/2014/main" id="{036DB251-63C1-45FF-A019-05B6A7A5750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12036" y="132522"/>
            <a:ext cx="11767930" cy="6115877"/>
          </a:xfrm>
        </p:spPr>
      </p:pic>
    </p:spTree>
    <p:extLst>
      <p:ext uri="{BB962C8B-B14F-4D97-AF65-F5344CB8AC3E}">
        <p14:creationId xmlns:p14="http://schemas.microsoft.com/office/powerpoint/2010/main" val="23504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CAB1C4-6F0D-4FAB-8ED8-5D8604BAF671}"/>
              </a:ext>
            </a:extLst>
          </p:cNvPr>
          <p:cNvSpPr>
            <a:spLocks noGrp="1"/>
          </p:cNvSpPr>
          <p:nvPr>
            <p:ph sz="quarter" idx="13"/>
          </p:nvPr>
        </p:nvSpPr>
        <p:spPr>
          <a:xfrm>
            <a:off x="489704" y="206989"/>
            <a:ext cx="10363826" cy="1343516"/>
          </a:xfrm>
        </p:spPr>
        <p:txBody>
          <a:bodyPr>
            <a:normAutofit fontScale="92500" lnSpcReduction="10000"/>
          </a:bodyPr>
          <a:lstStyle/>
          <a:p>
            <a:pPr marL="0" indent="0">
              <a:buNone/>
            </a:pP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1.Công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lao</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Nam?</a:t>
            </a:r>
          </a:p>
          <a:p>
            <a:pPr marL="0" indent="0">
              <a:buNone/>
            </a:pP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chọn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Oval 4">
            <a:extLst>
              <a:ext uri="{FF2B5EF4-FFF2-40B4-BE49-F238E27FC236}">
                <a16:creationId xmlns:a16="http://schemas.microsoft.com/office/drawing/2014/main" id="{93A1E606-768B-4D07-B309-1840C3DD1BE1}"/>
              </a:ext>
            </a:extLst>
          </p:cNvPr>
          <p:cNvSpPr/>
          <p:nvPr/>
        </p:nvSpPr>
        <p:spPr>
          <a:xfrm>
            <a:off x="132522" y="5539411"/>
            <a:ext cx="622852" cy="47707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itle 1">
            <a:extLst>
              <a:ext uri="{FF2B5EF4-FFF2-40B4-BE49-F238E27FC236}">
                <a16:creationId xmlns:a16="http://schemas.microsoft.com/office/drawing/2014/main" id="{3E6F1F12-0BDA-4F63-BCDE-F2C2F8978B13}"/>
              </a:ext>
            </a:extLst>
          </p:cNvPr>
          <p:cNvSpPr>
            <a:spLocks noGrp="1"/>
          </p:cNvSpPr>
          <p:nvPr>
            <p:ph type="title"/>
          </p:nvPr>
        </p:nvSpPr>
        <p:spPr>
          <a:xfrm>
            <a:off x="225287" y="1550505"/>
            <a:ext cx="11502887" cy="4452731"/>
          </a:xfrm>
        </p:spPr>
        <p:txBody>
          <a:bodyPr>
            <a:noAutofit/>
          </a:bodyPr>
          <a:lstStyle/>
          <a:p>
            <a:pPr>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ra con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đường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phóng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tộc,giải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phóng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br>
              <a:rPr lang="en-US" sz="2800" dirty="0">
                <a:solidFill>
                  <a:schemeClr val="tx1">
                    <a:lumMod val="95000"/>
                    <a:lumOff val="5000"/>
                  </a:schemeClr>
                </a:solidFill>
                <a:latin typeface="Times New Roman" panose="02020603050405020304" pitchFamily="18" charset="0"/>
                <a:cs typeface="Times New Roman" panose="02020603050405020304" pitchFamily="18" charset="0"/>
              </a:rPr>
            </a:b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lãnh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đạo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Tám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vĩ</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Pháp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Mĩ</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br>
              <a:rPr lang="en-US" sz="2800" dirty="0">
                <a:solidFill>
                  <a:schemeClr val="tx1">
                    <a:lumMod val="95000"/>
                    <a:lumOff val="5000"/>
                  </a:schemeClr>
                </a:solidFill>
                <a:latin typeface="Times New Roman" panose="02020603050405020304" pitchFamily="18" charset="0"/>
                <a:cs typeface="Times New Roman" panose="02020603050405020304" pitchFamily="18" charset="0"/>
              </a:rPr>
            </a:b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tịch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tiên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Nam ta.</a:t>
            </a:r>
            <a:br>
              <a:rPr lang="en-US" sz="2800" dirty="0">
                <a:solidFill>
                  <a:schemeClr val="tx1">
                    <a:lumMod val="95000"/>
                    <a:lumOff val="5000"/>
                  </a:schemeClr>
                </a:solidFill>
                <a:latin typeface="Times New Roman" panose="02020603050405020304" pitchFamily="18" charset="0"/>
                <a:cs typeface="Times New Roman" panose="02020603050405020304" pitchFamily="18" charset="0"/>
              </a:rPr>
            </a:b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Tuyên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hòa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br>
              <a:rPr lang="en-US" sz="2800" dirty="0">
                <a:solidFill>
                  <a:schemeClr val="tx1">
                    <a:lumMod val="95000"/>
                    <a:lumOff val="5000"/>
                  </a:schemeClr>
                </a:solidFill>
                <a:latin typeface="Times New Roman" panose="02020603050405020304" pitchFamily="18" charset="0"/>
                <a:cs typeface="Times New Roman" panose="02020603050405020304" pitchFamily="18" charset="0"/>
              </a:rPr>
            </a:b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E)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690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362200" y="1371600"/>
            <a:ext cx="7696200" cy="4114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95000"/>
                    <a:lumOff val="5000"/>
                  </a:schemeClr>
                </a:solidFill>
                <a:latin typeface="Times New Roman" pitchFamily="18" charset="0"/>
                <a:cs typeface="Times New Roman" pitchFamily="18" charset="0"/>
              </a:rPr>
              <a:t>Quan</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sát</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tranh</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và</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đặt</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tên</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cho</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từng</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bức</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tranh</a:t>
            </a:r>
            <a:r>
              <a:rPr lang="en-US" sz="4000" b="1" dirty="0">
                <a:solidFill>
                  <a:schemeClr val="tx1">
                    <a:lumMod val="95000"/>
                    <a:lumOff val="5000"/>
                  </a:schemeClr>
                </a:solidFill>
                <a:latin typeface="Times New Roman" pitchFamily="18" charset="0"/>
                <a:cs typeface="Times New Roman" pitchFamily="18" charset="0"/>
              </a:rPr>
              <a:t> </a:t>
            </a:r>
            <a:r>
              <a:rPr lang="en-US" sz="4000" b="1" dirty="0" err="1">
                <a:solidFill>
                  <a:schemeClr val="tx1">
                    <a:lumMod val="95000"/>
                    <a:lumOff val="5000"/>
                  </a:schemeClr>
                </a:solidFill>
                <a:latin typeface="Times New Roman" pitchFamily="18" charset="0"/>
                <a:cs typeface="Times New Roman" pitchFamily="18" charset="0"/>
              </a:rPr>
              <a:t>sau</a:t>
            </a:r>
            <a:r>
              <a:rPr lang="en-US" sz="4000" b="1" dirty="0">
                <a:solidFill>
                  <a:schemeClr val="tx1">
                    <a:lumMod val="95000"/>
                    <a:lumOff val="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3593023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676</TotalTime>
  <Words>1003</Words>
  <Application>Microsoft Office PowerPoint</Application>
  <PresentationFormat>Widescreen</PresentationFormat>
  <Paragraphs>108</Paragraphs>
  <Slides>28</Slides>
  <Notes>0</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HP001 4 hàng</vt:lpstr>
      <vt:lpstr>OpenSans</vt:lpstr>
      <vt:lpstr>Times New Roman</vt:lpstr>
      <vt:lpstr>Trebuchet MS</vt:lpstr>
      <vt:lpstr>Wingdings 3</vt:lpstr>
      <vt:lpstr>Facet</vt:lpstr>
      <vt:lpstr>Office Theme</vt:lpstr>
      <vt:lpstr> </vt:lpstr>
      <vt:lpstr>Thứ hai ngày 6 tháng 9 năm 2021 Đạo đức Kính yêu Bác Hồ ( tiết 1)</vt:lpstr>
      <vt:lpstr>PowerPoint Presentation</vt:lpstr>
      <vt:lpstr>Thứ hai ngày 6 tháng 9 năm 2021 Đạo đức      Kính yêu Bác Hồ ( tiết 1 )</vt:lpstr>
      <vt:lpstr>1.Công lao của Bác đối với đất nước, với dân tộc:              Mời các em theo dõi đoạn phim sau</vt:lpstr>
      <vt:lpstr>Nội dung bức tranh gắn với sự kiện lịch sử nào? </vt:lpstr>
      <vt:lpstr>PowerPoint Presentation</vt:lpstr>
      <vt:lpstr>A) Bác là người tìm ra con đường giải phóng dân tộc,giải phóng đất nước. B) Là người lãnh đạo nhân dân ta làm cuộc cách mạng tháng Tám và hai cuộc kháng chiến vĩ đại chống Pháp và chống Mĩ giành thắng lợi. C) Bác là vị Chủ tịch nước đầu tiên của nước Việt Nam ta. D) Là người đọc bản Tuyên ngôn Độc lập khai sinh ra nước Việt Nam Dân chủ Cộng hòa. E)    Tất cả các ý trên.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Windows</dc:creator>
  <cp:lastModifiedBy>TT</cp:lastModifiedBy>
  <cp:revision>24</cp:revision>
  <dcterms:created xsi:type="dcterms:W3CDTF">2021-09-01T12:27:34Z</dcterms:created>
  <dcterms:modified xsi:type="dcterms:W3CDTF">2021-09-23T11:24:13Z</dcterms:modified>
</cp:coreProperties>
</file>