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72F9-231A-472C-96A1-F0E209B5F771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4B6E4-DB2C-4CD3-8ECA-0A86696D33C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72F9-231A-472C-96A1-F0E209B5F771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4B6E4-DB2C-4CD3-8ECA-0A86696D33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72F9-231A-472C-96A1-F0E209B5F771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4B6E4-DB2C-4CD3-8ECA-0A86696D33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72F9-231A-472C-96A1-F0E209B5F771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4B6E4-DB2C-4CD3-8ECA-0A86696D33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72F9-231A-472C-96A1-F0E209B5F771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4B6E4-DB2C-4CD3-8ECA-0A86696D33C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72F9-231A-472C-96A1-F0E209B5F771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4B6E4-DB2C-4CD3-8ECA-0A86696D33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72F9-231A-472C-96A1-F0E209B5F771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4B6E4-DB2C-4CD3-8ECA-0A86696D33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72F9-231A-472C-96A1-F0E209B5F771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4B6E4-DB2C-4CD3-8ECA-0A86696D33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72F9-231A-472C-96A1-F0E209B5F771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4B6E4-DB2C-4CD3-8ECA-0A86696D33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72F9-231A-472C-96A1-F0E209B5F771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4B6E4-DB2C-4CD3-8ECA-0A86696D33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72F9-231A-472C-96A1-F0E209B5F771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094B6E4-DB2C-4CD3-8ECA-0A86696D33C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30F72F9-231A-472C-96A1-F0E209B5F771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094B6E4-DB2C-4CD3-8ECA-0A86696D33C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9"/>
          <p:cNvSpPr>
            <a:spLocks noChangeArrowheads="1" noChangeShapeType="1" noTextEdit="1"/>
          </p:cNvSpPr>
          <p:nvPr/>
        </p:nvSpPr>
        <p:spPr bwMode="auto">
          <a:xfrm>
            <a:off x="119063" y="1295400"/>
            <a:ext cx="8905875" cy="2551113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53125"/>
              </a:avLst>
            </a:prstTxWarp>
          </a:bodyPr>
          <a:lstStyle/>
          <a:p>
            <a:pPr algn="ctr"/>
            <a:r>
              <a:rPr lang="en-US" sz="3600" b="1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XIN 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KÍNH CHÀO CÁC THẦY CÔ!</a:t>
            </a:r>
          </a:p>
        </p:txBody>
      </p:sp>
      <p:pic>
        <p:nvPicPr>
          <p:cNvPr id="4" name="Picture 13" descr="Bauernb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3352800"/>
            <a:ext cx="7162800" cy="28879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0" y="2971800"/>
            <a:ext cx="9448800" cy="2377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200" dirty="0">
              <a:solidFill>
                <a:srgbClr val="0000FF"/>
              </a:solidFill>
            </a:endParaRPr>
          </a:p>
          <a:p>
            <a:r>
              <a:rPr lang="en-US" sz="2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*Em hãy đọc thơ(hát, múa kể chuyện…) về Bác Hồ?</a:t>
            </a:r>
            <a:endParaRPr lang="en-US" sz="2200" dirty="0">
              <a:solidFill>
                <a:srgbClr val="0000FF"/>
              </a:solidFill>
            </a:endParaRPr>
          </a:p>
          <a:p>
            <a:endParaRPr lang="en-US" sz="2200" dirty="0">
              <a:solidFill>
                <a:srgbClr val="0000FF"/>
              </a:solidFill>
            </a:endParaRPr>
          </a:p>
          <a:p>
            <a:endParaRPr lang="en-US" sz="2200" dirty="0">
              <a:solidFill>
                <a:srgbClr val="0000FF"/>
              </a:solidFill>
            </a:endParaRPr>
          </a:p>
          <a:p>
            <a:endParaRPr lang="en-US" sz="2200" dirty="0">
              <a:solidFill>
                <a:srgbClr val="0033CC"/>
              </a:solidFill>
            </a:endParaRPr>
          </a:p>
          <a:p>
            <a:pPr>
              <a:spcBef>
                <a:spcPct val="50000"/>
              </a:spcBef>
            </a:pPr>
            <a:endParaRPr lang="en-US" sz="2300" dirty="0">
              <a:solidFill>
                <a:srgbClr val="0033CC"/>
              </a:solidFill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3581400" y="-426020"/>
            <a:ext cx="2335212" cy="1295400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en-US" sz="2800" b="1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en-US" sz="2800" b="1" u="sng" dirty="0" smtClean="0">
                <a:solidFill>
                  <a:schemeClr val="tx1"/>
                </a:solidFill>
                <a:latin typeface="Times New Roman" pitchFamily="18" charset="0"/>
              </a:rPr>
              <a:t>Đạo đức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838200" y="838200"/>
            <a:ext cx="7239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Thực hành kĩ năng giữa học kì I</a:t>
            </a:r>
          </a:p>
        </p:txBody>
      </p:sp>
      <p:sp>
        <p:nvSpPr>
          <p:cNvPr id="11" name="Horizontal Scroll 10"/>
          <p:cNvSpPr/>
          <p:nvPr/>
        </p:nvSpPr>
        <p:spPr>
          <a:xfrm>
            <a:off x="1752600" y="1524000"/>
            <a:ext cx="5867400" cy="12192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Hái hoa dân chủ</a:t>
            </a:r>
            <a:endParaRPr lang="en-US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88848" y="2286000"/>
            <a:ext cx="8229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</a:rPr>
              <a:t>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</a:rPr>
              <a:t>, Giữ lời hứa với tất cả mọi người</a:t>
            </a:r>
            <a:endParaRPr lang="en-US" sz="2400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685800" y="4724400"/>
            <a:ext cx="7848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</a:rPr>
              <a:t>d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</a:rPr>
              <a:t>, Chỉ cần tự làm lất những việc mình yêu thích.</a:t>
            </a:r>
            <a:endParaRPr lang="en-US" sz="2400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513472" y="2895600"/>
            <a:ext cx="8686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</a:rPr>
              <a:t>b,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</a:rPr>
              <a:t>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</a:rPr>
              <a:t>ó thể hứa mọi điều còn thực hiện được hay không thì không quan trọng.</a:t>
            </a:r>
            <a:endParaRPr lang="en-US" sz="2400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838200" y="4495800"/>
            <a:ext cx="6873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Times New Roman" pitchFamily="18" charset="0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705728" y="5385325"/>
            <a:ext cx="8382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</a:rPr>
              <a:t>e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</a:rPr>
              <a:t>, An ủi, động viên, giúp đỡ bạn phù hợp với khả năng của mình.</a:t>
            </a:r>
            <a:endParaRPr lang="en-US" sz="2400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6920" y="2261160"/>
            <a:ext cx="533400" cy="457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6920" y="2902555"/>
            <a:ext cx="533400" cy="457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0" y="4648200"/>
            <a:ext cx="533400" cy="457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6920" y="5285510"/>
            <a:ext cx="533400" cy="457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3" name="Text Box 18"/>
          <p:cNvSpPr txBox="1">
            <a:spLocks noChangeArrowheads="1"/>
          </p:cNvSpPr>
          <p:nvPr/>
        </p:nvSpPr>
        <p:spPr bwMode="auto">
          <a:xfrm>
            <a:off x="90045" y="2209835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>
                <a:solidFill>
                  <a:srgbClr val="CC3300"/>
                </a:solidFill>
                <a:latin typeface="Times New Roman" pitchFamily="18" charset="0"/>
              </a:rPr>
              <a:t>Đ</a:t>
            </a: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83120" y="2926165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FF00"/>
                </a:solidFill>
                <a:latin typeface="Times New Roman" pitchFamily="18" charset="0"/>
              </a:rPr>
              <a:t>S</a:t>
            </a:r>
          </a:p>
        </p:txBody>
      </p:sp>
      <p:sp>
        <p:nvSpPr>
          <p:cNvPr id="15" name="Text Box 20"/>
          <p:cNvSpPr txBox="1">
            <a:spLocks noChangeArrowheads="1"/>
          </p:cNvSpPr>
          <p:nvPr/>
        </p:nvSpPr>
        <p:spPr bwMode="auto">
          <a:xfrm>
            <a:off x="152400" y="4724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FF00"/>
                </a:solidFill>
                <a:latin typeface="Times New Roman" pitchFamily="18" charset="0"/>
              </a:rPr>
              <a:t>S</a:t>
            </a:r>
          </a:p>
        </p:txBody>
      </p:sp>
      <p:sp>
        <p:nvSpPr>
          <p:cNvPr id="16" name="Text Box 24"/>
          <p:cNvSpPr txBox="1">
            <a:spLocks noChangeArrowheads="1"/>
          </p:cNvSpPr>
          <p:nvPr/>
        </p:nvSpPr>
        <p:spPr bwMode="auto">
          <a:xfrm>
            <a:off x="83120" y="539225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CC3300"/>
                </a:solidFill>
                <a:latin typeface="Times New Roman" pitchFamily="18" charset="0"/>
              </a:rPr>
              <a:t>Đ</a:t>
            </a: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3581400" y="-457200"/>
            <a:ext cx="2335212" cy="129540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/>
            </a:r>
            <a:b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</a:br>
            <a:r>
              <a:rPr kumimoji="0" lang="en-US" sz="2800" b="1" i="0" u="sng" strike="noStrike" kern="120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Đạo đức</a:t>
            </a:r>
            <a:endParaRPr kumimoji="0" lang="en-US" sz="2800" b="1" i="0" u="sng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838200" y="807020"/>
            <a:ext cx="7239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Thực hành kĩ năng giữa học kì I</a:t>
            </a:r>
          </a:p>
        </p:txBody>
      </p: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263240" y="1295400"/>
            <a:ext cx="8458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</a:rPr>
              <a:t>Bài 1: Hãy điền vào ô       chữ Đ trước những hành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</a:rPr>
              <a:t>vi đúng ,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</a:rPr>
              <a:t>chữ S trước những hành vi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</a:rPr>
              <a:t>sai.</a:t>
            </a:r>
            <a:endParaRPr lang="en-US" sz="2400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609600" y="3581400"/>
            <a:ext cx="8534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</a:rPr>
              <a:t>c, Trẻ em có bổn phận quan tâm chăm sóc những người thân trong gia đình</a:t>
            </a:r>
            <a:endParaRPr lang="en-US" sz="2400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6915" y="3736194"/>
            <a:ext cx="533400" cy="457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3" name="Text Box 18"/>
          <p:cNvSpPr txBox="1">
            <a:spLocks noChangeArrowheads="1"/>
          </p:cNvSpPr>
          <p:nvPr/>
        </p:nvSpPr>
        <p:spPr bwMode="auto">
          <a:xfrm>
            <a:off x="90040" y="3684869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>
                <a:solidFill>
                  <a:srgbClr val="CC3300"/>
                </a:solidFill>
                <a:latin typeface="Times New Roman" pitchFamily="18" charset="0"/>
              </a:rPr>
              <a:t>Đ</a:t>
            </a: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3054930" y="1246905"/>
            <a:ext cx="457200" cy="457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 animBg="1"/>
      <p:bldP spid="10" grpId="0" animBg="1"/>
      <p:bldP spid="11" grpId="0" animBg="1"/>
      <p:bldP spid="12" grpId="0" animBg="1"/>
      <p:bldP spid="13" grpId="0"/>
      <p:bldP spid="20" grpId="0"/>
      <p:bldP spid="21" grpId="0"/>
      <p:bldP spid="22" grpId="0" animBg="1"/>
      <p:bldP spid="23" grpId="0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86000" y="0"/>
            <a:ext cx="3352800" cy="1470025"/>
          </a:xfrm>
        </p:spPr>
        <p:txBody>
          <a:bodyPr/>
          <a:lstStyle/>
          <a:p>
            <a:pPr eaLnBrk="1" hangingPunct="1"/>
            <a:r>
              <a:rPr lang="en-US" sz="3400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en-US" sz="3400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en-US" sz="3400" dirty="0" smtClean="0">
                <a:solidFill>
                  <a:schemeClr val="tx1"/>
                </a:solidFill>
                <a:latin typeface="Times New Roman" pitchFamily="18" charset="0"/>
              </a:rPr>
              <a:t>Đạo đức </a:t>
            </a:r>
          </a:p>
        </p:txBody>
      </p:sp>
      <p:sp>
        <p:nvSpPr>
          <p:cNvPr id="6" name="Horizontal Scroll 5"/>
          <p:cNvSpPr/>
          <p:nvPr/>
        </p:nvSpPr>
        <p:spPr>
          <a:xfrm>
            <a:off x="1752600" y="1524000"/>
            <a:ext cx="5867400" cy="12192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Hái hoa dân chủ</a:t>
            </a:r>
            <a:endParaRPr lang="en-US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2" descr="C:\Users\Public\Pictures\Sample Pictures\Hydrangea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3048000"/>
            <a:ext cx="2082800" cy="15621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483" name="Picture 3" descr="C:\Users\Public\Pictures\Sample Pictures\Tulip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4572000"/>
            <a:ext cx="2286000" cy="17145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20484" name="Picture 4" descr="C:\Users\Public\Pictures\Sample Pictures\Chrysanthemum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53000" y="2819400"/>
            <a:ext cx="2235200" cy="1676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" name="Picture 13" descr="Bauernba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9200" y="4648200"/>
            <a:ext cx="2362200" cy="15925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0" y="2971800"/>
            <a:ext cx="9448800" cy="3054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200" dirty="0">
              <a:solidFill>
                <a:srgbClr val="0000FF"/>
              </a:solidFill>
            </a:endParaRPr>
          </a:p>
          <a:p>
            <a:r>
              <a:rPr lang="en-US" sz="2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*Em có tán thành với ý kiến sau không?Vì sao?</a:t>
            </a:r>
            <a:endParaRPr lang="en-US" sz="2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>
                <a:solidFill>
                  <a:srgbClr val="0000FF"/>
                </a:solidFill>
              </a:rPr>
              <a:t>            </a:t>
            </a:r>
          </a:p>
          <a:p>
            <a:r>
              <a:rPr lang="en-US" sz="2200" dirty="0" smtClean="0">
                <a:solidFill>
                  <a:srgbClr val="0000FF"/>
                </a:solidFill>
              </a:rPr>
              <a:t>          - Chỉ </a:t>
            </a:r>
            <a:r>
              <a:rPr lang="en-US" sz="2200" dirty="0">
                <a:solidFill>
                  <a:srgbClr val="0000FF"/>
                </a:solidFill>
              </a:rPr>
              <a:t>khi nào ông bà, cha me đau ốm mới quan tâm chăm sóc.</a:t>
            </a:r>
          </a:p>
          <a:p>
            <a:endParaRPr lang="en-US" sz="2200" dirty="0">
              <a:solidFill>
                <a:srgbClr val="0000FF"/>
              </a:solidFill>
            </a:endParaRPr>
          </a:p>
          <a:p>
            <a:endParaRPr lang="en-US" sz="2200" dirty="0">
              <a:solidFill>
                <a:srgbClr val="0000FF"/>
              </a:solidFill>
            </a:endParaRPr>
          </a:p>
          <a:p>
            <a:endParaRPr lang="en-US" sz="2200" dirty="0">
              <a:solidFill>
                <a:srgbClr val="0033CC"/>
              </a:solidFill>
            </a:endParaRPr>
          </a:p>
          <a:p>
            <a:pPr>
              <a:spcBef>
                <a:spcPct val="50000"/>
              </a:spcBef>
            </a:pPr>
            <a:endParaRPr lang="en-US" sz="2300" dirty="0">
              <a:solidFill>
                <a:srgbClr val="0033CC"/>
              </a:solidFill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3581400" y="-426020"/>
            <a:ext cx="2335212" cy="1295400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en-US" sz="2800" b="1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en-US" sz="2800" b="1" u="sng" dirty="0" smtClean="0">
                <a:solidFill>
                  <a:schemeClr val="tx1"/>
                </a:solidFill>
                <a:latin typeface="Times New Roman" pitchFamily="18" charset="0"/>
              </a:rPr>
              <a:t>Đạo đức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838200" y="838200"/>
            <a:ext cx="7239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Thực hành kĩ năng giữa học kì I</a:t>
            </a:r>
          </a:p>
        </p:txBody>
      </p:sp>
      <p:sp>
        <p:nvSpPr>
          <p:cNvPr id="11" name="Horizontal Scroll 10"/>
          <p:cNvSpPr/>
          <p:nvPr/>
        </p:nvSpPr>
        <p:spPr>
          <a:xfrm>
            <a:off x="1752600" y="1524000"/>
            <a:ext cx="5867400" cy="12192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Hái hoa dân chủ</a:t>
            </a:r>
            <a:endParaRPr lang="en-US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86000" y="0"/>
            <a:ext cx="3352800" cy="1470025"/>
          </a:xfrm>
        </p:spPr>
        <p:txBody>
          <a:bodyPr/>
          <a:lstStyle/>
          <a:p>
            <a:pPr eaLnBrk="1" hangingPunct="1"/>
            <a:r>
              <a:rPr lang="en-US" sz="3400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en-US" sz="3400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en-US" sz="3400" dirty="0" smtClean="0">
                <a:solidFill>
                  <a:schemeClr val="tx1"/>
                </a:solidFill>
                <a:latin typeface="Times New Roman" pitchFamily="18" charset="0"/>
              </a:rPr>
              <a:t>Đạo đức </a:t>
            </a:r>
          </a:p>
        </p:txBody>
      </p:sp>
      <p:sp>
        <p:nvSpPr>
          <p:cNvPr id="6" name="Horizontal Scroll 5"/>
          <p:cNvSpPr/>
          <p:nvPr/>
        </p:nvSpPr>
        <p:spPr>
          <a:xfrm>
            <a:off x="1752600" y="1524000"/>
            <a:ext cx="5867400" cy="12192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Hái hoa dân chủ</a:t>
            </a:r>
            <a:endParaRPr lang="en-US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2" descr="C:\Users\Public\Pictures\Sample Pictures\Hydrangea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3048000"/>
            <a:ext cx="2082800" cy="15621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483" name="Picture 3" descr="C:\Users\Public\Pictures\Sample Pictures\Tulip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4572000"/>
            <a:ext cx="2286000" cy="17145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20484" name="Picture 4" descr="C:\Users\Public\Pictures\Sample Pictures\Chrysanthemum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53000" y="2819400"/>
            <a:ext cx="2235200" cy="1676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" name="Picture 13" descr="Bauernba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9200" y="4648200"/>
            <a:ext cx="2362200" cy="15925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533400" y="2619376"/>
            <a:ext cx="8763000" cy="4624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*Xử lí tình huống sau</a:t>
            </a:r>
            <a:r>
              <a:rPr lang="en-US" sz="2200" dirty="0" smtClean="0">
                <a:solidFill>
                  <a:srgbClr val="0000FF"/>
                </a:solidFill>
              </a:rPr>
              <a:t>:</a:t>
            </a:r>
          </a:p>
          <a:p>
            <a:endParaRPr lang="en-US" sz="2200" dirty="0">
              <a:solidFill>
                <a:srgbClr val="0000FF"/>
              </a:solidFill>
            </a:endParaRPr>
          </a:p>
          <a:p>
            <a:r>
              <a:rPr lang="en-US" sz="2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*Hà được phân công giúp đỡ bạn Lan học yếu trong lớp nên Hà đến sớm và bảo Lan:</a:t>
            </a:r>
          </a:p>
          <a:p>
            <a:r>
              <a:rPr lang="en-US" sz="2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-Cậu để tớ làm bài hộ cho nhanh rồi chúng mình cùng đi chơi nhảy dây.</a:t>
            </a:r>
            <a:endParaRPr lang="en-US" sz="2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>
                <a:solidFill>
                  <a:srgbClr val="0000FF"/>
                </a:solidFill>
              </a:rPr>
              <a:t>            </a:t>
            </a:r>
          </a:p>
          <a:p>
            <a:r>
              <a:rPr lang="en-US" sz="2200" dirty="0" smtClean="0">
                <a:solidFill>
                  <a:srgbClr val="0000FF"/>
                </a:solidFill>
              </a:rPr>
              <a:t>.</a:t>
            </a:r>
            <a:endParaRPr lang="en-US" sz="2200" dirty="0">
              <a:solidFill>
                <a:srgbClr val="0000FF"/>
              </a:solidFill>
            </a:endParaRPr>
          </a:p>
          <a:p>
            <a:endParaRPr lang="en-US" sz="2200" dirty="0">
              <a:solidFill>
                <a:srgbClr val="0000FF"/>
              </a:solidFill>
            </a:endParaRPr>
          </a:p>
          <a:p>
            <a:endParaRPr lang="en-US" sz="2200" dirty="0">
              <a:solidFill>
                <a:srgbClr val="0000FF"/>
              </a:solidFill>
            </a:endParaRPr>
          </a:p>
          <a:p>
            <a:endParaRPr lang="en-US" sz="2200" dirty="0">
              <a:solidFill>
                <a:srgbClr val="0033CC"/>
              </a:solidFill>
            </a:endParaRPr>
          </a:p>
          <a:p>
            <a:pPr>
              <a:spcBef>
                <a:spcPct val="50000"/>
              </a:spcBef>
            </a:pPr>
            <a:endParaRPr lang="en-US" sz="2300" dirty="0">
              <a:solidFill>
                <a:srgbClr val="0033CC"/>
              </a:solidFill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3581400" y="-426020"/>
            <a:ext cx="2335212" cy="1295400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en-US" sz="2800" b="1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en-US" sz="2800" b="1" u="sng" dirty="0" smtClean="0">
                <a:solidFill>
                  <a:schemeClr val="tx1"/>
                </a:solidFill>
                <a:latin typeface="Times New Roman" pitchFamily="18" charset="0"/>
              </a:rPr>
              <a:t>Đạo đức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838200" y="838200"/>
            <a:ext cx="7239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Thực hành kĩ năng giữa học kì I</a:t>
            </a:r>
          </a:p>
        </p:txBody>
      </p:sp>
      <p:sp>
        <p:nvSpPr>
          <p:cNvPr id="11" name="Horizontal Scroll 10"/>
          <p:cNvSpPr/>
          <p:nvPr/>
        </p:nvSpPr>
        <p:spPr>
          <a:xfrm>
            <a:off x="1676400" y="1143000"/>
            <a:ext cx="5867400" cy="12192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Hái hoa dân chủ</a:t>
            </a:r>
            <a:endParaRPr lang="en-US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800" y="4953000"/>
            <a:ext cx="83058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*Em có tán thành với 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 làm đó của Hà  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không?Vì sao?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86000" y="0"/>
            <a:ext cx="3352800" cy="1470025"/>
          </a:xfrm>
        </p:spPr>
        <p:txBody>
          <a:bodyPr/>
          <a:lstStyle/>
          <a:p>
            <a:pPr eaLnBrk="1" hangingPunct="1"/>
            <a:r>
              <a:rPr lang="en-US" sz="3400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en-US" sz="3400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en-US" sz="3400" dirty="0" smtClean="0">
                <a:solidFill>
                  <a:schemeClr val="tx1"/>
                </a:solidFill>
                <a:latin typeface="Times New Roman" pitchFamily="18" charset="0"/>
              </a:rPr>
              <a:t>Đạo đức </a:t>
            </a:r>
          </a:p>
        </p:txBody>
      </p:sp>
      <p:sp>
        <p:nvSpPr>
          <p:cNvPr id="6" name="Horizontal Scroll 5"/>
          <p:cNvSpPr/>
          <p:nvPr/>
        </p:nvSpPr>
        <p:spPr>
          <a:xfrm>
            <a:off x="1752600" y="1524000"/>
            <a:ext cx="5867400" cy="12192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Hái hoa dân chủ</a:t>
            </a:r>
            <a:endParaRPr lang="en-US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2" descr="C:\Users\Public\Pictures\Sample Pictures\Hydrangea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3048000"/>
            <a:ext cx="2082800" cy="15621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483" name="Picture 3" descr="C:\Users\Public\Pictures\Sample Pictures\Tulip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4572000"/>
            <a:ext cx="2286000" cy="17145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20484" name="Picture 4" descr="C:\Users\Public\Pictures\Sample Pictures\Chrysanthemum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53000" y="2819400"/>
            <a:ext cx="2235200" cy="1676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" name="Picture 13" descr="Bauernba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9200" y="4648200"/>
            <a:ext cx="2362200" cy="15925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0" y="2971800"/>
            <a:ext cx="9448800" cy="2777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200" dirty="0">
              <a:solidFill>
                <a:srgbClr val="0000FF"/>
              </a:solidFill>
            </a:endParaRPr>
          </a:p>
          <a:p>
            <a:r>
              <a:rPr lang="en-US" sz="2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*Em hãy kể đôi điều về tình cảm, sự quan tâm chăm sóc của    ông bà, anh chị em trong gia đình?</a:t>
            </a:r>
            <a:endParaRPr lang="en-US" sz="2200" dirty="0">
              <a:solidFill>
                <a:srgbClr val="0000FF"/>
              </a:solidFill>
            </a:endParaRPr>
          </a:p>
          <a:p>
            <a:endParaRPr lang="en-US" sz="2200" dirty="0">
              <a:solidFill>
                <a:srgbClr val="0000FF"/>
              </a:solidFill>
            </a:endParaRPr>
          </a:p>
          <a:p>
            <a:endParaRPr lang="en-US" sz="2200" dirty="0">
              <a:solidFill>
                <a:srgbClr val="0000FF"/>
              </a:solidFill>
            </a:endParaRPr>
          </a:p>
          <a:p>
            <a:endParaRPr lang="en-US" sz="2200" dirty="0">
              <a:solidFill>
                <a:srgbClr val="0033CC"/>
              </a:solidFill>
            </a:endParaRPr>
          </a:p>
          <a:p>
            <a:pPr>
              <a:spcBef>
                <a:spcPct val="50000"/>
              </a:spcBef>
            </a:pPr>
            <a:endParaRPr lang="en-US" sz="2300" dirty="0">
              <a:solidFill>
                <a:srgbClr val="0033CC"/>
              </a:solidFill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3581400" y="-426020"/>
            <a:ext cx="2335212" cy="1295400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en-US" sz="2800" b="1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en-US" sz="2800" b="1" u="sng" dirty="0" smtClean="0">
                <a:solidFill>
                  <a:schemeClr val="tx1"/>
                </a:solidFill>
                <a:latin typeface="Times New Roman" pitchFamily="18" charset="0"/>
              </a:rPr>
              <a:t>Đạo đức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838200" y="838200"/>
            <a:ext cx="7239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Thực hành kĩ năng giữa học kì I</a:t>
            </a:r>
          </a:p>
        </p:txBody>
      </p:sp>
      <p:sp>
        <p:nvSpPr>
          <p:cNvPr id="11" name="Horizontal Scroll 10"/>
          <p:cNvSpPr/>
          <p:nvPr/>
        </p:nvSpPr>
        <p:spPr>
          <a:xfrm>
            <a:off x="1752600" y="1524000"/>
            <a:ext cx="5867400" cy="12192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Hái hoa dân chủ</a:t>
            </a:r>
            <a:endParaRPr lang="en-US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86000" y="0"/>
            <a:ext cx="3352800" cy="1470025"/>
          </a:xfrm>
        </p:spPr>
        <p:txBody>
          <a:bodyPr/>
          <a:lstStyle/>
          <a:p>
            <a:pPr eaLnBrk="1" hangingPunct="1"/>
            <a:r>
              <a:rPr lang="en-US" sz="3400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en-US" sz="3400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en-US" sz="3400" dirty="0" smtClean="0">
                <a:solidFill>
                  <a:schemeClr val="tx1"/>
                </a:solidFill>
                <a:latin typeface="Times New Roman" pitchFamily="18" charset="0"/>
              </a:rPr>
              <a:t>Đạo đức </a:t>
            </a:r>
          </a:p>
        </p:txBody>
      </p:sp>
      <p:sp>
        <p:nvSpPr>
          <p:cNvPr id="6" name="Horizontal Scroll 5"/>
          <p:cNvSpPr/>
          <p:nvPr/>
        </p:nvSpPr>
        <p:spPr>
          <a:xfrm>
            <a:off x="1752600" y="1524000"/>
            <a:ext cx="5867400" cy="12192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Hái hoa dân chủ</a:t>
            </a:r>
            <a:endParaRPr lang="en-US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2" descr="C:\Users\Public\Pictures\Sample Pictures\Hydrangea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3048000"/>
            <a:ext cx="2082800" cy="15621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483" name="Picture 3" descr="C:\Users\Public\Pictures\Sample Pictures\Tulip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4572000"/>
            <a:ext cx="2286000" cy="17145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20484" name="Picture 4" descr="C:\Users\Public\Pictures\Sample Pictures\Chrysanthemum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53000" y="2819400"/>
            <a:ext cx="2235200" cy="1676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" name="Picture 13" descr="Bauernba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9200" y="4648200"/>
            <a:ext cx="2362200" cy="15925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</TotalTime>
  <Words>322</Words>
  <Application>Microsoft Office PowerPoint</Application>
  <PresentationFormat>On-screen Show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PowerPoint Presentation</vt:lpstr>
      <vt:lpstr>PowerPoint Presentation</vt:lpstr>
      <vt:lpstr> Đạo đức </vt:lpstr>
      <vt:lpstr> Đạo đức</vt:lpstr>
      <vt:lpstr> Đạo đức </vt:lpstr>
      <vt:lpstr> Đạo đức</vt:lpstr>
      <vt:lpstr> Đạo đức </vt:lpstr>
      <vt:lpstr> Đạo đức</vt:lpstr>
      <vt:lpstr> Đạo đức </vt:lpstr>
      <vt:lpstr> Đạo đức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</dc:creator>
  <cp:lastModifiedBy>Hoa</cp:lastModifiedBy>
  <cp:revision>3</cp:revision>
  <dcterms:created xsi:type="dcterms:W3CDTF">2013-11-01T23:46:25Z</dcterms:created>
  <dcterms:modified xsi:type="dcterms:W3CDTF">2018-01-19T09:13:48Z</dcterms:modified>
</cp:coreProperties>
</file>