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98" r:id="rId2"/>
    <p:sldId id="399" r:id="rId3"/>
    <p:sldId id="313" r:id="rId4"/>
    <p:sldId id="342" r:id="rId5"/>
    <p:sldId id="364" r:id="rId6"/>
    <p:sldId id="365" r:id="rId7"/>
    <p:sldId id="397" r:id="rId8"/>
    <p:sldId id="285" r:id="rId9"/>
    <p:sldId id="393" r:id="rId10"/>
    <p:sldId id="401" r:id="rId11"/>
    <p:sldId id="400" r:id="rId12"/>
    <p:sldId id="287" r:id="rId13"/>
    <p:sldId id="402" r:id="rId14"/>
    <p:sldId id="373" r:id="rId15"/>
    <p:sldId id="374" r:id="rId16"/>
    <p:sldId id="375" r:id="rId17"/>
    <p:sldId id="394" r:id="rId18"/>
    <p:sldId id="404" r:id="rId19"/>
    <p:sldId id="407" r:id="rId20"/>
    <p:sldId id="324" r:id="rId21"/>
    <p:sldId id="408" r:id="rId22"/>
    <p:sldId id="376" r:id="rId23"/>
    <p:sldId id="377" r:id="rId24"/>
    <p:sldId id="405" r:id="rId25"/>
    <p:sldId id="406" r:id="rId26"/>
    <p:sldId id="330" r:id="rId27"/>
    <p:sldId id="378" r:id="rId28"/>
    <p:sldId id="379" r:id="rId29"/>
    <p:sldId id="382" r:id="rId30"/>
    <p:sldId id="409" r:id="rId31"/>
    <p:sldId id="386" r:id="rId32"/>
    <p:sldId id="411" r:id="rId33"/>
    <p:sldId id="388" r:id="rId34"/>
    <p:sldId id="390" r:id="rId35"/>
    <p:sldId id="389" r:id="rId36"/>
    <p:sldId id="410" r:id="rId37"/>
    <p:sldId id="387" r:id="rId38"/>
    <p:sldId id="363" r:id="rId39"/>
    <p:sldId id="274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an" initials="l" lastIdx="1" clrIdx="0">
    <p:extLst>
      <p:ext uri="{19B8F6BF-5375-455C-9EA6-DF929625EA0E}">
        <p15:presenceInfo xmlns:p15="http://schemas.microsoft.com/office/powerpoint/2012/main" userId="lo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F5C3"/>
    <a:srgbClr val="A8FAA7"/>
    <a:srgbClr val="ADF9EB"/>
    <a:srgbClr val="F9F871"/>
    <a:srgbClr val="66FFFF"/>
    <a:srgbClr val="F3A3E2"/>
    <a:srgbClr val="CEFB8A"/>
    <a:srgbClr val="ECE5AE"/>
    <a:srgbClr val="CDD0C9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 autoAdjust="0"/>
    <p:restoredTop sz="89043" autoAdjust="0"/>
  </p:normalViewPr>
  <p:slideViewPr>
    <p:cSldViewPr snapToGrid="0">
      <p:cViewPr varScale="1">
        <p:scale>
          <a:sx n="95" d="100"/>
          <a:sy n="95" d="100"/>
        </p:scale>
        <p:origin x="1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39351-9CF0-4C87-8B3F-5A56D9AE6DC1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FA8C5-6865-4821-A8F5-EB58313B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FA8C5-6865-4821-A8F5-EB58313BA3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0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6522-58CC-4738-8E4D-FA34AC5D42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3F722D-B7F3-4411-84DE-88516A8B7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BE28EA3-5965-44FA-8DFB-A63ED6BBD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576509-05CE-4E85-BFA6-977A4CB1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5071CD-6F37-4DE5-9868-1B57F81A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A4479-D3CB-45A5-84E8-3F9E3E83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35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3FA1A8-BAEB-410D-8FDA-B5C72F8C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485B66C-24EC-4302-B0EB-D429B52E4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3ED4A8-2B2C-4770-9CAE-0914A657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68A5A8-2D8E-4E5B-8221-F2825FA0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173134-7E44-420C-AA7B-F8EE8A58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07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3277AF5-657F-42C9-8D5D-28C73AB70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01DA520-C33B-46D8-BB0F-34848BEFE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0DC232-A8DE-4D8D-BF6E-749BD5D9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FF4B32-879B-412D-A355-7E42F300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5438D-1DB4-4631-9DFE-D08BF6AC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026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1665">
            <a:off x="5604171" y="5126519"/>
            <a:ext cx="4129600" cy="4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 rot="112642">
            <a:off x="2897075" y="1625269"/>
            <a:ext cx="5787507" cy="29944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739486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C2BACE-7128-4267-B3DF-46B3F200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C58FD3-A73B-49F0-9D1D-10A2E8D05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166660-6A7D-435D-B6EE-EA0348F3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823AFD-A1E3-4683-A93C-98801ECD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EB3BFB-FD1A-4BD8-9F35-149973F7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74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6C6F65-705F-4CC7-85CF-1E0153AF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01C29E-0C2D-4F24-B851-1A671202F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76CE1D-8829-4F14-96DB-44CFF4D5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26CFE4-CF61-4E62-916A-9CA054C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F00483-C642-4677-88C8-BC599191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7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76FD3F-136E-4BD4-A99F-3DFF0885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B7F3E8-0863-45B0-9F89-C56F19800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BF4CEF0-9FAE-4006-B145-FB88AB96F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E856FB-02FA-495B-8440-317EB5CA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D61888-A1B6-45A4-84EE-EF6CA59F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16FF7A3-2D6D-450F-8805-E6BED962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2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1A5C10-B588-4FDB-86FD-865CBC18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593B72-1410-4234-9CD8-1AE4EF5FD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781690B-5117-489D-A557-B2E5B0371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8B5F77-C0D8-4274-85D5-1F7C36E5E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EE7C58E-76B6-41DA-9D59-E398864D0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F915502-FA08-458F-965F-BE1F9590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C8E69D3-224F-44DA-95FE-3FD9675D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FF12E9B-F1E7-4E3B-93BD-58BCEBEF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153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0FEC87-C625-488A-A136-69A3CE88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75321D-300A-41A2-BC10-186BCC4B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E51C29-02F8-45C5-BBE5-BCBE6FB5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8A07070-1DE6-40C6-A687-9CDE2195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6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0CE9B-12A2-4599-9841-F8C02197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F06B46-C2C3-446F-A840-1FF92B4A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91160DB-76A1-4092-8614-293EAD27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26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4E8760-0118-4F10-A08B-7EBBDB51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C1EFF8-8C6B-41EA-995C-A19D49C1C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E874955-F21E-4A88-95AB-0D27F05E3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8F7877-7102-461A-BA7D-8195FF35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9112BF-4217-440C-8E76-01C944D3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25FB44D-7248-4BC5-A543-C633E175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22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9BF66B-B5E5-4080-8A53-8BAEAEAF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C5DE796-F481-4B5B-8B36-A152E7629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9AF7BD-8FC6-46B8-9C9E-FDC84329C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0EE24F0-6A2C-4EA6-9AFA-B5E95EA1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97B857C-15A5-4D4E-A2D2-054011A6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ACED985-542C-4A03-ACCC-6D4CD041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320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725654C-5440-43FE-AF47-22D33B33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77E3745-08A7-4A4D-8FA4-FDF2BDBC6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BE84F3-DAB4-4389-B288-477375FEC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0CBF-C86C-4CAD-9D1A-4774143FB96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BBB0D-6BB7-4EC9-AF9D-2871825BD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CDC826-A1D0-4944-A487-7B897AA72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DD5E-7D24-47A9-91EB-CF5BBAC1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97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9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21.jpe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25.jfif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m4a"/><Relationship Id="rId7" Type="http://schemas.openxmlformats.org/officeDocument/2006/relationships/image" Target="../media/image28.jpeg"/><Relationship Id="rId2" Type="http://schemas.microsoft.com/office/2007/relationships/media" Target="../media/media27.m4a"/><Relationship Id="rId1" Type="http://schemas.openxmlformats.org/officeDocument/2006/relationships/tags" Target="../tags/tag1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4.m4a"/><Relationship Id="rId7" Type="http://schemas.openxmlformats.org/officeDocument/2006/relationships/image" Target="../media/image36.jpeg"/><Relationship Id="rId2" Type="http://schemas.microsoft.com/office/2007/relationships/media" Target="../media/media34.m4a"/><Relationship Id="rId1" Type="http://schemas.openxmlformats.org/officeDocument/2006/relationships/tags" Target="../tags/tag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2.png"/><Relationship Id="rId2" Type="http://schemas.microsoft.com/office/2007/relationships/media" Target="../media/media35.m4a"/><Relationship Id="rId1" Type="http://schemas.openxmlformats.org/officeDocument/2006/relationships/tags" Target="../tags/tag2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41.jpeg"/><Relationship Id="rId2" Type="http://schemas.microsoft.com/office/2007/relationships/media" Target="../media/media38.m4a"/><Relationship Id="rId1" Type="http://schemas.openxmlformats.org/officeDocument/2006/relationships/tags" Target="../tags/tag27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3BDBE9-078D-4448-B5B1-5D5DCD12B8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237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32AF5-4CEE-49FE-95E2-D3A185DB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483" y="1963386"/>
            <a:ext cx="6899109" cy="34244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LÊ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E52C73-697C-4EEB-86A9-A94BE04557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288051"/>
      </p:ext>
    </p:extLst>
  </p:cSld>
  <p:clrMapOvr>
    <a:masterClrMapping/>
  </p:clrMapOvr>
  <p:transition spd="slow" advTm="10969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2709980" y="589816"/>
            <a:ext cx="7047345" cy="8426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F7A1279-3265-441E-BDEC-381F7E6E5A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4"/>
          <a:stretch/>
        </p:blipFill>
        <p:spPr>
          <a:xfrm>
            <a:off x="1514900" y="1555946"/>
            <a:ext cx="9294125" cy="40942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552B6A-1019-479A-9BA1-FA819B9F4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676"/>
      </p:ext>
    </p:extLst>
  </p:cSld>
  <p:clrMapOvr>
    <a:masterClrMapping/>
  </p:clrMapOvr>
  <p:transition spd="slow" advTm="574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7832A4-357E-4E4D-86FD-38B4043BE9D0}"/>
              </a:ext>
            </a:extLst>
          </p:cNvPr>
          <p:cNvSpPr txBox="1"/>
          <p:nvPr/>
        </p:nvSpPr>
        <p:spPr>
          <a:xfrm>
            <a:off x="2209544" y="3045417"/>
            <a:ext cx="8957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:, Dao,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H’mông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4000" dirty="0">
              <a:solidFill>
                <a:srgbClr val="66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F4B56453-7A3E-487A-83CE-3ACD77FA5817}"/>
              </a:ext>
            </a:extLst>
          </p:cNvPr>
          <p:cNvSpPr txBox="1"/>
          <p:nvPr/>
        </p:nvSpPr>
        <p:spPr>
          <a:xfrm>
            <a:off x="2333531" y="1919581"/>
            <a:ext cx="895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thớt</a:t>
            </a:r>
            <a:r>
              <a:rPr lang="en-US" sz="4000" dirty="0">
                <a:solidFill>
                  <a:srgbClr val="66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rgbClr val="66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98B4B7-E2E5-49AB-AC40-EB801ABDE3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992080"/>
      </p:ext>
    </p:extLst>
  </p:cSld>
  <p:clrMapOvr>
    <a:masterClrMapping/>
  </p:clrMapOvr>
  <p:transition spd="slow" advTm="31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3">
            <a:extLst>
              <a:ext uri="{FF2B5EF4-FFF2-40B4-BE49-F238E27FC236}">
                <a16:creationId xmlns:a16="http://schemas.microsoft.com/office/drawing/2014/main" id="{978D3AFF-009F-4AF9-9219-E1E302086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17875"/>
              </p:ext>
            </p:extLst>
          </p:nvPr>
        </p:nvGraphicFramePr>
        <p:xfrm>
          <a:off x="1408073" y="1500484"/>
          <a:ext cx="9375852" cy="33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201">
                  <a:extLst>
                    <a:ext uri="{9D8B030D-6E8A-4147-A177-3AD203B41FA5}">
                      <a16:colId xmlns:a16="http://schemas.microsoft.com/office/drawing/2014/main" val="3923465773"/>
                    </a:ext>
                  </a:extLst>
                </a:gridCol>
                <a:gridCol w="6810651">
                  <a:extLst>
                    <a:ext uri="{9D8B030D-6E8A-4147-A177-3AD203B41FA5}">
                      <a16:colId xmlns:a16="http://schemas.microsoft.com/office/drawing/2014/main" val="938606508"/>
                    </a:ext>
                  </a:extLst>
                </a:gridCol>
              </a:tblGrid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552082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36936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764530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024904"/>
                  </a:ext>
                </a:extLst>
              </a:tr>
            </a:tbl>
          </a:graphicData>
        </a:graphic>
      </p:graphicFrame>
      <p:graphicFrame>
        <p:nvGraphicFramePr>
          <p:cNvPr id="19" name="Bảng 3">
            <a:extLst>
              <a:ext uri="{FF2B5EF4-FFF2-40B4-BE49-F238E27FC236}">
                <a16:creationId xmlns:a16="http://schemas.microsoft.com/office/drawing/2014/main" id="{58C003CD-F043-4E2A-82D4-D4B69B2F3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70413"/>
              </p:ext>
            </p:extLst>
          </p:nvPr>
        </p:nvGraphicFramePr>
        <p:xfrm>
          <a:off x="1408071" y="1496792"/>
          <a:ext cx="9375852" cy="33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201">
                  <a:extLst>
                    <a:ext uri="{9D8B030D-6E8A-4147-A177-3AD203B41FA5}">
                      <a16:colId xmlns:a16="http://schemas.microsoft.com/office/drawing/2014/main" val="3923465773"/>
                    </a:ext>
                  </a:extLst>
                </a:gridCol>
                <a:gridCol w="6810651">
                  <a:extLst>
                    <a:ext uri="{9D8B030D-6E8A-4147-A177-3AD203B41FA5}">
                      <a16:colId xmlns:a16="http://schemas.microsoft.com/office/drawing/2014/main" val="938606508"/>
                    </a:ext>
                  </a:extLst>
                </a:gridCol>
              </a:tblGrid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trú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552082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36936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Dao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764530"/>
                  </a:ext>
                </a:extLst>
              </a:tr>
              <a:tr h="836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1000m</a:t>
                      </a:r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024904"/>
                  </a:ext>
                </a:extLst>
              </a:tr>
            </a:tbl>
          </a:graphicData>
        </a:graphic>
      </p:graphicFrame>
      <p:sp>
        <p:nvSpPr>
          <p:cNvPr id="5" name="Hình chữ nhật: Góc Tròn 17">
            <a:extLst>
              <a:ext uri="{FF2B5EF4-FFF2-40B4-BE49-F238E27FC236}">
                <a16:creationId xmlns:a16="http://schemas.microsoft.com/office/drawing/2014/main" id="{86D10E6B-6F8E-470B-BA9A-C977117582A1}"/>
              </a:ext>
            </a:extLst>
          </p:cNvPr>
          <p:cNvSpPr/>
          <p:nvPr/>
        </p:nvSpPr>
        <p:spPr>
          <a:xfrm>
            <a:off x="1560941" y="5082192"/>
            <a:ext cx="9070111" cy="123457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7B3C2FE-3D5A-4770-B5A8-5E53A2FA55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2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3070143" y="617976"/>
            <a:ext cx="7047345" cy="8426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CC7A92-5A9C-4AC6-B9DC-ACF7D31361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49118" b="42857"/>
          <a:stretch/>
        </p:blipFill>
        <p:spPr>
          <a:xfrm>
            <a:off x="3323771" y="2850726"/>
            <a:ext cx="8298826" cy="1855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F926F-EBBB-4768-ADB3-0A06C5FF8A72}"/>
              </a:ext>
            </a:extLst>
          </p:cNvPr>
          <p:cNvSpPr txBox="1"/>
          <p:nvPr/>
        </p:nvSpPr>
        <p:spPr>
          <a:xfrm>
            <a:off x="4882414" y="1832511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B16774-8B2E-4DAA-96E6-33D9A85B50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44402"/>
      </p:ext>
    </p:extLst>
  </p:cSld>
  <p:clrMapOvr>
    <a:masterClrMapping/>
  </p:clrMapOvr>
  <p:transition spd="slow" advTm="238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ùng đến với 4 cung đèo huyền thoại của miền Tây Bắc">
            <a:extLst>
              <a:ext uri="{FF2B5EF4-FFF2-40B4-BE49-F238E27FC236}">
                <a16:creationId xmlns:a16="http://schemas.microsoft.com/office/drawing/2014/main" id="{7C6BB0FF-99C4-4315-9CE2-05E5E83D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62" y="1224395"/>
            <a:ext cx="6172893" cy="4409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606F7A6-B68C-4F7A-AD59-643B1B6BD253}"/>
              </a:ext>
            </a:extLst>
          </p:cNvPr>
          <p:cNvSpPr/>
          <p:nvPr/>
        </p:nvSpPr>
        <p:spPr>
          <a:xfrm>
            <a:off x="1126835" y="236106"/>
            <a:ext cx="9522692" cy="7706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53AB1B4-D7DF-4B46-84B0-846AC785E7FE}"/>
              </a:ext>
            </a:extLst>
          </p:cNvPr>
          <p:cNvSpPr/>
          <p:nvPr/>
        </p:nvSpPr>
        <p:spPr>
          <a:xfrm>
            <a:off x="2198254" y="5851236"/>
            <a:ext cx="7795492" cy="770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40CBC3-87DC-493F-9126-0F2E2274A0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6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1"/>
    </mc:Choice>
    <mc:Fallback xmlns="">
      <p:transition spd="slow" advTm="3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26869" x="3348038" y="6259513"/>
          <p14:tracePt t="27052" x="2816225" y="6494463"/>
          <p14:tracePt t="27062" x="3103563" y="6194425"/>
          <p14:tracePt t="27073" x="3392488" y="5956300"/>
          <p14:tracePt t="27081" x="3654425" y="5656263"/>
          <p14:tracePt t="27091" x="3943350" y="5443538"/>
          <p14:tracePt t="27108" x="4192588" y="5256213"/>
          <p14:tracePt t="27111" x="4443413" y="5043488"/>
          <p14:tracePt t="27122" x="4656138" y="4830763"/>
          <p14:tracePt t="27131" x="4906963" y="4643438"/>
          <p14:tracePt t="27141" x="5081588" y="4518025"/>
          <p14:tracePt t="27151" x="5257800" y="4405313"/>
          <p14:tracePt t="27161" x="5357813" y="4341813"/>
          <p14:tracePt t="27172" x="5457825" y="4279900"/>
          <p14:tracePt t="27182" x="5545138" y="4230688"/>
          <p14:tracePt t="27192" x="5595938" y="4205288"/>
          <p14:tracePt t="27202" x="5670550" y="4167188"/>
          <p14:tracePt t="27212" x="5745163" y="4141788"/>
          <p14:tracePt t="27222" x="5795963" y="4129088"/>
          <p14:tracePt t="27233" x="5895975" y="4105275"/>
          <p14:tracePt t="27243" x="5957888" y="4079875"/>
          <p14:tracePt t="27255" x="6021388" y="4054475"/>
          <p14:tracePt t="27263" x="6096000" y="4029075"/>
          <p14:tracePt t="27275" x="6146800" y="4017963"/>
          <p14:tracePt t="27283" x="6183313" y="4017963"/>
          <p14:tracePt t="27294" x="6246813" y="3992563"/>
          <p14:tracePt t="27310" x="6283325" y="3979863"/>
          <p14:tracePt t="27314" x="6321425" y="3967163"/>
          <p14:tracePt t="27325" x="6346825" y="3967163"/>
          <p14:tracePt t="27334" x="6383338" y="3967163"/>
          <p14:tracePt t="27344" x="6408738" y="3941763"/>
          <p14:tracePt t="27355" x="6446838" y="3941763"/>
          <p14:tracePt t="27365" x="6459538" y="3941763"/>
          <p14:tracePt t="27375" x="6483350" y="3929063"/>
          <p14:tracePt t="27385" x="6496050" y="3929063"/>
          <p14:tracePt t="27395" x="6521450" y="3929063"/>
          <p14:tracePt t="27406" x="6534150" y="3929063"/>
          <p14:tracePt t="27415" x="6559550" y="3916363"/>
          <p14:tracePt t="27426" x="6572250" y="3905250"/>
          <p14:tracePt t="27436" x="6596063" y="3905250"/>
          <p14:tracePt t="27446" x="6608763" y="3905250"/>
          <p14:tracePt t="27456" x="6659563" y="3879850"/>
          <p14:tracePt t="27466" x="6684963" y="3879850"/>
          <p14:tracePt t="27477" x="6708775" y="3879850"/>
          <p14:tracePt t="27489" x="6721475" y="3879850"/>
          <p14:tracePt t="27497" x="6734175" y="3879850"/>
          <p14:tracePt t="27508" x="6746875" y="3879850"/>
          <p14:tracePt t="27517" x="6759575" y="3879850"/>
          <p14:tracePt t="27538" x="6772275" y="3879850"/>
          <p14:tracePt t="27558" x="6784975" y="3879850"/>
          <p14:tracePt t="27579" x="6797675" y="3879850"/>
          <p14:tracePt t="27864" x="6797675" y="3867150"/>
          <p14:tracePt t="27875" x="6797675" y="3854450"/>
          <p14:tracePt t="27889" x="6797675" y="3841750"/>
          <p14:tracePt t="27896" x="6834188" y="3816350"/>
          <p14:tracePt t="27907" x="6910388" y="3729038"/>
          <p14:tracePt t="27918" x="7010400" y="3641725"/>
          <p14:tracePt t="27924" x="7110413" y="3590925"/>
          <p14:tracePt t="27934" x="7223125" y="3529013"/>
          <p14:tracePt t="27944" x="7335838" y="3454400"/>
          <p14:tracePt t="27956" x="7448550" y="3390900"/>
          <p14:tracePt t="27964" x="7548563" y="3354388"/>
          <p14:tracePt t="27975" x="7635875" y="3303588"/>
          <p14:tracePt t="27985" x="7723188" y="3241675"/>
          <p14:tracePt t="27995" x="7797800" y="3178175"/>
          <p14:tracePt t="28006" x="7874000" y="3128963"/>
          <p14:tracePt t="28016" x="7948613" y="3078163"/>
          <p14:tracePt t="28027" x="8010525" y="3054350"/>
          <p14:tracePt t="28036" x="8048625" y="3016250"/>
          <p14:tracePt t="28046" x="8086725" y="2990850"/>
          <p14:tracePt t="28066" x="8099425" y="2978150"/>
          <p14:tracePt t="28137" x="8099425" y="2965450"/>
          <p14:tracePt t="28148" x="8110538" y="2965450"/>
          <p14:tracePt t="28158" x="8110538" y="2952750"/>
          <p14:tracePt t="28178" x="8110538" y="2941638"/>
          <p14:tracePt t="28252" x="8110538" y="2928938"/>
          <p14:tracePt t="28274" x="8110538" y="2903538"/>
          <p14:tracePt t="28281" x="8099425" y="2903538"/>
          <p14:tracePt t="28292" x="8086725" y="2890838"/>
          <p14:tracePt t="28300" x="8086725" y="2878138"/>
          <p14:tracePt t="28311" x="8074025" y="2865438"/>
          <p14:tracePt t="28341" x="8074025" y="2852738"/>
          <p14:tracePt t="28361" x="8074025" y="2840038"/>
          <p14:tracePt t="28381" x="8061325" y="2816225"/>
          <p14:tracePt t="28392" x="8061325" y="2790825"/>
          <p14:tracePt t="28402" x="8048625" y="2778125"/>
          <p14:tracePt t="28412" x="8048625" y="2765425"/>
          <p14:tracePt t="28423" x="8048625" y="2752725"/>
          <p14:tracePt t="28443" x="8048625" y="2740025"/>
          <p14:tracePt t="28452" x="8048625" y="2728913"/>
          <p14:tracePt t="28493" x="8048625" y="2716213"/>
          <p14:tracePt t="28534" x="8035925" y="2716213"/>
          <p14:tracePt t="28557" x="8035925" y="2703513"/>
          <p14:tracePt t="28565" x="8023225" y="2703513"/>
          <p14:tracePt t="28596" x="8010525" y="2703513"/>
          <p14:tracePt t="28607" x="7999413" y="2703513"/>
          <p14:tracePt t="28616" x="7986713" y="2703513"/>
          <p14:tracePt t="28637" x="7961313" y="2703513"/>
          <p14:tracePt t="28647" x="7948613" y="2703513"/>
          <p14:tracePt t="28658" x="7910513" y="2703513"/>
          <p14:tracePt t="28667" x="7886700" y="2703513"/>
          <p14:tracePt t="28677" x="7861300" y="2716213"/>
          <p14:tracePt t="28686" x="7848600" y="2716213"/>
          <p14:tracePt t="28697" x="7835900" y="2728913"/>
          <p14:tracePt t="28707" x="7823200" y="2728913"/>
          <p14:tracePt t="28739" x="7810500" y="2728913"/>
          <p14:tracePt t="28747" x="7797800" y="2740025"/>
          <p14:tracePt t="28758" x="7785100" y="2752725"/>
          <p14:tracePt t="28768" x="7748588" y="2803525"/>
          <p14:tracePt t="28778" x="7710488" y="2852738"/>
          <p14:tracePt t="28790" x="7673975" y="2890838"/>
          <p14:tracePt t="28799" x="7648575" y="2965450"/>
          <p14:tracePt t="28809" x="7610475" y="3028950"/>
          <p14:tracePt t="28819" x="7572375" y="3065463"/>
          <p14:tracePt t="28829" x="7548563" y="3116263"/>
          <p14:tracePt t="28840" x="7535863" y="3154363"/>
          <p14:tracePt t="28849" x="7523163" y="3203575"/>
          <p14:tracePt t="28859" x="7497763" y="3267075"/>
          <p14:tracePt t="28869" x="7485063" y="3303588"/>
          <p14:tracePt t="28880" x="7472363" y="3341688"/>
          <p14:tracePt t="28891" x="7448550" y="3403600"/>
          <p14:tracePt t="28900" x="7423150" y="3454400"/>
          <p14:tracePt t="28911" x="7397750" y="3529013"/>
          <p14:tracePt t="28923" x="7359650" y="3590925"/>
          <p14:tracePt t="28930" x="7348538" y="3629025"/>
          <p14:tracePt t="28941" x="7310438" y="3654425"/>
          <p14:tracePt t="28951" x="7285038" y="3703638"/>
          <p14:tracePt t="28961" x="7235825" y="3741738"/>
          <p14:tracePt t="28973" x="7185025" y="3779838"/>
          <p14:tracePt t="28981" x="7134225" y="3803650"/>
          <p14:tracePt t="28993" x="7046913" y="3841750"/>
          <p14:tracePt t="29001" x="6959600" y="3879850"/>
          <p14:tracePt t="29012" x="6872288" y="3892550"/>
          <p14:tracePt t="29023" x="6797675" y="3916363"/>
          <p14:tracePt t="29032" x="6734175" y="3941763"/>
          <p14:tracePt t="29043" x="6659563" y="3954463"/>
          <p14:tracePt t="29052" x="6596063" y="3979863"/>
          <p14:tracePt t="29062" x="6521450" y="3979863"/>
          <p14:tracePt t="29074" x="6434138" y="3992563"/>
          <p14:tracePt t="29083" x="6383338" y="3992563"/>
          <p14:tracePt t="29094" x="6259513" y="4005263"/>
          <p14:tracePt t="29104" x="6134100" y="4005263"/>
          <p14:tracePt t="29113" x="6008688" y="4005263"/>
          <p14:tracePt t="29125" x="5857875" y="4005263"/>
          <p14:tracePt t="29134" x="5732463" y="4005263"/>
          <p14:tracePt t="29144" x="5607050" y="4005263"/>
          <p14:tracePt t="29157" x="5519738" y="3992563"/>
          <p14:tracePt t="29164" x="5445125" y="3992563"/>
          <p14:tracePt t="29175" x="5319713" y="3979863"/>
          <p14:tracePt t="29185" x="5219700" y="3954463"/>
          <p14:tracePt t="29195" x="5132388" y="3941763"/>
          <p14:tracePt t="29209" x="5081588" y="3929063"/>
          <p14:tracePt t="29215" x="5006975" y="3905250"/>
          <p14:tracePt t="29228" x="4968875" y="3892550"/>
          <p14:tracePt t="29235" x="4919663" y="3879850"/>
          <p14:tracePt t="29246" x="4881563" y="3867150"/>
          <p14:tracePt t="29257" x="4856163" y="3867150"/>
          <p14:tracePt t="29277" x="4832350" y="3867150"/>
          <p14:tracePt t="29289" x="4832350" y="3854450"/>
          <p14:tracePt t="29307" x="4819650" y="3841750"/>
          <p14:tracePt t="29339" x="4806950" y="3841750"/>
          <p14:tracePt t="29357" x="4794250" y="3841750"/>
          <p14:tracePt t="29367" x="4794250" y="3854450"/>
          <p14:tracePt t="29377" x="4781550" y="3879850"/>
          <p14:tracePt t="29390" x="4781550" y="3905250"/>
          <p14:tracePt t="29398" x="4781550" y="3916363"/>
          <p14:tracePt t="29409" x="4781550" y="3941763"/>
          <p14:tracePt t="29418" x="4781550" y="3967163"/>
          <p14:tracePt t="29439" x="4781550" y="3992563"/>
          <p14:tracePt t="29469" x="4781550" y="4005263"/>
          <p14:tracePt t="29480" x="4781550" y="4017963"/>
          <p14:tracePt t="29490" x="4781550" y="4029075"/>
          <p14:tracePt t="29499" x="4819650" y="4067175"/>
          <p14:tracePt t="29510" x="4832350" y="4092575"/>
          <p14:tracePt t="29520" x="4856163" y="4129088"/>
          <p14:tracePt t="29530" x="4881563" y="4154488"/>
          <p14:tracePt t="29541" x="4932363" y="4205288"/>
          <p14:tracePt t="29550" x="4956175" y="4241800"/>
          <p14:tracePt t="29561" x="4981575" y="4279900"/>
          <p14:tracePt t="29573" x="5006975" y="4292600"/>
          <p14:tracePt t="29581" x="5032375" y="4318000"/>
          <p14:tracePt t="29592" x="5045075" y="4330700"/>
          <p14:tracePt t="29601" x="5057775" y="4341813"/>
          <p14:tracePt t="29611" x="5057775" y="4354513"/>
          <p14:tracePt t="29623" x="5081588" y="4367213"/>
          <p14:tracePt t="29652" x="5094288" y="4367213"/>
          <p14:tracePt t="29673" x="5094288" y="4379913"/>
          <p14:tracePt t="29682" x="5106988" y="4379913"/>
          <p14:tracePt t="29723" x="5106988" y="4392613"/>
          <p14:tracePt t="29806" x="5081588" y="4392613"/>
          <p14:tracePt t="29816" x="5045075" y="4392613"/>
          <p14:tracePt t="29827" x="5006975" y="4379913"/>
          <p14:tracePt t="29836" x="4994275" y="4379913"/>
          <p14:tracePt t="29846" x="4968875" y="4367213"/>
          <p14:tracePt t="29857" x="4945063" y="4354513"/>
          <p14:tracePt t="29865" x="4932363" y="4354513"/>
          <p14:tracePt t="29877" x="4919663" y="4354513"/>
          <p14:tracePt t="29890" x="4919663" y="4341813"/>
          <p14:tracePt t="29896" x="4906963" y="4341813"/>
          <p14:tracePt t="29907" x="4906963" y="4330700"/>
          <p14:tracePt t="29916" x="4906963" y="4292600"/>
          <p14:tracePt t="29927" x="4906963" y="4267200"/>
          <p14:tracePt t="29937" x="4906963" y="4241800"/>
          <p14:tracePt t="29947" x="4906963" y="4192588"/>
          <p14:tracePt t="29958" x="4906963" y="4154488"/>
          <p14:tracePt t="29968" x="4906963" y="4117975"/>
          <p14:tracePt t="29977" x="4906963" y="4092575"/>
          <p14:tracePt t="29990" x="4919663" y="4067175"/>
          <p14:tracePt t="29997" x="4919663" y="4054475"/>
          <p14:tracePt t="30008" x="4932363" y="4029075"/>
          <p14:tracePt t="30018" x="4945063" y="4005263"/>
          <p14:tracePt t="30028" x="5006975" y="3954463"/>
          <p14:tracePt t="30040" x="5094288" y="3867150"/>
          <p14:tracePt t="30048" x="5181600" y="3816350"/>
          <p14:tracePt t="30059" x="5307013" y="3754438"/>
          <p14:tracePt t="30069" x="5470525" y="3667125"/>
          <p14:tracePt t="30079" x="5583238" y="3603625"/>
          <p14:tracePt t="30090" x="5695950" y="3567113"/>
          <p14:tracePt t="30099" x="5770563" y="3529013"/>
          <p14:tracePt t="30110" x="5857875" y="3503613"/>
          <p14:tracePt t="30120" x="5908675" y="3490913"/>
          <p14:tracePt t="30130" x="5957888" y="3467100"/>
          <p14:tracePt t="30141" x="6008688" y="3454400"/>
          <p14:tracePt t="30150" x="6045200" y="3441700"/>
          <p14:tracePt t="30161" x="6096000" y="3429000"/>
          <p14:tracePt t="30173" x="6134100" y="3429000"/>
          <p14:tracePt t="30180" x="6170613" y="3429000"/>
          <p14:tracePt t="30191" x="6183313" y="3429000"/>
          <p14:tracePt t="30206" x="6196013" y="3429000"/>
          <p14:tracePt t="30224" x="6208713" y="3429000"/>
          <p14:tracePt t="30355" x="6221413" y="3429000"/>
          <p14:tracePt t="30375" x="6234113" y="3429000"/>
          <p14:tracePt t="30385" x="6246813" y="3429000"/>
          <p14:tracePt t="30395" x="6259513" y="3429000"/>
          <p14:tracePt t="30406" x="6270625" y="3429000"/>
          <p14:tracePt t="30414" x="6296025" y="3429000"/>
          <p14:tracePt t="30425" x="6308725" y="3441700"/>
          <p14:tracePt t="30434" x="6321425" y="3441700"/>
          <p14:tracePt t="30444" x="6334125" y="3467100"/>
          <p14:tracePt t="30464" x="6359525" y="3479800"/>
          <p14:tracePt t="30474" x="6370638" y="3490913"/>
          <p14:tracePt t="30484" x="6383338" y="3529013"/>
          <p14:tracePt t="30495" x="6383338" y="3541713"/>
          <p14:tracePt t="30505" x="6396038" y="3579813"/>
          <p14:tracePt t="30515" x="6408738" y="3590925"/>
          <p14:tracePt t="30525" x="6408738" y="3603625"/>
          <p14:tracePt t="30535" x="6408738" y="3629025"/>
          <p14:tracePt t="30556" x="6408738" y="3641725"/>
          <p14:tracePt t="30589" x="6408738" y="3654425"/>
          <p14:tracePt t="30944" x="6408738" y="3641725"/>
          <p14:tracePt t="30956" x="6396038" y="3641725"/>
          <p14:tracePt t="30964" x="6396038" y="3629025"/>
          <p14:tracePt t="31005" x="6383338" y="3629025"/>
          <p14:tracePt t="31065" x="6370638" y="3629025"/>
          <p14:tracePt t="31106" x="6359525" y="3641725"/>
          <p14:tracePt t="31117" x="6359525" y="3654425"/>
          <p14:tracePt t="31128" x="6346825" y="3692525"/>
          <p14:tracePt t="31137" x="6346825" y="3703638"/>
          <p14:tracePt t="31146" x="6334125" y="3716338"/>
          <p14:tracePt t="31156" x="6334125" y="3729038"/>
          <p14:tracePt t="31166" x="6334125" y="3767138"/>
          <p14:tracePt t="31176" x="6334125" y="3779838"/>
          <p14:tracePt t="31187" x="6334125" y="3792538"/>
          <p14:tracePt t="31197" x="6334125" y="3803650"/>
          <p14:tracePt t="31208" x="6334125" y="3829050"/>
          <p14:tracePt t="31217" x="6346825" y="3841750"/>
          <p14:tracePt t="31227" x="6359525" y="3854450"/>
          <p14:tracePt t="31240" x="6359525" y="3867150"/>
          <p14:tracePt t="31247" x="6370638" y="3879850"/>
          <p14:tracePt t="31258" x="6383338" y="3892550"/>
          <p14:tracePt t="31278" x="6396038" y="3916363"/>
          <p14:tracePt t="31290" x="6421438" y="3929063"/>
          <p14:tracePt t="31298" x="6434138" y="3941763"/>
          <p14:tracePt t="31309" x="6459538" y="3967163"/>
          <p14:tracePt t="31318" x="6472238" y="3979863"/>
          <p14:tracePt t="31329" x="6496050" y="4005263"/>
          <p14:tracePt t="31340" x="6508750" y="4017963"/>
          <p14:tracePt t="31349" x="6521450" y="4041775"/>
          <p14:tracePt t="31359" x="6534150" y="4054475"/>
          <p14:tracePt t="31369" x="6559550" y="4067175"/>
          <p14:tracePt t="31390" x="6584950" y="4092575"/>
          <p14:tracePt t="31400" x="6596063" y="4117975"/>
          <p14:tracePt t="31410" x="6608763" y="4129088"/>
          <p14:tracePt t="31420" x="6634163" y="4141788"/>
          <p14:tracePt t="31431" x="6634163" y="4154488"/>
          <p14:tracePt t="31441" x="6646863" y="4167188"/>
          <p14:tracePt t="31461" x="6659563" y="4179888"/>
          <p14:tracePt t="31481" x="6672263" y="4192588"/>
          <p14:tracePt t="31492" x="6684963" y="4217988"/>
          <p14:tracePt t="31501" x="6696075" y="4254500"/>
          <p14:tracePt t="31511" x="6721475" y="4318000"/>
          <p14:tracePt t="31523" x="6784975" y="4405313"/>
          <p14:tracePt t="31533" x="6821488" y="4479925"/>
          <p14:tracePt t="31929" x="6834188" y="4505325"/>
          <p14:tracePt t="31941" x="6846888" y="4518025"/>
          <p14:tracePt t="31950" x="6859588" y="4543425"/>
          <p14:tracePt t="31959" x="6884988" y="4554538"/>
          <p14:tracePt t="31969" x="6921500" y="4592638"/>
          <p14:tracePt t="31979" x="6934200" y="4618038"/>
          <p14:tracePt t="31990" x="6959600" y="4630738"/>
          <p14:tracePt t="31999" x="6959600" y="4656138"/>
          <p14:tracePt t="32010" x="6985000" y="4667250"/>
          <p14:tracePt t="32020" x="6997700" y="4679950"/>
          <p14:tracePt t="32041" x="7010400" y="4692650"/>
          <p14:tracePt t="32072" x="7010400" y="4705350"/>
          <p14:tracePt t="32091" x="7010400" y="4718050"/>
          <p14:tracePt t="32101" x="7021513" y="4730750"/>
          <p14:tracePt t="32111" x="7021513" y="4756150"/>
          <p14:tracePt t="32123" x="7021513" y="4768850"/>
          <p14:tracePt t="32131" x="7021513" y="4779963"/>
          <p14:tracePt t="32142" x="7034213" y="4805363"/>
          <p14:tracePt t="32151" x="7046913" y="4830763"/>
          <p14:tracePt t="32162" x="7046913" y="4843463"/>
          <p14:tracePt t="32173" x="7046913" y="4856163"/>
          <p14:tracePt t="32182" x="7046913" y="4892675"/>
          <p14:tracePt t="32193" x="7059613" y="4892675"/>
          <p14:tracePt t="32202" x="7059613" y="4905375"/>
          <p14:tracePt t="32223" x="7072313" y="4918075"/>
          <p14:tracePt t="33383" x="7059613" y="4918075"/>
          <p14:tracePt t="33393" x="7046913" y="4892675"/>
          <p14:tracePt t="33413" x="7021513" y="4868863"/>
          <p14:tracePt t="33425" x="6997700" y="4868863"/>
          <p14:tracePt t="33433" x="6972300" y="4830763"/>
          <p14:tracePt t="33443" x="6910388" y="4779963"/>
          <p14:tracePt t="33452" x="6772275" y="4718050"/>
          <p14:tracePt t="33462" x="6646863" y="4618038"/>
          <p14:tracePt t="33472" x="6459538" y="4479925"/>
          <p14:tracePt t="33483" x="6170613" y="4254500"/>
          <p14:tracePt t="33493" x="5857875" y="3979863"/>
          <p14:tracePt t="33503" x="5445125" y="3679825"/>
          <p14:tracePt t="33513" x="4981575" y="3429000"/>
          <p14:tracePt t="33524" x="4418013" y="3154363"/>
          <p14:tracePt t="33533" x="4017963" y="2952750"/>
          <p14:tracePt t="33544" x="3429000" y="2716213"/>
          <p14:tracePt t="33555" x="2879725" y="2527300"/>
          <p14:tracePt t="33564" x="2478088" y="2390775"/>
          <p14:tracePt t="33575" x="2027238" y="2239963"/>
          <p14:tracePt t="33584" x="1652588" y="2127250"/>
          <p14:tracePt t="33911" x="1565275" y="2039938"/>
          <p14:tracePt t="33923" x="1327150" y="1814513"/>
          <p14:tracePt t="33932" x="1101725" y="1552575"/>
          <p14:tracePt t="33940" x="863600" y="1301750"/>
          <p14:tracePt t="33950" x="663575" y="1025525"/>
          <p14:tracePt t="33960" x="538163" y="876300"/>
          <p14:tracePt t="33973" x="450850" y="738188"/>
          <p14:tracePt t="33981" x="338138" y="576263"/>
          <p14:tracePt t="33992" x="263525" y="450850"/>
          <p14:tracePt t="34001" x="174625" y="312738"/>
          <p14:tracePt t="34012" x="112713" y="187325"/>
          <p14:tracePt t="34023" x="50800" y="508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/>
        </p:blipFill>
        <p:spPr bwMode="auto">
          <a:xfrm>
            <a:off x="4432017" y="249777"/>
            <a:ext cx="3520491" cy="282284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9C7B5D0-BA13-4664-97C4-E7416688D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1842"/>
          <a:stretch/>
        </p:blipFill>
        <p:spPr bwMode="auto">
          <a:xfrm>
            <a:off x="3596625" y="3758043"/>
            <a:ext cx="3598825" cy="285018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BA4E671-BF29-43E5-86F6-98DDA5F4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r="4304"/>
          <a:stretch/>
        </p:blipFill>
        <p:spPr bwMode="auto">
          <a:xfrm>
            <a:off x="7505484" y="3193917"/>
            <a:ext cx="4410862" cy="353677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ùm ảnh: Độc đáo các phiên chợ ngựa ở huyện vùng cao Bắc Hà (P3) - Giáo  dục Việt Nam">
            <a:extLst>
              <a:ext uri="{FF2B5EF4-FFF2-40B4-BE49-F238E27FC236}">
                <a16:creationId xmlns:a16="http://schemas.microsoft.com/office/drawing/2014/main" id="{5F3B13F3-D01F-43EC-9DC4-B926624F7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5" y="249777"/>
            <a:ext cx="3720888" cy="350826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1CA800-7F66-4373-9491-E0058DB8B917}"/>
              </a:ext>
            </a:extLst>
          </p:cNvPr>
          <p:cNvSpPr txBox="1"/>
          <p:nvPr/>
        </p:nvSpPr>
        <p:spPr>
          <a:xfrm>
            <a:off x="8474082" y="1125645"/>
            <a:ext cx="364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2A1A4A9-E5C1-4BD5-B413-9EB76D5C481F}"/>
              </a:ext>
            </a:extLst>
          </p:cNvPr>
          <p:cNvSpPr txBox="1"/>
          <p:nvPr/>
        </p:nvSpPr>
        <p:spPr>
          <a:xfrm>
            <a:off x="1224064" y="5055718"/>
            <a:ext cx="1657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3CC730-9412-4143-B20B-ABDCD108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47893"/>
      </p:ext>
    </p:extLst>
  </p:cSld>
  <p:clrMapOvr>
    <a:masterClrMapping/>
  </p:clrMapOvr>
  <p:transition advTm="12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5" x="3267075" y="6783388"/>
          <p14:tracePt t="2442" x="3354388" y="6719888"/>
          <p14:tracePt t="2458" x="3417888" y="6683375"/>
          <p14:tracePt t="2475" x="3492500" y="6645275"/>
          <p14:tracePt t="2489" x="3541713" y="6619875"/>
          <p14:tracePt t="2506" x="3567113" y="6594475"/>
          <p14:tracePt t="2520" x="3579813" y="6594475"/>
          <p14:tracePt t="2536" x="3592513" y="6583363"/>
          <p14:tracePt t="2552" x="3592513" y="6570663"/>
          <p14:tracePt t="2581" x="3592513" y="6557963"/>
          <p14:tracePt t="2595" x="3592513" y="6494463"/>
          <p14:tracePt t="2612" x="3579813" y="6432550"/>
          <p14:tracePt t="2629" x="3530600" y="6294438"/>
          <p14:tracePt t="2645" x="3479800" y="6181725"/>
          <p14:tracePt t="2661" x="3467100" y="6132513"/>
          <p14:tracePt t="2679" x="3441700" y="6094413"/>
          <p14:tracePt t="2693" x="3429000" y="6081713"/>
          <p14:tracePt t="2710" x="3429000" y="6056313"/>
          <p14:tracePt t="2726" x="3417888" y="6056313"/>
          <p14:tracePt t="2759" x="3405188" y="6045200"/>
          <p14:tracePt t="3182" x="3392488" y="6045200"/>
          <p14:tracePt t="3211" x="3379788" y="6045200"/>
          <p14:tracePt t="3227" x="3367088" y="6045200"/>
          <p14:tracePt t="3242" x="3354388" y="6045200"/>
          <p14:tracePt t="3243" x="3317875" y="6045200"/>
          <p14:tracePt t="3259" x="3279775" y="6045200"/>
          <p14:tracePt t="3276" x="3192463" y="6045200"/>
          <p14:tracePt t="3291" x="3141663" y="6045200"/>
          <p14:tracePt t="3308" x="3079750" y="6045200"/>
          <p14:tracePt t="3323" x="3054350" y="6045200"/>
          <p14:tracePt t="3340" x="3016250" y="6045200"/>
          <p14:tracePt t="3355" x="2992438" y="6032500"/>
          <p14:tracePt t="3371" x="2979738" y="6007100"/>
          <p14:tracePt t="3387" x="2954338" y="5981700"/>
          <p14:tracePt t="3403" x="2954338" y="5945188"/>
          <p14:tracePt t="3419" x="2954338" y="5894388"/>
          <p14:tracePt t="3434" x="2954338" y="5881688"/>
          <p14:tracePt t="3449" x="2954338" y="5819775"/>
          <p14:tracePt t="3462" x="2967038" y="5794375"/>
          <p14:tracePt t="3479" x="2967038" y="5681663"/>
          <p14:tracePt t="3495" x="2967038" y="5607050"/>
          <p14:tracePt t="3513" x="2967038" y="5430838"/>
          <p14:tracePt t="3529" x="2967038" y="5318125"/>
          <p14:tracePt t="3545" x="2967038" y="5281613"/>
          <p14:tracePt t="3560" x="2941638" y="5218113"/>
          <p14:tracePt t="3575" x="2941638" y="5194300"/>
          <p14:tracePt t="3592" x="2928938" y="5130800"/>
          <p14:tracePt t="3606" x="2916238" y="5092700"/>
          <p14:tracePt t="3624" x="2903538" y="5030788"/>
          <p14:tracePt t="3640" x="2903538" y="5005388"/>
          <p14:tracePt t="3895" x="2903538" y="4992688"/>
          <p14:tracePt t="3908" x="2903538" y="4981575"/>
          <p14:tracePt t="3926" x="2879725" y="4930775"/>
          <p14:tracePt t="3941" x="2879725" y="4918075"/>
          <p14:tracePt t="3959" x="2867025" y="4868863"/>
          <p14:tracePt t="3975" x="2841625" y="4805363"/>
          <p14:tracePt t="3992" x="2841625" y="4779963"/>
          <p14:tracePt t="4007" x="2841625" y="4718050"/>
          <p14:tracePt t="4023" x="2841625" y="4679950"/>
          <p14:tracePt t="4037" x="2841625" y="4643438"/>
          <p14:tracePt t="4055" x="2841625" y="4630738"/>
          <p14:tracePt t="4070" x="2854325" y="4592638"/>
          <p14:tracePt t="4086" x="2879725" y="4579938"/>
          <p14:tracePt t="4102" x="2916238" y="4530725"/>
          <p14:tracePt t="4117" x="2954338" y="4492625"/>
          <p14:tracePt t="4131" x="2967038" y="4479925"/>
          <p14:tracePt t="4161" x="3003550" y="4467225"/>
          <p14:tracePt t="4175" x="3028950" y="4454525"/>
          <p14:tracePt t="4193" x="3092450" y="4454525"/>
          <p14:tracePt t="4207" x="3116263" y="4479925"/>
          <p14:tracePt t="4225" x="3228975" y="4530725"/>
          <p14:tracePt t="4240" x="3328988" y="4605338"/>
          <p14:tracePt t="4256" x="3392488" y="4630738"/>
          <p14:tracePt t="4271" x="3479800" y="4705350"/>
          <p14:tracePt t="4286" x="3517900" y="4730750"/>
          <p14:tracePt t="4302" x="3617913" y="4805363"/>
          <p14:tracePt t="4318" x="3667125" y="4868863"/>
          <p14:tracePt t="4332" x="3756025" y="4956175"/>
          <p14:tracePt t="4346" x="3792538" y="5018088"/>
          <p14:tracePt t="4362" x="3830638" y="5081588"/>
          <p14:tracePt t="4378" x="3867150" y="5143500"/>
          <p14:tracePt t="4393" x="3905250" y="5205413"/>
          <p14:tracePt t="4409" x="3905250" y="5230813"/>
          <p14:tracePt t="4425" x="3917950" y="5268913"/>
          <p14:tracePt t="4441" x="3930650" y="5281613"/>
          <p14:tracePt t="4442" x="3930650" y="5305425"/>
          <p14:tracePt t="4740" x="3943350" y="5318125"/>
          <p14:tracePt t="4755" x="3979863" y="5318125"/>
          <p14:tracePt t="4771" x="4092575" y="5368925"/>
          <p14:tracePt t="4786" x="4156075" y="5394325"/>
          <p14:tracePt t="4804" x="4356100" y="5443538"/>
          <p14:tracePt t="4819" x="4594225" y="5481638"/>
          <p14:tracePt t="4836" x="4732338" y="5494338"/>
          <p14:tracePt t="4851" x="5057775" y="5568950"/>
          <p14:tracePt t="4867" x="5207000" y="5581650"/>
          <p14:tracePt t="4882" x="5519738" y="5607050"/>
          <p14:tracePt t="4898" x="5657850" y="5630863"/>
          <p14:tracePt t="4913" x="5857875" y="5643563"/>
          <p14:tracePt t="4929" x="5921375" y="5668963"/>
          <p14:tracePt t="4946" x="5995988" y="5681663"/>
          <p14:tracePt t="4962" x="6034088" y="5694363"/>
          <p14:tracePt t="4979" x="6045200" y="5694363"/>
          <p14:tracePt t="5008" x="6045200" y="5707063"/>
          <p14:tracePt t="5024" x="6057900" y="5707063"/>
          <p14:tracePt t="5041" x="6070600" y="5707063"/>
          <p14:tracePt t="5056" x="6070600" y="5719763"/>
          <p14:tracePt t="5115" x="6070600" y="5732463"/>
          <p14:tracePt t="5144" x="6070600" y="5756275"/>
          <p14:tracePt t="5159" x="6070600" y="5768975"/>
          <p14:tracePt t="5177" x="6070600" y="5781675"/>
          <p14:tracePt t="5238" x="6070600" y="5794375"/>
          <p14:tracePt t="5269" x="6070600" y="5819775"/>
          <p14:tracePt t="5298" x="6070600" y="5832475"/>
          <p14:tracePt t="5326" x="6070600" y="5843588"/>
          <p14:tracePt t="5342" x="6057900" y="5843588"/>
          <p14:tracePt t="5359" x="6057900" y="5856288"/>
          <p14:tracePt t="5390" x="6034088" y="5881688"/>
          <p14:tracePt t="5405" x="6034088" y="5894388"/>
          <p14:tracePt t="5788" x="6034088" y="5907088"/>
          <p14:tracePt t="5876" x="6034088" y="5868988"/>
          <p14:tracePt t="5907" x="6057900" y="5594350"/>
          <p14:tracePt t="5923" x="6057900" y="5468938"/>
          <p14:tracePt t="5939" x="6008688" y="5268913"/>
          <p14:tracePt t="5956" x="5945188" y="5156200"/>
          <p14:tracePt t="5971" x="5745163" y="4943475"/>
          <p14:tracePt t="5987" x="5532438" y="4756150"/>
          <p14:tracePt t="6003" x="5419725" y="4679950"/>
          <p14:tracePt t="6021" x="5170488" y="4467225"/>
          <p14:tracePt t="6036" x="5045075" y="4354513"/>
          <p14:tracePt t="6051" x="4794250" y="4141788"/>
          <p14:tracePt t="6066" x="4694238" y="4054475"/>
          <p14:tracePt t="6080" x="4543425" y="3892550"/>
          <p14:tracePt t="6097" x="4506913" y="3854450"/>
          <p14:tracePt t="6110" x="4443413" y="3779838"/>
          <p14:tracePt t="6126" x="4430713" y="3741738"/>
          <p14:tracePt t="6397" x="4356100" y="3729038"/>
          <p14:tracePt t="6410" x="4318000" y="3729038"/>
          <p14:tracePt t="6426" x="4081463" y="3692525"/>
          <p14:tracePt t="6442" x="3943350" y="3667125"/>
          <p14:tracePt t="6459" x="3605213" y="3590925"/>
          <p14:tracePt t="6474" x="3417888" y="3567113"/>
          <p14:tracePt t="6492" x="3128963" y="3490913"/>
          <p14:tracePt t="6508" x="2903538" y="3441700"/>
          <p14:tracePt t="6526" x="2778125" y="3416300"/>
          <p14:tracePt t="6541" x="2728913" y="3403600"/>
          <p14:tracePt t="6557" x="2628900" y="3390900"/>
          <p14:tracePt t="6571" x="2603500" y="3378200"/>
          <p14:tracePt t="6588" x="2541588" y="3354388"/>
          <p14:tracePt t="6604" x="2516188" y="3341688"/>
          <p14:tracePt t="6621" x="2490788" y="3328988"/>
          <p14:tracePt t="6636" x="2478088" y="3328988"/>
          <p14:tracePt t="6653" x="2465388" y="3316288"/>
          <p14:tracePt t="6669" x="2441575" y="3303588"/>
          <p14:tracePt t="6702" x="2441575" y="3278188"/>
          <p14:tracePt t="6716" x="2428875" y="3278188"/>
          <p14:tracePt t="6732" x="2428875" y="3267075"/>
          <p14:tracePt t="6746" x="2416175" y="3254375"/>
          <p14:tracePt t="6761" x="2416175" y="3241675"/>
          <p14:tracePt t="6777" x="2416175" y="3228975"/>
          <p14:tracePt t="6852" x="2416175" y="3216275"/>
          <p14:tracePt t="6909" x="2428875" y="3216275"/>
          <p14:tracePt t="6925" x="2465388" y="3216275"/>
          <p14:tracePt t="6943" x="2516188" y="3216275"/>
          <p14:tracePt t="6958" x="2528888" y="3216275"/>
          <p14:tracePt t="6974" x="2603500" y="3216275"/>
          <p14:tracePt t="6990" x="2641600" y="3216275"/>
          <p14:tracePt t="7007" x="2678113" y="3216275"/>
          <p14:tracePt t="7023" x="2703513" y="3228975"/>
          <p14:tracePt t="7039" x="2754313" y="3241675"/>
          <p14:tracePt t="7055" x="2803525" y="3267075"/>
          <p14:tracePt t="7072" x="2828925" y="3278188"/>
          <p14:tracePt t="7087" x="2854325" y="3290888"/>
          <p14:tracePt t="7104" x="2867025" y="3303588"/>
          <p14:tracePt t="7119" x="2890838" y="3328988"/>
          <p14:tracePt t="7137" x="2916238" y="3341688"/>
          <p14:tracePt t="7151" x="2928938" y="3354388"/>
          <p14:tracePt t="7167" x="2928938" y="3367088"/>
          <p14:tracePt t="7180" x="2941638" y="3367088"/>
          <p14:tracePt t="7195" x="2941638" y="3378200"/>
          <p14:tracePt t="7270" x="2928938" y="3378200"/>
          <p14:tracePt t="7285" x="2916238" y="3378200"/>
          <p14:tracePt t="7301" x="2890838" y="3378200"/>
          <p14:tracePt t="7316" x="2867025" y="3378200"/>
          <p14:tracePt t="7330" x="2867025" y="3367088"/>
          <p14:tracePt t="7345" x="2854325" y="3367088"/>
          <p14:tracePt t="7361" x="2828925" y="3341688"/>
          <p14:tracePt t="7377" x="2816225" y="3316288"/>
          <p14:tracePt t="7394" x="2803525" y="3303588"/>
          <p14:tracePt t="7428" x="2790825" y="3290888"/>
          <p14:tracePt t="7443" x="2790825" y="3278188"/>
          <p14:tracePt t="7474" x="2790825" y="3267075"/>
          <p14:tracePt t="7522" x="2790825" y="3254375"/>
          <p14:tracePt t="7537" x="2828925" y="3254375"/>
          <p14:tracePt t="7553" x="2954338" y="3254375"/>
          <p14:tracePt t="7569" x="3079750" y="3254375"/>
          <p14:tracePt t="7586" x="3454400" y="3328988"/>
          <p14:tracePt t="7600" x="3605213" y="3367088"/>
          <p14:tracePt t="7618" x="3930650" y="3467100"/>
          <p14:tracePt t="7632" x="4068763" y="3516313"/>
          <p14:tracePt t="7647" x="4468813" y="3703638"/>
          <p14:tracePt t="7662" x="4606925" y="3779838"/>
          <p14:tracePt t="7679" x="4819650" y="3916363"/>
          <p14:tracePt t="7694" x="4906963" y="3967163"/>
          <p14:tracePt t="7710" x="5045075" y="4054475"/>
          <p14:tracePt t="7725" x="5132388" y="4117975"/>
          <p14:tracePt t="7744" x="5145088" y="4141788"/>
          <p14:tracePt t="7760" x="5181600" y="4167188"/>
          <p14:tracePt t="8064" x="5245100" y="4167188"/>
          <p14:tracePt t="8092" x="5557838" y="4167188"/>
          <p14:tracePt t="8107" x="5708650" y="4167188"/>
          <p14:tracePt t="8124" x="6008688" y="4167188"/>
          <p14:tracePt t="8138" x="6146800" y="4192588"/>
          <p14:tracePt t="8155" x="6396038" y="4217988"/>
          <p14:tracePt t="8170" x="6534150" y="4241800"/>
          <p14:tracePt t="8186" x="6821488" y="4330700"/>
          <p14:tracePt t="8202" x="6946900" y="4379913"/>
          <p14:tracePt t="8204" x="7046913" y="4418013"/>
          <p14:tracePt t="8233" x="7246938" y="4554538"/>
          <p14:tracePt t="8247" x="7385050" y="4656138"/>
          <p14:tracePt t="8262" x="7448550" y="4692650"/>
          <p14:tracePt t="8279" x="7523163" y="4768850"/>
          <p14:tracePt t="8295" x="7597775" y="4843463"/>
          <p14:tracePt t="8310" x="7610475" y="4879975"/>
          <p14:tracePt t="8325" x="7673975" y="4956175"/>
          <p14:tracePt t="8340" x="7697788" y="4968875"/>
          <p14:tracePt t="8815" x="7723188" y="4992688"/>
          <p14:tracePt t="8843" x="7823200" y="5092700"/>
          <p14:tracePt t="8860" x="7874000" y="5143500"/>
          <p14:tracePt t="8876" x="7999413" y="5243513"/>
          <p14:tracePt t="8892" x="8074025" y="5330825"/>
          <p14:tracePt t="8910" x="8223250" y="5468938"/>
          <p14:tracePt t="8926" x="8335963" y="5607050"/>
          <p14:tracePt t="8942" x="8399463" y="5681663"/>
          <p14:tracePt t="8959" x="8499475" y="5819775"/>
          <p14:tracePt t="8975" x="8548688" y="5856288"/>
          <p14:tracePt t="8991" x="8599488" y="5945188"/>
          <p14:tracePt t="9009" x="8661400" y="6019800"/>
          <p14:tracePt t="9024" x="8674100" y="6045200"/>
          <p14:tracePt t="9042" x="8724900" y="6081713"/>
          <p14:tracePt t="9057" x="8763000" y="6107113"/>
          <p14:tracePt t="9073" x="8774113" y="6132513"/>
          <p14:tracePt t="9089" x="8799513" y="6157913"/>
          <p14:tracePt t="9105" x="8824913" y="6157913"/>
          <p14:tracePt t="9122" x="8850313" y="6181725"/>
          <p14:tracePt t="9140" x="8863013" y="6181725"/>
          <p14:tracePt t="9154" x="8863013" y="6194425"/>
          <p14:tracePt t="9170" x="8886825" y="6207125"/>
          <p14:tracePt t="9201" x="8899525" y="6219825"/>
          <p14:tracePt t="9230" x="8912225" y="6232525"/>
          <p14:tracePt t="9289" x="8924925" y="6232525"/>
          <p14:tracePt t="9304" x="8937625" y="62452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9A7B85-C88B-404B-B29E-B4E15D9CF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893841"/>
              </p:ext>
            </p:extLst>
          </p:nvPr>
        </p:nvGraphicFramePr>
        <p:xfrm>
          <a:off x="1554454" y="1299490"/>
          <a:ext cx="9083095" cy="408084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{5940675A-B579-460E-94D1-54222C63F5DA}</a:tableStyleId>
              </a:tblPr>
              <a:tblGrid>
                <a:gridCol w="2678049">
                  <a:extLst>
                    <a:ext uri="{9D8B030D-6E8A-4147-A177-3AD203B41FA5}">
                      <a16:colId xmlns:a16="http://schemas.microsoft.com/office/drawing/2014/main" val="1289782129"/>
                    </a:ext>
                  </a:extLst>
                </a:gridCol>
                <a:gridCol w="6405046">
                  <a:extLst>
                    <a:ext uri="{9D8B030D-6E8A-4147-A177-3AD203B41FA5}">
                      <a16:colId xmlns:a16="http://schemas.microsoft.com/office/drawing/2014/main" val="3970431217"/>
                    </a:ext>
                  </a:extLst>
                </a:gridCol>
              </a:tblGrid>
              <a:tr h="1020210">
                <a:tc>
                  <a:txBody>
                    <a:bodyPr/>
                    <a:lstStyle/>
                    <a:p>
                      <a:pPr algn="ctr"/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r>
                        <a:rPr lang="en-US" sz="3300" b="0" cap="none" spc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</a:t>
                      </a:r>
                      <a:endParaRPr lang="vi-VN" sz="3300" b="0" cap="none" spc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300" b="0" cap="none" spc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b="0" cap="none" spc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vi-VN" sz="3300" b="0" cap="none" spc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35155"/>
                  </a:ext>
                </a:extLst>
              </a:tr>
              <a:tr h="1020210">
                <a:tc>
                  <a:txBody>
                    <a:bodyPr/>
                    <a:lstStyle/>
                    <a:p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thưa</a:t>
                      </a: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thớt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748752"/>
                  </a:ext>
                </a:extLst>
              </a:tr>
              <a:tr h="1020210">
                <a:tc>
                  <a:txBody>
                    <a:bodyPr/>
                    <a:lstStyle/>
                    <a:p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Dao,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…</a:t>
                      </a:r>
                      <a:endParaRPr lang="vi-VN" sz="3300" cap="none" spc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816887"/>
                  </a:ext>
                </a:extLst>
              </a:tr>
              <a:tr h="1020210"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 </a:t>
                      </a:r>
                      <a:r>
                        <a:rPr lang="en-US" sz="3300" cap="none" spc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vi-VN" sz="3300" cap="none" spc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mòn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3300" cap="none" spc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cap="none" spc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ngựa</a:t>
                      </a:r>
                      <a:endParaRPr lang="vi-VN" sz="3300" cap="none" spc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0198" marR="215537" marT="215537" marB="215537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962936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B79CBC-3F22-4B73-8C0C-B5BF6841D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5"/>
    </mc:Choice>
    <mc:Fallback xmlns="">
      <p:transition spd="slow" advTm="2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0" x="8912225" y="6245225"/>
          <p14:tracePt t="1282" x="8824913" y="6219825"/>
          <p14:tracePt t="1298" x="8799513" y="6207125"/>
          <p14:tracePt t="1344" x="8763000" y="6257925"/>
          <p14:tracePt t="1375" x="8612188" y="6457950"/>
          <p14:tracePt t="1403" x="8537575" y="6645275"/>
          <p14:tracePt t="1418" x="8448675" y="68199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5485384" y="146290"/>
            <a:ext cx="6303660" cy="12766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6A63B21-F67C-4193-A716-5EE3831D5B92}"/>
              </a:ext>
            </a:extLst>
          </p:cNvPr>
          <p:cNvSpPr txBox="1">
            <a:spLocks noChangeArrowheads="1"/>
          </p:cNvSpPr>
          <p:nvPr/>
        </p:nvSpPr>
        <p:spPr>
          <a:xfrm>
            <a:off x="885372" y="146290"/>
            <a:ext cx="5210628" cy="481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2.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Bản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làng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với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nhà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sàn</a:t>
            </a:r>
            <a:endParaRPr lang="en-US" alt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A1FEC9A-4BA0-4A38-B2BF-79A45EFC5045}"/>
              </a:ext>
            </a:extLst>
          </p:cNvPr>
          <p:cNvSpPr txBox="1"/>
          <p:nvPr/>
        </p:nvSpPr>
        <p:spPr>
          <a:xfrm>
            <a:off x="3175999" y="2644170"/>
            <a:ext cx="6272801" cy="1569660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Hộp Văn bản 19">
            <a:extLst>
              <a:ext uri="{FF2B5EF4-FFF2-40B4-BE49-F238E27FC236}">
                <a16:creationId xmlns:a16="http://schemas.microsoft.com/office/drawing/2014/main" id="{90C9EFB5-F2D2-4C61-9000-3C7A8B9CA75A}"/>
              </a:ext>
            </a:extLst>
          </p:cNvPr>
          <p:cNvSpPr txBox="1"/>
          <p:nvPr/>
        </p:nvSpPr>
        <p:spPr>
          <a:xfrm>
            <a:off x="3201325" y="4660348"/>
            <a:ext cx="6272801" cy="1569660"/>
          </a:xfrm>
          <a:prstGeom prst="rect">
            <a:avLst/>
          </a:prstGeom>
          <a:solidFill>
            <a:srgbClr val="F9F871"/>
          </a:solidFill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AC3988-C2B3-4F53-9735-7A82F8B81012}"/>
              </a:ext>
            </a:extLst>
          </p:cNvPr>
          <p:cNvGrpSpPr/>
          <p:nvPr/>
        </p:nvGrpSpPr>
        <p:grpSpPr>
          <a:xfrm>
            <a:off x="1333698" y="2684812"/>
            <a:ext cx="777905" cy="1413301"/>
            <a:chOff x="1333698" y="2561980"/>
            <a:chExt cx="777905" cy="1413301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CF4AFA73-A408-4340-BFFD-2CB14877CD63}"/>
                </a:ext>
              </a:extLst>
            </p:cNvPr>
            <p:cNvSpPr/>
            <p:nvPr/>
          </p:nvSpPr>
          <p:spPr>
            <a:xfrm rot="5400000">
              <a:off x="1016000" y="2879678"/>
              <a:ext cx="1413301" cy="777905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540569-88B5-4CA0-BC8A-942510284419}"/>
                </a:ext>
              </a:extLst>
            </p:cNvPr>
            <p:cNvSpPr txBox="1"/>
            <p:nvPr/>
          </p:nvSpPr>
          <p:spPr>
            <a:xfrm>
              <a:off x="1475099" y="2976242"/>
              <a:ext cx="495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1</a:t>
              </a:r>
              <a:endParaRPr lang="en-US" sz="3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DA78F-6CA0-4493-BC87-E583EF616564}"/>
              </a:ext>
            </a:extLst>
          </p:cNvPr>
          <p:cNvGrpSpPr/>
          <p:nvPr/>
        </p:nvGrpSpPr>
        <p:grpSpPr>
          <a:xfrm>
            <a:off x="1333698" y="4653948"/>
            <a:ext cx="777905" cy="1413301"/>
            <a:chOff x="1333698" y="2561980"/>
            <a:chExt cx="777905" cy="1413301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A552E76-F7A8-4C62-B953-EED53AD8AE94}"/>
                </a:ext>
              </a:extLst>
            </p:cNvPr>
            <p:cNvSpPr/>
            <p:nvPr/>
          </p:nvSpPr>
          <p:spPr>
            <a:xfrm rot="5400000">
              <a:off x="1016000" y="2879678"/>
              <a:ext cx="1413301" cy="7779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15FF59-538A-4B84-8137-3233A190C1CD}"/>
                </a:ext>
              </a:extLst>
            </p:cNvPr>
            <p:cNvSpPr txBox="1"/>
            <p:nvPr/>
          </p:nvSpPr>
          <p:spPr>
            <a:xfrm>
              <a:off x="1475099" y="2976242"/>
              <a:ext cx="495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2</a:t>
              </a:r>
              <a:endParaRPr lang="en-US" sz="3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B801BF-B458-4831-9EE5-77FC31C03E59}"/>
              </a:ext>
            </a:extLst>
          </p:cNvPr>
          <p:cNvSpPr txBox="1"/>
          <p:nvPr/>
        </p:nvSpPr>
        <p:spPr>
          <a:xfrm>
            <a:off x="7345274" y="1551321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B854FD-73FC-4130-A01E-00F302FA0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8059"/>
      </p:ext>
    </p:extLst>
  </p:cSld>
  <p:clrMapOvr>
    <a:masterClrMapping/>
  </p:clrMapOvr>
  <p:transition spd="slow" advTm="539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18" grpId="0"/>
      <p:bldP spid="20" grpId="0" animBg="1"/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0480F-8F5E-4FF3-B07A-FA99A3C16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55600" r="256" b="3046"/>
          <a:stretch/>
        </p:blipFill>
        <p:spPr>
          <a:xfrm>
            <a:off x="884504" y="1255593"/>
            <a:ext cx="9768114" cy="39468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292B4B-C15D-4119-8099-95CBF5048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34424"/>
      </p:ext>
    </p:extLst>
  </p:cSld>
  <p:clrMapOvr>
    <a:masterClrMapping/>
  </p:clrMapOvr>
  <p:transition spd="slow" advTm="1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B65855-F926-4EB3-B1D8-B63B6CD46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64"/>
          <a:stretch/>
        </p:blipFill>
        <p:spPr>
          <a:xfrm>
            <a:off x="1489338" y="1930400"/>
            <a:ext cx="9672148" cy="44994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964FBF-8CC5-4DEA-AB6B-45F5FEDD9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35007"/>
      </p:ext>
    </p:extLst>
  </p:cSld>
  <p:clrMapOvr>
    <a:masterClrMapping/>
  </p:clrMapOvr>
  <p:transition spd="slow" advTm="230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54F04-6F20-46FF-96B0-C84101CDC4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46DCC3-0179-4EB3-A147-04701CACD1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1270000" y="3368675"/>
            <a:ext cx="3200400" cy="15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8FB65-EECB-4774-9D73-D84C2CC86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6374607" y="1040606"/>
            <a:ext cx="6858000" cy="47767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4B6947-41D4-4815-B111-147C6FB053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7350" y="857250"/>
            <a:ext cx="8027988" cy="5210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4B8E74-555C-4585-B992-E2BBEBD3B8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1524000" y="3365500"/>
            <a:ext cx="3200400" cy="15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4" name="Title 1">
            <a:extLst>
              <a:ext uri="{FF2B5EF4-FFF2-40B4-BE49-F238E27FC236}">
                <a16:creationId xmlns:a16="http://schemas.microsoft.com/office/drawing/2014/main" id="{6D05A47B-BE2A-4155-9F99-3973D8FF2A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61193" y="1678850"/>
            <a:ext cx="9144000" cy="23876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vi-VN" sz="2800" dirty="0">
                <a:latin typeface="Cambria" panose="02040503050406030204" pitchFamily="18" charset="0"/>
              </a:rPr>
              <a:t>               </a:t>
            </a:r>
            <a:br>
              <a:rPr lang="en-US" altLang="vi-VN" sz="80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b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ở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altLang="vi-VN" sz="53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53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Sơn</a:t>
            </a:r>
            <a:br>
              <a:rPr lang="en-US" altLang="vi-VN" dirty="0">
                <a:latin typeface="Cambria" panose="02040503050406030204" pitchFamily="18" charset="0"/>
              </a:rPr>
            </a:br>
            <a:r>
              <a:rPr lang="en-US" altLang="vi-VN" sz="3600" dirty="0">
                <a:latin typeface="Cambria" panose="02040503050406030204" pitchFamily="18" charset="0"/>
              </a:rPr>
              <a:t>                                   </a:t>
            </a:r>
            <a:br>
              <a:rPr lang="en-US" altLang="vi-VN" dirty="0"/>
            </a:br>
            <a:r>
              <a:rPr lang="en-US" altLang="vi-VN" sz="1600" dirty="0"/>
              <a:t> </a:t>
            </a:r>
            <a:endParaRPr lang="en-US" altLang="vi-VN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8F8F6-3AA6-42AE-B87B-D7D46B077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8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8B6E93C0-4F2D-4F6B-81A7-907D6095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363" y="27844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0244" name="Rectangle 31">
            <a:extLst>
              <a:ext uri="{FF2B5EF4-FFF2-40B4-BE49-F238E27FC236}">
                <a16:creationId xmlns:a16="http://schemas.microsoft.com/office/drawing/2014/main" id="{54B6ED22-4B2D-4BB6-A8E1-44596E18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048000"/>
            <a:ext cx="28448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2" name="Picture 5" descr="ANH 9">
            <a:extLst>
              <a:ext uri="{FF2B5EF4-FFF2-40B4-BE49-F238E27FC236}">
                <a16:creationId xmlns:a16="http://schemas.microsoft.com/office/drawing/2014/main" id="{3ECF26DF-E5C5-40D9-B073-1B9B5DD7D654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0715" y="342375"/>
            <a:ext cx="5111816" cy="3082202"/>
          </a:xfrm>
          <a:solidFill>
            <a:srgbClr val="FF9900"/>
          </a:solidFill>
          <a:ln w="19050">
            <a:solidFill>
              <a:srgbClr val="FF99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 descr="1335233572_de246853f4_o_1">
            <a:extLst>
              <a:ext uri="{FF2B5EF4-FFF2-40B4-BE49-F238E27FC236}">
                <a16:creationId xmlns:a16="http://schemas.microsoft.com/office/drawing/2014/main" id="{0B5E4B11-21BB-4476-A9BE-84DC51F36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" b="4577"/>
          <a:stretch/>
        </p:blipFill>
        <p:spPr bwMode="auto">
          <a:xfrm>
            <a:off x="463834" y="2728375"/>
            <a:ext cx="5405278" cy="377644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ảnh">
            <a:extLst>
              <a:ext uri="{FF2B5EF4-FFF2-40B4-BE49-F238E27FC236}">
                <a16:creationId xmlns:a16="http://schemas.microsoft.com/office/drawing/2014/main" id="{4EBE4D34-94B8-422B-BC60-D9922083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22" y="3748932"/>
            <a:ext cx="5314889" cy="2766693"/>
          </a:xfrm>
          <a:prstGeom prst="rect">
            <a:avLst/>
          </a:prstGeom>
          <a:solidFill>
            <a:srgbClr val="FF9900"/>
          </a:solidFill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AD63D34-447F-48AE-872A-26BB41DD1CE0}"/>
              </a:ext>
            </a:extLst>
          </p:cNvPr>
          <p:cNvSpPr/>
          <p:nvPr/>
        </p:nvSpPr>
        <p:spPr>
          <a:xfrm>
            <a:off x="1302621" y="880852"/>
            <a:ext cx="4363262" cy="7158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5F911B9-9872-460C-9B2D-00A6AE80101A}"/>
              </a:ext>
            </a:extLst>
          </p:cNvPr>
          <p:cNvSpPr/>
          <p:nvPr/>
        </p:nvSpPr>
        <p:spPr>
          <a:xfrm>
            <a:off x="392139" y="1849544"/>
            <a:ext cx="6184225" cy="623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4C4C33-852F-4B20-AA07-5F90BD192F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8B6E93C0-4F2D-4F6B-81A7-907D6095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363" y="278447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0244" name="Rectangle 31">
            <a:extLst>
              <a:ext uri="{FF2B5EF4-FFF2-40B4-BE49-F238E27FC236}">
                <a16:creationId xmlns:a16="http://schemas.microsoft.com/office/drawing/2014/main" id="{54B6ED22-4B2D-4BB6-A8E1-44596E18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048000"/>
            <a:ext cx="28448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DC5D0B99-DD86-472C-A46D-1F26007679AC}"/>
              </a:ext>
            </a:extLst>
          </p:cNvPr>
          <p:cNvGrpSpPr/>
          <p:nvPr/>
        </p:nvGrpSpPr>
        <p:grpSpPr>
          <a:xfrm>
            <a:off x="190879" y="896253"/>
            <a:ext cx="5405278" cy="3776443"/>
            <a:chOff x="376239" y="4392614"/>
            <a:chExt cx="3962400" cy="2326787"/>
          </a:xfrm>
        </p:grpSpPr>
        <p:pic>
          <p:nvPicPr>
            <p:cNvPr id="14" name="Picture 7" descr="1335233572_de246853f4_o_1">
              <a:extLst>
                <a:ext uri="{FF2B5EF4-FFF2-40B4-BE49-F238E27FC236}">
                  <a16:creationId xmlns:a16="http://schemas.microsoft.com/office/drawing/2014/main" id="{0B5E4B11-21BB-4476-A9BE-84DC51F36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6" b="4577"/>
            <a:stretch/>
          </p:blipFill>
          <p:spPr bwMode="auto">
            <a:xfrm>
              <a:off x="376239" y="4392614"/>
              <a:ext cx="3962400" cy="232678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624A98BB-CD22-4F91-BDC4-EA15F1CD3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39" y="6472083"/>
              <a:ext cx="3962400" cy="246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sườn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endParaRPr lang="en-US" alt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AB3F6BC-A9C8-4A90-8764-6985A5E313E9}"/>
              </a:ext>
            </a:extLst>
          </p:cNvPr>
          <p:cNvGrpSpPr/>
          <p:nvPr/>
        </p:nvGrpSpPr>
        <p:grpSpPr>
          <a:xfrm>
            <a:off x="6096000" y="2148048"/>
            <a:ext cx="5638800" cy="3776442"/>
            <a:chOff x="4567238" y="4402138"/>
            <a:chExt cx="4456522" cy="2438400"/>
          </a:xfrm>
        </p:grpSpPr>
        <p:pic>
          <p:nvPicPr>
            <p:cNvPr id="17" name="Picture 8" descr="ảnh">
              <a:extLst>
                <a:ext uri="{FF2B5EF4-FFF2-40B4-BE49-F238E27FC236}">
                  <a16:creationId xmlns:a16="http://schemas.microsoft.com/office/drawing/2014/main" id="{4EBE4D34-94B8-422B-BC60-D9922083B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238" y="4402138"/>
              <a:ext cx="4200525" cy="2438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EF8659AA-1BDD-4815-8D5D-09E215145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1360" y="6224792"/>
              <a:ext cx="3962400" cy="352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thung</a:t>
              </a:r>
              <a:r>
                <a:rPr lang="en-US" alt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lũng</a:t>
              </a:r>
              <a:endParaRPr lang="en-US" alt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3DCEEEC-848A-454F-B080-5276EC35F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73497"/>
      </p:ext>
    </p:extLst>
  </p:cSld>
  <p:clrMapOvr>
    <a:masterClrMapping/>
  </p:clrMapOvr>
  <p:transition advTm="24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3" x="12700" y="6607175"/>
          <p14:tracePt t="7223" x="12700" y="6594475"/>
          <p14:tracePt t="7235" x="25400" y="6583363"/>
          <p14:tracePt t="7243" x="38100" y="6557963"/>
          <p14:tracePt t="7257" x="61913" y="6532563"/>
          <p14:tracePt t="7264" x="112713" y="6470650"/>
          <p14:tracePt t="7273" x="174625" y="6394450"/>
          <p14:tracePt t="7284" x="250825" y="6319838"/>
          <p14:tracePt t="7296" x="325438" y="6232525"/>
          <p14:tracePt t="7304" x="400050" y="6132513"/>
          <p14:tracePt t="7314" x="476250" y="6045200"/>
          <p14:tracePt t="7324" x="563563" y="5969000"/>
          <p14:tracePt t="7335" x="638175" y="5881688"/>
          <p14:tracePt t="7346" x="725488" y="5819775"/>
          <p14:tracePt t="7355" x="838200" y="5743575"/>
          <p14:tracePt t="7365" x="963613" y="5668963"/>
          <p14:tracePt t="7375" x="1050925" y="5594350"/>
          <p14:tracePt t="7385" x="1139825" y="5530850"/>
          <p14:tracePt t="7396" x="1252538" y="5456238"/>
          <p14:tracePt t="7405" x="1339850" y="5394325"/>
          <p14:tracePt t="7416" x="1427163" y="5330825"/>
          <p14:tracePt t="7426" x="1476375" y="5268913"/>
          <p14:tracePt t="7436" x="1539875" y="5218113"/>
          <p14:tracePt t="7447" x="1614488" y="5168900"/>
          <p14:tracePt t="7456" x="1714500" y="5105400"/>
          <p14:tracePt t="7467" x="1801813" y="5043488"/>
          <p14:tracePt t="7479" x="1878013" y="4968875"/>
          <p14:tracePt t="7487" x="1978025" y="4892675"/>
          <p14:tracePt t="7497" x="2014538" y="4830763"/>
          <p14:tracePt t="7507" x="2078038" y="4768850"/>
          <p14:tracePt t="7517" x="2139950" y="4718050"/>
          <p14:tracePt t="7529" x="2203450" y="4679950"/>
          <p14:tracePt t="7538" x="2239963" y="4618038"/>
          <p14:tracePt t="7548" x="2303463" y="4567238"/>
          <p14:tracePt t="7558" x="2339975" y="4530725"/>
          <p14:tracePt t="7568" x="2403475" y="4492625"/>
          <p14:tracePt t="7580" x="2428875" y="4454525"/>
          <p14:tracePt t="7589" x="2478088" y="4418013"/>
          <p14:tracePt t="7600" x="2503488" y="4392613"/>
          <p14:tracePt t="7609" x="2528888" y="4379913"/>
          <p14:tracePt t="7619" x="2554288" y="4354513"/>
          <p14:tracePt t="7630" x="2554288" y="4341813"/>
          <p14:tracePt t="7640" x="2578100" y="4330700"/>
          <p14:tracePt t="7650" x="2590800" y="4318000"/>
          <p14:tracePt t="7660" x="2590800" y="4305300"/>
          <p14:tracePt t="7680" x="2603500" y="4305300"/>
          <p14:tracePt t="7700" x="2616200" y="4292600"/>
          <p14:tracePt t="7721" x="2616200" y="4279900"/>
          <p14:tracePt t="7731" x="2628900" y="4279900"/>
          <p14:tracePt t="7741" x="2654300" y="4254500"/>
          <p14:tracePt t="7751" x="2654300" y="4241800"/>
          <p14:tracePt t="7763" x="2678113" y="4230688"/>
          <p14:tracePt t="7771" x="2678113" y="4217988"/>
          <p14:tracePt t="7792" x="2690813" y="4217988"/>
          <p14:tracePt t="7812" x="2690813" y="4205288"/>
          <p14:tracePt t="9755" x="2728913" y="4179888"/>
          <p14:tracePt t="9765" x="2816225" y="4154488"/>
          <p14:tracePt t="9776" x="2928938" y="4105275"/>
          <p14:tracePt t="9786" x="3092450" y="4054475"/>
          <p14:tracePt t="9795" x="3328988" y="3992563"/>
          <p14:tracePt t="9804" x="3592513" y="3941763"/>
          <p14:tracePt t="9814" x="3879850" y="3905250"/>
          <p14:tracePt t="9824" x="4205288" y="3867150"/>
          <p14:tracePt t="9834" x="4594225" y="3841750"/>
          <p14:tracePt t="9846" x="4894263" y="3841750"/>
          <p14:tracePt t="9855" x="5232400" y="3841750"/>
          <p14:tracePt t="9865" x="5507038" y="3841750"/>
          <p14:tracePt t="9879" x="5857875" y="3854450"/>
          <p14:tracePt t="9886" x="6259513" y="3941763"/>
          <p14:tracePt t="9896" x="6634163" y="4067175"/>
          <p14:tracePt t="9905" x="7159625" y="4254500"/>
          <p14:tracePt t="9916" x="7472363" y="4392613"/>
          <p14:tracePt t="9926" x="7797800" y="4530725"/>
          <p14:tracePt t="9936" x="8223250" y="4756150"/>
          <p14:tracePt t="9947" x="8461375" y="4879975"/>
          <p14:tracePt t="9956" x="8624888" y="4992688"/>
          <p14:tracePt t="9966" x="8763000" y="5068888"/>
          <p14:tracePt t="9979" x="8874125" y="5156200"/>
          <p14:tracePt t="9987" x="8950325" y="5205413"/>
          <p14:tracePt t="9997" x="9037638" y="5268913"/>
          <p14:tracePt t="10007" x="9112250" y="5305425"/>
          <p14:tracePt t="10018" x="9175750" y="5343525"/>
          <p14:tracePt t="10029" x="9212263" y="5356225"/>
          <p14:tracePt t="10038" x="9237663" y="5381625"/>
          <p14:tracePt t="10048" x="9250363" y="5394325"/>
          <p14:tracePt t="10058" x="9263063" y="5394325"/>
          <p14:tracePt t="12255" x="9250363" y="5394325"/>
          <p14:tracePt t="12265" x="9237663" y="5394325"/>
          <p14:tracePt t="12275" x="9224963" y="5394325"/>
          <p14:tracePt t="12284" x="9212263" y="5394325"/>
          <p14:tracePt t="12297" x="9199563" y="5394325"/>
          <p14:tracePt t="12315" x="9175750" y="5394325"/>
          <p14:tracePt t="12325" x="9150350" y="5381625"/>
          <p14:tracePt t="12335" x="9112250" y="5381625"/>
          <p14:tracePt t="12347" x="9088438" y="5381625"/>
          <p14:tracePt t="12355" x="9037638" y="5368925"/>
          <p14:tracePt t="12366" x="8999538" y="5356225"/>
          <p14:tracePt t="12376" x="8912225" y="5343525"/>
          <p14:tracePt t="12386" x="8812213" y="5343525"/>
          <p14:tracePt t="12397" x="8750300" y="5343525"/>
          <p14:tracePt t="12406" x="8650288" y="5343525"/>
          <p14:tracePt t="12417" x="8537575" y="5343525"/>
          <p14:tracePt t="12427" x="8424863" y="5343525"/>
          <p14:tracePt t="12437" x="8312150" y="5343525"/>
          <p14:tracePt t="12447" x="8186738" y="5318125"/>
          <p14:tracePt t="12457" x="8074025" y="5305425"/>
          <p14:tracePt t="12467" x="7935913" y="5281613"/>
          <p14:tracePt t="12480" x="7797800" y="5243513"/>
          <p14:tracePt t="12487" x="7685088" y="5243513"/>
          <p14:tracePt t="12498" x="7548563" y="5230813"/>
          <p14:tracePt t="12508" x="7410450" y="5230813"/>
          <p14:tracePt t="12518" x="7285038" y="5218113"/>
          <p14:tracePt t="12530" x="7123113" y="5218113"/>
          <p14:tracePt t="12538" x="6985000" y="5205413"/>
          <p14:tracePt t="12549" x="6846888" y="5194300"/>
          <p14:tracePt t="12558" x="6621463" y="5194300"/>
          <p14:tracePt t="12569" x="6296025" y="5156200"/>
          <p14:tracePt t="12580" x="5845175" y="5118100"/>
          <p14:tracePt t="12589" x="5357813" y="5068888"/>
          <p14:tracePt t="12599" x="4932363" y="5030788"/>
          <p14:tracePt t="12609" x="4656138" y="5030788"/>
          <p14:tracePt t="12620" x="4418013" y="5030788"/>
          <p14:tracePt t="12631" x="4268788" y="5030788"/>
          <p14:tracePt t="13556" x="4256088" y="5030788"/>
          <p14:tracePt t="13566" x="4256088" y="5018088"/>
          <p14:tracePt t="13576" x="4243388" y="4992688"/>
          <p14:tracePt t="13587" x="4217988" y="4981575"/>
          <p14:tracePt t="13598" x="4205288" y="4943475"/>
          <p14:tracePt t="13605" x="4192588" y="4905375"/>
          <p14:tracePt t="13616" x="4168775" y="4856163"/>
          <p14:tracePt t="13626" x="4156075" y="4830763"/>
          <p14:tracePt t="13636" x="4130675" y="4792663"/>
          <p14:tracePt t="13647" x="4130675" y="4756150"/>
          <p14:tracePt t="13656" x="4105275" y="4730750"/>
          <p14:tracePt t="13667" x="4092575" y="4705350"/>
          <p14:tracePt t="13677" x="4068763" y="4679950"/>
          <p14:tracePt t="13687" x="4056063" y="4656138"/>
          <p14:tracePt t="13698" x="4056063" y="4618038"/>
          <p14:tracePt t="13707" x="4030663" y="4579938"/>
          <p14:tracePt t="13717" x="4005263" y="4543425"/>
          <p14:tracePt t="13730" x="3992563" y="4479925"/>
          <p14:tracePt t="13737" x="3968750" y="4443413"/>
          <p14:tracePt t="13748" x="3956050" y="4418013"/>
          <p14:tracePt t="13758" x="3956050" y="4392613"/>
          <p14:tracePt t="13768" x="3943350" y="4367213"/>
          <p14:tracePt t="13780" x="3943350" y="4354513"/>
          <p14:tracePt t="13788" x="3930650" y="4354513"/>
          <p14:tracePt t="13799" x="3930650" y="4330700"/>
          <p14:tracePt t="13808" x="3930650" y="4318000"/>
          <p14:tracePt t="13819" x="3930650" y="4305300"/>
          <p14:tracePt t="13830" x="3930650" y="4292600"/>
          <p14:tracePt t="13839" x="3930650" y="4279900"/>
          <p14:tracePt t="13850" x="3930650" y="4254500"/>
          <p14:tracePt t="13860" x="3930650" y="4241800"/>
          <p14:tracePt t="13880" x="3930650" y="4217988"/>
          <p14:tracePt t="13890" x="3930650" y="4205288"/>
          <p14:tracePt t="13912" x="3930650" y="4179888"/>
          <p14:tracePt t="13920" x="3930650" y="4154488"/>
          <p14:tracePt t="13931" x="3930650" y="4141788"/>
          <p14:tracePt t="13941" x="3930650" y="4117975"/>
          <p14:tracePt t="13951" x="3930650" y="4105275"/>
          <p14:tracePt t="13963" x="3930650" y="4067175"/>
          <p14:tracePt t="13971" x="3930650" y="4054475"/>
          <p14:tracePt t="13982" x="3930650" y="4041775"/>
          <p14:tracePt t="13992" x="3930650" y="4029075"/>
          <p14:tracePt t="14002" x="3930650" y="4017963"/>
          <p14:tracePt t="14013" x="3930650" y="4005263"/>
          <p14:tracePt t="14053" x="3930650" y="3992563"/>
          <p14:tracePt t="14103" x="3930650" y="3979863"/>
          <p14:tracePt t="14887" x="3930650" y="3967163"/>
          <p14:tracePt t="14898" x="3930650" y="3954463"/>
          <p14:tracePt t="14917" x="3917950" y="3941763"/>
          <p14:tracePt t="14937" x="3917950" y="3916363"/>
          <p14:tracePt t="14948" x="3917950" y="3905250"/>
          <p14:tracePt t="14962" x="3917950" y="3892550"/>
          <p14:tracePt t="14969" x="3917950" y="3879850"/>
          <p14:tracePt t="14981" x="3917950" y="3867150"/>
          <p14:tracePt t="14988" x="3917950" y="3841750"/>
          <p14:tracePt t="14999" x="3917950" y="3829050"/>
          <p14:tracePt t="15008" x="3917950" y="3816350"/>
          <p14:tracePt t="15018" x="3917950" y="3803650"/>
          <p14:tracePt t="15031" x="3917950" y="3779838"/>
          <p14:tracePt t="15039" x="3917950" y="3754438"/>
          <p14:tracePt t="15049" x="3930650" y="3729038"/>
          <p14:tracePt t="15059" x="3930650" y="3703638"/>
          <p14:tracePt t="15070" x="3930650" y="3692525"/>
          <p14:tracePt t="15081" x="3930650" y="3679825"/>
          <p14:tracePt t="15110" x="3930650" y="3667125"/>
          <p14:tracePt t="15222" x="3930650" y="3654425"/>
          <p14:tracePt t="15242" x="3930650" y="3641725"/>
          <p14:tracePt t="15253" x="3943350" y="3629025"/>
          <p14:tracePt t="15273" x="3956050" y="3603625"/>
          <p14:tracePt t="16554" x="3956050" y="3590925"/>
          <p14:tracePt t="16615" x="3956050" y="3567113"/>
          <p14:tracePt t="16626" x="3979863" y="3529013"/>
          <p14:tracePt t="16636" x="3992563" y="3516313"/>
          <p14:tracePt t="16649" x="3992563" y="3503613"/>
          <p14:tracePt t="16665" x="4017963" y="3479800"/>
          <p14:tracePt t="16675" x="4017963" y="3467100"/>
          <p14:tracePt t="16685" x="4030663" y="3454400"/>
          <p14:tracePt t="16705" x="4043363" y="3454400"/>
          <p14:tracePt t="16716" x="4043363" y="3441700"/>
          <p14:tracePt t="16776" x="4043363" y="3429000"/>
          <p14:tracePt t="16786" x="4043363" y="3416300"/>
          <p14:tracePt t="16797" x="4030663" y="3403600"/>
          <p14:tracePt t="16807" x="4005263" y="3390900"/>
          <p14:tracePt t="16817" x="3992563" y="3367088"/>
          <p14:tracePt t="16830" x="3979863" y="3367088"/>
          <p14:tracePt t="16837" x="3968750" y="3354388"/>
          <p14:tracePt t="16848" x="3956050" y="3354388"/>
          <p14:tracePt t="16868" x="3930650" y="3341688"/>
          <p14:tracePt t="16881" x="3905250" y="3341688"/>
          <p14:tracePt t="16888" x="3879850" y="3328988"/>
          <p14:tracePt t="16899" x="3867150" y="3328988"/>
          <p14:tracePt t="16908" x="3843338" y="3316288"/>
          <p14:tracePt t="16920" x="3817938" y="3303588"/>
          <p14:tracePt t="16929" x="3792538" y="3303588"/>
          <p14:tracePt t="16939" x="3792538" y="3290888"/>
          <p14:tracePt t="16949" x="3767138" y="3290888"/>
          <p14:tracePt t="16969" x="3756025" y="3290888"/>
          <p14:tracePt t="17000" x="3743325" y="3290888"/>
          <p14:tracePt t="17031" x="3730625" y="3290888"/>
          <p14:tracePt t="17051" x="3717925" y="3303588"/>
          <p14:tracePt t="17063" x="3717925" y="3328988"/>
          <p14:tracePt t="17071" x="3705225" y="3328988"/>
          <p14:tracePt t="17081" x="3705225" y="3341688"/>
          <p14:tracePt t="17091" x="3705225" y="3354388"/>
          <p14:tracePt t="17101" x="3705225" y="3367088"/>
          <p14:tracePt t="17122" x="3705225" y="3378200"/>
          <p14:tracePt t="17133" x="3705225" y="3390900"/>
          <p14:tracePt t="17142" x="3705225" y="3403600"/>
          <p14:tracePt t="17152" x="3705225" y="3416300"/>
          <p14:tracePt t="17164" x="3705225" y="3441700"/>
          <p14:tracePt t="17173" x="3705225" y="3454400"/>
          <p14:tracePt t="17184" x="3705225" y="3467100"/>
          <p14:tracePt t="17193" x="3705225" y="3479800"/>
          <p14:tracePt t="17203" x="3705225" y="3490913"/>
          <p14:tracePt t="17214" x="3705225" y="3503613"/>
          <p14:tracePt t="17224" x="3705225" y="3516313"/>
          <p14:tracePt t="17235" x="3717925" y="3529013"/>
          <p14:tracePt t="17247" x="3730625" y="3541713"/>
          <p14:tracePt t="17254" x="3743325" y="3541713"/>
          <p14:tracePt t="17265" x="3756025" y="3554413"/>
          <p14:tracePt t="17274" x="3779838" y="3554413"/>
          <p14:tracePt t="17285" x="3792538" y="3567113"/>
          <p14:tracePt t="17298" x="3843338" y="3567113"/>
          <p14:tracePt t="17305" x="3867150" y="3567113"/>
          <p14:tracePt t="17315" x="3930650" y="3579813"/>
          <p14:tracePt t="17325" x="3968750" y="3579813"/>
          <p14:tracePt t="17335" x="4017963" y="3579813"/>
          <p14:tracePt t="17348" x="4043363" y="3579813"/>
          <p14:tracePt t="17355" x="4081463" y="3579813"/>
          <p14:tracePt t="17365" x="4092575" y="3579813"/>
          <p14:tracePt t="17375" x="4117975" y="3579813"/>
          <p14:tracePt t="17386" x="4130675" y="3579813"/>
          <p14:tracePt t="17396" x="4156075" y="3579813"/>
          <p14:tracePt t="17406" x="4168775" y="3579813"/>
          <p14:tracePt t="17416" x="4181475" y="3579813"/>
          <p14:tracePt t="17426" x="4192588" y="3579813"/>
          <p14:tracePt t="17436" x="4205288" y="3579813"/>
          <p14:tracePt t="17447" x="4217988" y="3579813"/>
          <p14:tracePt t="17457" x="4230688" y="3567113"/>
          <p14:tracePt t="17478" x="4256088" y="3567113"/>
          <p14:tracePt t="17498" x="4268788" y="3554413"/>
          <p14:tracePt t="17518" x="4281488" y="3554413"/>
          <p14:tracePt t="17529" x="4294188" y="3554413"/>
          <p14:tracePt t="17548" x="4294188" y="3541713"/>
          <p14:tracePt t="17558" x="4305300" y="3529013"/>
          <p14:tracePt t="17569" x="4305300" y="3503613"/>
          <p14:tracePt t="17579" x="4305300" y="3490913"/>
          <p14:tracePt t="17589" x="4318000" y="3467100"/>
          <p14:tracePt t="17599" x="4318000" y="3441700"/>
          <p14:tracePt t="17609" x="4318000" y="3390900"/>
          <p14:tracePt t="17619" x="4318000" y="3367088"/>
          <p14:tracePt t="17630" x="4318000" y="3341688"/>
          <p14:tracePt t="17640" x="4318000" y="3303588"/>
          <p14:tracePt t="17650" x="4318000" y="3290888"/>
          <p14:tracePt t="17660" x="4318000" y="3254375"/>
          <p14:tracePt t="17670" x="4305300" y="3241675"/>
          <p14:tracePt t="17682" x="4294188" y="3203575"/>
          <p14:tracePt t="17691" x="4281488" y="3190875"/>
          <p14:tracePt t="17703" x="4256088" y="3165475"/>
          <p14:tracePt t="17715" x="4256088" y="3154363"/>
          <p14:tracePt t="17722" x="4230688" y="3128963"/>
          <p14:tracePt t="17732" x="4205288" y="3128963"/>
          <p14:tracePt t="17742" x="4192588" y="3103563"/>
          <p14:tracePt t="17752" x="4181475" y="3090863"/>
          <p14:tracePt t="17763" x="4156075" y="3090863"/>
          <p14:tracePt t="17772" x="4130675" y="3078163"/>
          <p14:tracePt t="17783" x="4117975" y="3065463"/>
          <p14:tracePt t="17792" x="4081463" y="3065463"/>
          <p14:tracePt t="17803" x="4068763" y="3065463"/>
          <p14:tracePt t="17814" x="4043363" y="3054350"/>
          <p14:tracePt t="17823" x="4030663" y="3054350"/>
          <p14:tracePt t="17833" x="3979863" y="3054350"/>
          <p14:tracePt t="17843" x="3956050" y="3054350"/>
          <p14:tracePt t="17853" x="3917950" y="3054350"/>
          <p14:tracePt t="17864" x="3879850" y="3054350"/>
          <p14:tracePt t="17874" x="3843338" y="3054350"/>
          <p14:tracePt t="17884" x="3792538" y="3054350"/>
          <p14:tracePt t="17896" x="3743325" y="3078163"/>
          <p14:tracePt t="17904" x="3730625" y="3090863"/>
          <p14:tracePt t="17915" x="3692525" y="3103563"/>
          <p14:tracePt t="17935" x="3679825" y="3103563"/>
          <p14:tracePt t="17946" x="3667125" y="3103563"/>
          <p14:tracePt t="17955" x="3654425" y="3116263"/>
          <p14:tracePt t="17966" x="3643313" y="3116263"/>
          <p14:tracePt t="17975" x="3643313" y="3141663"/>
          <p14:tracePt t="17986" x="3605213" y="3178175"/>
          <p14:tracePt t="18000" x="3567113" y="3228975"/>
          <p14:tracePt t="18006" x="3517900" y="3303588"/>
          <p14:tracePt t="18016" x="3505200" y="3341688"/>
          <p14:tracePt t="18026" x="3479800" y="3378200"/>
          <p14:tracePt t="18036" x="3467100" y="3416300"/>
          <p14:tracePt t="18047" x="3467100" y="3441700"/>
          <p14:tracePt t="18057" x="3454400" y="3454400"/>
          <p14:tracePt t="18067" x="3454400" y="3467100"/>
          <p14:tracePt t="18087" x="3454400" y="3479800"/>
          <p14:tracePt t="18107" x="3454400" y="3490913"/>
          <p14:tracePt t="18129" x="3454400" y="3503613"/>
          <p14:tracePt t="18148" x="3454400" y="3516313"/>
          <p14:tracePt t="18169" x="3454400" y="3529013"/>
          <p14:tracePt t="18179" x="3454400" y="3541713"/>
          <p14:tracePt t="18190" x="3454400" y="3554413"/>
          <p14:tracePt t="18199" x="3454400" y="3567113"/>
          <p14:tracePt t="18209" x="3479800" y="3590925"/>
          <p14:tracePt t="18219" x="3530600" y="3629025"/>
          <p14:tracePt t="18230" x="3567113" y="3679825"/>
          <p14:tracePt t="18240" x="3630613" y="3716338"/>
          <p14:tracePt t="18250" x="3692525" y="3754438"/>
          <p14:tracePt t="18260" x="3730625" y="3779838"/>
          <p14:tracePt t="18270" x="3792538" y="3792538"/>
          <p14:tracePt t="18281" x="3830638" y="3816350"/>
          <p14:tracePt t="18290" x="3867150" y="3816350"/>
          <p14:tracePt t="18301" x="3905250" y="3829050"/>
          <p14:tracePt t="18312" x="3930650" y="3829050"/>
          <p14:tracePt t="18323" x="3943350" y="3829050"/>
          <p14:tracePt t="18332" x="3979863" y="3829050"/>
          <p14:tracePt t="18341" x="4005263" y="3829050"/>
          <p14:tracePt t="18351" x="4030663" y="3829050"/>
          <p14:tracePt t="18363" x="4043363" y="3829050"/>
          <p14:tracePt t="18372" x="4105275" y="3829050"/>
          <p14:tracePt t="18383" x="4130675" y="3829050"/>
          <p14:tracePt t="18392" x="4168775" y="3829050"/>
          <p14:tracePt t="18402" x="4192588" y="3829050"/>
          <p14:tracePt t="18413" x="4217988" y="3829050"/>
          <p14:tracePt t="18423" x="4230688" y="3829050"/>
          <p14:tracePt t="18433" x="4256088" y="3829050"/>
          <p14:tracePt t="18443" x="4281488" y="3829050"/>
          <p14:tracePt t="18453" x="4305300" y="3829050"/>
          <p14:tracePt t="18464" x="4318000" y="3816350"/>
          <p14:tracePt t="18473" x="4343400" y="3816350"/>
          <p14:tracePt t="18485" x="4368800" y="3803650"/>
          <p14:tracePt t="18496" x="4394200" y="3803650"/>
          <p14:tracePt t="18504" x="4406900" y="3803650"/>
          <p14:tracePt t="18515" x="4430713" y="3803650"/>
          <p14:tracePt t="18524" x="4456113" y="3803650"/>
          <p14:tracePt t="18535" x="4468813" y="3803650"/>
          <p14:tracePt t="18546" x="4494213" y="3803650"/>
          <p14:tracePt t="18555" x="4506913" y="3803650"/>
          <p14:tracePt t="18566" x="4530725" y="3803650"/>
          <p14:tracePt t="18575" x="4556125" y="3803650"/>
          <p14:tracePt t="18585" x="4619625" y="3803650"/>
          <p14:tracePt t="18597" x="4668838" y="3829050"/>
          <p14:tracePt t="18606" x="4694238" y="3841750"/>
          <p14:tracePt t="18820" x="4706938" y="3841750"/>
          <p14:tracePt t="18833" x="4756150" y="3854450"/>
          <p14:tracePt t="18842" x="4794250" y="3867150"/>
          <p14:tracePt t="18851" x="4894263" y="3879850"/>
          <p14:tracePt t="18860" x="4981575" y="3892550"/>
          <p14:tracePt t="18871" x="5106988" y="3916363"/>
          <p14:tracePt t="18882" x="5245100" y="3954463"/>
          <p14:tracePt t="18891" x="5407025" y="4017963"/>
          <p14:tracePt t="18901" x="5632450" y="4092575"/>
          <p14:tracePt t="18913" x="5845175" y="4179888"/>
          <p14:tracePt t="18921" x="6034088" y="4267200"/>
          <p14:tracePt t="18932" x="6296025" y="4405313"/>
          <p14:tracePt t="18941" x="6496050" y="4518025"/>
          <p14:tracePt t="18953" x="6659563" y="4605338"/>
          <p14:tracePt t="18964" x="6846888" y="4705350"/>
          <p14:tracePt t="18976" x="6985000" y="4768850"/>
          <p14:tracePt t="18982" x="7097713" y="4856163"/>
          <p14:tracePt t="18992" x="7210425" y="4918075"/>
          <p14:tracePt t="19002" x="7310438" y="5005388"/>
          <p14:tracePt t="19014" x="7423150" y="5068888"/>
          <p14:tracePt t="19023" x="7510463" y="5118100"/>
          <p14:tracePt t="19034" x="7597775" y="5194300"/>
          <p14:tracePt t="19043" x="7673975" y="5243513"/>
          <p14:tracePt t="19053" x="7723188" y="5268913"/>
          <p14:tracePt t="19064" x="7761288" y="5294313"/>
          <p14:tracePt t="19074" x="7785100" y="5305425"/>
          <p14:tracePt t="19085" x="7810500" y="5318125"/>
          <p14:tracePt t="19094" x="7823200" y="5330825"/>
          <p14:tracePt t="19104" x="7848600" y="5343525"/>
          <p14:tracePt t="19114" x="7886700" y="5368925"/>
          <p14:tracePt t="19124" x="7897813" y="5381625"/>
          <p14:tracePt t="19135" x="7923213" y="5407025"/>
          <p14:tracePt t="19147" x="7948613" y="5407025"/>
          <p14:tracePt t="19155" x="7974013" y="5418138"/>
          <p14:tracePt t="19166" x="7986713" y="5430838"/>
          <p14:tracePt t="19175" x="7999413" y="5430838"/>
          <p14:tracePt t="19206" x="8010525" y="5430838"/>
          <p14:tracePt t="19236" x="8023225" y="5430838"/>
          <p14:tracePt t="19246" x="8035925" y="5430838"/>
          <p14:tracePt t="19257" x="8048625" y="5430838"/>
          <p14:tracePt t="19696" x="8061325" y="5430838"/>
          <p14:tracePt t="19706" x="8074025" y="5418138"/>
          <p14:tracePt t="19716" x="8110538" y="5407025"/>
          <p14:tracePt t="19725" x="8123238" y="5394325"/>
          <p14:tracePt t="19735" x="8161338" y="5368925"/>
          <p14:tracePt t="19747" x="8199438" y="5356225"/>
          <p14:tracePt t="19755" x="8261350" y="5330825"/>
          <p14:tracePt t="19765" x="8335963" y="5318125"/>
          <p14:tracePt t="19775" x="8374063" y="5294313"/>
          <p14:tracePt t="19785" x="8424863" y="5281613"/>
          <p14:tracePt t="19797" x="8461375" y="5268913"/>
          <p14:tracePt t="19806" x="8499475" y="5256213"/>
          <p14:tracePt t="19816" x="8524875" y="5243513"/>
          <p14:tracePt t="19826" x="8561388" y="5243513"/>
          <p14:tracePt t="19836" x="8574088" y="5243513"/>
          <p14:tracePt t="19848" x="8599488" y="5243513"/>
          <p14:tracePt t="19856" x="8612188" y="5243513"/>
          <p14:tracePt t="19867" x="8624888" y="5243513"/>
          <p14:tracePt t="19876" x="8637588" y="5243513"/>
          <p14:tracePt t="19887" x="8650288" y="5243513"/>
          <p14:tracePt t="19907" x="8661400" y="5243513"/>
          <p14:tracePt t="19917" x="8674100" y="5243513"/>
          <p14:tracePt t="19930" x="8686800" y="5243513"/>
          <p14:tracePt t="19952" x="8712200" y="5243513"/>
          <p14:tracePt t="19980" x="8724900" y="5243513"/>
          <p14:tracePt t="19988" x="8724900" y="5256213"/>
          <p14:tracePt t="20009" x="8737600" y="5256213"/>
          <p14:tracePt t="20039" x="8750300" y="5268913"/>
          <p14:tracePt t="20823" x="8750300" y="5256213"/>
          <p14:tracePt t="20834" x="8774113" y="5218113"/>
          <p14:tracePt t="20844" x="8774113" y="5181600"/>
          <p14:tracePt t="20854" x="8799513" y="5118100"/>
          <p14:tracePt t="20863" x="8837613" y="5056188"/>
          <p14:tracePt t="20872" x="8874125" y="4981575"/>
          <p14:tracePt t="20883" x="8899525" y="4930775"/>
          <p14:tracePt t="20893" x="8937625" y="4868863"/>
          <p14:tracePt t="20903" x="8950325" y="4805363"/>
          <p14:tracePt t="20914" x="8999538" y="4705350"/>
          <p14:tracePt t="20930" x="9024938" y="4630738"/>
          <p14:tracePt t="20934" x="9063038" y="4567238"/>
          <p14:tracePt t="20944" x="9088438" y="4505325"/>
          <p14:tracePt t="20954" x="9112250" y="4467225"/>
          <p14:tracePt t="20964" x="9124950" y="4430713"/>
          <p14:tracePt t="20974" x="9124950" y="4405313"/>
          <p14:tracePt t="20984" x="9124950" y="4392613"/>
          <p14:tracePt t="20997" x="9137650" y="4379913"/>
          <p14:tracePt t="21015" x="9137650" y="4367213"/>
          <p14:tracePt t="21025" x="9137650" y="4354513"/>
          <p14:tracePt t="21035" x="9137650" y="4341813"/>
          <p14:tracePt t="21047" x="9150350" y="4318000"/>
          <p14:tracePt t="21055" x="9175750" y="4292600"/>
          <p14:tracePt t="21066" x="9175750" y="4279900"/>
          <p14:tracePt t="21076" x="9188450" y="4254500"/>
          <p14:tracePt t="21086" x="9188450" y="4241800"/>
          <p14:tracePt t="21097" x="9199563" y="4241800"/>
          <p14:tracePt t="21127" x="9199563" y="4230688"/>
          <p14:tracePt t="21188" x="9199563" y="4217988"/>
          <p14:tracePt t="21677" x="9188450" y="4217988"/>
          <p14:tracePt t="21717" x="9175750" y="4217988"/>
          <p14:tracePt t="21738" x="9150350" y="4217988"/>
          <p14:tracePt t="21749" x="9137650" y="4205288"/>
          <p14:tracePt t="21758" x="9112250" y="4192588"/>
          <p14:tracePt t="21770" x="9099550" y="4192588"/>
          <p14:tracePt t="21784" x="9075738" y="4192588"/>
          <p14:tracePt t="21787" x="9063038" y="4192588"/>
          <p14:tracePt t="21798" x="9050338" y="4192588"/>
          <p14:tracePt t="21807" x="9037638" y="4192588"/>
          <p14:tracePt t="21890" x="9024938" y="4192588"/>
          <p14:tracePt t="22002" x="9012238" y="4192588"/>
          <p14:tracePt t="22073" x="8999538" y="4192588"/>
          <p14:tracePt t="22097" x="8986838" y="4192588"/>
          <p14:tracePt t="22115" x="8975725" y="4192588"/>
          <p14:tracePt t="22124" x="8963025" y="4192588"/>
          <p14:tracePt t="22145" x="8950325" y="4192588"/>
          <p14:tracePt t="22153" x="8937625" y="4192588"/>
          <p14:tracePt t="22163" x="8924925" y="4192588"/>
          <p14:tracePt t="22174" x="8899525" y="4192588"/>
          <p14:tracePt t="22185" x="8874125" y="4192588"/>
          <p14:tracePt t="22198" x="8863013" y="4192588"/>
          <p14:tracePt t="22204" x="8837613" y="4205288"/>
          <p14:tracePt t="22215" x="8812213" y="4217988"/>
          <p14:tracePt t="22230" x="8774113" y="4230688"/>
          <p14:tracePt t="22235" x="8724900" y="42672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AD327FC-4AF9-44C3-83AC-D4ACA93CF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7" b="50071"/>
          <a:stretch/>
        </p:blipFill>
        <p:spPr bwMode="auto">
          <a:xfrm>
            <a:off x="1022375" y="0"/>
            <a:ext cx="4700587" cy="4110704"/>
          </a:xfrm>
          <a:prstGeom prst="roundRect">
            <a:avLst>
              <a:gd name="adj" fmla="val 259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BAF954F-4889-4A50-8379-3AFF3B9FE3EB}"/>
              </a:ext>
            </a:extLst>
          </p:cNvPr>
          <p:cNvSpPr/>
          <p:nvPr/>
        </p:nvSpPr>
        <p:spPr>
          <a:xfrm>
            <a:off x="1368896" y="4388727"/>
            <a:ext cx="9182045" cy="953167"/>
          </a:xfrm>
          <a:prstGeom prst="roundRect">
            <a:avLst/>
          </a:prstGeom>
          <a:solidFill>
            <a:srgbClr val="A8FAA7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AAFF58A-D974-4689-91C5-50EF1BB9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1487"/>
          <a:stretch/>
        </p:blipFill>
        <p:spPr bwMode="auto">
          <a:xfrm>
            <a:off x="6469039" y="185736"/>
            <a:ext cx="5085308" cy="3924967"/>
          </a:xfrm>
          <a:prstGeom prst="roundRect">
            <a:avLst>
              <a:gd name="adj" fmla="val 259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2E98FDBC-CF00-4F35-90B1-D35361684F09}"/>
              </a:ext>
            </a:extLst>
          </p:cNvPr>
          <p:cNvSpPr/>
          <p:nvPr/>
        </p:nvSpPr>
        <p:spPr>
          <a:xfrm>
            <a:off x="1368895" y="4388727"/>
            <a:ext cx="9182045" cy="953167"/>
          </a:xfrm>
          <a:prstGeom prst="roundRect">
            <a:avLst/>
          </a:prstGeom>
          <a:solidFill>
            <a:srgbClr val="A8FAA7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dữ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E8F8EF4-2B55-400E-8894-350CD993EB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8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6"/>
    </mc:Choice>
    <mc:Fallback xmlns="">
      <p:transition spd="slow" advTm="4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63425D72-976E-40A4-BF36-436DE3E6D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465402"/>
              </p:ext>
            </p:extLst>
          </p:nvPr>
        </p:nvGraphicFramePr>
        <p:xfrm>
          <a:off x="2873552" y="1994768"/>
          <a:ext cx="6463172" cy="2253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7263">
                  <a:extLst>
                    <a:ext uri="{9D8B030D-6E8A-4147-A177-3AD203B41FA5}">
                      <a16:colId xmlns:a16="http://schemas.microsoft.com/office/drawing/2014/main" val="153377771"/>
                    </a:ext>
                  </a:extLst>
                </a:gridCol>
                <a:gridCol w="4335909">
                  <a:extLst>
                    <a:ext uri="{9D8B030D-6E8A-4147-A177-3AD203B41FA5}">
                      <a16:colId xmlns:a16="http://schemas.microsoft.com/office/drawing/2014/main" val="1791905229"/>
                    </a:ext>
                  </a:extLst>
                </a:gridCol>
              </a:tblGrid>
              <a:tr h="643738">
                <a:tc>
                  <a:txBody>
                    <a:bodyPr/>
                    <a:lstStyle/>
                    <a:p>
                      <a:pPr algn="ctr"/>
                      <a:r>
                        <a:rPr lang="en-US" sz="33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 tố</a:t>
                      </a:r>
                      <a:endParaRPr lang="vi-VN" sz="33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vi-VN" sz="33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860315"/>
                  </a:ext>
                </a:extLst>
              </a:tr>
              <a:tr h="1146658">
                <a:tc>
                  <a:txBody>
                    <a:bodyPr/>
                    <a:lstStyle/>
                    <a:p>
                      <a:r>
                        <a:rPr lang="en-US" sz="33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 ở</a:t>
                      </a:r>
                      <a:endParaRPr lang="vi-VN" sz="33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3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sàn</a:t>
                      </a:r>
                      <a:endParaRPr lang="vi-VN" sz="33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90412175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8122CF-16F5-4DDF-9826-E4EECEA2E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5"/>
    </mc:Choice>
    <mc:Fallback xmlns="">
      <p:transition spd="slow" advTm="1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5A321CC3-32A4-409E-A85D-FE6F250D8AEA}"/>
              </a:ext>
            </a:extLst>
          </p:cNvPr>
          <p:cNvSpPr txBox="1">
            <a:spLocks noChangeArrowheads="1"/>
          </p:cNvSpPr>
          <p:nvPr/>
        </p:nvSpPr>
        <p:spPr>
          <a:xfrm>
            <a:off x="365228" y="315426"/>
            <a:ext cx="6728873" cy="634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Chợ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phiên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lễ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trang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phục</a:t>
            </a:r>
            <a:endParaRPr lang="en-US" alt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EE25C10F-E369-4792-9512-DFE86C6F9298}"/>
              </a:ext>
            </a:extLst>
          </p:cNvPr>
          <p:cNvSpPr/>
          <p:nvPr/>
        </p:nvSpPr>
        <p:spPr>
          <a:xfrm>
            <a:off x="4106621" y="3981230"/>
            <a:ext cx="4341852" cy="94064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636BC4EE-FA2A-46B2-81B7-7C56F7EC75D3}"/>
              </a:ext>
            </a:extLst>
          </p:cNvPr>
          <p:cNvSpPr/>
          <p:nvPr/>
        </p:nvSpPr>
        <p:spPr>
          <a:xfrm>
            <a:off x="3077520" y="5284863"/>
            <a:ext cx="6400055" cy="940646"/>
          </a:xfrm>
          <a:prstGeom prst="roundRect">
            <a:avLst>
              <a:gd name="adj" fmla="val 50000"/>
            </a:avLst>
          </a:prstGeom>
          <a:solidFill>
            <a:srgbClr val="F3A3E2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6CAF008-7931-4AA7-8C5E-A1BC81E36270}"/>
              </a:ext>
            </a:extLst>
          </p:cNvPr>
          <p:cNvSpPr/>
          <p:nvPr/>
        </p:nvSpPr>
        <p:spPr>
          <a:xfrm>
            <a:off x="1016246" y="1062218"/>
            <a:ext cx="6303660" cy="12766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74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1C1E6-68DE-45A8-AB16-695DF5AE9F3C}"/>
              </a:ext>
            </a:extLst>
          </p:cNvPr>
          <p:cNvSpPr txBox="1"/>
          <p:nvPr/>
        </p:nvSpPr>
        <p:spPr>
          <a:xfrm>
            <a:off x="2418183" y="2525830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4B257C-185D-42BA-8CFE-80AADE04EE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6"/>
    </mc:Choice>
    <mc:Fallback xmlns="">
      <p:transition spd="slow" advTm="3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25" grpId="0" animBg="1"/>
      <p:bldP spid="28" grpId="0" animBg="1"/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79920-5197-4087-8AD3-8BEBD6902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 b="2250"/>
          <a:stretch/>
        </p:blipFill>
        <p:spPr>
          <a:xfrm>
            <a:off x="1023582" y="95534"/>
            <a:ext cx="10167581" cy="63735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EAE45D-ADAF-4D4F-A1B5-6ADC0CEAD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7"/>
    </mc:Choice>
    <mc:Fallback xmlns="">
      <p:transition spd="slow" advTm="2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EE25C10F-E369-4792-9512-DFE86C6F9298}"/>
              </a:ext>
            </a:extLst>
          </p:cNvPr>
          <p:cNvSpPr/>
          <p:nvPr/>
        </p:nvSpPr>
        <p:spPr>
          <a:xfrm>
            <a:off x="4477728" y="490762"/>
            <a:ext cx="3236542" cy="63412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095B197-F2D8-4607-A21D-11A096BCC6BB}"/>
              </a:ext>
            </a:extLst>
          </p:cNvPr>
          <p:cNvSpPr txBox="1"/>
          <p:nvPr/>
        </p:nvSpPr>
        <p:spPr>
          <a:xfrm>
            <a:off x="1669776" y="1408485"/>
            <a:ext cx="8852447" cy="1203246"/>
          </a:xfrm>
          <a:prstGeom prst="roundRect">
            <a:avLst>
              <a:gd name="adj" fmla="val 3644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phiên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636BC4EE-FA2A-46B2-81B7-7C56F7EC75D3}"/>
              </a:ext>
            </a:extLst>
          </p:cNvPr>
          <p:cNvSpPr/>
          <p:nvPr/>
        </p:nvSpPr>
        <p:spPr>
          <a:xfrm>
            <a:off x="3171148" y="3160617"/>
            <a:ext cx="6059531" cy="790165"/>
          </a:xfrm>
          <a:prstGeom prst="roundRect">
            <a:avLst>
              <a:gd name="adj" fmla="val 50000"/>
            </a:avLst>
          </a:prstGeom>
          <a:solidFill>
            <a:srgbClr val="F3A3E2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987A859D-3068-440A-A17F-2750A39B66B0}"/>
              </a:ext>
            </a:extLst>
          </p:cNvPr>
          <p:cNvSpPr txBox="1"/>
          <p:nvPr/>
        </p:nvSpPr>
        <p:spPr>
          <a:xfrm>
            <a:off x="1448373" y="4517969"/>
            <a:ext cx="9505083" cy="1203246"/>
          </a:xfrm>
          <a:prstGeom prst="roundRect">
            <a:avLst>
              <a:gd name="adj" fmla="val 36444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Chợ phiên là nơi mua  bán, trao đổi hàng hóa, giao lưu văn hóa và gặp gỡ, kết bạn của nam nữ thanh niên.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C072D9-4A07-4B5A-ADCC-BB6DBBD14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3"/>
    </mc:Choice>
    <mc:Fallback xmlns="">
      <p:transition spd="slow" advTm="2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 animBg="1"/>
      <p:bldP spid="4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hé chợ Đồng Văn, Hà Giang, thưởng thức thắng cố đúng chất người H&amp;#39;Mông">
            <a:extLst>
              <a:ext uri="{FF2B5EF4-FFF2-40B4-BE49-F238E27FC236}">
                <a16:creationId xmlns:a16="http://schemas.microsoft.com/office/drawing/2014/main" id="{99C847F5-C23C-462D-AA12-E4A8317DF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33" y="56484"/>
            <a:ext cx="2976321" cy="35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ợ phiên tiếng anh là gì? Một số câu ví dụ có liên quan">
            <a:extLst>
              <a:ext uri="{FF2B5EF4-FFF2-40B4-BE49-F238E27FC236}">
                <a16:creationId xmlns:a16="http://schemas.microsoft.com/office/drawing/2014/main" id="{5FC9746A-D06E-4688-B038-A0E66832E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94" y="87267"/>
            <a:ext cx="4762500" cy="3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ý ức chợ phiên | Báo Dân tộc và Phát triển">
            <a:extLst>
              <a:ext uri="{FF2B5EF4-FFF2-40B4-BE49-F238E27FC236}">
                <a16:creationId xmlns:a16="http://schemas.microsoft.com/office/drawing/2014/main" id="{A2FBF435-6238-466C-BAED-B71E22A1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49" y="3776655"/>
            <a:ext cx="5220321" cy="276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EC16F699-68B8-4D0B-9386-35790396A1E7}"/>
              </a:ext>
            </a:extLst>
          </p:cNvPr>
          <p:cNvGrpSpPr/>
          <p:nvPr/>
        </p:nvGrpSpPr>
        <p:grpSpPr>
          <a:xfrm>
            <a:off x="3273552" y="87267"/>
            <a:ext cx="8918448" cy="3589788"/>
            <a:chOff x="3273552" y="87267"/>
            <a:chExt cx="8918448" cy="3589788"/>
          </a:xfrm>
        </p:grpSpPr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id="{23FD4309-417B-4F6D-AF55-65FDCAE6EB92}"/>
                </a:ext>
              </a:extLst>
            </p:cNvPr>
            <p:cNvCxnSpPr>
              <a:cxnSpLocks/>
            </p:cNvCxnSpPr>
            <p:nvPr/>
          </p:nvCxnSpPr>
          <p:spPr>
            <a:xfrm>
              <a:off x="3273552" y="3677055"/>
              <a:ext cx="891844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E8F4A514-A086-45A7-A523-23C605D4180C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87267"/>
              <a:ext cx="0" cy="35897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203A6F67-E74D-4956-BE05-CDC3D5D66B95}"/>
              </a:ext>
            </a:extLst>
          </p:cNvPr>
          <p:cNvSpPr/>
          <p:nvPr/>
        </p:nvSpPr>
        <p:spPr>
          <a:xfrm>
            <a:off x="240265" y="1166282"/>
            <a:ext cx="2976322" cy="192909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0BCB582-D784-4AD4-AB90-97A0B22815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2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9881" x="3446463" y="6242050"/>
          <p14:tracePt t="9909" x="3116263" y="6194425"/>
          <p14:tracePt t="9919" x="3405188" y="5807075"/>
          <p14:tracePt t="9930" x="3717925" y="5494338"/>
          <p14:tracePt t="9943" x="4005263" y="5218113"/>
          <p14:tracePt t="9950" x="4256088" y="4905375"/>
          <p14:tracePt t="9960" x="4468813" y="4656138"/>
          <p14:tracePt t="9970" x="4694238" y="4443413"/>
          <p14:tracePt t="9980" x="4832350" y="4292600"/>
          <p14:tracePt t="9990" x="4919663" y="4167188"/>
          <p14:tracePt t="10001" x="5019675" y="4092575"/>
          <p14:tracePt t="10011" x="5094288" y="4017963"/>
          <p14:tracePt t="10021" x="5157788" y="3954463"/>
          <p14:tracePt t="10031" x="5207000" y="3892550"/>
          <p14:tracePt t="10043" x="5270500" y="3829050"/>
          <p14:tracePt t="10051" x="5345113" y="3729038"/>
          <p14:tracePt t="10062" x="5394325" y="3654425"/>
          <p14:tracePt t="10072" x="5445125" y="3603625"/>
          <p14:tracePt t="10082" x="5495925" y="3554413"/>
          <p14:tracePt t="10093" x="5519738" y="3529013"/>
          <p14:tracePt t="10102" x="5532438" y="3490913"/>
          <p14:tracePt t="10112" x="5583238" y="3454400"/>
          <p14:tracePt t="10122" x="5619750" y="3403600"/>
          <p14:tracePt t="10133" x="5683250" y="3354388"/>
          <p14:tracePt t="10143" x="5770563" y="3241675"/>
          <p14:tracePt t="10153" x="5908675" y="3090863"/>
          <p14:tracePt t="10163" x="6083300" y="2941638"/>
          <p14:tracePt t="10176" x="6234113" y="2803525"/>
          <p14:tracePt t="10183" x="6383338" y="2703513"/>
          <p14:tracePt t="10194" x="6483350" y="2652713"/>
          <p14:tracePt t="10204" x="6546850" y="2603500"/>
          <p14:tracePt t="10214" x="6572250" y="2590800"/>
          <p14:tracePt t="10224" x="6584950" y="2578100"/>
          <p14:tracePt t="10245" x="6596063" y="2578100"/>
          <p14:tracePt t="10439" x="6596063" y="2565400"/>
          <p14:tracePt t="10479" x="6596063" y="2552700"/>
          <p14:tracePt t="10490" x="6608763" y="2540000"/>
          <p14:tracePt t="10501" x="6646863" y="2527300"/>
          <p14:tracePt t="10514" x="6721475" y="2503488"/>
          <p14:tracePt t="10521" x="6834188" y="2478088"/>
          <p14:tracePt t="10530" x="6972300" y="2465388"/>
          <p14:tracePt t="10539" x="7123113" y="2439988"/>
          <p14:tracePt t="10549" x="7285038" y="2414588"/>
          <p14:tracePt t="10560" x="7435850" y="2403475"/>
          <p14:tracePt t="10570" x="7648575" y="2403475"/>
          <p14:tracePt t="10580" x="7797800" y="2403475"/>
          <p14:tracePt t="10590" x="7948613" y="2378075"/>
          <p14:tracePt t="10600" x="8074025" y="2378075"/>
          <p14:tracePt t="10610" x="8199438" y="2378075"/>
          <p14:tracePt t="10621" x="8312150" y="2378075"/>
          <p14:tracePt t="10631" x="8424863" y="2378075"/>
          <p14:tracePt t="10644" x="8512175" y="2390775"/>
          <p14:tracePt t="10651" x="8599488" y="2414588"/>
          <p14:tracePt t="10662" x="8674100" y="2427288"/>
          <p14:tracePt t="10671" x="8737600" y="2439988"/>
          <p14:tracePt t="10681" x="8799513" y="2452688"/>
          <p14:tracePt t="10694" x="8824913" y="2465388"/>
          <p14:tracePt t="10702" x="8863013" y="2465388"/>
          <p14:tracePt t="10713" x="8874125" y="2478088"/>
          <p14:tracePt t="10722" x="8899525" y="2478088"/>
          <p14:tracePt t="10743" x="8912225" y="2478088"/>
          <p14:tracePt t="10763" x="8924925" y="2490788"/>
          <p14:tracePt t="10773" x="8937625" y="2490788"/>
          <p14:tracePt t="10814" x="8950325" y="2503488"/>
          <p14:tracePt t="10824" x="8963025" y="2503488"/>
          <p14:tracePt t="10865" x="8975725" y="2503488"/>
          <p14:tracePt t="11140" x="8975725" y="2516188"/>
          <p14:tracePt t="11152" x="8963025" y="2540000"/>
          <p14:tracePt t="11164" x="8937625" y="2552700"/>
          <p14:tracePt t="11171" x="8924925" y="2578100"/>
          <p14:tracePt t="11182" x="8912225" y="2603500"/>
          <p14:tracePt t="11190" x="8886825" y="2640013"/>
          <p14:tracePt t="11200" x="8863013" y="2678113"/>
          <p14:tracePt t="11211" x="8837613" y="2716213"/>
          <p14:tracePt t="11220" x="8812213" y="2778125"/>
          <p14:tracePt t="11231" x="8737600" y="2852738"/>
          <p14:tracePt t="11240" x="8686800" y="2952750"/>
          <p14:tracePt t="11250" x="8599488" y="3141663"/>
          <p14:tracePt t="11261" x="8435975" y="3378200"/>
          <p14:tracePt t="11271" x="8223250" y="3692525"/>
          <p14:tracePt t="11281" x="8074025" y="3954463"/>
          <p14:tracePt t="11291" x="7848600" y="4267200"/>
          <p14:tracePt t="11301" x="7610475" y="4643438"/>
          <p14:tracePt t="11313" x="7372350" y="4981575"/>
          <p14:tracePt t="11321" x="7172325" y="5281613"/>
          <p14:tracePt t="11332" x="6959600" y="5594350"/>
          <p14:tracePt t="11347" x="6821488" y="5819775"/>
          <p14:tracePt t="11352" x="6734175" y="5981700"/>
          <p14:tracePt t="11363" x="6646863" y="6145213"/>
          <p14:tracePt t="11372" x="6572250" y="6269038"/>
          <p14:tracePt t="11382" x="6521450" y="6381750"/>
          <p14:tracePt t="11394" x="6483350" y="6457950"/>
          <p14:tracePt t="11403" x="6472238" y="6507163"/>
          <p14:tracePt t="11413" x="6459538" y="6532563"/>
          <p14:tracePt t="11423" x="6459538" y="6557963"/>
          <p14:tracePt t="11433" x="6446838" y="6557963"/>
          <p14:tracePt t="11474" x="6446838" y="6570663"/>
          <p14:tracePt t="11484" x="6446838" y="6583363"/>
          <p14:tracePt t="11504" x="6446838" y="6594475"/>
          <p14:tracePt t="11514" x="6446838" y="6607175"/>
          <p14:tracePt t="11597" x="6446838" y="6619875"/>
          <p14:tracePt t="11627" x="6459538" y="6619875"/>
          <p14:tracePt t="11699" x="6483350" y="6619875"/>
          <p14:tracePt t="11712" x="6483350" y="6607175"/>
          <p14:tracePt t="11720" x="6534150" y="6583363"/>
          <p14:tracePt t="11729" x="6559550" y="6557963"/>
          <p14:tracePt t="11738" x="6584950" y="6545263"/>
          <p14:tracePt t="11748" x="6608763" y="6519863"/>
          <p14:tracePt t="11761" x="6621463" y="6494463"/>
          <p14:tracePt t="11769" x="6634163" y="6483350"/>
          <p14:tracePt t="11779" x="6646863" y="6470650"/>
          <p14:tracePt t="11799" x="6646863" y="6457950"/>
          <p14:tracePt t="11830" x="6646863" y="6445250"/>
          <p14:tracePt t="11840" x="6646863" y="6432550"/>
          <p14:tracePt t="11850" x="6634163" y="6419850"/>
          <p14:tracePt t="11862" x="6596063" y="6407150"/>
          <p14:tracePt t="11870" x="6546850" y="6394450"/>
          <p14:tracePt t="11881" x="6472238" y="6370638"/>
          <p14:tracePt t="11890" x="6383338" y="6370638"/>
          <p14:tracePt t="11902" x="6270625" y="6370638"/>
          <p14:tracePt t="11911" x="6121400" y="6381750"/>
          <p14:tracePt t="11921" x="5932488" y="6407150"/>
          <p14:tracePt t="11932" x="5757863" y="6445250"/>
          <p14:tracePt t="11941" x="5595938" y="6494463"/>
          <p14:tracePt t="11951" x="5394325" y="6545263"/>
          <p14:tracePt t="11962" x="5232400" y="6594475"/>
          <p14:tracePt t="11972" x="5068888" y="6632575"/>
          <p14:tracePt t="11982" x="4881563" y="6696075"/>
          <p14:tracePt t="11994" x="4719638" y="6745288"/>
          <p14:tracePt t="12002" x="4568825" y="6819900"/>
          <p14:tracePt t="25436" x="1739900" y="6394450"/>
          <p14:tracePt t="25447" x="1689100" y="6132513"/>
          <p14:tracePt t="25454" x="1689100" y="5894388"/>
          <p14:tracePt t="25464" x="1689100" y="5707063"/>
          <p14:tracePt t="25472" x="1689100" y="5543550"/>
          <p14:tracePt t="25482" x="1714500" y="5407025"/>
          <p14:tracePt t="25495" x="1739900" y="5268913"/>
          <p14:tracePt t="25504" x="1765300" y="5143500"/>
          <p14:tracePt t="25513" x="1765300" y="4992688"/>
          <p14:tracePt t="25523" x="1778000" y="4843463"/>
          <p14:tracePt t="25533" x="1778000" y="4667250"/>
          <p14:tracePt t="25545" x="1790700" y="4505325"/>
          <p14:tracePt t="25554" x="1801813" y="4392613"/>
          <p14:tracePt t="25565" x="1801813" y="4267200"/>
          <p14:tracePt t="25574" x="1801813" y="4192588"/>
          <p14:tracePt t="25584" x="1801813" y="4129088"/>
          <p14:tracePt t="25596" x="1814513" y="4079875"/>
          <p14:tracePt t="25604" x="1827213" y="4041775"/>
          <p14:tracePt t="25819" x="1827213" y="4029075"/>
          <p14:tracePt t="25831" x="1827213" y="3992563"/>
          <p14:tracePt t="25840" x="1765300" y="3767138"/>
          <p14:tracePt t="25850" x="1689100" y="3490913"/>
          <p14:tracePt t="25858" x="1639888" y="3267075"/>
          <p14:tracePt t="25868" x="1539875" y="2990850"/>
          <p14:tracePt t="25879" x="1427163" y="2665413"/>
          <p14:tracePt t="25888" x="1376363" y="2403475"/>
          <p14:tracePt t="25899" x="1289050" y="2039938"/>
          <p14:tracePt t="25911" x="1189038" y="1701800"/>
          <p14:tracePt t="25919" x="1139825" y="1363663"/>
          <p14:tracePt t="25930" x="1076325" y="1014413"/>
          <p14:tracePt t="25939" x="1014413" y="650875"/>
          <p14:tracePt t="25950" x="1001713" y="400050"/>
          <p14:tracePt t="25961" x="963613" y="1381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5D0D444-48FA-4484-9E25-8003E71E68E7}"/>
              </a:ext>
            </a:extLst>
          </p:cNvPr>
          <p:cNvSpPr/>
          <p:nvPr/>
        </p:nvSpPr>
        <p:spPr>
          <a:xfrm>
            <a:off x="3718572" y="120894"/>
            <a:ext cx="4463531" cy="6341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020A6C6-3F1F-4E16-BA23-4451D5E2CDE9}"/>
              </a:ext>
            </a:extLst>
          </p:cNvPr>
          <p:cNvSpPr txBox="1"/>
          <p:nvPr/>
        </p:nvSpPr>
        <p:spPr>
          <a:xfrm>
            <a:off x="1346341" y="1703952"/>
            <a:ext cx="9499317" cy="2125977"/>
          </a:xfrm>
          <a:prstGeom prst="roundRect">
            <a:avLst>
              <a:gd name="adj" fmla="val 3644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Liên Sơn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xuân 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...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: thi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sạp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... 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39B4DE21-7116-449C-AADB-9F162EEC291D}"/>
              </a:ext>
            </a:extLst>
          </p:cNvPr>
          <p:cNvCxnSpPr>
            <a:cxnSpLocks/>
          </p:cNvCxnSpPr>
          <p:nvPr/>
        </p:nvCxnSpPr>
        <p:spPr>
          <a:xfrm>
            <a:off x="7170608" y="2502379"/>
            <a:ext cx="3166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045BBC1F-420D-4A51-BF6B-B32C8CCB770B}"/>
              </a:ext>
            </a:extLst>
          </p:cNvPr>
          <p:cNvCxnSpPr>
            <a:cxnSpLocks/>
          </p:cNvCxnSpPr>
          <p:nvPr/>
        </p:nvCxnSpPr>
        <p:spPr>
          <a:xfrm>
            <a:off x="1935272" y="3121405"/>
            <a:ext cx="21067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1D7E5585-A1F4-43B4-B701-190D32D7B9C7}"/>
              </a:ext>
            </a:extLst>
          </p:cNvPr>
          <p:cNvSpPr txBox="1"/>
          <p:nvPr/>
        </p:nvSpPr>
        <p:spPr>
          <a:xfrm>
            <a:off x="1346341" y="3827932"/>
            <a:ext cx="9499317" cy="2824636"/>
          </a:xfrm>
          <a:prstGeom prst="roundRect">
            <a:avLst>
              <a:gd name="adj" fmla="val 3644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gối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Trang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may,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169FB-8C82-4D09-9E2A-479BCFB32649}"/>
              </a:ext>
            </a:extLst>
          </p:cNvPr>
          <p:cNvSpPr txBox="1"/>
          <p:nvPr/>
        </p:nvSpPr>
        <p:spPr>
          <a:xfrm>
            <a:off x="1207013" y="849259"/>
            <a:ext cx="300170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8224E-7816-4714-8FF9-A365BF1A6CCC}"/>
              </a:ext>
            </a:extLst>
          </p:cNvPr>
          <p:cNvSpPr txBox="1"/>
          <p:nvPr/>
        </p:nvSpPr>
        <p:spPr>
          <a:xfrm>
            <a:off x="7843955" y="838850"/>
            <a:ext cx="3001703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BE8E91-9BBB-422E-8FD4-C4A17D0ACF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8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0"/>
    </mc:Choice>
    <mc:Fallback xmlns="">
      <p:transition spd="slow" advTm="6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6161A2-9554-4E4A-B5BD-560865F40B34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FFFFFF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Ném</a:t>
            </a:r>
            <a:r>
              <a:rPr lang="en-US" sz="4400" b="1" dirty="0">
                <a:solidFill>
                  <a:srgbClr val="FFFFFF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còn</a:t>
            </a:r>
            <a:endParaRPr lang="en-US" sz="4400" b="1" dirty="0">
              <a:solidFill>
                <a:srgbClr val="FFFFFF"/>
              </a:solidFill>
              <a:effectLst>
                <a:reflection blurRad="6350" stA="60000" endA="900" endPos="58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4BF19-71D5-4199-87F7-F6979FB86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02D5F1-989C-40E2-BBD6-50ADA067E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140">
        <p159:morph option="byObject"/>
      </p:transition>
    </mc:Choice>
    <mc:Fallback xmlns="">
      <p:transition spd="slow" advTm="6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4C32-A9FE-49EF-B21A-830A5BDA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76" y="163890"/>
            <a:ext cx="7421563" cy="10334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NHỮNG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ĐIỀU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LƯU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F70DC-6DCD-4557-9CAF-6180DB1B3F5F}"/>
              </a:ext>
            </a:extLst>
          </p:cNvPr>
          <p:cNvSpPr txBox="1"/>
          <p:nvPr/>
        </p:nvSpPr>
        <p:spPr>
          <a:xfrm>
            <a:off x="826958" y="1781969"/>
            <a:ext cx="6705600" cy="2446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 mực, bút chì, thước,...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A693FE-5B09-47D4-8028-1730F82BAE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030969"/>
      </p:ext>
    </p:extLst>
  </p:cSld>
  <p:clrMapOvr>
    <a:masterClrMapping/>
  </p:clrMapOvr>
  <p:transition spd="slow" advTm="1531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6161A2-9554-4E4A-B5BD-560865F40B34}"/>
              </a:ext>
            </a:extLst>
          </p:cNvPr>
          <p:cNvSpPr txBox="1"/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+mj-ea"/>
                <a:cs typeface="+mj-cs"/>
              </a:rPr>
              <a:t>Chơi đánh đáo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DEF6DBE8-F3D5-4B61-A47C-B15B43199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"/>
          <a:stretch/>
        </p:blipFill>
        <p:spPr bwMode="auto"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9726C6-9848-4B4D-B4FF-D2DAD297C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488">
        <p159:morph option="byObject"/>
      </p:transition>
    </mc:Choice>
    <mc:Fallback xmlns="">
      <p:transition spd="slow" advTm="6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9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6161A2-9554-4E4A-B5BD-560865F40B3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b="1" dirty="0" err="1">
                <a:effectLst>
                  <a:reflection blurRad="6350" stA="60000" endA="900" endPos="58000" dir="5400000" sy="-100000" algn="bl" rotWithShape="0"/>
                </a:effectLst>
              </a:rPr>
              <a:t>Thi</a:t>
            </a:r>
            <a:r>
              <a:rPr lang="en-US" sz="5400" b="1" dirty="0"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b="1" dirty="0" err="1">
                <a:effectLst>
                  <a:reflection blurRad="6350" stA="60000" endA="900" endPos="58000" dir="5400000" sy="-100000" algn="bl" rotWithShape="0"/>
                </a:effectLst>
              </a:rPr>
              <a:t>hát</a:t>
            </a:r>
            <a:endParaRPr lang="en-US" sz="5400" b="1" dirty="0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D91B3F6-624A-4211-B936-2E786195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2775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74F89F-911C-406F-869A-C031466B9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6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91">
        <p159:morph option="byObject"/>
      </p:transition>
    </mc:Choice>
    <mc:Fallback xmlns=""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6F6DD632-38C4-4395-B2D8-6A00EC42646E}"/>
              </a:ext>
            </a:extLst>
          </p:cNvPr>
          <p:cNvSpPr txBox="1"/>
          <p:nvPr/>
        </p:nvSpPr>
        <p:spPr>
          <a:xfrm>
            <a:off x="1428428" y="2124407"/>
            <a:ext cx="10259877" cy="970359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59A0BCDA-A81B-4D84-96DC-4A52CD21CE4B}"/>
              </a:ext>
            </a:extLst>
          </p:cNvPr>
          <p:cNvSpPr txBox="1"/>
          <p:nvPr/>
        </p:nvSpPr>
        <p:spPr>
          <a:xfrm>
            <a:off x="1358685" y="2124407"/>
            <a:ext cx="10399362" cy="970359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2DE4AC-030D-4655-B0B2-DF7C07C5D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365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705">
        <p159:morph option="byObject"/>
      </p:transition>
    </mc:Choice>
    <mc:Fallback xmlns="">
      <p:transition spd="slow" advTm="11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4378"/>
          <a:stretch/>
        </p:blipFill>
        <p:spPr bwMode="auto">
          <a:xfrm>
            <a:off x="134032" y="1210008"/>
            <a:ext cx="5129758" cy="480974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2E2291-DA44-49FC-A456-01CF48A7DA22}"/>
              </a:ext>
            </a:extLst>
          </p:cNvPr>
          <p:cNvSpPr txBox="1"/>
          <p:nvPr/>
        </p:nvSpPr>
        <p:spPr>
          <a:xfrm>
            <a:off x="2948205" y="5751790"/>
            <a:ext cx="463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Thái</a:t>
            </a:r>
            <a:endParaRPr lang="vi-VN" sz="5400" b="1" dirty="0">
              <a:solidFill>
                <a:srgbClr val="00206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ED4EB08-7D00-4EF6-A686-DE85BBEBBCAE}"/>
              </a:ext>
            </a:extLst>
          </p:cNvPr>
          <p:cNvSpPr txBox="1"/>
          <p:nvPr/>
        </p:nvSpPr>
        <p:spPr>
          <a:xfrm>
            <a:off x="3090040" y="182880"/>
            <a:ext cx="5634089" cy="582216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96218C-118F-450A-B8D3-EBD2E2C28D2D}"/>
              </a:ext>
            </a:extLst>
          </p:cNvPr>
          <p:cNvSpPr txBox="1"/>
          <p:nvPr/>
        </p:nvSpPr>
        <p:spPr>
          <a:xfrm>
            <a:off x="5129758" y="3037295"/>
            <a:ext cx="721030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C78B7F-90BF-4040-B529-05F30A483E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388423"/>
      </p:ext>
    </p:extLst>
  </p:cSld>
  <p:clrMapOvr>
    <a:masterClrMapping/>
  </p:clrMapOvr>
  <p:transition advTm="22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223"/>
          <a:stretch/>
        </p:blipFill>
        <p:spPr bwMode="auto">
          <a:xfrm>
            <a:off x="182104" y="1640961"/>
            <a:ext cx="3814010" cy="357607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2E2291-DA44-49FC-A456-01CF48A7DA22}"/>
              </a:ext>
            </a:extLst>
          </p:cNvPr>
          <p:cNvSpPr txBox="1"/>
          <p:nvPr/>
        </p:nvSpPr>
        <p:spPr>
          <a:xfrm>
            <a:off x="3998525" y="741018"/>
            <a:ext cx="4371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 Dao</a:t>
            </a:r>
            <a:endParaRPr lang="vi-VN" sz="5400" b="1" dirty="0">
              <a:solidFill>
                <a:srgbClr val="00206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ED4EB08-7D00-4EF6-A686-DE85BBEBBCAE}"/>
              </a:ext>
            </a:extLst>
          </p:cNvPr>
          <p:cNvSpPr txBox="1"/>
          <p:nvPr/>
        </p:nvSpPr>
        <p:spPr>
          <a:xfrm>
            <a:off x="3090040" y="182880"/>
            <a:ext cx="5634089" cy="582216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96218C-118F-450A-B8D3-EBD2E2C28D2D}"/>
              </a:ext>
            </a:extLst>
          </p:cNvPr>
          <p:cNvSpPr txBox="1"/>
          <p:nvPr/>
        </p:nvSpPr>
        <p:spPr>
          <a:xfrm>
            <a:off x="544060" y="5395982"/>
            <a:ext cx="11503070" cy="139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F823259-EA31-4ACF-AF5B-B1C2C30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5795"/>
          <a:stretch/>
        </p:blipFill>
        <p:spPr bwMode="auto">
          <a:xfrm>
            <a:off x="4222170" y="1640615"/>
            <a:ext cx="3814010" cy="357607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6934F3-291F-4E88-8785-19DAB7E46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r="55089" b="7214"/>
          <a:stretch/>
        </p:blipFill>
        <p:spPr bwMode="auto">
          <a:xfrm>
            <a:off x="8368083" y="1256262"/>
            <a:ext cx="3415248" cy="422919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4F33A8-8DDA-4429-9760-1CDCF45FCE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893861"/>
      </p:ext>
    </p:extLst>
  </p:cSld>
  <p:clrMapOvr>
    <a:masterClrMapping/>
  </p:clrMapOvr>
  <p:transition advTm="21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5418" x="3367088" y="6286500"/>
          <p14:tracePt t="15671" x="2578100" y="6619875"/>
          <p14:tracePt t="15680" x="2741613" y="6407150"/>
          <p14:tracePt t="15690" x="2941638" y="6181725"/>
          <p14:tracePt t="15703" x="3141663" y="5907088"/>
          <p14:tracePt t="15711" x="3441700" y="5607050"/>
          <p14:tracePt t="15721" x="3654425" y="5356225"/>
          <p14:tracePt t="15731" x="3867150" y="5181600"/>
          <p14:tracePt t="15741" x="4156075" y="4905375"/>
          <p14:tracePt t="15753" x="4406900" y="4718050"/>
          <p14:tracePt t="15762" x="4568825" y="4554538"/>
          <p14:tracePt t="15772" x="4656138" y="4430713"/>
          <p14:tracePt t="15782" x="4756150" y="4330700"/>
          <p14:tracePt t="15792" x="4832350" y="4230688"/>
          <p14:tracePt t="15803" x="4894263" y="4167188"/>
          <p14:tracePt t="15812" x="4968875" y="4092575"/>
          <p14:tracePt t="15823" x="5032375" y="4029075"/>
          <p14:tracePt t="15836" x="5057775" y="3992563"/>
          <p14:tracePt t="15855" x="5106988" y="3892550"/>
          <p14:tracePt t="15863" x="5132388" y="3841750"/>
          <p14:tracePt t="15873" x="5170488" y="3803650"/>
          <p14:tracePt t="15886" x="5207000" y="3754438"/>
          <p14:tracePt t="15894" x="5245100" y="3729038"/>
          <p14:tracePt t="15904" x="5270500" y="3667125"/>
          <p14:tracePt t="15918" x="5307013" y="3629025"/>
          <p14:tracePt t="15924" x="5345113" y="3579813"/>
          <p14:tracePt t="15937" x="5383213" y="3554413"/>
          <p14:tracePt t="15945" x="5407025" y="3529013"/>
          <p14:tracePt t="15955" x="5432425" y="3503613"/>
          <p14:tracePt t="15965" x="5457825" y="3490913"/>
          <p14:tracePt t="15975" x="5483225" y="3467100"/>
          <p14:tracePt t="15986" x="5519738" y="3454400"/>
          <p14:tracePt t="15995" x="5557838" y="3454400"/>
          <p14:tracePt t="16005" x="5583238" y="3454400"/>
          <p14:tracePt t="16026" x="5595938" y="3454400"/>
          <p14:tracePt t="16047" x="5607050" y="3454400"/>
          <p14:tracePt t="16056" x="5619750" y="3454400"/>
          <p14:tracePt t="16077" x="5632450" y="3467100"/>
          <p14:tracePt t="16087" x="5632450" y="3479800"/>
          <p14:tracePt t="16098" x="5657850" y="3490913"/>
          <p14:tracePt t="16107" x="5670550" y="3503613"/>
          <p14:tracePt t="16120" x="5683250" y="3516313"/>
          <p14:tracePt t="16127" x="5695950" y="3529013"/>
          <p14:tracePt t="16137" x="5708650" y="3554413"/>
          <p14:tracePt t="16158" x="5708650" y="3567113"/>
          <p14:tracePt t="16169" x="5719763" y="3567113"/>
          <p14:tracePt t="16188" x="5719763" y="3579813"/>
          <p14:tracePt t="16219" x="5719763" y="3590925"/>
          <p14:tracePt t="16229" x="5732463" y="3590925"/>
          <p14:tracePt t="16240" x="5732463" y="3603625"/>
          <p14:tracePt t="16270" x="5732463" y="3616325"/>
          <p14:tracePt t="16290" x="5732463" y="3629025"/>
          <p14:tracePt t="16302" x="5732463" y="3641725"/>
          <p14:tracePt t="16320" x="5732463" y="3654425"/>
          <p14:tracePt t="16352" x="5732463" y="3667125"/>
          <p14:tracePt t="16371" x="5732463" y="3679825"/>
          <p14:tracePt t="16402" x="5732463" y="3692525"/>
          <p14:tracePt t="16452" x="5732463" y="3703638"/>
          <p14:tracePt t="16484" x="5719763" y="3703638"/>
          <p14:tracePt t="16503" x="5719763" y="3716338"/>
          <p14:tracePt t="16513" x="5708650" y="3716338"/>
          <p14:tracePt t="16544" x="5695950" y="3716338"/>
          <p14:tracePt t="16554" x="5695950" y="3729038"/>
          <p14:tracePt t="16564" x="5683250" y="3729038"/>
          <p14:tracePt t="16595" x="5670550" y="3729038"/>
          <p14:tracePt t="16625" x="5670550" y="3741738"/>
          <p14:tracePt t="16656" x="5670550" y="3754438"/>
          <p14:tracePt t="16668" x="5708650" y="3767138"/>
          <p14:tracePt t="16676" x="5757863" y="3792538"/>
          <p14:tracePt t="16686" x="5821363" y="3816350"/>
          <p14:tracePt t="16696" x="5883275" y="3841750"/>
          <p14:tracePt t="16707" x="5932488" y="3867150"/>
          <p14:tracePt t="16719" x="5995988" y="3892550"/>
          <p14:tracePt t="16727" x="6034088" y="3892550"/>
          <p14:tracePt t="16737" x="6096000" y="3905250"/>
          <p14:tracePt t="16747" x="6183313" y="3929063"/>
          <p14:tracePt t="16757" x="6259513" y="3954463"/>
          <p14:tracePt t="16770" x="6321425" y="3967163"/>
          <p14:tracePt t="16778" x="6408738" y="4005263"/>
          <p14:tracePt t="16788" x="6472238" y="4029075"/>
          <p14:tracePt t="16798" x="6534150" y="4067175"/>
          <p14:tracePt t="16808" x="6584950" y="4079875"/>
          <p14:tracePt t="16819" x="6621463" y="4092575"/>
          <p14:tracePt t="16829" x="6659563" y="4117975"/>
          <p14:tracePt t="16839" x="6684963" y="4129088"/>
          <p14:tracePt t="17104" x="6734175" y="4105275"/>
          <p14:tracePt t="17114" x="6846888" y="4041775"/>
          <p14:tracePt t="17125" x="6997700" y="4005263"/>
          <p14:tracePt t="17137" x="7235825" y="3954463"/>
          <p14:tracePt t="17143" x="7497763" y="3929063"/>
          <p14:tracePt t="17153" x="7773988" y="3905250"/>
          <p14:tracePt t="17164" x="8061325" y="3892550"/>
          <p14:tracePt t="17174" x="8274050" y="3879850"/>
          <p14:tracePt t="17186" x="8448675" y="3879850"/>
          <p14:tracePt t="17194" x="8637588" y="3841750"/>
          <p14:tracePt t="17204" x="8812213" y="3816350"/>
          <p14:tracePt t="17215" x="8975725" y="3779838"/>
          <p14:tracePt t="17225" x="9112250" y="3729038"/>
          <p14:tracePt t="17236" x="9237663" y="3703638"/>
          <p14:tracePt t="17245" x="9337675" y="3679825"/>
          <p14:tracePt t="17255" x="9375775" y="3654425"/>
          <p14:tracePt t="17269" x="9437688" y="3654425"/>
          <p14:tracePt t="17275" x="9475788" y="3641725"/>
          <p14:tracePt t="17286" x="9501188" y="3629025"/>
          <p14:tracePt t="17296" x="9513888" y="3629025"/>
          <p14:tracePt t="17367" x="9501188" y="3629025"/>
          <p14:tracePt t="17377" x="9475788" y="3641725"/>
          <p14:tracePt t="17387" x="9437688" y="3654425"/>
          <p14:tracePt t="17397" x="9401175" y="3692525"/>
          <p14:tracePt t="17407" x="9337675" y="3716338"/>
          <p14:tracePt t="17419" x="9275763" y="3741738"/>
          <p14:tracePt t="17428" x="9237663" y="3767138"/>
          <p14:tracePt t="17438" x="9188450" y="3792538"/>
          <p14:tracePt t="17448" x="9124950" y="3816350"/>
          <p14:tracePt t="17458" x="9099550" y="3816350"/>
          <p14:tracePt t="17469" x="9063038" y="3829050"/>
          <p14:tracePt t="17478" x="9037638" y="3841750"/>
          <p14:tracePt t="17489" x="9012238" y="3854450"/>
          <p14:tracePt t="17502" x="8975725" y="3854450"/>
          <p14:tracePt t="17509" x="8950325" y="3854450"/>
          <p14:tracePt t="17519" x="8924925" y="3854450"/>
          <p14:tracePt t="17529" x="8912225" y="3854450"/>
          <p14:tracePt t="17540" x="8886825" y="3854450"/>
          <p14:tracePt t="17560" x="8874125" y="3854450"/>
          <p14:tracePt t="17580" x="8874125" y="3841750"/>
          <p14:tracePt t="17590" x="8874125" y="3792538"/>
          <p14:tracePt t="17602" x="8924925" y="3667125"/>
          <p14:tracePt t="17614" x="9024938" y="3503613"/>
          <p14:tracePt t="17621" x="9199563" y="3228975"/>
          <p14:tracePt t="17631" x="9437688" y="2890838"/>
          <p14:tracePt t="17641" x="9650413" y="2616200"/>
          <p14:tracePt t="17652" x="9775825" y="2465388"/>
          <p14:tracePt t="17661" x="9875838" y="2339975"/>
          <p14:tracePt t="17672" x="9952038" y="2227263"/>
          <p14:tracePt t="17685" x="10001250" y="2152650"/>
          <p14:tracePt t="17692" x="10052050" y="2078038"/>
          <p14:tracePt t="17702" x="10101263" y="2014538"/>
          <p14:tracePt t="17712" x="10152063" y="1978025"/>
          <p14:tracePt t="17722" x="10164763" y="1939925"/>
          <p14:tracePt t="17736" x="10188575" y="1927225"/>
          <p14:tracePt t="17743" x="10188575" y="1914525"/>
          <p14:tracePt t="17773" x="10188575" y="1901825"/>
          <p14:tracePt t="17867" x="10177463" y="1901825"/>
          <p14:tracePt t="17876" x="10164763" y="1901825"/>
          <p14:tracePt t="17896" x="10152063" y="1901825"/>
          <p14:tracePt t="17918" x="10139363" y="1914525"/>
          <p14:tracePt t="17926" x="10126663" y="1927225"/>
          <p14:tracePt t="17936" x="10113963" y="1939925"/>
          <p14:tracePt t="17946" x="10101263" y="1952625"/>
          <p14:tracePt t="17956" x="10088563" y="1965325"/>
          <p14:tracePt t="17969" x="10064750" y="1978025"/>
          <p14:tracePt t="17976" x="10052050" y="2001838"/>
          <p14:tracePt t="17987" x="10039350" y="2014538"/>
          <p14:tracePt t="17998" x="10001250" y="2065338"/>
          <p14:tracePt t="18007" x="9988550" y="2089150"/>
          <p14:tracePt t="18020" x="9975850" y="2114550"/>
          <p14:tracePt t="18027" x="9952038" y="2127250"/>
          <p14:tracePt t="18037" x="9939338" y="2165350"/>
          <p14:tracePt t="18047" x="9939338" y="2178050"/>
          <p14:tracePt t="18058" x="9913938" y="2201863"/>
          <p14:tracePt t="18069" x="9901238" y="2239963"/>
          <p14:tracePt t="18078" x="9875838" y="2265363"/>
          <p14:tracePt t="18088" x="9875838" y="2278063"/>
          <p14:tracePt t="18103" x="9875838" y="2303463"/>
          <p14:tracePt t="18109" x="9863138" y="2314575"/>
          <p14:tracePt t="18119" x="9852025" y="2327275"/>
          <p14:tracePt t="18129" x="9852025" y="2339975"/>
          <p14:tracePt t="18139" x="9839325" y="2352675"/>
          <p14:tracePt t="18152" x="9813925" y="2365375"/>
          <p14:tracePt t="18159" x="9813925" y="2378075"/>
          <p14:tracePt t="18170" x="9788525" y="2390775"/>
          <p14:tracePt t="18180" x="9775825" y="2403475"/>
          <p14:tracePt t="18190" x="9763125" y="2414588"/>
          <p14:tracePt t="18203" x="9750425" y="2427288"/>
          <p14:tracePt t="18210" x="9739313" y="2439988"/>
          <p14:tracePt t="18230" x="9726613" y="2452688"/>
          <p14:tracePt t="18252" x="9713913" y="2452688"/>
          <p14:tracePt t="18271" x="9713913" y="2465388"/>
          <p14:tracePt t="18281" x="9750425" y="2465388"/>
          <p14:tracePt t="18292" x="9839325" y="2465388"/>
          <p14:tracePt t="18302" x="10001250" y="2465388"/>
          <p14:tracePt t="18312" x="10164763" y="2465388"/>
          <p14:tracePt t="18322" x="10313988" y="2465388"/>
          <p14:tracePt t="18335" x="10452100" y="2465388"/>
          <p14:tracePt t="18342" x="10564813" y="2465388"/>
          <p14:tracePt t="18353" x="10664825" y="2478088"/>
          <p14:tracePt t="18363" x="10777538" y="2490788"/>
          <p14:tracePt t="18373" x="10828338" y="2490788"/>
          <p14:tracePt t="18386" x="10877550" y="2503488"/>
          <p14:tracePt t="18393" x="10902950" y="2503488"/>
          <p14:tracePt t="18403" x="10928350" y="2516188"/>
          <p14:tracePt t="18413" x="10939463" y="2516188"/>
          <p14:tracePt t="18424" x="10952163" y="2516188"/>
          <p14:tracePt t="18444" x="10964863" y="2516188"/>
          <p14:tracePt t="18454" x="10964863" y="2527300"/>
          <p14:tracePt t="18474" x="10964863" y="2552700"/>
          <p14:tracePt t="18505" x="10964863" y="2565400"/>
          <p14:tracePt t="18525" x="10964863" y="2578100"/>
          <p14:tracePt t="18545" x="10964863" y="2590800"/>
          <p14:tracePt t="18556" x="10964863" y="2603500"/>
          <p14:tracePt t="18576" x="10952163" y="2616200"/>
          <p14:tracePt t="18596" x="10939463" y="2627313"/>
          <p14:tracePt t="18627" x="10928350" y="2627313"/>
          <p14:tracePt t="18647" x="10928350" y="2640013"/>
          <p14:tracePt t="18657" x="10915650" y="2640013"/>
          <p14:tracePt t="18668" x="10915650" y="2652713"/>
          <p14:tracePt t="18688" x="10902950" y="2665413"/>
          <p14:tracePt t="18698" x="10890250" y="2665413"/>
          <p14:tracePt t="18718" x="10877550" y="2678113"/>
          <p14:tracePt t="18728" x="10877550" y="2690813"/>
          <p14:tracePt t="18749" x="10864850" y="2703513"/>
          <p14:tracePt t="18759" x="10852150" y="2703513"/>
          <p14:tracePt t="18769" x="10852150" y="2716213"/>
          <p14:tracePt t="18789" x="10839450" y="2716213"/>
          <p14:tracePt t="18820" x="10815638" y="2740025"/>
          <p14:tracePt t="18830" x="10802938" y="2765425"/>
          <p14:tracePt t="18840" x="10739438" y="2816225"/>
          <p14:tracePt t="18853" x="10652125" y="2916238"/>
          <p14:tracePt t="18860" x="10477500" y="3065463"/>
          <p14:tracePt t="18871" x="10288588" y="3241675"/>
          <p14:tracePt t="18883" x="9939338" y="3503613"/>
          <p14:tracePt t="18891" x="9663113" y="3729038"/>
          <p14:tracePt t="18904" x="9424988" y="3892550"/>
          <p14:tracePt t="18911" x="9250363" y="3992563"/>
          <p14:tracePt t="18921" x="9099550" y="4067175"/>
          <p14:tracePt t="18932" x="8975725" y="4141788"/>
          <p14:tracePt t="18942" x="8863013" y="4192588"/>
          <p14:tracePt t="18953" x="8763000" y="4230688"/>
          <p14:tracePt t="18962" x="8686800" y="4254500"/>
          <p14:tracePt t="18972" x="8612188" y="4292600"/>
          <p14:tracePt t="18985" x="8561388" y="4318000"/>
          <p14:tracePt t="18993" x="8537575" y="4318000"/>
          <p14:tracePt t="19003" x="8499475" y="4330700"/>
          <p14:tracePt t="19013" x="8486775" y="4341813"/>
          <p14:tracePt t="20162" x="8574088" y="4367213"/>
          <p14:tracePt t="20172" x="8712200" y="4392613"/>
          <p14:tracePt t="20182" x="8924925" y="4430713"/>
          <p14:tracePt t="20194" x="9250363" y="4492625"/>
          <p14:tracePt t="20204" x="9613900" y="4554538"/>
          <p14:tracePt t="20212" x="10139363" y="4605338"/>
          <p14:tracePt t="20223" x="10752138" y="4667250"/>
          <p14:tracePt t="20232" x="11277600" y="4718050"/>
          <p14:tracePt t="20242" x="11828463" y="47688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415239F-B2A4-4E17-9AF9-78FDC987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152"/>
          <a:stretch/>
        </p:blipFill>
        <p:spPr bwMode="auto">
          <a:xfrm>
            <a:off x="22674" y="1075765"/>
            <a:ext cx="5539399" cy="519383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2E2291-DA44-49FC-A456-01CF48A7DA22}"/>
              </a:ext>
            </a:extLst>
          </p:cNvPr>
          <p:cNvSpPr txBox="1"/>
          <p:nvPr/>
        </p:nvSpPr>
        <p:spPr>
          <a:xfrm>
            <a:off x="3529938" y="5998162"/>
            <a:ext cx="475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Người</a:t>
            </a:r>
            <a:r>
              <a:rPr lang="en-US" sz="4800" b="1" dirty="0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Dancing Script" pitchFamily="2" charset="-93"/>
                <a:ea typeface="Cambria" panose="02040503050406030204" pitchFamily="18" charset="0"/>
              </a:rPr>
              <a:t>Mông</a:t>
            </a:r>
            <a:endParaRPr lang="vi-VN" sz="4800" b="1" dirty="0">
              <a:solidFill>
                <a:srgbClr val="002060"/>
              </a:solidFill>
              <a:latin typeface="Dancing Script" pitchFamily="2" charset="-93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ED4EB08-7D00-4EF6-A686-DE85BBEBBCAE}"/>
              </a:ext>
            </a:extLst>
          </p:cNvPr>
          <p:cNvSpPr txBox="1"/>
          <p:nvPr/>
        </p:nvSpPr>
        <p:spPr>
          <a:xfrm>
            <a:off x="3090040" y="182880"/>
            <a:ext cx="5634089" cy="582216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96218C-118F-450A-B8D3-EBD2E2C28D2D}"/>
              </a:ext>
            </a:extLst>
          </p:cNvPr>
          <p:cNvSpPr txBox="1"/>
          <p:nvPr/>
        </p:nvSpPr>
        <p:spPr>
          <a:xfrm>
            <a:off x="5256856" y="2177859"/>
            <a:ext cx="6949380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đeo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bạc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xà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cạp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váy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sặc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sỡ</a:t>
            </a:r>
            <a:r>
              <a:rPr lang="en-US" altLang="vi-VN" sz="30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Xà cạp nét đặc trưng của trang phục truyền thống dân tộc H&amp;#39;Mông">
            <a:extLst>
              <a:ext uri="{FF2B5EF4-FFF2-40B4-BE49-F238E27FC236}">
                <a16:creationId xmlns:a16="http://schemas.microsoft.com/office/drawing/2014/main" id="{18DF7AC0-9035-4B5A-8B42-09296623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32" y="3697362"/>
            <a:ext cx="3179470" cy="211503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3E43ED6-1F2D-4906-A714-F5113E340BB1}"/>
              </a:ext>
            </a:extLst>
          </p:cNvPr>
          <p:cNvSpPr txBox="1"/>
          <p:nvPr/>
        </p:nvSpPr>
        <p:spPr>
          <a:xfrm>
            <a:off x="7598931" y="5812401"/>
            <a:ext cx="226523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2800" b="1" dirty="0" err="1">
                <a:solidFill>
                  <a:srgbClr val="00009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Xà</a:t>
            </a:r>
            <a:r>
              <a:rPr lang="en-US" altLang="vi-VN" sz="2800" b="1" dirty="0">
                <a:solidFill>
                  <a:srgbClr val="00009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effectLst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cạp</a:t>
            </a:r>
            <a:endParaRPr lang="vi-VN" sz="2800" b="1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0A7897-BF6B-4F49-9F86-EA50496FC1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822696"/>
      </p:ext>
    </p:extLst>
  </p:cSld>
  <p:clrMapOvr>
    <a:masterClrMapping/>
  </p:clrMapOvr>
  <p:transition advTm="22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3741" x="100013" y="1539875"/>
          <p14:tracePt t="3751" x="238125" y="1614488"/>
          <p14:tracePt t="3760" x="387350" y="1714500"/>
          <p14:tracePt t="3770" x="600075" y="1839913"/>
          <p14:tracePt t="3780" x="838200" y="2001838"/>
          <p14:tracePt t="3791" x="1201738" y="2252663"/>
          <p14:tracePt t="3800" x="1514475" y="2478088"/>
          <p14:tracePt t="3813" x="1827213" y="2678113"/>
          <p14:tracePt t="3821" x="2178050" y="2965450"/>
          <p14:tracePt t="3831" x="2428875" y="3203575"/>
          <p14:tracePt t="3841" x="2654300" y="3403600"/>
          <p14:tracePt t="3851" x="2879725" y="3629025"/>
          <p14:tracePt t="3864" x="3054350" y="3816350"/>
          <p14:tracePt t="3871" x="3167063" y="3967163"/>
          <p14:tracePt t="3882" x="3254375" y="4105275"/>
          <p14:tracePt t="3892" x="3317875" y="4230688"/>
          <p14:tracePt t="3902" x="3379788" y="4318000"/>
          <p14:tracePt t="3914" x="3429000" y="4392613"/>
          <p14:tracePt t="3922" x="3454400" y="4443413"/>
          <p14:tracePt t="3933" x="3479800" y="4454525"/>
          <p14:tracePt t="3943" x="3479800" y="4467225"/>
          <p14:tracePt t="4218" x="3441700" y="4492625"/>
          <p14:tracePt t="4231" x="3441700" y="4530725"/>
          <p14:tracePt t="4239" x="3405188" y="4592638"/>
          <p14:tracePt t="4251" x="3367088" y="4643438"/>
          <p14:tracePt t="4259" x="3328988" y="4718050"/>
          <p14:tracePt t="4268" x="3292475" y="4779963"/>
          <p14:tracePt t="4279" x="3292475" y="4818063"/>
          <p14:tracePt t="4288" x="3267075" y="4856163"/>
          <p14:tracePt t="4298" x="3241675" y="4879975"/>
          <p14:tracePt t="4308" x="3241675" y="4905375"/>
          <p14:tracePt t="4318" x="3241675" y="4930775"/>
          <p14:tracePt t="4330" x="3216275" y="4943475"/>
          <p14:tracePt t="4339" x="3216275" y="4981575"/>
          <p14:tracePt t="4350" x="3192463" y="5005388"/>
          <p14:tracePt t="4359" x="3179763" y="5018088"/>
          <p14:tracePt t="4369" x="3179763" y="5030788"/>
          <p14:tracePt t="4380" x="3179763" y="5043488"/>
          <p14:tracePt t="4390" x="3167063" y="5056188"/>
          <p14:tracePt t="4431" x="3154363" y="5056188"/>
          <p14:tracePt t="4440" x="3141663" y="5056188"/>
          <p14:tracePt t="4471" x="3128963" y="5068888"/>
          <p14:tracePt t="4491" x="3116263" y="5081588"/>
          <p14:tracePt t="4501" x="3116263" y="5092700"/>
          <p14:tracePt t="4513" x="3103563" y="5092700"/>
          <p14:tracePt t="4522" x="3092450" y="5105400"/>
          <p14:tracePt t="4542" x="3079750" y="5105400"/>
          <p14:tracePt t="4563" x="3067050" y="5130800"/>
          <p14:tracePt t="4583" x="3054350" y="5143500"/>
          <p14:tracePt t="4593" x="3041650" y="5143500"/>
          <p14:tracePt t="4603" x="3028950" y="5168900"/>
          <p14:tracePt t="4614" x="3003550" y="5168900"/>
          <p14:tracePt t="4623" x="3003550" y="5181600"/>
          <p14:tracePt t="4646" x="2992438" y="5181600"/>
          <p14:tracePt t="4746" x="2979738" y="5181600"/>
          <p14:tracePt t="4859" x="2967038" y="5181600"/>
          <p14:tracePt t="4882" x="2954338" y="5181600"/>
          <p14:tracePt t="4908" x="2941638" y="5181600"/>
          <p14:tracePt t="4939" x="2928938" y="5181600"/>
          <p14:tracePt t="4969" x="2916238" y="5181600"/>
          <p14:tracePt t="5102" x="2928938" y="5168900"/>
          <p14:tracePt t="5123" x="2954338" y="5156200"/>
          <p14:tracePt t="5142" x="2967038" y="5156200"/>
          <p14:tracePt t="5152" x="2992438" y="5156200"/>
          <p14:tracePt t="5172" x="3016250" y="5156200"/>
          <p14:tracePt t="5193" x="3028950" y="5156200"/>
          <p14:tracePt t="5203" x="3041650" y="5156200"/>
          <p14:tracePt t="5213" x="3054350" y="5156200"/>
          <p14:tracePt t="5223" x="3067050" y="5156200"/>
          <p14:tracePt t="5234" x="3079750" y="5156200"/>
          <p14:tracePt t="5254" x="3103563" y="5156200"/>
          <p14:tracePt t="5274" x="3116263" y="5156200"/>
          <p14:tracePt t="5284" x="3128963" y="5156200"/>
          <p14:tracePt t="5297" x="3141663" y="5156200"/>
          <p14:tracePt t="5305" x="3154363" y="5156200"/>
          <p14:tracePt t="5335" x="3167063" y="5156200"/>
          <p14:tracePt t="5366" x="3179763" y="5156200"/>
          <p14:tracePt t="5386" x="3192463" y="5156200"/>
          <p14:tracePt t="5427" x="3192463" y="5168900"/>
          <p14:tracePt t="9432" x="3205163" y="5168900"/>
          <p14:tracePt t="9442" x="3228975" y="5156200"/>
          <p14:tracePt t="9453" x="3279775" y="5118100"/>
          <p14:tracePt t="9463" x="3392488" y="5068888"/>
          <p14:tracePt t="9471" x="3479800" y="4981575"/>
          <p14:tracePt t="9482" x="3643313" y="4905375"/>
          <p14:tracePt t="9491" x="3779838" y="4818063"/>
          <p14:tracePt t="9501" x="4017963" y="4667250"/>
          <p14:tracePt t="9513" x="4318000" y="4454525"/>
          <p14:tracePt t="9522" x="4732338" y="4217988"/>
          <p14:tracePt t="9532" x="5157788" y="3967163"/>
          <p14:tracePt t="9542" x="5595938" y="3679825"/>
          <p14:tracePt t="9552" x="6034088" y="3454400"/>
          <p14:tracePt t="9563" x="6396038" y="3216275"/>
          <p14:tracePt t="9572" x="6696075" y="3065463"/>
          <p14:tracePt t="9583" x="6934200" y="2916238"/>
          <p14:tracePt t="9592" x="7097713" y="2828925"/>
          <p14:tracePt t="9603" x="7223125" y="2740025"/>
          <p14:tracePt t="9614" x="7310438" y="2678113"/>
          <p14:tracePt t="9623" x="7372350" y="2640013"/>
          <p14:tracePt t="9634" x="7435850" y="2603500"/>
          <p14:tracePt t="9644" x="7497763" y="2590800"/>
          <p14:tracePt t="9654" x="7535863" y="2565400"/>
          <p14:tracePt t="9664" x="7610475" y="2516188"/>
          <p14:tracePt t="9674" x="7673975" y="2465388"/>
          <p14:tracePt t="9684" x="7723188" y="2427288"/>
          <p14:tracePt t="9697" x="7773988" y="2403475"/>
          <p14:tracePt t="9704" x="7823200" y="2365375"/>
          <p14:tracePt t="9715" x="7835900" y="2352675"/>
          <p14:tracePt t="9725" x="7848600" y="2352675"/>
          <p14:tracePt t="9746" x="7848600" y="2339975"/>
          <p14:tracePt t="9838" x="7823200" y="2339975"/>
          <p14:tracePt t="9849" x="7773988" y="2365375"/>
          <p14:tracePt t="9858" x="7697788" y="2390775"/>
          <p14:tracePt t="9869" x="7610475" y="2427288"/>
          <p14:tracePt t="9881" x="7523163" y="2465388"/>
          <p14:tracePt t="9888" x="7423150" y="2503488"/>
          <p14:tracePt t="9899" x="7323138" y="2552700"/>
          <p14:tracePt t="9908" x="7259638" y="2590800"/>
          <p14:tracePt t="9919" x="7210425" y="2616200"/>
          <p14:tracePt t="9931" x="7159625" y="2627313"/>
          <p14:tracePt t="9938" x="7146925" y="2652713"/>
          <p14:tracePt t="9949" x="7134225" y="2652713"/>
          <p14:tracePt t="9958" x="7123113" y="2652713"/>
          <p14:tracePt t="9969" x="7123113" y="2665413"/>
          <p14:tracePt t="9981" x="7110413" y="2665413"/>
          <p14:tracePt t="10000" x="7097713" y="2678113"/>
          <p14:tracePt t="10009" x="7085013" y="2690813"/>
          <p14:tracePt t="10020" x="7072313" y="2703513"/>
          <p14:tracePt t="10031" x="7046913" y="2728913"/>
          <p14:tracePt t="10041" x="7046913" y="2740025"/>
          <p14:tracePt t="10051" x="7021513" y="2752725"/>
          <p14:tracePt t="10061" x="7010400" y="2765425"/>
          <p14:tracePt t="10070" x="6997700" y="2778125"/>
          <p14:tracePt t="10083" x="6985000" y="2790825"/>
          <p14:tracePt t="10091" x="6972300" y="2803525"/>
          <p14:tracePt t="10121" x="6959600" y="2803525"/>
          <p14:tracePt t="10132" x="6959600" y="2816225"/>
          <p14:tracePt t="10142" x="6946900" y="2816225"/>
          <p14:tracePt t="10305" x="6934200" y="2816225"/>
          <p14:tracePt t="10316" x="6934200" y="2828925"/>
          <p14:tracePt t="10337" x="6921500" y="2828925"/>
          <p14:tracePt t="10376" x="6897688" y="2828925"/>
          <p14:tracePt t="10387" x="6897688" y="2840038"/>
          <p14:tracePt t="10399" x="6872288" y="2840038"/>
          <p14:tracePt t="10407" x="6846888" y="2852738"/>
          <p14:tracePt t="10417" x="6808788" y="2852738"/>
          <p14:tracePt t="10426" x="6772275" y="2865438"/>
          <p14:tracePt t="10438" x="6696075" y="2865438"/>
          <p14:tracePt t="10447" x="6646863" y="2865438"/>
          <p14:tracePt t="10457" x="6608763" y="2865438"/>
          <p14:tracePt t="10467" x="6572250" y="2865438"/>
          <p14:tracePt t="10477" x="6546850" y="2865438"/>
          <p14:tracePt t="10487" x="6521450" y="2865438"/>
          <p14:tracePt t="10498" x="6508750" y="2865438"/>
          <p14:tracePt t="10507" x="6483350" y="2865438"/>
          <p14:tracePt t="10517" x="6472238" y="2865438"/>
          <p14:tracePt t="10531" x="6459538" y="2865438"/>
          <p14:tracePt t="10538" x="6446838" y="2865438"/>
          <p14:tracePt t="10558" x="6434138" y="2865438"/>
          <p14:tracePt t="10568" x="6421438" y="2865438"/>
          <p14:tracePt t="11159" x="6370638" y="2865438"/>
          <p14:tracePt t="11170" x="6321425" y="2865438"/>
          <p14:tracePt t="11183" x="6221413" y="2852738"/>
          <p14:tracePt t="11191" x="6121400" y="2840038"/>
          <p14:tracePt t="11199" x="5970588" y="2828925"/>
          <p14:tracePt t="11208" x="5845175" y="2803525"/>
          <p14:tracePt t="11219" x="5719763" y="2790825"/>
          <p14:tracePt t="11230" x="5583238" y="2765425"/>
          <p14:tracePt t="11239" x="5407025" y="2728913"/>
          <p14:tracePt t="11250" x="5257800" y="2665413"/>
          <p14:tracePt t="11259" x="5094288" y="2627313"/>
          <p14:tracePt t="11269" x="4932363" y="2578100"/>
          <p14:tracePt t="11280" x="4781550" y="2552700"/>
          <p14:tracePt t="11290" x="4668838" y="2516188"/>
          <p14:tracePt t="11300" x="4530725" y="2490788"/>
          <p14:tracePt t="11313" x="4418013" y="2465388"/>
          <p14:tracePt t="11320" x="4318000" y="2452688"/>
          <p14:tracePt t="11330" x="4230688" y="2439988"/>
          <p14:tracePt t="11340" x="4181475" y="2414588"/>
          <p14:tracePt t="11351" x="4117975" y="2390775"/>
          <p14:tracePt t="11363" x="4068763" y="2378075"/>
          <p14:tracePt t="11371" x="4043363" y="2378075"/>
          <p14:tracePt t="11382" x="4005263" y="2365375"/>
          <p14:tracePt t="11391" x="3979863" y="2352675"/>
          <p14:tracePt t="11402" x="3943350" y="2339975"/>
          <p14:tracePt t="11415" x="3917950" y="2314575"/>
          <p14:tracePt t="11422" x="3879850" y="2290763"/>
          <p14:tracePt t="11432" x="3856038" y="2290763"/>
          <p14:tracePt t="11442" x="3817938" y="2265363"/>
          <p14:tracePt t="11452" x="3792538" y="2252663"/>
          <p14:tracePt t="11464" x="3767138" y="2227263"/>
          <p14:tracePt t="11472" x="3730625" y="2214563"/>
          <p14:tracePt t="11483" x="3692525" y="2178050"/>
          <p14:tracePt t="11493" x="3667125" y="2165350"/>
          <p14:tracePt t="11504" x="3643313" y="2139950"/>
          <p14:tracePt t="11514" x="3617913" y="2101850"/>
          <p14:tracePt t="11523" x="3605213" y="2078038"/>
          <p14:tracePt t="11534" x="3592513" y="2065338"/>
          <p14:tracePt t="11544" x="3567113" y="2039938"/>
          <p14:tracePt t="11554" x="3541713" y="2027238"/>
          <p14:tracePt t="11564" x="3517900" y="1978025"/>
          <p14:tracePt t="11574" x="3492500" y="1952625"/>
          <p14:tracePt t="11584" x="3454400" y="1927225"/>
          <p14:tracePt t="11597" x="3454400" y="1901825"/>
          <p14:tracePt t="11605" x="3429000" y="1889125"/>
          <p14:tracePt t="11615" x="3417888" y="1876425"/>
          <p14:tracePt t="11625" x="3417888" y="1852613"/>
          <p14:tracePt t="11646" x="3405188" y="1827213"/>
          <p14:tracePt t="11676" x="3405188" y="1814513"/>
          <p14:tracePt t="11707" x="3405188" y="1801813"/>
          <p14:tracePt t="11727" x="3417888" y="1801813"/>
          <p14:tracePt t="11737" x="3441700" y="1789113"/>
          <p14:tracePt t="11747" x="3479800" y="1789113"/>
          <p14:tracePt t="11758" x="3517900" y="1776413"/>
          <p14:tracePt t="11768" x="3617913" y="1776413"/>
          <p14:tracePt t="11779" x="3743325" y="1776413"/>
          <p14:tracePt t="11787" x="3856038" y="1789113"/>
          <p14:tracePt t="11799" x="4043363" y="1814513"/>
          <p14:tracePt t="11808" x="4217988" y="1865313"/>
          <p14:tracePt t="11818" x="4406900" y="1901825"/>
          <p14:tracePt t="11830" x="4681538" y="1978025"/>
          <p14:tracePt t="11838" x="4981575" y="2078038"/>
          <p14:tracePt t="11849" x="5332413" y="2201863"/>
          <p14:tracePt t="11858" x="5745163" y="2352675"/>
          <p14:tracePt t="11869" x="6196013" y="2503488"/>
          <p14:tracePt t="11879" x="6621463" y="2690813"/>
          <p14:tracePt t="11889" x="7072313" y="2890838"/>
          <p14:tracePt t="11899" x="7397750" y="3028950"/>
          <p14:tracePt t="11909" x="7685088" y="3190875"/>
          <p14:tracePt t="11920" x="7948613" y="3303588"/>
          <p14:tracePt t="11929" x="8110538" y="3390900"/>
          <p14:tracePt t="11940" x="8261350" y="3454400"/>
          <p14:tracePt t="11950" x="8386763" y="3479800"/>
          <p14:tracePt t="11960" x="8435975" y="3503613"/>
          <p14:tracePt t="11970" x="8512175" y="3529013"/>
          <p14:tracePt t="11981" x="8537575" y="3529013"/>
          <p14:tracePt t="11991" x="8561388" y="3529013"/>
          <p14:tracePt t="12001" x="8574088" y="3529013"/>
          <p14:tracePt t="12205" x="8612188" y="3529013"/>
          <p14:tracePt t="12216" x="8686800" y="3516313"/>
          <p14:tracePt t="12227" x="8724900" y="3503613"/>
          <p14:tracePt t="12238" x="8786813" y="3479800"/>
          <p14:tracePt t="12249" x="8837613" y="3467100"/>
          <p14:tracePt t="12255" x="8874125" y="3441700"/>
          <p14:tracePt t="12266" x="8912225" y="3416300"/>
          <p14:tracePt t="12276" x="8950325" y="3390900"/>
          <p14:tracePt t="12287" x="8999538" y="3341688"/>
          <p14:tracePt t="12298" x="9050338" y="3316288"/>
          <p14:tracePt t="12306" x="9088438" y="3254375"/>
          <p14:tracePt t="12317" x="9099550" y="3228975"/>
          <p14:tracePt t="12327" x="9124950" y="3178175"/>
          <p14:tracePt t="12337" x="9137650" y="3141663"/>
          <p14:tracePt t="12348" x="9137650" y="3103563"/>
          <p14:tracePt t="12357" x="9137650" y="3090863"/>
          <p14:tracePt t="12368" x="9137650" y="3078163"/>
          <p14:tracePt t="12381" x="9137650" y="3065463"/>
          <p14:tracePt t="12398" x="9137650" y="3054350"/>
          <p14:tracePt t="12438" x="9137650" y="3041650"/>
          <p14:tracePt t="12480" x="9137650" y="3028950"/>
          <p14:tracePt t="12499" x="9137650" y="3016250"/>
          <p14:tracePt t="12592" x="9150350" y="3003550"/>
          <p14:tracePt t="12603" x="9175750" y="2990850"/>
          <p14:tracePt t="12617" x="9224963" y="2978150"/>
          <p14:tracePt t="12623" x="9263063" y="2978150"/>
          <p14:tracePt t="12634" x="9337675" y="2978150"/>
          <p14:tracePt t="12641" x="9388475" y="2978150"/>
          <p14:tracePt t="12651" x="9437688" y="2978150"/>
          <p14:tracePt t="12664" x="9488488" y="2978150"/>
          <p14:tracePt t="12672" x="9537700" y="2978150"/>
          <p14:tracePt t="12682" x="9575800" y="2978150"/>
          <p14:tracePt t="12692" x="9613900" y="2978150"/>
          <p14:tracePt t="12702" x="9637713" y="2978150"/>
          <p14:tracePt t="12713" x="9650413" y="2978150"/>
          <p14:tracePt t="12723" x="9688513" y="2978150"/>
          <p14:tracePt t="12733" x="9701213" y="2978150"/>
          <p14:tracePt t="12743" x="9726613" y="2978150"/>
          <p14:tracePt t="12753" x="9739313" y="2978150"/>
          <p14:tracePt t="12764" x="9775825" y="2978150"/>
          <p14:tracePt t="12774" x="9801225" y="2978150"/>
          <p14:tracePt t="12784" x="9813925" y="2978150"/>
          <p14:tracePt t="12794" x="9839325" y="2978150"/>
          <p14:tracePt t="12804" x="9863138" y="2990850"/>
          <p14:tracePt t="12814" x="9888538" y="2990850"/>
          <p14:tracePt t="12824" x="9926638" y="3016250"/>
          <p14:tracePt t="12834" x="9952038" y="3016250"/>
          <p14:tracePt t="12846" x="9963150" y="3028950"/>
          <p14:tracePt t="12855" x="9988550" y="3028950"/>
          <p14:tracePt t="12865" x="10013950" y="3028950"/>
          <p14:tracePt t="12875" x="10039350" y="3041650"/>
          <p14:tracePt t="12895" x="10052050" y="3054350"/>
          <p14:tracePt t="12898" x="10113963" y="3065463"/>
          <p14:tracePt t="12905" x="10139363" y="3078163"/>
          <p14:tracePt t="12916" x="10177463" y="3090863"/>
          <p14:tracePt t="12925" x="10188575" y="3090863"/>
          <p14:tracePt t="12936" x="10226675" y="3103563"/>
          <p14:tracePt t="12947" x="10252075" y="3103563"/>
          <p14:tracePt t="12956" x="10288588" y="3103563"/>
          <p14:tracePt t="12966" x="10326688" y="3116263"/>
          <p14:tracePt t="12976" x="10401300" y="3116263"/>
          <p14:tracePt t="12986" x="10502900" y="3128963"/>
          <p14:tracePt t="12997" x="10652125" y="3141663"/>
          <p14:tracePt t="13009" x="10764838" y="3141663"/>
          <p14:tracePt t="13017" x="10890250" y="3154363"/>
          <p14:tracePt t="13027" x="10964863" y="3154363"/>
          <p14:tracePt t="13037" x="11052175" y="3154363"/>
          <p14:tracePt t="13048" x="11090275" y="3154363"/>
          <p14:tracePt t="13058" x="11128375" y="3165475"/>
          <p14:tracePt t="13069" x="11141075" y="3165475"/>
          <p14:tracePt t="13313" x="11177588" y="3165475"/>
          <p14:tracePt t="13324" x="11215688" y="3165475"/>
          <p14:tracePt t="13336" x="11277600" y="3165475"/>
          <p14:tracePt t="13344" x="11328400" y="3165475"/>
          <p14:tracePt t="13355" x="11390313" y="3165475"/>
          <p14:tracePt t="13366" x="11441113" y="3165475"/>
          <p14:tracePt t="13373" x="11503025" y="3165475"/>
          <p14:tracePt t="13383" x="11553825" y="3165475"/>
          <p14:tracePt t="13393" x="11591925" y="3190875"/>
          <p14:tracePt t="13403" x="11628438" y="3190875"/>
          <p14:tracePt t="13414" x="11628438" y="3203575"/>
          <p14:tracePt t="13423" x="11653838" y="3216275"/>
          <p14:tracePt t="13444" x="11628438" y="3228975"/>
          <p14:tracePt t="13454" x="11541125" y="3254375"/>
          <p14:tracePt t="13464" x="11403013" y="3278188"/>
          <p14:tracePt t="13474" x="11253788" y="3303588"/>
          <p14:tracePt t="13484" x="11064875" y="3341688"/>
          <p14:tracePt t="13497" x="10915650" y="3367088"/>
          <p14:tracePt t="13505" x="10702925" y="3378200"/>
          <p14:tracePt t="13515" x="10539413" y="3390900"/>
          <p14:tracePt t="13525" x="10326688" y="3429000"/>
          <p14:tracePt t="13535" x="10001250" y="3467100"/>
          <p14:tracePt t="13547" x="9550400" y="3529013"/>
          <p14:tracePt t="13556" x="9075738" y="3641725"/>
          <p14:tracePt t="13566" x="8686800" y="3679825"/>
          <p14:tracePt t="13576" x="8386763" y="3741738"/>
          <p14:tracePt t="13586" x="8135938" y="3767138"/>
          <p14:tracePt t="13597" x="7961313" y="3792538"/>
          <p14:tracePt t="13606" x="7797800" y="3829050"/>
          <p14:tracePt t="13617" x="7648575" y="3867150"/>
          <p14:tracePt t="13627" x="7510463" y="3892550"/>
          <p14:tracePt t="13637" x="7410450" y="3916363"/>
          <p14:tracePt t="13647" x="7323138" y="3929063"/>
          <p14:tracePt t="13657" x="7285038" y="3929063"/>
          <p14:tracePt t="13667" x="7259638" y="3929063"/>
          <p14:tracePt t="13679" x="7246938" y="3929063"/>
          <p14:tracePt t="13708" x="7235825" y="3929063"/>
          <p14:tracePt t="13841" x="7223125" y="3929063"/>
          <p14:tracePt t="16697" x="7285038" y="3916363"/>
          <p14:tracePt t="16708" x="7423150" y="3916363"/>
          <p14:tracePt t="16718" x="7585075" y="3916363"/>
          <p14:tracePt t="16728" x="7761288" y="3916363"/>
          <p14:tracePt t="16739" x="7986713" y="3916363"/>
          <p14:tracePt t="16748" x="8174038" y="3954463"/>
          <p14:tracePt t="16756" x="8474075" y="3992563"/>
          <p14:tracePt t="16767" x="8763000" y="4041775"/>
          <p14:tracePt t="16777" x="9099550" y="4141788"/>
          <p14:tracePt t="16787" x="9388475" y="4230688"/>
          <p14:tracePt t="16797" x="9601200" y="4341813"/>
          <p14:tracePt t="16807" x="9788525" y="4392613"/>
          <p14:tracePt t="16817" x="9939338" y="4454525"/>
          <p14:tracePt t="16830" x="10039350" y="4505325"/>
          <p14:tracePt t="16838" x="10152063" y="4554538"/>
          <p14:tracePt t="16848" x="10213975" y="4605338"/>
          <p14:tracePt t="16858" x="10288588" y="4656138"/>
          <p14:tracePt t="16868" x="10313988" y="4692650"/>
          <p14:tracePt t="16881" x="10364788" y="4730750"/>
          <p14:tracePt t="16888" x="10390188" y="4756150"/>
          <p14:tracePt t="16899" x="10401300" y="4792663"/>
          <p14:tracePt t="16909" x="10414000" y="4830763"/>
          <p14:tracePt t="16929" x="10439400" y="4868863"/>
          <p14:tracePt t="16932" x="10439400" y="4879975"/>
          <p14:tracePt t="16939" x="10439400" y="4918075"/>
          <p14:tracePt t="16950" x="10439400" y="4943475"/>
          <p14:tracePt t="16959" x="10426700" y="4968875"/>
          <p14:tracePt t="16970" x="10414000" y="5005388"/>
          <p14:tracePt t="16981" x="10390188" y="5030788"/>
          <p14:tracePt t="16990" x="10352088" y="5056188"/>
          <p14:tracePt t="17000" x="10313988" y="5081588"/>
          <p14:tracePt t="17010" x="10239375" y="5118100"/>
          <p14:tracePt t="17021" x="10177463" y="5130800"/>
          <p14:tracePt t="17031" x="10126663" y="5156200"/>
          <p14:tracePt t="17041" x="10064750" y="5168900"/>
          <p14:tracePt t="17051" x="10001250" y="5168900"/>
          <p14:tracePt t="17063" x="9939338" y="5181600"/>
          <p14:tracePt t="17072" x="9888538" y="5194300"/>
          <p14:tracePt t="17082" x="9852025" y="5194300"/>
          <p14:tracePt t="17092" x="9801225" y="5194300"/>
          <p14:tracePt t="17102" x="9763125" y="5194300"/>
          <p14:tracePt t="17113" x="9713913" y="5194300"/>
          <p14:tracePt t="17122" x="9675813" y="5194300"/>
          <p14:tracePt t="17133" x="9637713" y="5194300"/>
          <p14:tracePt t="17143" x="9601200" y="5194300"/>
          <p14:tracePt t="17153" x="9563100" y="5194300"/>
          <p14:tracePt t="17164" x="9525000" y="5181600"/>
          <p14:tracePt t="17174" x="9475788" y="5168900"/>
          <p14:tracePt t="17183" x="9450388" y="5168900"/>
          <p14:tracePt t="17193" x="9388475" y="5156200"/>
          <p14:tracePt t="17203" x="9350375" y="5156200"/>
          <p14:tracePt t="17214" x="9263063" y="5143500"/>
          <p14:tracePt t="17224" x="9199563" y="5118100"/>
          <p14:tracePt t="17234" x="9112250" y="5092700"/>
          <p14:tracePt t="17244" x="9037638" y="5081588"/>
          <p14:tracePt t="17254" x="8963025" y="5068888"/>
          <p14:tracePt t="17265" x="8899525" y="5056188"/>
          <p14:tracePt t="17275" x="8812213" y="5030788"/>
          <p14:tracePt t="17285" x="8750300" y="5018088"/>
          <p14:tracePt t="17297" x="8712200" y="4992688"/>
          <p14:tracePt t="17305" x="8674100" y="4992688"/>
          <p14:tracePt t="17316" x="8661400" y="4981575"/>
          <p14:tracePt t="17325" x="8637588" y="4968875"/>
          <p14:tracePt t="17346" x="8624888" y="4956175"/>
          <p14:tracePt t="17366" x="8612188" y="4943475"/>
          <p14:tracePt t="17376" x="8612188" y="4930775"/>
          <p14:tracePt t="17407" x="8612188" y="4905375"/>
          <p14:tracePt t="17417" x="8650288" y="4868863"/>
          <p14:tracePt t="17427" x="8686800" y="4843463"/>
          <p14:tracePt t="17437" x="8786813" y="4805363"/>
          <p14:tracePt t="17448" x="8850313" y="4779963"/>
          <p14:tracePt t="17457" x="8937625" y="4768850"/>
          <p14:tracePt t="17468" x="8999538" y="4743450"/>
          <p14:tracePt t="17480" x="9050338" y="4743450"/>
          <p14:tracePt t="17488" x="9075738" y="4730750"/>
          <p14:tracePt t="17498" x="9099550" y="4730750"/>
          <p14:tracePt t="17508" x="9112250" y="4730750"/>
          <p14:tracePt t="17518" x="9124950" y="4730750"/>
          <p14:tracePt t="17539" x="9137650" y="4730750"/>
          <p14:tracePt t="17569" x="9150350" y="4730750"/>
          <p14:tracePt t="17610" x="9163050" y="4730750"/>
          <p14:tracePt t="17640" x="9175750" y="4730750"/>
          <p14:tracePt t="17650" x="9175750" y="4743450"/>
          <p14:tracePt t="17663" x="9188450" y="4756150"/>
          <p14:tracePt t="17681" x="9199563" y="4768850"/>
          <p14:tracePt t="17701" x="9199563" y="4779963"/>
          <p14:tracePt t="17835" x="9188450" y="4779963"/>
          <p14:tracePt t="17847" x="9163050" y="4768850"/>
          <p14:tracePt t="17856" x="9124950" y="4743450"/>
          <p14:tracePt t="17865" x="9112250" y="4743450"/>
          <p14:tracePt t="17874" x="9075738" y="4730750"/>
          <p14:tracePt t="17885" x="9012238" y="4705350"/>
          <p14:tracePt t="17899" x="8950325" y="4705350"/>
          <p14:tracePt t="17905" x="8863013" y="4692650"/>
          <p14:tracePt t="17916" x="8774113" y="4692650"/>
          <p14:tracePt t="17925" x="8699500" y="4692650"/>
          <p14:tracePt t="17935" x="8612188" y="4692650"/>
          <p14:tracePt t="17947" x="8512175" y="4692650"/>
          <p14:tracePt t="17956" x="8374063" y="4692650"/>
          <p14:tracePt t="17966" x="8274050" y="4692650"/>
          <p14:tracePt t="17976" x="8186738" y="4705350"/>
          <p14:tracePt t="17986" x="8123238" y="4705350"/>
          <p14:tracePt t="17997" x="8061325" y="4718050"/>
          <p14:tracePt t="18006" x="8035925" y="4718050"/>
          <p14:tracePt t="18017" x="8023225" y="4718050"/>
          <p14:tracePt t="18027" x="7999413" y="4718050"/>
          <p14:tracePt t="18037" x="7974013" y="4718050"/>
          <p14:tracePt t="18048" x="7961313" y="4718050"/>
          <p14:tracePt t="18067" x="7948613" y="4718050"/>
          <p14:tracePt t="18098" x="7935913" y="4718050"/>
          <p14:tracePt t="18118" x="7923213" y="4718050"/>
          <p14:tracePt t="18169" x="7910513" y="4730750"/>
          <p14:tracePt t="18181" x="7910513" y="4743450"/>
          <p14:tracePt t="18200" x="7897813" y="4743450"/>
          <p14:tracePt t="18230" x="7897813" y="4756150"/>
          <p14:tracePt t="18291" x="7897813" y="4779963"/>
          <p14:tracePt t="18314" x="7897813" y="4792663"/>
          <p14:tracePt t="18322" x="7961313" y="4818063"/>
          <p14:tracePt t="18332" x="8023225" y="4830763"/>
          <p14:tracePt t="18342" x="8110538" y="4856163"/>
          <p14:tracePt t="18353" x="8235950" y="4856163"/>
          <p14:tracePt t="18365" x="8348663" y="4868863"/>
          <p14:tracePt t="18372" x="8461375" y="4868863"/>
          <p14:tracePt t="18383" x="8561388" y="4868863"/>
          <p14:tracePt t="18393" x="8661400" y="4868863"/>
          <p14:tracePt t="18403" x="8750300" y="4868863"/>
          <p14:tracePt t="18416" x="8824913" y="4868863"/>
          <p14:tracePt t="18423" x="8886825" y="4868863"/>
          <p14:tracePt t="18434" x="8950325" y="4868863"/>
          <p14:tracePt t="18444" x="8986838" y="4868863"/>
          <p14:tracePt t="18454" x="9037638" y="4868863"/>
          <p14:tracePt t="18465" x="9063038" y="4868863"/>
          <p14:tracePt t="18474" x="9088438" y="4879975"/>
          <p14:tracePt t="18485" x="9099550" y="4879975"/>
          <p14:tracePt t="18495" x="9112250" y="4879975"/>
          <p14:tracePt t="18505" x="9137650" y="4879975"/>
          <p14:tracePt t="18516" x="9150350" y="4879975"/>
          <p14:tracePt t="18525" x="9163050" y="4879975"/>
          <p14:tracePt t="18547" x="9163050" y="4892675"/>
          <p14:tracePt t="18555" x="9175750" y="4892675"/>
          <p14:tracePt t="18668" x="9175750" y="4905375"/>
          <p14:tracePt t="18993" x="9163050" y="4905375"/>
          <p14:tracePt t="19004" x="9137650" y="4905375"/>
          <p14:tracePt t="19017" x="9088438" y="4905375"/>
          <p14:tracePt t="19024" x="9024938" y="4892675"/>
          <p14:tracePt t="19034" x="8912225" y="4879975"/>
          <p14:tracePt t="19043" x="8812213" y="4856163"/>
          <p14:tracePt t="19053" x="8699500" y="4843463"/>
          <p14:tracePt t="19065" x="8599488" y="4818063"/>
          <p14:tracePt t="19073" x="8524875" y="4792663"/>
          <p14:tracePt t="19084" x="8474075" y="4779963"/>
          <p14:tracePt t="19093" x="8424863" y="4768850"/>
          <p14:tracePt t="19103" x="8399463" y="4756150"/>
          <p14:tracePt t="19114" x="8374063" y="4756150"/>
          <p14:tracePt t="19124" x="8361363" y="4756150"/>
          <p14:tracePt t="19134" x="8348663" y="4756150"/>
          <p14:tracePt t="19144" x="8348663" y="4743450"/>
          <p14:tracePt t="19154" x="8335963" y="4743450"/>
          <p14:tracePt t="19174" x="8324850" y="4743450"/>
          <p14:tracePt t="19257" x="8324850" y="4756150"/>
          <p14:tracePt t="19268" x="8324850" y="4779963"/>
          <p14:tracePt t="19278" x="8335963" y="4792663"/>
          <p14:tracePt t="19289" x="8335963" y="4818063"/>
          <p14:tracePt t="19299" x="8348663" y="4830763"/>
          <p14:tracePt t="19307" x="8348663" y="4843463"/>
          <p14:tracePt t="19358" x="8348663" y="4856163"/>
          <p14:tracePt t="19430" x="8348663" y="4830763"/>
          <p14:tracePt t="19441" x="8348663" y="4805363"/>
          <p14:tracePt t="19451" x="8348663" y="4792663"/>
          <p14:tracePt t="19461" x="8348663" y="4779963"/>
          <p14:tracePt t="19471" x="8348663" y="4756150"/>
          <p14:tracePt t="19490" x="8348663" y="4743450"/>
          <p14:tracePt t="19520" x="8348663" y="4730750"/>
          <p14:tracePt t="19582" x="8348663" y="4718050"/>
          <p14:tracePt t="19603" x="8348663" y="4705350"/>
          <p14:tracePt t="19623" x="8348663" y="4692650"/>
          <p14:tracePt t="19634" x="8348663" y="4667250"/>
          <p14:tracePt t="19644" x="8348663" y="4656138"/>
          <p14:tracePt t="19663" x="8348663" y="4630738"/>
          <p14:tracePt t="19683" x="8348663" y="4618038"/>
          <p14:tracePt t="19714" x="8348663" y="4605338"/>
          <p14:tracePt t="19836" x="8335963" y="4605338"/>
          <p14:tracePt t="19857" x="8324850" y="4618038"/>
          <p14:tracePt t="19868" x="8312150" y="4643438"/>
          <p14:tracePt t="19878" x="8299450" y="4656138"/>
          <p14:tracePt t="19891" x="8286750" y="4667250"/>
          <p14:tracePt t="19899" x="8261350" y="4679950"/>
          <p14:tracePt t="19926" x="8248650" y="4692650"/>
          <p14:tracePt t="19988" x="8248650" y="4718050"/>
          <p14:tracePt t="19998" x="8248650" y="4730750"/>
          <p14:tracePt t="20008" x="8248650" y="4756150"/>
          <p14:tracePt t="20018" x="8248650" y="4792663"/>
          <p14:tracePt t="20030" x="8261350" y="4818063"/>
          <p14:tracePt t="20038" x="8286750" y="4879975"/>
          <p14:tracePt t="20049" x="8312150" y="4918075"/>
          <p14:tracePt t="20059" x="8348663" y="4956175"/>
          <p14:tracePt t="20069" x="8361363" y="5018088"/>
          <p14:tracePt t="20081" x="8412163" y="5056188"/>
          <p14:tracePt t="20089" x="8474075" y="5118100"/>
          <p14:tracePt t="20101" x="8537575" y="5181600"/>
          <p14:tracePt t="20110" x="8574088" y="5218113"/>
          <p14:tracePt t="20120" x="8637588" y="5256213"/>
          <p14:tracePt t="20131" x="8674100" y="5268913"/>
          <p14:tracePt t="20140" x="8724900" y="5294313"/>
          <p14:tracePt t="20151" x="8763000" y="5305425"/>
          <p14:tracePt t="20160" x="8786813" y="5305425"/>
          <p14:tracePt t="20170" x="8812213" y="5305425"/>
          <p14:tracePt t="20181" x="8824913" y="5318125"/>
          <p14:tracePt t="20191" x="8850313" y="5318125"/>
          <p14:tracePt t="20213" x="8863013" y="5318125"/>
          <p14:tracePt t="20242" x="8874125" y="5318125"/>
          <p14:tracePt t="20397" x="8886825" y="5318125"/>
          <p14:tracePt t="20436" x="8899525" y="5318125"/>
          <p14:tracePt t="20449" x="8899525" y="5305425"/>
          <p14:tracePt t="20466" x="8924925" y="5305425"/>
          <p14:tracePt t="20486" x="8937625" y="5294313"/>
          <p14:tracePt t="20497" x="8950325" y="5294313"/>
          <p14:tracePt t="20506" x="8963025" y="5294313"/>
          <p14:tracePt t="20517" x="8975725" y="5294313"/>
          <p14:tracePt t="20547" x="8986838" y="5294313"/>
          <p14:tracePt t="20577" x="8999538" y="5294313"/>
          <p14:tracePt t="20598" x="9012238" y="5294313"/>
          <p14:tracePt t="21290" x="9024938" y="5281613"/>
          <p14:tracePt t="21300" x="9112250" y="5256213"/>
          <p14:tracePt t="21311" x="9212263" y="5205413"/>
          <p14:tracePt t="21320" x="9350375" y="5143500"/>
          <p14:tracePt t="21334" x="9488488" y="5081588"/>
          <p14:tracePt t="21339" x="9650413" y="5005388"/>
          <p14:tracePt t="21350" x="9801225" y="4943475"/>
          <p14:tracePt t="21359" x="9939338" y="4879975"/>
          <p14:tracePt t="21370" x="10026650" y="4843463"/>
          <p14:tracePt t="21381" x="10113963" y="4818063"/>
          <p14:tracePt t="21390" x="10164763" y="4805363"/>
          <p14:tracePt t="21400" x="10213975" y="4779963"/>
          <p14:tracePt t="21410" x="10252075" y="4756150"/>
          <p14:tracePt t="21420" x="10313988" y="4743450"/>
          <p14:tracePt t="21431" x="10364788" y="4705350"/>
          <p14:tracePt t="21441" x="10439400" y="4692650"/>
          <p14:tracePt t="21451" x="10526713" y="466725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650D34A5-A8FF-4FE9-8210-0107C307E17F}"/>
              </a:ext>
            </a:extLst>
          </p:cNvPr>
          <p:cNvSpPr txBox="1"/>
          <p:nvPr/>
        </p:nvSpPr>
        <p:spPr>
          <a:xfrm>
            <a:off x="1152228" y="1496976"/>
            <a:ext cx="9168422" cy="1358503"/>
          </a:xfrm>
          <a:prstGeom prst="roundRect">
            <a:avLst>
              <a:gd name="adj" fmla="val 36444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11D4DFB9-3DF1-434B-BF86-4661976BACA2}"/>
              </a:ext>
            </a:extLst>
          </p:cNvPr>
          <p:cNvSpPr txBox="1"/>
          <p:nvPr/>
        </p:nvSpPr>
        <p:spPr>
          <a:xfrm>
            <a:off x="1152228" y="1496975"/>
            <a:ext cx="9168422" cy="1358503"/>
          </a:xfrm>
          <a:prstGeom prst="roundRect">
            <a:avLst>
              <a:gd name="adj" fmla="val 36444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9778E0-3AAE-42C7-BF30-12944FB95A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910793"/>
      </p:ext>
    </p:extLst>
  </p:cSld>
  <p:clrMapOvr>
    <a:masterClrMapping/>
  </p:clrMapOvr>
  <p:transition advTm="21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8442" x="10539413" y="4656138"/>
          <p14:tracePt t="8455" x="10577513" y="4630738"/>
          <p14:tracePt t="8463" x="10702925" y="4543425"/>
          <p14:tracePt t="8473" x="10828338" y="4430713"/>
          <p14:tracePt t="8483" x="11002963" y="4292600"/>
          <p14:tracePt t="8492" x="11315700" y="4067175"/>
          <p14:tracePt t="8505" x="11691938" y="3803650"/>
          <p14:tracePt t="8512" x="12141200" y="34671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63425D72-976E-40A4-BF36-436DE3E6D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64951"/>
              </p:ext>
            </p:extLst>
          </p:nvPr>
        </p:nvGraphicFramePr>
        <p:xfrm>
          <a:off x="821410" y="2563090"/>
          <a:ext cx="11220773" cy="17318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3640">
                  <a:extLst>
                    <a:ext uri="{9D8B030D-6E8A-4147-A177-3AD203B41FA5}">
                      <a16:colId xmlns:a16="http://schemas.microsoft.com/office/drawing/2014/main" val="153377771"/>
                    </a:ext>
                  </a:extLst>
                </a:gridCol>
                <a:gridCol w="8877133">
                  <a:extLst>
                    <a:ext uri="{9D8B030D-6E8A-4147-A177-3AD203B41FA5}">
                      <a16:colId xmlns:a16="http://schemas.microsoft.com/office/drawing/2014/main" val="1791905229"/>
                    </a:ext>
                  </a:extLst>
                </a:gridCol>
              </a:tblGrid>
              <a:tr h="577273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860315"/>
                  </a:ext>
                </a:extLst>
              </a:tr>
              <a:tr h="577273"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phiên</a:t>
                      </a:r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6651"/>
                  </a:ext>
                </a:extLst>
              </a:tr>
              <a:tr h="577273"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630745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4AC1FF-8B87-4290-A5EA-E11696FA033E}"/>
              </a:ext>
            </a:extLst>
          </p:cNvPr>
          <p:cNvSpPr txBox="1"/>
          <p:nvPr/>
        </p:nvSpPr>
        <p:spPr>
          <a:xfrm>
            <a:off x="4475627" y="3151279"/>
            <a:ext cx="5750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gỡ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endParaRPr lang="vi-VN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C014695-8E45-422B-A5C4-8DE7BC424074}"/>
              </a:ext>
            </a:extLst>
          </p:cNvPr>
          <p:cNvSpPr txBox="1"/>
          <p:nvPr/>
        </p:nvSpPr>
        <p:spPr>
          <a:xfrm>
            <a:off x="3115159" y="3739468"/>
            <a:ext cx="8896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  <a:endParaRPr lang="vi-VN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Bảng 2">
            <a:extLst>
              <a:ext uri="{FF2B5EF4-FFF2-40B4-BE49-F238E27FC236}">
                <a16:creationId xmlns:a16="http://schemas.microsoft.com/office/drawing/2014/main" id="{448E47B5-577B-46EA-90C6-33DFE51CF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33583"/>
              </p:ext>
            </p:extLst>
          </p:nvPr>
        </p:nvGraphicFramePr>
        <p:xfrm>
          <a:off x="821410" y="4296661"/>
          <a:ext cx="11220772" cy="577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6727">
                  <a:extLst>
                    <a:ext uri="{9D8B030D-6E8A-4147-A177-3AD203B41FA5}">
                      <a16:colId xmlns:a16="http://schemas.microsoft.com/office/drawing/2014/main" val="153377771"/>
                    </a:ext>
                  </a:extLst>
                </a:gridCol>
                <a:gridCol w="8874045">
                  <a:extLst>
                    <a:ext uri="{9D8B030D-6E8A-4147-A177-3AD203B41FA5}">
                      <a16:colId xmlns:a16="http://schemas.microsoft.com/office/drawing/2014/main" val="1791905229"/>
                    </a:ext>
                  </a:extLst>
                </a:gridCol>
              </a:tblGrid>
              <a:tr h="577273"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Trang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89276"/>
                  </a:ext>
                </a:extLst>
              </a:tr>
            </a:tbl>
          </a:graphicData>
        </a:graphic>
      </p:graphicFrame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6C829555-2982-4C72-AD4B-92247FAAC503}"/>
              </a:ext>
            </a:extLst>
          </p:cNvPr>
          <p:cNvSpPr txBox="1"/>
          <p:nvPr/>
        </p:nvSpPr>
        <p:spPr>
          <a:xfrm>
            <a:off x="4576213" y="4326214"/>
            <a:ext cx="5973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may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03E0F9-6E23-4607-97E5-C24032DCC4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8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1"/>
    </mc:Choice>
    <mc:Fallback xmlns="">
      <p:transition spd="slow" advTm="2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1335233572_de246853f4_o_1">
            <a:extLst>
              <a:ext uri="{FF2B5EF4-FFF2-40B4-BE49-F238E27FC236}">
                <a16:creationId xmlns:a16="http://schemas.microsoft.com/office/drawing/2014/main" id="{E037906C-E862-4848-84F7-4734E6469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" b="4577"/>
          <a:stretch/>
        </p:blipFill>
        <p:spPr bwMode="auto">
          <a:xfrm>
            <a:off x="-75960" y="-11483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53E7CC9E-C4F9-473D-AA20-55FF3E3F86FF}"/>
              </a:ext>
            </a:extLst>
          </p:cNvPr>
          <p:cNvGrpSpPr/>
          <p:nvPr/>
        </p:nvGrpSpPr>
        <p:grpSpPr>
          <a:xfrm>
            <a:off x="0" y="637041"/>
            <a:ext cx="11773813" cy="3396539"/>
            <a:chOff x="93184" y="2746082"/>
            <a:chExt cx="11773813" cy="3396539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A21F6C9B-C588-497E-A8EF-78B80C90A23B}"/>
                </a:ext>
              </a:extLst>
            </p:cNvPr>
            <p:cNvSpPr/>
            <p:nvPr/>
          </p:nvSpPr>
          <p:spPr>
            <a:xfrm>
              <a:off x="1873250" y="2746082"/>
              <a:ext cx="9993747" cy="339653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thưa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thớt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Ở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Dao,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phiên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chợ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EEF395C-19C0-4BC2-B5CD-197599432DF6}"/>
                </a:ext>
              </a:extLst>
            </p:cNvPr>
            <p:cNvGrpSpPr/>
            <p:nvPr/>
          </p:nvGrpSpPr>
          <p:grpSpPr>
            <a:xfrm>
              <a:off x="93184" y="2973594"/>
              <a:ext cx="2632363" cy="2566234"/>
              <a:chOff x="93184" y="2973594"/>
              <a:chExt cx="2632363" cy="2566234"/>
            </a:xfrm>
          </p:grpSpPr>
          <p:pic>
            <p:nvPicPr>
              <p:cNvPr id="1026" name="Picture 2" descr="Book cartoon Wall Mural • Pixers® - We live to change">
                <a:extLst>
                  <a:ext uri="{FF2B5EF4-FFF2-40B4-BE49-F238E27FC236}">
                    <a16:creationId xmlns:a16="http://schemas.microsoft.com/office/drawing/2014/main" id="{D4E4058E-1E90-4C73-9924-1B6871E8B7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675" y="3348877"/>
                <a:ext cx="1884218" cy="2190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68741CE-16F4-428A-98AA-395DEB3D1710}"/>
                  </a:ext>
                </a:extLst>
              </p:cNvPr>
              <p:cNvSpPr txBox="1"/>
              <p:nvPr/>
            </p:nvSpPr>
            <p:spPr>
              <a:xfrm rot="816912">
                <a:off x="93184" y="2973594"/>
                <a:ext cx="2632363" cy="646331"/>
              </a:xfrm>
              <a:prstGeom prst="rect">
                <a:avLst/>
              </a:prstGeom>
              <a:noFill/>
              <a:scene3d>
                <a:camera prst="isometricRightUp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ADF9E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b="1" dirty="0">
                    <a:solidFill>
                      <a:srgbClr val="ADF9E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ADF9E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NHỚ</a:t>
                </a:r>
                <a:endParaRPr lang="vi-VN" sz="3600" b="1" dirty="0">
                  <a:solidFill>
                    <a:srgbClr val="ADF9EB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FDFB253-E92B-4F27-ACAD-1A8BA9FE9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2"/>
    </mc:Choice>
    <mc:Fallback xmlns=""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F2152D-80D9-4111-B2E0-DFF9035F982B}"/>
              </a:ext>
            </a:extLst>
          </p:cNvPr>
          <p:cNvSpPr/>
          <p:nvPr/>
        </p:nvSpPr>
        <p:spPr>
          <a:xfrm>
            <a:off x="557638" y="1254537"/>
            <a:ext cx="1117716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xem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trước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sản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xuất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người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dân</a:t>
            </a:r>
            <a:endParaRPr 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ở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Hoàng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Liên</a:t>
            </a:r>
            <a:r>
              <a:rPr 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Sơn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D5DBA1-CCED-4D12-93A7-9792F8BA9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6"/>
    </mc:Choice>
    <mc:Fallback xmlns="">
      <p:transition spd="slow" advTm="1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Box 2">
            <a:extLst>
              <a:ext uri="{FF2B5EF4-FFF2-40B4-BE49-F238E27FC236}">
                <a16:creationId xmlns:a16="http://schemas.microsoft.com/office/drawing/2014/main" id="{01B8824A-BD8A-4E17-BE64-E36017ED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85725"/>
            <a:ext cx="2822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KHỞI</a:t>
            </a:r>
            <a:r>
              <a:rPr lang="en-US" alt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altLang="en-US" sz="3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09A37DB-E424-4D42-B8E6-EF714DCB6EA5}"/>
              </a:ext>
            </a:extLst>
          </p:cNvPr>
          <p:cNvSpPr/>
          <p:nvPr/>
        </p:nvSpPr>
        <p:spPr>
          <a:xfrm>
            <a:off x="815975" y="36513"/>
            <a:ext cx="46038" cy="714375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EE24B86-4E2B-4D9A-851D-354B05356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3318">
            <a:off x="9244890" y="297453"/>
            <a:ext cx="2825257" cy="282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BF5ACC-6AAE-4D88-B8B1-D9BA9D510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827" flipH="1">
            <a:off x="185809" y="1560936"/>
            <a:ext cx="2658271" cy="242243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026114C-D72B-4CEF-ACF0-DA2FDE093584}"/>
              </a:ext>
            </a:extLst>
          </p:cNvPr>
          <p:cNvSpPr txBox="1"/>
          <p:nvPr/>
        </p:nvSpPr>
        <p:spPr>
          <a:xfrm>
            <a:off x="3762375" y="1553592"/>
            <a:ext cx="4423700" cy="127362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000" dirty="0" err="1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SIÊU</a:t>
            </a:r>
            <a:r>
              <a:rPr lang="en-US" sz="6000" dirty="0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 </a:t>
            </a:r>
            <a:r>
              <a:rPr lang="en-US" sz="6000" dirty="0" err="1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TRÍ</a:t>
            </a:r>
            <a:r>
              <a:rPr lang="en-US" sz="6000" dirty="0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 </a:t>
            </a:r>
            <a:r>
              <a:rPr lang="en-US" sz="6000" dirty="0" err="1">
                <a:gradFill flip="none" rotWithShape="1">
                  <a:gsLst>
                    <a:gs pos="0">
                      <a:srgbClr val="7030A0"/>
                    </a:gs>
                    <a:gs pos="27000">
                      <a:srgbClr val="FF6600"/>
                    </a:gs>
                    <a:gs pos="75000">
                      <a:srgbClr val="FF0000"/>
                    </a:gs>
                    <a:gs pos="94000">
                      <a:srgbClr val="00B0F0"/>
                    </a:gs>
                    <a:gs pos="52000">
                      <a:srgbClr val="FFFF00"/>
                    </a:gs>
                  </a:gsLst>
                  <a:lin ang="0" scaled="1"/>
                  <a:tileRect/>
                </a:gradFill>
                <a:latin typeface="Alfa Slab One" panose="00000500000000000000" pitchFamily="2" charset="-93"/>
                <a:ea typeface="Cambria" panose="02040503050406030204" pitchFamily="18" charset="0"/>
              </a:rPr>
              <a:t>NHỚ</a:t>
            </a:r>
            <a:endParaRPr lang="vi-VN" sz="6000" dirty="0">
              <a:gradFill flip="none" rotWithShape="1">
                <a:gsLst>
                  <a:gs pos="0">
                    <a:srgbClr val="7030A0"/>
                  </a:gs>
                  <a:gs pos="27000">
                    <a:srgbClr val="FF6600"/>
                  </a:gs>
                  <a:gs pos="75000">
                    <a:srgbClr val="FF0000"/>
                  </a:gs>
                  <a:gs pos="94000">
                    <a:srgbClr val="00B0F0"/>
                  </a:gs>
                  <a:gs pos="52000">
                    <a:srgbClr val="FFFF00"/>
                  </a:gs>
                </a:gsLst>
                <a:lin ang="0" scaled="1"/>
                <a:tileRect/>
              </a:gradFill>
              <a:latin typeface="Alfa Slab One" panose="00000500000000000000" pitchFamily="2" charset="-93"/>
              <a:ea typeface="Cambria" panose="020405030504060302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5506148C-7934-43F8-935B-5A33491606F6}"/>
              </a:ext>
            </a:extLst>
          </p:cNvPr>
          <p:cNvSpPr/>
          <p:nvPr/>
        </p:nvSpPr>
        <p:spPr>
          <a:xfrm>
            <a:off x="2510924" y="3786991"/>
            <a:ext cx="7170152" cy="92950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C535580-9242-49A6-9C01-2AAE1AEE6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2939" flipH="1">
            <a:off x="266710" y="5164700"/>
            <a:ext cx="1532790" cy="1396801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B522739-037C-44F1-93FA-052348A1F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2939">
            <a:off x="10282408" y="5251238"/>
            <a:ext cx="1566939" cy="13968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454F42-EAE7-4636-921D-BDBBC848FB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B3C5E7F8-4F3A-4038-B371-F8F5F8C37B46}"/>
              </a:ext>
            </a:extLst>
          </p:cNvPr>
          <p:cNvSpPr/>
          <p:nvPr/>
        </p:nvSpPr>
        <p:spPr>
          <a:xfrm>
            <a:off x="2112894" y="333899"/>
            <a:ext cx="8888935" cy="12314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1: Ý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A71B0C2-214D-49EC-A2D4-3131B97B3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01" y="2298377"/>
            <a:ext cx="11312899" cy="303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   Cao,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đồ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sộ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dài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khoảng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80km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rộng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gần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sườn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dốc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lũng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hẹp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sâu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    Cao,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đồ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sộ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chạy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dài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khoảng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180km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rộng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gần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30km,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sườn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dốc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lũng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hẹp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sâu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    Cao,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đồ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sộ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chạy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dài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khoảng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180km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rộng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gần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30km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  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Sườn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hẹp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lũng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thường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20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sâu</a:t>
            </a:r>
            <a:r>
              <a:rPr lang="en-US" alt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A16F7798-B211-4776-85C2-06BD69663F5A}"/>
              </a:ext>
            </a:extLst>
          </p:cNvPr>
          <p:cNvSpPr/>
          <p:nvPr/>
        </p:nvSpPr>
        <p:spPr>
          <a:xfrm>
            <a:off x="768717" y="3242524"/>
            <a:ext cx="537883" cy="5738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3C31E2-3CF5-44AC-8873-3121978271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168955"/>
      </p:ext>
    </p:extLst>
  </p:cSld>
  <p:clrMapOvr>
    <a:masterClrMapping/>
  </p:clrMapOvr>
  <p:transition spd="slow" advTm="847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B3C5E7F8-4F3A-4038-B371-F8F5F8C37B46}"/>
              </a:ext>
            </a:extLst>
          </p:cNvPr>
          <p:cNvSpPr/>
          <p:nvPr/>
        </p:nvSpPr>
        <p:spPr>
          <a:xfrm>
            <a:off x="1706545" y="427491"/>
            <a:ext cx="9286133" cy="1057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Dancing Script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A71B0C2-214D-49EC-A2D4-3131B97B3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210" y="1564879"/>
            <a:ext cx="7509580" cy="435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Lạnh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 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Nóng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 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Ấm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áp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  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Tuyết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phủ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trắng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lang="en-US" altLang="vi-VN" sz="36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E7658A6C-496B-4DA1-8863-3AF3519106B4}"/>
              </a:ext>
            </a:extLst>
          </p:cNvPr>
          <p:cNvSpPr/>
          <p:nvPr/>
        </p:nvSpPr>
        <p:spPr>
          <a:xfrm>
            <a:off x="2226832" y="1964907"/>
            <a:ext cx="656218" cy="659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A710DD-4FAC-44B2-BDAE-808FEAE3B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080511"/>
      </p:ext>
    </p:extLst>
  </p:cSld>
  <p:clrMapOvr>
    <a:masterClrMapping/>
  </p:clrMapOvr>
  <p:transition spd="slow" advTm="307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C0D076-1C1A-426E-8C3A-63055F6AB6E4}"/>
              </a:ext>
            </a:extLst>
          </p:cNvPr>
          <p:cNvSpPr txBox="1"/>
          <p:nvPr/>
        </p:nvSpPr>
        <p:spPr>
          <a:xfrm>
            <a:off x="576848" y="3002457"/>
            <a:ext cx="2152705" cy="646331"/>
          </a:xfrm>
          <a:prstGeom prst="rect">
            <a:avLst/>
          </a:prstGeom>
          <a:solidFill>
            <a:srgbClr val="8CF5C3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6EE68-DFF9-4EB4-9B22-A8DAA8AC0D69}"/>
              </a:ext>
            </a:extLst>
          </p:cNvPr>
          <p:cNvSpPr txBox="1"/>
          <p:nvPr/>
        </p:nvSpPr>
        <p:spPr>
          <a:xfrm>
            <a:off x="4818118" y="1720475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D8F7B-193F-438C-AAA0-C4F3E5F35FC0}"/>
              </a:ext>
            </a:extLst>
          </p:cNvPr>
          <p:cNvSpPr txBox="1"/>
          <p:nvPr/>
        </p:nvSpPr>
        <p:spPr>
          <a:xfrm>
            <a:off x="4818118" y="2460889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DB7EB-FE4F-4E42-BD23-46C1D2EF151C}"/>
              </a:ext>
            </a:extLst>
          </p:cNvPr>
          <p:cNvSpPr txBox="1"/>
          <p:nvPr/>
        </p:nvSpPr>
        <p:spPr>
          <a:xfrm>
            <a:off x="4818118" y="5341057"/>
            <a:ext cx="300170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F059E-528E-48D2-9595-64AA3245880B}"/>
              </a:ext>
            </a:extLst>
          </p:cNvPr>
          <p:cNvSpPr txBox="1"/>
          <p:nvPr/>
        </p:nvSpPr>
        <p:spPr>
          <a:xfrm>
            <a:off x="4804922" y="6065674"/>
            <a:ext cx="3001703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379E0C-BC06-4FF9-9613-B14FBB1E34CA}"/>
              </a:ext>
            </a:extLst>
          </p:cNvPr>
          <p:cNvSpPr txBox="1"/>
          <p:nvPr/>
        </p:nvSpPr>
        <p:spPr>
          <a:xfrm>
            <a:off x="9059388" y="3002456"/>
            <a:ext cx="2152705" cy="646331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ặc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5D50B-6513-4A7C-A15F-C01D1294E79E}"/>
              </a:ext>
            </a:extLst>
          </p:cNvPr>
          <p:cNvSpPr txBox="1"/>
          <p:nvPr/>
        </p:nvSpPr>
        <p:spPr>
          <a:xfrm>
            <a:off x="4804922" y="3921827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ECF83-3EB5-4288-80DB-8BD48B3A2900}"/>
              </a:ext>
            </a:extLst>
          </p:cNvPr>
          <p:cNvSpPr txBox="1"/>
          <p:nvPr/>
        </p:nvSpPr>
        <p:spPr>
          <a:xfrm>
            <a:off x="4804922" y="3197210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71E34-B31C-49D4-AEED-CB61EC0E4C7C}"/>
              </a:ext>
            </a:extLst>
          </p:cNvPr>
          <p:cNvSpPr txBox="1"/>
          <p:nvPr/>
        </p:nvSpPr>
        <p:spPr>
          <a:xfrm>
            <a:off x="4804922" y="4616440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9FB4B4-C706-411C-B84F-FD871CCE82B5}"/>
              </a:ext>
            </a:extLst>
          </p:cNvPr>
          <p:cNvCxnSpPr/>
          <p:nvPr/>
        </p:nvCxnSpPr>
        <p:spPr>
          <a:xfrm>
            <a:off x="3354317" y="3429000"/>
            <a:ext cx="8052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EC5286-12A5-472A-B205-B819D3119B6A}"/>
              </a:ext>
            </a:extLst>
          </p:cNvPr>
          <p:cNvCxnSpPr/>
          <p:nvPr/>
        </p:nvCxnSpPr>
        <p:spPr>
          <a:xfrm>
            <a:off x="7874528" y="3452111"/>
            <a:ext cx="8052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8741AB-4206-453B-BEA4-4C6B2669AA6B}"/>
              </a:ext>
            </a:extLst>
          </p:cNvPr>
          <p:cNvGrpSpPr/>
          <p:nvPr/>
        </p:nvGrpSpPr>
        <p:grpSpPr>
          <a:xfrm>
            <a:off x="2849880" y="124735"/>
            <a:ext cx="6492240" cy="1254035"/>
            <a:chOff x="2619102" y="326571"/>
            <a:chExt cx="6492240" cy="125403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Ribbon: Tilted Up 20">
              <a:extLst>
                <a:ext uri="{FF2B5EF4-FFF2-40B4-BE49-F238E27FC236}">
                  <a16:creationId xmlns:a16="http://schemas.microsoft.com/office/drawing/2014/main" id="{ABCD69A9-4D99-4CA6-9605-7EC76B17C1AB}"/>
                </a:ext>
              </a:extLst>
            </p:cNvPr>
            <p:cNvSpPr/>
            <p:nvPr/>
          </p:nvSpPr>
          <p:spPr>
            <a:xfrm>
              <a:off x="2619102" y="326571"/>
              <a:ext cx="6492240" cy="1254035"/>
            </a:xfrm>
            <a:prstGeom prst="ribbon2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CBDC4A-DD14-4300-863F-E177FB75BD0B}"/>
                </a:ext>
              </a:extLst>
            </p:cNvPr>
            <p:cNvSpPr txBox="1"/>
            <p:nvPr/>
          </p:nvSpPr>
          <p:spPr>
            <a:xfrm>
              <a:off x="4480559" y="431074"/>
              <a:ext cx="276932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GB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8C040B0-4258-49F0-B39C-CC5277CF0D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4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2"/>
    </mc:Choice>
    <mc:Fallback xmlns="">
      <p:transition spd="slow" advTm="3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A3443B7-9696-482F-91F7-2F9C320F7B5C}"/>
              </a:ext>
            </a:extLst>
          </p:cNvPr>
          <p:cNvSpPr/>
          <p:nvPr/>
        </p:nvSpPr>
        <p:spPr>
          <a:xfrm>
            <a:off x="3079166" y="959671"/>
            <a:ext cx="4453784" cy="7202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DFC8190-DE28-43A2-8D2F-A5E6BFF207C8}"/>
              </a:ext>
            </a:extLst>
          </p:cNvPr>
          <p:cNvSpPr txBox="1"/>
          <p:nvPr/>
        </p:nvSpPr>
        <p:spPr>
          <a:xfrm>
            <a:off x="1563738" y="2150848"/>
            <a:ext cx="8257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L</a:t>
            </a:r>
            <a:r>
              <a:rPr lang="vi-VN" sz="2800" b="1" dirty="0"/>
              <a:t>à</a:t>
            </a:r>
            <a:r>
              <a:rPr lang="vi-VN" sz="2800" dirty="0"/>
              <a:t> những </a:t>
            </a:r>
            <a:r>
              <a:rPr lang="vi-VN" sz="2800" b="1" dirty="0"/>
              <a:t>dân tộc</a:t>
            </a:r>
            <a:r>
              <a:rPr lang="vi-VN" sz="2800" dirty="0"/>
              <a:t> có số </a:t>
            </a:r>
            <a:r>
              <a:rPr lang="vi-VN" sz="2800" b="1" dirty="0"/>
              <a:t>dân ít</a:t>
            </a:r>
            <a:r>
              <a:rPr lang="vi-VN" sz="2800" dirty="0"/>
              <a:t>, chiếm tỷ lệ thấp trong tổng </a:t>
            </a:r>
            <a:r>
              <a:rPr lang="vi-VN" sz="2800" b="1" dirty="0"/>
              <a:t>dân</a:t>
            </a:r>
            <a:r>
              <a:rPr lang="vi-VN" sz="2800" dirty="0"/>
              <a:t> số cả nước</a:t>
            </a:r>
            <a:r>
              <a:rPr lang="en-GB" sz="2800" dirty="0"/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87F8B96-8169-467D-BB58-3AA72D3F5EC2}"/>
              </a:ext>
            </a:extLst>
          </p:cNvPr>
          <p:cNvSpPr txBox="1">
            <a:spLocks noChangeArrowheads="1"/>
          </p:cNvSpPr>
          <p:nvPr/>
        </p:nvSpPr>
        <p:spPr>
          <a:xfrm>
            <a:off x="1075403" y="183818"/>
            <a:ext cx="9811640" cy="556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1.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Sơn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-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nơi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cư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trú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ít</a:t>
            </a:r>
            <a:r>
              <a:rPr lang="en-US" alt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người</a:t>
            </a:r>
            <a:endParaRPr lang="en-US" altLang="vi-VN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E2762A-384E-4D1E-A85A-F9191DD9B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7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BA87464-53BC-4395-8172-01E667D6065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2934"/>
            <a:ext cx="11218772" cy="556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1.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Hoàng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Liên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Sơn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-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nơi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cư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trú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một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số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dân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tộc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ít</a:t>
            </a:r>
            <a:r>
              <a:rPr lang="en-US" alt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người</a:t>
            </a:r>
            <a:endParaRPr lang="en-US" alt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38F5976-E2E7-45E4-96AD-8D24032F633C}"/>
              </a:ext>
            </a:extLst>
          </p:cNvPr>
          <p:cNvSpPr/>
          <p:nvPr/>
        </p:nvSpPr>
        <p:spPr>
          <a:xfrm>
            <a:off x="2572327" y="1077483"/>
            <a:ext cx="7047345" cy="84265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: Góc Tròn 12">
            <a:extLst>
              <a:ext uri="{FF2B5EF4-FFF2-40B4-BE49-F238E27FC236}">
                <a16:creationId xmlns:a16="http://schemas.microsoft.com/office/drawing/2014/main" id="{D65F9248-CFEE-488B-BDF4-D2B4448344FB}"/>
              </a:ext>
            </a:extLst>
          </p:cNvPr>
          <p:cNvSpPr/>
          <p:nvPr/>
        </p:nvSpPr>
        <p:spPr>
          <a:xfrm>
            <a:off x="418550" y="4016819"/>
            <a:ext cx="10800222" cy="538150"/>
          </a:xfrm>
          <a:prstGeom prst="roundRect">
            <a:avLst>
              <a:gd name="adj" fmla="val 50000"/>
            </a:avLst>
          </a:prstGeom>
          <a:solidFill>
            <a:srgbClr val="8CF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ình chữ nhật: Góc Tròn 17">
            <a:extLst>
              <a:ext uri="{FF2B5EF4-FFF2-40B4-BE49-F238E27FC236}">
                <a16:creationId xmlns:a16="http://schemas.microsoft.com/office/drawing/2014/main" id="{B10625DE-224A-4DD7-B6C3-9A774E828BA7}"/>
              </a:ext>
            </a:extLst>
          </p:cNvPr>
          <p:cNvSpPr/>
          <p:nvPr/>
        </p:nvSpPr>
        <p:spPr>
          <a:xfrm>
            <a:off x="413422" y="4852260"/>
            <a:ext cx="11091641" cy="1234573"/>
          </a:xfrm>
          <a:prstGeom prst="roundRect">
            <a:avLst>
              <a:gd name="adj" fmla="val 50000"/>
            </a:avLst>
          </a:prstGeom>
          <a:solidFill>
            <a:srgbClr val="A8F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3/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C0980-0E9B-4CCA-8342-EAE00796FB09}"/>
              </a:ext>
            </a:extLst>
          </p:cNvPr>
          <p:cNvSpPr txBox="1"/>
          <p:nvPr/>
        </p:nvSpPr>
        <p:spPr>
          <a:xfrm>
            <a:off x="2261000" y="2196538"/>
            <a:ext cx="3014899" cy="646331"/>
          </a:xfrm>
          <a:prstGeom prst="rect">
            <a:avLst/>
          </a:prstGeom>
          <a:solidFill>
            <a:srgbClr val="F9F87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16B989-9704-4B5C-8164-44A10260B06D}"/>
              </a:ext>
            </a:extLst>
          </p:cNvPr>
          <p:cNvSpPr txBox="1"/>
          <p:nvPr/>
        </p:nvSpPr>
        <p:spPr>
          <a:xfrm>
            <a:off x="6604773" y="2153687"/>
            <a:ext cx="30148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ình chữ nhật: Góc Tròn 12">
            <a:extLst>
              <a:ext uri="{FF2B5EF4-FFF2-40B4-BE49-F238E27FC236}">
                <a16:creationId xmlns:a16="http://schemas.microsoft.com/office/drawing/2014/main" id="{F676BC4B-C0E7-4BF7-B89C-367D8342D9EF}"/>
              </a:ext>
            </a:extLst>
          </p:cNvPr>
          <p:cNvSpPr/>
          <p:nvPr/>
        </p:nvSpPr>
        <p:spPr>
          <a:xfrm>
            <a:off x="418549" y="3164104"/>
            <a:ext cx="10800223" cy="538150"/>
          </a:xfrm>
          <a:prstGeom prst="roundRect">
            <a:avLst>
              <a:gd name="adj" fmla="val 50000"/>
            </a:avLst>
          </a:prstGeom>
          <a:solidFill>
            <a:srgbClr val="ADF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Theo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thớt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5E2591-36A3-4BD5-8651-E017A74B75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717583"/>
      </p:ext>
    </p:extLst>
  </p:cSld>
  <p:clrMapOvr>
    <a:masterClrMapping/>
  </p:clrMapOvr>
  <p:transition spd="slow" advTm="469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3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9|7.4|2.6|3|4.1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4.3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5|6.8|2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12.4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4|1.2|18.8|14.4|1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6.6|4.9|0.8|1.1|1|1|0.9|1.1|1|3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4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0.9|2.5|5.5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8.7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1136</Words>
  <Application>Microsoft Macintosh PowerPoint</Application>
  <PresentationFormat>Widescreen</PresentationFormat>
  <Paragraphs>149</Paragraphs>
  <Slides>39</Slides>
  <Notes>2</Notes>
  <HiddenSlides>0</HiddenSlides>
  <MMClips>39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Alfa Slab One</vt:lpstr>
      <vt:lpstr>Arial</vt:lpstr>
      <vt:lpstr>Calibri</vt:lpstr>
      <vt:lpstr>Calibri Light</vt:lpstr>
      <vt:lpstr>Cambria</vt:lpstr>
      <vt:lpstr>Dancing Script</vt:lpstr>
      <vt:lpstr>Times New Roman</vt:lpstr>
      <vt:lpstr>Wingdings</vt:lpstr>
      <vt:lpstr>Chủ đề Office</vt:lpstr>
      <vt:lpstr>PowerPoint Presentation</vt:lpstr>
      <vt:lpstr>                Một số dân tộc   ở Hoàng Liên Sơn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</dc:creator>
  <cp:lastModifiedBy>Microsoft Office User</cp:lastModifiedBy>
  <cp:revision>163</cp:revision>
  <dcterms:created xsi:type="dcterms:W3CDTF">2021-08-07T15:03:00Z</dcterms:created>
  <dcterms:modified xsi:type="dcterms:W3CDTF">2021-10-05T08:39:18Z</dcterms:modified>
</cp:coreProperties>
</file>