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2" roundtripDataSignature="AMtx7mhC6tHQvoBGNAyHW8+w6Db4H96b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61D75CE-1E12-42F0-B8D3-6993F8F3A64B}">
  <a:tblStyle styleId="{761D75CE-1E12-42F0-B8D3-6993F8F3A64B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2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2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2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b="0" i="0" sz="4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8.png"/><Relationship Id="rId4" Type="http://schemas.openxmlformats.org/officeDocument/2006/relationships/image" Target="../media/image13.gif"/><Relationship Id="rId5" Type="http://schemas.openxmlformats.org/officeDocument/2006/relationships/image" Target="../media/image2.gif"/><Relationship Id="rId6" Type="http://schemas.openxmlformats.org/officeDocument/2006/relationships/image" Target="../media/image6.gif"/><Relationship Id="rId7" Type="http://schemas.openxmlformats.org/officeDocument/2006/relationships/image" Target="../media/image12.gif"/><Relationship Id="rId8" Type="http://schemas.openxmlformats.org/officeDocument/2006/relationships/image" Target="../media/image10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3.png"/><Relationship Id="rId5" Type="http://schemas.openxmlformats.org/officeDocument/2006/relationships/image" Target="../media/image9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slide" Target="/ppt/slides/slide2.xml"/><Relationship Id="rId7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8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slide" Target="/ppt/slides/slide2.xml"/><Relationship Id="rId7" Type="http://schemas.openxmlformats.org/officeDocument/2006/relationships/image" Target="../media/image3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slide" Target="/ppt/slides/slide2.xml"/><Relationship Id="rId7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8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slide" Target="/ppt/slides/slide2.xml"/><Relationship Id="rId7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png"/><Relationship Id="rId4" Type="http://schemas.openxmlformats.org/officeDocument/2006/relationships/image" Target="../media/image34.jpg"/><Relationship Id="rId5" Type="http://schemas.openxmlformats.org/officeDocument/2006/relationships/image" Target="../media/image35.jpg"/><Relationship Id="rId6" Type="http://schemas.openxmlformats.org/officeDocument/2006/relationships/slide" Target="/ppt/slides/slide2.xml"/><Relationship Id="rId7" Type="http://schemas.openxmlformats.org/officeDocument/2006/relationships/image" Target="../media/image33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slide" Target="/ppt/slides/slide13.xml"/><Relationship Id="rId13" Type="http://schemas.openxmlformats.org/officeDocument/2006/relationships/image" Target="../media/image11.png"/><Relationship Id="rId12" Type="http://schemas.openxmlformats.org/officeDocument/2006/relationships/slide" Target="/ppt/slides/slide14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8.png"/><Relationship Id="rId4" Type="http://schemas.openxmlformats.org/officeDocument/2006/relationships/image" Target="../media/image13.gif"/><Relationship Id="rId9" Type="http://schemas.openxmlformats.org/officeDocument/2006/relationships/image" Target="../media/image8.png"/><Relationship Id="rId15" Type="http://schemas.openxmlformats.org/officeDocument/2006/relationships/image" Target="../media/image1.png"/><Relationship Id="rId14" Type="http://schemas.openxmlformats.org/officeDocument/2006/relationships/slide" Target="/ppt/slides/slide15.xml"/><Relationship Id="rId17" Type="http://schemas.openxmlformats.org/officeDocument/2006/relationships/image" Target="../media/image5.png"/><Relationship Id="rId16" Type="http://schemas.openxmlformats.org/officeDocument/2006/relationships/slide" Target="/ppt/slides/slide16.xml"/><Relationship Id="rId5" Type="http://schemas.openxmlformats.org/officeDocument/2006/relationships/image" Target="../media/image2.gif"/><Relationship Id="rId19" Type="http://schemas.openxmlformats.org/officeDocument/2006/relationships/image" Target="../media/image4.gif"/><Relationship Id="rId6" Type="http://schemas.openxmlformats.org/officeDocument/2006/relationships/image" Target="../media/image6.gif"/><Relationship Id="rId18" Type="http://schemas.openxmlformats.org/officeDocument/2006/relationships/image" Target="../media/image10.gif"/><Relationship Id="rId7" Type="http://schemas.openxmlformats.org/officeDocument/2006/relationships/image" Target="../media/image12.gif"/><Relationship Id="rId8" Type="http://schemas.openxmlformats.org/officeDocument/2006/relationships/slide" Target="/ppt/slides/slide1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Relationship Id="rId5" Type="http://schemas.openxmlformats.org/officeDocument/2006/relationships/image" Target="../media/image18.png"/><Relationship Id="rId6" Type="http://schemas.openxmlformats.org/officeDocument/2006/relationships/image" Target="../media/image24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Relationship Id="rId7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26.png"/><Relationship Id="rId6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Relationship Id="rId4" Type="http://schemas.openxmlformats.org/officeDocument/2006/relationships/image" Target="../media/image17.png"/><Relationship Id="rId5" Type="http://schemas.openxmlformats.org/officeDocument/2006/relationships/image" Target="../media/image32.png"/><Relationship Id="rId6" Type="http://schemas.openxmlformats.org/officeDocument/2006/relationships/image" Target="../media/image29.png"/><Relationship Id="rId7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69347" y="3218567"/>
            <a:ext cx="3531306" cy="3111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671674" y="422276"/>
            <a:ext cx="10848652" cy="1752600"/>
          </a:xfrm>
          <a:prstGeom prst="rect">
            <a:avLst/>
          </a:prstGeom>
          <a:solidFill>
            <a:schemeClr val="dk1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082073" y="794311"/>
            <a:ext cx="9837415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RẠP XIẾC VUI NHỘN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0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66" name="Google Shape;366;p10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7" name="Google Shape;367;p10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8" name="Google Shape;368;p10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69" name="Google Shape;369;p10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370" name="Google Shape;370;p10"/>
          <p:cNvPicPr preferRelativeResize="0"/>
          <p:nvPr/>
        </p:nvPicPr>
        <p:blipFill rotWithShape="1">
          <a:blip r:embed="rId3">
            <a:alphaModFix/>
          </a:blip>
          <a:srcRect b="65141" l="15806" r="11253" t="12258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0"/>
          <p:cNvPicPr preferRelativeResize="0"/>
          <p:nvPr/>
        </p:nvPicPr>
        <p:blipFill rotWithShape="1">
          <a:blip r:embed="rId4">
            <a:alphaModFix/>
          </a:blip>
          <a:srcRect b="6031" l="4193" r="2693" t="2191"/>
          <a:stretch/>
        </p:blipFill>
        <p:spPr>
          <a:xfrm>
            <a:off x="-30839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025f93bab81e29a45dfc8ebfbf481b9" id="372" name="Google Shape;372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14948" y="1652793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3" name="Google Shape;373;p10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74" name="Google Shape;374;p10"/>
            <p:cNvPicPr preferRelativeResize="0"/>
            <p:nvPr/>
          </p:nvPicPr>
          <p:blipFill rotWithShape="1">
            <a:blip r:embed="rId6">
              <a:alphaModFix/>
            </a:blip>
            <a:srcRect b="0" l="0" r="48882" t="45600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5" name="Google Shape;375;p10"/>
            <p:cNvPicPr preferRelativeResize="0"/>
            <p:nvPr/>
          </p:nvPicPr>
          <p:blipFill rotWithShape="1">
            <a:blip r:embed="rId6">
              <a:alphaModFix/>
            </a:blip>
            <a:srcRect b="0" l="0" r="0"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6" name="Google Shape;376;p10"/>
          <p:cNvSpPr txBox="1"/>
          <p:nvPr/>
        </p:nvSpPr>
        <p:spPr>
          <a:xfrm>
            <a:off x="2395496" y="1813252"/>
            <a:ext cx="7942717" cy="3313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b="1"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Rèn kĩ năng trừ có nhớ số có hai chữ số cho số có một chữ số</a:t>
            </a:r>
            <a:endParaRPr b="1" sz="36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57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Char char="-"/>
            </a:pPr>
            <a:r>
              <a:rPr b="1"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Xem trước bài sau : </a:t>
            </a:r>
            <a:endParaRPr/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“Luyện tập” trang 84, 85”</a:t>
            </a:r>
            <a:endParaRPr/>
          </a:p>
        </p:txBody>
      </p:sp>
      <p:sp>
        <p:nvSpPr>
          <p:cNvPr id="377" name="Google Shape;377;p10"/>
          <p:cNvSpPr txBox="1"/>
          <p:nvPr/>
        </p:nvSpPr>
        <p:spPr>
          <a:xfrm>
            <a:off x="3338014" y="100040"/>
            <a:ext cx="543496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Củng cố - dặn dò</a:t>
            </a:r>
            <a:endParaRPr sz="40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82;p11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83" name="Google Shape;383;p11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4" name="Google Shape;384;p11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5" name="Google Shape;385;p11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86" name="Google Shape;386;p11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387" name="Google Shape;387;p11"/>
          <p:cNvPicPr preferRelativeResize="0"/>
          <p:nvPr/>
        </p:nvPicPr>
        <p:blipFill rotWithShape="1">
          <a:blip r:embed="rId3">
            <a:alphaModFix/>
          </a:blip>
          <a:srcRect b="18295" l="37348" r="0" t="19463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1"/>
          <p:cNvPicPr preferRelativeResize="0"/>
          <p:nvPr/>
        </p:nvPicPr>
        <p:blipFill rotWithShape="1">
          <a:blip r:embed="rId3">
            <a:alphaModFix/>
          </a:blip>
          <a:srcRect b="18295" l="37348" r="0" t="19463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1"/>
          <p:cNvPicPr preferRelativeResize="0"/>
          <p:nvPr/>
        </p:nvPicPr>
        <p:blipFill rotWithShape="1">
          <a:blip r:embed="rId4">
            <a:alphaModFix/>
          </a:blip>
          <a:srcRect b="6031" l="4193" r="2693" t="2191"/>
          <a:stretch/>
        </p:blipFill>
        <p:spPr>
          <a:xfrm>
            <a:off x="113413" y="2938716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025f93bab81e29a45dfc8ebfbf481b9" id="390" name="Google Shape;390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6348" y="1366434"/>
            <a:ext cx="3575118" cy="50526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11"/>
          <p:cNvGrpSpPr/>
          <p:nvPr/>
        </p:nvGrpSpPr>
        <p:grpSpPr>
          <a:xfrm>
            <a:off x="0" y="4352544"/>
            <a:ext cx="12283440" cy="2505456"/>
            <a:chOff x="-91440" y="4352544"/>
            <a:chExt cx="12283440" cy="2505456"/>
          </a:xfrm>
        </p:grpSpPr>
        <p:pic>
          <p:nvPicPr>
            <p:cNvPr id="392" name="Google Shape;392;p11"/>
            <p:cNvPicPr preferRelativeResize="0"/>
            <p:nvPr/>
          </p:nvPicPr>
          <p:blipFill rotWithShape="1">
            <a:blip r:embed="rId6">
              <a:alphaModFix/>
            </a:blip>
            <a:srcRect b="0" l="0" r="48882" t="45600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3" name="Google Shape;393;p11"/>
            <p:cNvPicPr preferRelativeResize="0"/>
            <p:nvPr/>
          </p:nvPicPr>
          <p:blipFill rotWithShape="1">
            <a:blip r:embed="rId6">
              <a:alphaModFix/>
            </a:blip>
            <a:srcRect b="0" l="0" r="0"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94" name="Google Shape;394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1114066">
            <a:off x="201898" y="471815"/>
            <a:ext cx="2032463" cy="72406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1"/>
          <p:cNvSpPr txBox="1"/>
          <p:nvPr/>
        </p:nvSpPr>
        <p:spPr>
          <a:xfrm>
            <a:off x="2399782" y="1922306"/>
            <a:ext cx="763314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Tạm biệt và hẹn gặp lại 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các con vào những tiết học sau!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5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12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12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1. Kết quả của phép tính 34 + 56 là:  </a:t>
            </a:r>
            <a:endParaRPr/>
          </a:p>
        </p:txBody>
      </p:sp>
      <p:sp>
        <p:nvSpPr>
          <p:cNvPr id="402" name="Google Shape;402;p12"/>
          <p:cNvSpPr/>
          <p:nvPr/>
        </p:nvSpPr>
        <p:spPr>
          <a:xfrm>
            <a:off x="6642072" y="3108260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90</a:t>
            </a:r>
            <a:endParaRPr/>
          </a:p>
        </p:txBody>
      </p:sp>
      <p:sp>
        <p:nvSpPr>
          <p:cNvPr id="403" name="Google Shape;403;p12"/>
          <p:cNvSpPr/>
          <p:nvPr/>
        </p:nvSpPr>
        <p:spPr>
          <a:xfrm>
            <a:off x="847245" y="4960344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100</a:t>
            </a:r>
            <a:endParaRPr/>
          </a:p>
        </p:txBody>
      </p:sp>
      <p:sp>
        <p:nvSpPr>
          <p:cNvPr id="404" name="Google Shape;404;p12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70</a:t>
            </a:r>
            <a:endParaRPr/>
          </a:p>
        </p:txBody>
      </p:sp>
      <p:sp>
        <p:nvSpPr>
          <p:cNvPr id="405" name="Google Shape;405;p12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80</a:t>
            </a:r>
            <a:endParaRPr/>
          </a:p>
        </p:txBody>
      </p:sp>
      <p:pic>
        <p:nvPicPr>
          <p:cNvPr descr="Káº¿t quáº£ hÃ¬nh áº£nh cho right wrong tick icon" id="406" name="Google Shape;406;p12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07" name="Google Shape;407;p12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08" name="Google Shape;408;p12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137981" y="4831818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09" name="Google Shape;409;p12"/>
          <p:cNvPicPr preferRelativeResize="0"/>
          <p:nvPr/>
        </p:nvPicPr>
        <p:blipFill rotWithShape="1">
          <a:blip r:embed="rId5">
            <a:alphaModFix/>
          </a:blip>
          <a:srcRect b="28297" l="47149" r="5517" t="18843"/>
          <a:stretch/>
        </p:blipFill>
        <p:spPr>
          <a:xfrm>
            <a:off x="10646687" y="2865817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2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3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2. Kết quả của phép tính 57 + 9 là: </a:t>
            </a:r>
            <a:endParaRPr/>
          </a:p>
        </p:txBody>
      </p:sp>
      <p:sp>
        <p:nvSpPr>
          <p:cNvPr id="417" name="Google Shape;417;p13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66</a:t>
            </a:r>
            <a:endParaRPr/>
          </a:p>
        </p:txBody>
      </p:sp>
      <p:sp>
        <p:nvSpPr>
          <p:cNvPr id="418" name="Google Shape;418;p13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57</a:t>
            </a:r>
            <a:endParaRPr/>
          </a:p>
        </p:txBody>
      </p:sp>
      <p:sp>
        <p:nvSpPr>
          <p:cNvPr id="419" name="Google Shape;419;p13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67</a:t>
            </a:r>
            <a:endParaRPr/>
          </a:p>
        </p:txBody>
      </p:sp>
      <p:sp>
        <p:nvSpPr>
          <p:cNvPr id="420" name="Google Shape;420;p13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56</a:t>
            </a:r>
            <a:endParaRPr/>
          </a:p>
        </p:txBody>
      </p:sp>
      <p:pic>
        <p:nvPicPr>
          <p:cNvPr descr="Káº¿t quáº£ hÃ¬nh áº£nh cho right wrong tick icon" id="421" name="Google Shape;421;p13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22" name="Google Shape;422;p13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23" name="Google Shape;423;p13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24" name="Google Shape;424;p13"/>
          <p:cNvPicPr preferRelativeResize="0"/>
          <p:nvPr/>
        </p:nvPicPr>
        <p:blipFill rotWithShape="1">
          <a:blip r:embed="rId5">
            <a:alphaModFix/>
          </a:blip>
          <a:srcRect b="28297" l="47149" r="5517" t="18843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13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14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/>
          <p:nvPr/>
        </p:nvSpPr>
        <p:spPr>
          <a:xfrm>
            <a:off x="866125" y="323530"/>
            <a:ext cx="10500851" cy="19857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3. Một bể cá có 17 con cá màu vàng và 6 con cá màu trắng. Hỏi bể cá đó có tất cả bao nhiêu con cá? </a:t>
            </a:r>
            <a:endParaRPr/>
          </a:p>
        </p:txBody>
      </p:sp>
      <p:sp>
        <p:nvSpPr>
          <p:cNvPr id="432" name="Google Shape;432;p14"/>
          <p:cNvSpPr/>
          <p:nvPr/>
        </p:nvSpPr>
        <p:spPr>
          <a:xfrm>
            <a:off x="866125" y="3172004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23 con cá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p14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26 con cá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4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13 con cá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4"/>
          <p:cNvSpPr/>
          <p:nvPr/>
        </p:nvSpPr>
        <p:spPr>
          <a:xfrm>
            <a:off x="866125" y="4986507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27 con cá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áº¿t quáº£ hÃ¬nh áº£nh cho right wrong tick icon" id="436" name="Google Shape;436;p14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092043" y="478945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37" name="Google Shape;437;p14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38" name="Google Shape;438;p14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39" name="Google Shape;439;p14"/>
          <p:cNvPicPr preferRelativeResize="0"/>
          <p:nvPr/>
        </p:nvPicPr>
        <p:blipFill rotWithShape="1">
          <a:blip r:embed="rId5">
            <a:alphaModFix/>
          </a:blip>
          <a:srcRect b="28297" l="47149" r="5517" t="18843"/>
          <a:stretch/>
        </p:blipFill>
        <p:spPr>
          <a:xfrm>
            <a:off x="4870740" y="2929561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14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15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5"/>
          <p:cNvSpPr/>
          <p:nvPr/>
        </p:nvSpPr>
        <p:spPr>
          <a:xfrm>
            <a:off x="845574" y="451701"/>
            <a:ext cx="10500851" cy="200266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4. Hoa gấp được 28 ngôi sao. Lan gấp được nhiều hơn Hoa 13 ngôi sao. Hỏi Lan gấp được bao nhiêu ngôi sao?  </a:t>
            </a:r>
            <a:endParaRPr/>
          </a:p>
        </p:txBody>
      </p:sp>
      <p:sp>
        <p:nvSpPr>
          <p:cNvPr id="447" name="Google Shape;447;p15"/>
          <p:cNvSpPr/>
          <p:nvPr/>
        </p:nvSpPr>
        <p:spPr>
          <a:xfrm>
            <a:off x="6861478" y="4951556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41 ngôi sao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5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45 ngôi sao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5"/>
          <p:cNvSpPr/>
          <p:nvPr/>
        </p:nvSpPr>
        <p:spPr>
          <a:xfrm>
            <a:off x="798929" y="5019978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31 ngôi sao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5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35 ngôi sao</a:t>
            </a:r>
            <a:endParaRPr b="1" sz="40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Káº¿t quáº£ hÃ¬nh áº£nh cho right wrong tick icon" id="451" name="Google Shape;451;p15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52" name="Google Shape;452;p15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050942" y="4878645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53" name="Google Shape;453;p15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54" name="Google Shape;454;p15"/>
          <p:cNvPicPr preferRelativeResize="0"/>
          <p:nvPr/>
        </p:nvPicPr>
        <p:blipFill rotWithShape="1">
          <a:blip r:embed="rId5">
            <a:alphaModFix/>
          </a:blip>
          <a:srcRect b="28297" l="47149" r="5517" t="18843"/>
          <a:stretch/>
        </p:blipFill>
        <p:spPr>
          <a:xfrm>
            <a:off x="10866093" y="4709113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15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16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/>
          <p:nvPr/>
        </p:nvSpPr>
        <p:spPr>
          <a:xfrm>
            <a:off x="908303" y="828093"/>
            <a:ext cx="10500851" cy="12306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Câu 5. 		35 + 7 …… 11 + 35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	Dấu cần điền vào chỗ trống là:</a:t>
            </a:r>
            <a:endParaRPr/>
          </a:p>
        </p:txBody>
      </p:sp>
      <p:sp>
        <p:nvSpPr>
          <p:cNvPr id="462" name="Google Shape;462;p16"/>
          <p:cNvSpPr/>
          <p:nvPr/>
        </p:nvSpPr>
        <p:spPr>
          <a:xfrm>
            <a:off x="888467" y="4960345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&lt;</a:t>
            </a:r>
            <a:endParaRPr/>
          </a:p>
        </p:txBody>
      </p:sp>
      <p:sp>
        <p:nvSpPr>
          <p:cNvPr id="463" name="Google Shape;463;p16"/>
          <p:cNvSpPr/>
          <p:nvPr/>
        </p:nvSpPr>
        <p:spPr>
          <a:xfrm>
            <a:off x="6809064" y="3115589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&gt;</a:t>
            </a:r>
            <a:endParaRPr/>
          </a:p>
        </p:txBody>
      </p:sp>
      <p:sp>
        <p:nvSpPr>
          <p:cNvPr id="464" name="Google Shape;464;p16"/>
          <p:cNvSpPr/>
          <p:nvPr/>
        </p:nvSpPr>
        <p:spPr>
          <a:xfrm>
            <a:off x="6642072" y="4960345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Không điền dấu nào</a:t>
            </a:r>
            <a:endParaRPr b="1" sz="3600">
              <a:solidFill>
                <a:srgbClr val="38562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825024" y="3156342"/>
            <a:ext cx="4683803" cy="84980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pic>
        <p:nvPicPr>
          <p:cNvPr descr="Káº¿t quáº£ hÃ¬nh áº£nh cho right wrong tick icon" id="466" name="Google Shape;466;p16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5050942" y="2959287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67" name="Google Shape;467;p16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0894085" y="4819012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68" name="Google Shape;468;p16"/>
          <p:cNvPicPr preferRelativeResize="0"/>
          <p:nvPr/>
        </p:nvPicPr>
        <p:blipFill rotWithShape="1">
          <a:blip r:embed="rId4">
            <a:alphaModFix/>
          </a:blip>
          <a:srcRect b="30178" l="5167" r="55100" t="18657"/>
          <a:stretch/>
        </p:blipFill>
        <p:spPr>
          <a:xfrm>
            <a:off x="11099800" y="2987063"/>
            <a:ext cx="1092200" cy="11068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right wrong tick icon" id="469" name="Google Shape;469;p16"/>
          <p:cNvPicPr preferRelativeResize="0"/>
          <p:nvPr/>
        </p:nvPicPr>
        <p:blipFill rotWithShape="1">
          <a:blip r:embed="rId5">
            <a:alphaModFix/>
          </a:blip>
          <a:srcRect b="28297" l="47149" r="5517" t="18843"/>
          <a:stretch/>
        </p:blipFill>
        <p:spPr>
          <a:xfrm>
            <a:off x="4893082" y="4717902"/>
            <a:ext cx="1339598" cy="1177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6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03643" y="5741662"/>
            <a:ext cx="1244600" cy="1194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 b="0" l="10877" r="10878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80455" y="3628143"/>
            <a:ext cx="35560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26865" y="2258973"/>
            <a:ext cx="4265135" cy="319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9687" y="3015192"/>
            <a:ext cx="2301522" cy="2301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25290" y="1914206"/>
            <a:ext cx="4860290" cy="364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>
            <a:hlinkClick action="ppaction://hlinksldjump"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3105556" y="-110336"/>
            <a:ext cx="1220881" cy="120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>
            <a:hlinkClick action="ppaction://hlinksldjump"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231173" y="-110336"/>
            <a:ext cx="1250091" cy="1235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>
            <a:hlinkClick action="ppaction://hlinksldjump" r:id="rId12"/>
          </p:cNvPr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386000" y="-110336"/>
            <a:ext cx="1230766" cy="122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">
            <a:hlinkClick action="ppaction://hlinksldjump" r:id="rId14"/>
          </p:cNvPr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521502" y="-110336"/>
            <a:ext cx="1206143" cy="1187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>
            <a:hlinkClick action="ppaction://hlinksldjump" r:id="rId16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7632380" y="-110336"/>
            <a:ext cx="1201229" cy="11823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2"/>
          <p:cNvGrpSpPr/>
          <p:nvPr/>
        </p:nvGrpSpPr>
        <p:grpSpPr>
          <a:xfrm>
            <a:off x="10647940" y="3102474"/>
            <a:ext cx="281300" cy="196553"/>
            <a:chOff x="4742440" y="2046710"/>
            <a:chExt cx="281300" cy="196553"/>
          </a:xfrm>
        </p:grpSpPr>
        <p:sp>
          <p:nvSpPr>
            <p:cNvPr id="107" name="Google Shape;107;p2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  <a:solidFill>
              <a:schemeClr val="lt1"/>
            </a:solidFill>
            <a:ln cap="flat" cmpd="sng" w="1270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  <a:solidFill>
              <a:schemeClr val="dk1"/>
            </a:solidFill>
            <a:ln cap="flat" cmpd="sng" w="127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11" name="Google Shape;111;p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2606752" y="3211338"/>
            <a:ext cx="3531306" cy="311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áº¿t quáº£ hÃ¬nh áº£nh cho win text gif" id="112" name="Google Shape;112;p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2956188" y="-106678"/>
            <a:ext cx="6279624" cy="3863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3"/>
          <p:cNvPicPr preferRelativeResize="0"/>
          <p:nvPr/>
        </p:nvPicPr>
        <p:blipFill rotWithShape="1">
          <a:blip r:embed="rId3">
            <a:alphaModFix/>
          </a:blip>
          <a:srcRect b="6031" l="4193" r="2693" t="2191"/>
          <a:stretch/>
        </p:blipFill>
        <p:spPr>
          <a:xfrm>
            <a:off x="112395" y="3790950"/>
            <a:ext cx="3110704" cy="28276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7025f93bab81e29a45dfc8ebfbf481b9" id="118" name="Google Shape;118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9497" y="2457449"/>
            <a:ext cx="3575118" cy="505269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cap="flat" cmpd="sng" w="28575">
            <a:solidFill>
              <a:srgbClr val="DC5D3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" name="Google Shape;120;p3"/>
          <p:cNvGrpSpPr/>
          <p:nvPr/>
        </p:nvGrpSpPr>
        <p:grpSpPr>
          <a:xfrm>
            <a:off x="1762275" y="-37467"/>
            <a:ext cx="10197497" cy="2018182"/>
            <a:chOff x="2180216" y="1968007"/>
            <a:chExt cx="6699183" cy="2018182"/>
          </a:xfrm>
        </p:grpSpPr>
        <p:sp>
          <p:nvSpPr>
            <p:cNvPr id="121" name="Google Shape;121;p3"/>
            <p:cNvSpPr/>
            <p:nvPr/>
          </p:nvSpPr>
          <p:spPr>
            <a:xfrm>
              <a:off x="2180216" y="2210248"/>
              <a:ext cx="6699183" cy="1775941"/>
            </a:xfrm>
            <a:prstGeom prst="roundRect">
              <a:avLst>
                <a:gd fmla="val 16667" name="adj"/>
              </a:avLst>
            </a:prstGeom>
            <a:solidFill>
              <a:srgbClr val="FF99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252630" y="2397582"/>
              <a:ext cx="6554356" cy="1490613"/>
            </a:xfrm>
            <a:prstGeom prst="roundRect">
              <a:avLst>
                <a:gd fmla="val 16667" name="adj"/>
              </a:avLst>
            </a:prstGeom>
            <a:solidFill>
              <a:srgbClr val="FEE5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274407" y="1974972"/>
              <a:ext cx="105430" cy="522188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78787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7874390" y="1968007"/>
              <a:ext cx="105430" cy="522188"/>
            </a:xfrm>
            <a:prstGeom prst="roundRect">
              <a:avLst>
                <a:gd fmla="val 16667" name="adj"/>
              </a:avLst>
            </a:prstGeom>
            <a:solidFill>
              <a:schemeClr val="accent3"/>
            </a:solidFill>
            <a:ln cap="flat" cmpd="sng" w="12700">
              <a:solidFill>
                <a:srgbClr val="787878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5" name="Google Shape;125;p3"/>
          <p:cNvSpPr txBox="1"/>
          <p:nvPr/>
        </p:nvSpPr>
        <p:spPr>
          <a:xfrm>
            <a:off x="2407268" y="454163"/>
            <a:ext cx="9413248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PHÉP TRỪ (CÓ NHỚ) SỐ CÓ HAI CHỮ SỐ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CHO SỐ CÓ MỘT CHỮ SỐ </a:t>
            </a:r>
            <a:endParaRPr/>
          </a:p>
        </p:txBody>
      </p:sp>
      <p:pic>
        <p:nvPicPr>
          <p:cNvPr id="126" name="Google Shape;126;p3"/>
          <p:cNvPicPr preferRelativeResize="0"/>
          <p:nvPr/>
        </p:nvPicPr>
        <p:blipFill rotWithShape="1">
          <a:blip r:embed="rId5">
            <a:alphaModFix/>
          </a:blip>
          <a:srcRect b="0" l="44582" r="0" t="0"/>
          <a:stretch/>
        </p:blipFill>
        <p:spPr>
          <a:xfrm>
            <a:off x="0" y="-237679"/>
            <a:ext cx="2329970" cy="2017012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"/>
          <p:cNvSpPr txBox="1"/>
          <p:nvPr/>
        </p:nvSpPr>
        <p:spPr>
          <a:xfrm>
            <a:off x="265644" y="326498"/>
            <a:ext cx="190309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Bài 22</a:t>
            </a:r>
            <a:endParaRPr/>
          </a:p>
        </p:txBody>
      </p:sp>
      <p:sp>
        <p:nvSpPr>
          <p:cNvPr id="128" name="Google Shape;128;p3"/>
          <p:cNvSpPr txBox="1"/>
          <p:nvPr/>
        </p:nvSpPr>
        <p:spPr>
          <a:xfrm>
            <a:off x="3329425" y="3413051"/>
            <a:ext cx="5223674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Tiết 1: Khám phá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		Luyện tập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p4"/>
          <p:cNvGrpSpPr/>
          <p:nvPr/>
        </p:nvGrpSpPr>
        <p:grpSpPr>
          <a:xfrm>
            <a:off x="184282" y="1698469"/>
            <a:ext cx="11742371" cy="5032119"/>
            <a:chOff x="-263" y="783"/>
            <a:chExt cx="19167" cy="9080"/>
          </a:xfrm>
        </p:grpSpPr>
        <p:pic>
          <p:nvPicPr>
            <p:cNvPr descr="999ba5066198f2db59d550c4dbd2090b" id="134" name="Google Shape;134;p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263" y="783"/>
              <a:ext cx="19167" cy="9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4"/>
            <p:cNvSpPr txBox="1"/>
            <p:nvPr/>
          </p:nvSpPr>
          <p:spPr>
            <a:xfrm>
              <a:off x="662" y="2357"/>
              <a:ext cx="4894" cy="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phép tính trừ có nhớ số có hai chữ số với số có một chữ số.</a:t>
              </a:r>
              <a:endParaRPr b="1" sz="3200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 txBox="1"/>
            <p:nvPr/>
          </p:nvSpPr>
          <p:spPr>
            <a:xfrm>
              <a:off x="7049" y="2263"/>
              <a:ext cx="4664" cy="63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Thực hiện được việc tính toán với hai dấu phép tính trong phạm vi đã học.</a:t>
              </a:r>
              <a:endParaRPr b="1" sz="3200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 txBox="1"/>
            <p:nvPr/>
          </p:nvSpPr>
          <p:spPr>
            <a:xfrm>
              <a:off x="13206" y="2398"/>
              <a:ext cx="4795" cy="54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DC5D3D"/>
                  </a:solidFill>
                  <a:latin typeface="Arial"/>
                  <a:ea typeface="Arial"/>
                  <a:cs typeface="Arial"/>
                  <a:sym typeface="Arial"/>
                </a:rPr>
                <a:t>Nhận biết được ý nghĩa của phép cộng và phép trừ thông qua tranh ảnh.</a:t>
              </a:r>
              <a:endParaRPr b="1" sz="3200">
                <a:solidFill>
                  <a:srgbClr val="DC5D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4"/>
          <p:cNvSpPr/>
          <p:nvPr/>
        </p:nvSpPr>
        <p:spPr>
          <a:xfrm>
            <a:off x="106326" y="95693"/>
            <a:ext cx="11972260" cy="6634716"/>
          </a:xfrm>
          <a:prstGeom prst="rect">
            <a:avLst/>
          </a:prstGeom>
          <a:noFill/>
          <a:ln cap="flat" cmpd="sng" w="28575">
            <a:solidFill>
              <a:srgbClr val="DC5D3D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4"/>
          <p:cNvPicPr preferRelativeResize="0"/>
          <p:nvPr/>
        </p:nvPicPr>
        <p:blipFill rotWithShape="1">
          <a:blip r:embed="rId4">
            <a:alphaModFix/>
          </a:blip>
          <a:srcRect b="65141" l="15806" r="11253" t="12258"/>
          <a:stretch/>
        </p:blipFill>
        <p:spPr>
          <a:xfrm>
            <a:off x="2395496" y="0"/>
            <a:ext cx="7320003" cy="227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4"/>
          <p:cNvSpPr txBox="1"/>
          <p:nvPr/>
        </p:nvSpPr>
        <p:spPr>
          <a:xfrm>
            <a:off x="4802642" y="238210"/>
            <a:ext cx="319631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Mục tiêu</a:t>
            </a:r>
            <a:endParaRPr sz="5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oogle Shape;147;p5"/>
          <p:cNvGrpSpPr/>
          <p:nvPr/>
        </p:nvGrpSpPr>
        <p:grpSpPr>
          <a:xfrm>
            <a:off x="93968" y="108547"/>
            <a:ext cx="11944115" cy="6602506"/>
            <a:chOff x="134471" y="121024"/>
            <a:chExt cx="11944115" cy="6602506"/>
          </a:xfrm>
        </p:grpSpPr>
        <p:cxnSp>
          <p:nvCxnSpPr>
            <p:cNvPr id="148" name="Google Shape;148;p5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9" name="Google Shape;149;p5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0" name="Google Shape;150;p5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1" name="Google Shape;151;p5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b="51783" l="11773" r="61018" t="25426"/>
          <a:stretch/>
        </p:blipFill>
        <p:spPr>
          <a:xfrm>
            <a:off x="211994" y="79414"/>
            <a:ext cx="2977116" cy="1402680"/>
          </a:xfrm>
          <a:prstGeom prst="bracketPair">
            <a:avLst/>
          </a:prstGeom>
          <a:noFill/>
          <a:ln>
            <a:noFill/>
          </a:ln>
        </p:spPr>
      </p:pic>
      <p:pic>
        <p:nvPicPr>
          <p:cNvPr id="153" name="Google Shape;153;p5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5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5" name="Google Shape;155;p5"/>
          <p:cNvGrpSpPr/>
          <p:nvPr/>
        </p:nvGrpSpPr>
        <p:grpSpPr>
          <a:xfrm>
            <a:off x="1468361" y="1990724"/>
            <a:ext cx="7159930" cy="4735156"/>
            <a:chOff x="2595994" y="1604429"/>
            <a:chExt cx="6408485" cy="3824820"/>
          </a:xfrm>
        </p:grpSpPr>
        <p:pic>
          <p:nvPicPr>
            <p:cNvPr id="156" name="Google Shape;156;p5"/>
            <p:cNvPicPr preferRelativeResize="0"/>
            <p:nvPr/>
          </p:nvPicPr>
          <p:blipFill rotWithShape="1">
            <a:blip r:embed="rId5">
              <a:alphaModFix/>
            </a:blip>
            <a:srcRect b="20360" l="0" r="0" t="10596"/>
            <a:stretch/>
          </p:blipFill>
          <p:spPr>
            <a:xfrm>
              <a:off x="2595994" y="1604429"/>
              <a:ext cx="6408485" cy="382482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157" name="Google Shape;157;p5"/>
            <p:cNvPicPr preferRelativeResize="0"/>
            <p:nvPr/>
          </p:nvPicPr>
          <p:blipFill rotWithShape="1">
            <a:blip r:embed="rId6">
              <a:alphaModFix/>
            </a:blip>
            <a:srcRect b="11160" l="13187" r="20885" t="24157"/>
            <a:stretch/>
          </p:blipFill>
          <p:spPr>
            <a:xfrm>
              <a:off x="3284496" y="2311957"/>
              <a:ext cx="4673730" cy="25780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8" name="Google Shape;158;p5"/>
          <p:cNvPicPr preferRelativeResize="0"/>
          <p:nvPr/>
        </p:nvPicPr>
        <p:blipFill rotWithShape="1">
          <a:blip r:embed="rId7">
            <a:alphaModFix/>
          </a:blip>
          <a:srcRect b="13801" l="55564" r="21888" t="26302"/>
          <a:stretch/>
        </p:blipFill>
        <p:spPr>
          <a:xfrm>
            <a:off x="9982739" y="4241608"/>
            <a:ext cx="1467958" cy="21924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5"/>
          <p:cNvGrpSpPr/>
          <p:nvPr/>
        </p:nvGrpSpPr>
        <p:grpSpPr>
          <a:xfrm>
            <a:off x="6241803" y="1560977"/>
            <a:ext cx="2778876" cy="1688133"/>
            <a:chOff x="3352800" y="2526455"/>
            <a:chExt cx="3488980" cy="2088475"/>
          </a:xfrm>
        </p:grpSpPr>
        <p:pic>
          <p:nvPicPr>
            <p:cNvPr id="160" name="Google Shape;160;p5"/>
            <p:cNvPicPr preferRelativeResize="0"/>
            <p:nvPr/>
          </p:nvPicPr>
          <p:blipFill rotWithShape="1">
            <a:blip r:embed="rId8">
              <a:alphaModFix/>
            </a:blip>
            <a:srcRect b="23436" l="5000" r="6249" t="23437"/>
            <a:stretch/>
          </p:blipFill>
          <p:spPr>
            <a:xfrm>
              <a:off x="3352800" y="2526455"/>
              <a:ext cx="3488980" cy="20884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5"/>
            <p:cNvSpPr txBox="1"/>
            <p:nvPr/>
          </p:nvSpPr>
          <p:spPr>
            <a:xfrm flipH="1">
              <a:off x="3796026" y="3009756"/>
              <a:ext cx="2649722" cy="118037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7 quả dưa hấu.</a:t>
              </a:r>
              <a:endParaRPr/>
            </a:p>
          </p:txBody>
        </p:sp>
      </p:grpSp>
      <p:grpSp>
        <p:nvGrpSpPr>
          <p:cNvPr id="162" name="Google Shape;162;p5"/>
          <p:cNvGrpSpPr/>
          <p:nvPr/>
        </p:nvGrpSpPr>
        <p:grpSpPr>
          <a:xfrm flipH="1">
            <a:off x="189855" y="1449915"/>
            <a:ext cx="3218019" cy="1959885"/>
            <a:chOff x="3963843" y="2175514"/>
            <a:chExt cx="4075257" cy="2439414"/>
          </a:xfrm>
        </p:grpSpPr>
        <p:pic>
          <p:nvPicPr>
            <p:cNvPr id="163" name="Google Shape;163;p5"/>
            <p:cNvPicPr preferRelativeResize="0"/>
            <p:nvPr/>
          </p:nvPicPr>
          <p:blipFill rotWithShape="1">
            <a:blip r:embed="rId8">
              <a:alphaModFix/>
            </a:blip>
            <a:srcRect b="23436" l="5000" r="6249" t="23437"/>
            <a:stretch/>
          </p:blipFill>
          <p:spPr>
            <a:xfrm>
              <a:off x="3963843" y="2175514"/>
              <a:ext cx="4075257" cy="2439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5"/>
            <p:cNvSpPr txBox="1"/>
            <p:nvPr/>
          </p:nvSpPr>
          <p:spPr>
            <a:xfrm flipH="1">
              <a:off x="4350458" y="2812466"/>
              <a:ext cx="3380530" cy="118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 32 quả dưa hấu và bơ</a:t>
              </a:r>
              <a:endParaRPr b="1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5"/>
          <p:cNvGrpSpPr/>
          <p:nvPr/>
        </p:nvGrpSpPr>
        <p:grpSpPr>
          <a:xfrm>
            <a:off x="9013728" y="1973201"/>
            <a:ext cx="3178272" cy="2171074"/>
            <a:chOff x="9013728" y="1973201"/>
            <a:chExt cx="3178272" cy="2171074"/>
          </a:xfrm>
        </p:grpSpPr>
        <p:pic>
          <p:nvPicPr>
            <p:cNvPr id="166" name="Google Shape;166;p5"/>
            <p:cNvPicPr preferRelativeResize="0"/>
            <p:nvPr/>
          </p:nvPicPr>
          <p:blipFill rotWithShape="1">
            <a:blip r:embed="rId9">
              <a:alphaModFix/>
            </a:blip>
            <a:srcRect b="25243" l="22561" r="35859" t="24234"/>
            <a:stretch/>
          </p:blipFill>
          <p:spPr>
            <a:xfrm>
              <a:off x="9013728" y="1973201"/>
              <a:ext cx="3178272" cy="2171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p5"/>
            <p:cNvSpPr txBox="1"/>
            <p:nvPr/>
          </p:nvSpPr>
          <p:spPr>
            <a:xfrm flipH="1">
              <a:off x="9396139" y="2581684"/>
              <a:ext cx="2563917" cy="95410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Có bao nhiêu quả bơ?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6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173" name="Google Shape;173;p6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5" name="Google Shape;175;p6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6" name="Google Shape;176;p6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177" name="Google Shape;17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6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5562" y="5196765"/>
            <a:ext cx="1721224" cy="15993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81" name="Google Shape;181;p6"/>
          <p:cNvGraphicFramePr/>
          <p:nvPr/>
        </p:nvGraphicFramePr>
        <p:xfrm>
          <a:off x="483909" y="109767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/>
                <a:gridCol w="2053775"/>
              </a:tblGrid>
              <a:tr h="5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 u="none" cap="none" strike="noStrike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 VỊ</a:t>
                      </a:r>
                      <a:endParaRPr b="1" sz="2800" u="none" cap="none" strike="noStrike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51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82" name="Google Shape;182;p6"/>
          <p:cNvSpPr/>
          <p:nvPr/>
        </p:nvSpPr>
        <p:spPr>
          <a:xfrm>
            <a:off x="1198072" y="306425"/>
            <a:ext cx="2733575" cy="56136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? </a:t>
            </a:r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5029839" y="2273848"/>
            <a:ext cx="1280160" cy="198137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84" name="Google Shape;184;p6"/>
          <p:cNvSpPr/>
          <p:nvPr/>
        </p:nvSpPr>
        <p:spPr>
          <a:xfrm>
            <a:off x="6633031" y="2240398"/>
            <a:ext cx="5298236" cy="198137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 không trừ được 7, lấy 12 trừ 7 bằng 5, viết 5, nhớ 1.</a:t>
            </a:r>
            <a:endParaRPr/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</a:pPr>
            <a:r>
              <a:rPr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  trừ 1 bằng 2, viết 2. </a:t>
            </a:r>
            <a:endParaRPr/>
          </a:p>
        </p:txBody>
      </p:sp>
      <p:cxnSp>
        <p:nvCxnSpPr>
          <p:cNvPr id="185" name="Google Shape;185;p6"/>
          <p:cNvCxnSpPr/>
          <p:nvPr/>
        </p:nvCxnSpPr>
        <p:spPr>
          <a:xfrm>
            <a:off x="5399320" y="3520114"/>
            <a:ext cx="624114" cy="0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6" name="Google Shape;186;p6"/>
          <p:cNvSpPr txBox="1"/>
          <p:nvPr/>
        </p:nvSpPr>
        <p:spPr>
          <a:xfrm>
            <a:off x="5048203" y="2726802"/>
            <a:ext cx="3048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</p:txBody>
      </p:sp>
      <p:sp>
        <p:nvSpPr>
          <p:cNvPr id="187" name="Google Shape;187;p6"/>
          <p:cNvSpPr txBox="1"/>
          <p:nvPr/>
        </p:nvSpPr>
        <p:spPr>
          <a:xfrm>
            <a:off x="5428360" y="2336839"/>
            <a:ext cx="58541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32</a:t>
            </a:r>
            <a:endParaRPr/>
          </a:p>
        </p:txBody>
      </p:sp>
      <p:sp>
        <p:nvSpPr>
          <p:cNvPr id="188" name="Google Shape;188;p6"/>
          <p:cNvSpPr txBox="1"/>
          <p:nvPr/>
        </p:nvSpPr>
        <p:spPr>
          <a:xfrm>
            <a:off x="5631556" y="3019010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7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5631556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5</a:t>
            </a:r>
            <a:endParaRPr/>
          </a:p>
        </p:txBody>
      </p:sp>
      <p:sp>
        <p:nvSpPr>
          <p:cNvPr id="190" name="Google Shape;190;p6"/>
          <p:cNvSpPr txBox="1"/>
          <p:nvPr/>
        </p:nvSpPr>
        <p:spPr>
          <a:xfrm>
            <a:off x="5410007" y="3704968"/>
            <a:ext cx="38504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191" name="Google Shape;191;p6"/>
          <p:cNvSpPr/>
          <p:nvPr/>
        </p:nvSpPr>
        <p:spPr>
          <a:xfrm>
            <a:off x="7830226" y="4373373"/>
            <a:ext cx="2733575" cy="561364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28575">
            <a:solidFill>
              <a:srgbClr val="FFC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32 - 7 = 25 </a:t>
            </a:r>
            <a:endParaRPr/>
          </a:p>
        </p:txBody>
      </p:sp>
      <p:graphicFrame>
        <p:nvGraphicFramePr>
          <p:cNvPr id="192" name="Google Shape;192;p6"/>
          <p:cNvGraphicFramePr/>
          <p:nvPr/>
        </p:nvGraphicFramePr>
        <p:xfrm>
          <a:off x="496142" y="3993611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{761D75CE-1E12-42F0-B8D3-6993F8F3A64B}</a:tableStyleId>
              </a:tblPr>
              <a:tblGrid>
                <a:gridCol w="2053775"/>
                <a:gridCol w="2053775"/>
              </a:tblGrid>
              <a:tr h="5660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CHỤC</a:t>
                      </a:r>
                      <a:endParaRPr/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ĐƠN</a:t>
                      </a:r>
                      <a:r>
                        <a:rPr b="1" lang="en-US" sz="2800">
                          <a:solidFill>
                            <a:srgbClr val="00206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VỊ</a:t>
                      </a:r>
                      <a:endParaRPr b="1" sz="2800">
                        <a:solidFill>
                          <a:srgbClr val="00206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51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45725" marB="45725" marR="91450" marL="91450">
                    <a:lnL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FC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93" name="Google Shape;193;p6"/>
          <p:cNvSpPr/>
          <p:nvPr/>
        </p:nvSpPr>
        <p:spPr>
          <a:xfrm>
            <a:off x="1728250" y="1836112"/>
            <a:ext cx="516199" cy="1308588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2060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p6"/>
          <p:cNvCxnSpPr/>
          <p:nvPr/>
        </p:nvCxnSpPr>
        <p:spPr>
          <a:xfrm>
            <a:off x="2243008" y="2248504"/>
            <a:ext cx="698811" cy="279745"/>
          </a:xfrm>
          <a:prstGeom prst="straightConnector1">
            <a:avLst/>
          </a:prstGeom>
          <a:noFill/>
          <a:ln cap="flat" cmpd="sng" w="28575">
            <a:solidFill>
              <a:srgbClr val="002060"/>
            </a:solidFill>
            <a:prstDash val="solid"/>
            <a:miter lim="800000"/>
            <a:headEnd len="sm" w="sm" type="none"/>
            <a:tailEnd len="med" w="med" type="stealth"/>
          </a:ln>
        </p:spPr>
      </p:cxnSp>
      <p:grpSp>
        <p:nvGrpSpPr>
          <p:cNvPr id="195" name="Google Shape;195;p6"/>
          <p:cNvGrpSpPr/>
          <p:nvPr/>
        </p:nvGrpSpPr>
        <p:grpSpPr>
          <a:xfrm>
            <a:off x="3167367" y="1939270"/>
            <a:ext cx="247299" cy="1095971"/>
            <a:chOff x="3411379" y="2393498"/>
            <a:chExt cx="103840" cy="853000"/>
          </a:xfrm>
        </p:grpSpPr>
        <p:sp>
          <p:nvSpPr>
            <p:cNvPr id="196" name="Google Shape;19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3484883" y="2393498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6"/>
          <p:cNvGrpSpPr/>
          <p:nvPr/>
        </p:nvGrpSpPr>
        <p:grpSpPr>
          <a:xfrm>
            <a:off x="632327" y="1948518"/>
            <a:ext cx="1522813" cy="1119706"/>
            <a:chOff x="634881" y="1933429"/>
            <a:chExt cx="1522813" cy="1215039"/>
          </a:xfrm>
        </p:grpSpPr>
        <p:pic>
          <p:nvPicPr>
            <p:cNvPr id="199" name="Google Shape;199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634881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232257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201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829633" y="1933429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2" name="Google Shape;202;p6"/>
          <p:cNvGrpSpPr/>
          <p:nvPr/>
        </p:nvGrpSpPr>
        <p:grpSpPr>
          <a:xfrm>
            <a:off x="1015642" y="4781414"/>
            <a:ext cx="925437" cy="1215039"/>
            <a:chOff x="1045459" y="4860926"/>
            <a:chExt cx="925437" cy="1215039"/>
          </a:xfrm>
        </p:grpSpPr>
        <p:pic>
          <p:nvPicPr>
            <p:cNvPr id="203" name="Google Shape;203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5459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642835" y="4860926"/>
              <a:ext cx="328061" cy="12150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5" name="Google Shape;205;p6"/>
          <p:cNvGrpSpPr/>
          <p:nvPr/>
        </p:nvGrpSpPr>
        <p:grpSpPr>
          <a:xfrm>
            <a:off x="2652857" y="4819075"/>
            <a:ext cx="200702" cy="1095697"/>
            <a:chOff x="3411379" y="2393711"/>
            <a:chExt cx="87296" cy="852787"/>
          </a:xfrm>
        </p:grpSpPr>
        <p:sp>
          <p:nvSpPr>
            <p:cNvPr id="206" name="Google Shape;206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6"/>
          <p:cNvGrpSpPr/>
          <p:nvPr/>
        </p:nvGrpSpPr>
        <p:grpSpPr>
          <a:xfrm>
            <a:off x="2893278" y="4819074"/>
            <a:ext cx="200702" cy="1095697"/>
            <a:chOff x="3411379" y="2393711"/>
            <a:chExt cx="87296" cy="852787"/>
          </a:xfrm>
        </p:grpSpPr>
        <p:sp>
          <p:nvSpPr>
            <p:cNvPr id="209" name="Google Shape;209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6"/>
          <p:cNvGrpSpPr/>
          <p:nvPr/>
        </p:nvGrpSpPr>
        <p:grpSpPr>
          <a:xfrm>
            <a:off x="3133699" y="4819074"/>
            <a:ext cx="200702" cy="1095697"/>
            <a:chOff x="3411379" y="2393711"/>
            <a:chExt cx="87296" cy="852787"/>
          </a:xfrm>
        </p:grpSpPr>
        <p:sp>
          <p:nvSpPr>
            <p:cNvPr id="212" name="Google Shape;212;p6"/>
            <p:cNvSpPr/>
            <p:nvPr/>
          </p:nvSpPr>
          <p:spPr>
            <a:xfrm>
              <a:off x="341137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3468339" y="2393711"/>
              <a:ext cx="30336" cy="85278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4" name="Google Shape;214;p6"/>
          <p:cNvSpPr/>
          <p:nvPr/>
        </p:nvSpPr>
        <p:spPr>
          <a:xfrm>
            <a:off x="3384849" y="4819074"/>
            <a:ext cx="69745" cy="1095697"/>
          </a:xfrm>
          <a:prstGeom prst="can">
            <a:avLst>
              <a:gd fmla="val 25000" name="adj"/>
            </a:avLst>
          </a:prstGeom>
          <a:solidFill>
            <a:srgbClr val="92D050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5" name="Google Shape;215;p6"/>
          <p:cNvGrpSpPr/>
          <p:nvPr/>
        </p:nvGrpSpPr>
        <p:grpSpPr>
          <a:xfrm>
            <a:off x="3515806" y="4819074"/>
            <a:ext cx="310166" cy="1095697"/>
            <a:chOff x="3545623" y="4918464"/>
            <a:chExt cx="310166" cy="1095697"/>
          </a:xfrm>
        </p:grpSpPr>
        <p:sp>
          <p:nvSpPr>
            <p:cNvPr id="216" name="Google Shape;216;p6"/>
            <p:cNvSpPr/>
            <p:nvPr/>
          </p:nvSpPr>
          <p:spPr>
            <a:xfrm>
              <a:off x="3545623" y="4918464"/>
              <a:ext cx="69745" cy="109569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655087" y="4918464"/>
              <a:ext cx="69745" cy="109569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3786044" y="4918464"/>
              <a:ext cx="69745" cy="109569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" name="Google Shape;219;p6"/>
          <p:cNvGrpSpPr/>
          <p:nvPr/>
        </p:nvGrpSpPr>
        <p:grpSpPr>
          <a:xfrm>
            <a:off x="4160987" y="4819073"/>
            <a:ext cx="224761" cy="1095697"/>
            <a:chOff x="4042443" y="4918464"/>
            <a:chExt cx="170869" cy="1095697"/>
          </a:xfrm>
        </p:grpSpPr>
        <p:sp>
          <p:nvSpPr>
            <p:cNvPr id="220" name="Google Shape;220;p6"/>
            <p:cNvSpPr/>
            <p:nvPr/>
          </p:nvSpPr>
          <p:spPr>
            <a:xfrm>
              <a:off x="4042443" y="4918464"/>
              <a:ext cx="59378" cy="109569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6"/>
            <p:cNvSpPr/>
            <p:nvPr/>
          </p:nvSpPr>
          <p:spPr>
            <a:xfrm>
              <a:off x="4153934" y="4918464"/>
              <a:ext cx="59378" cy="1095697"/>
            </a:xfrm>
            <a:prstGeom prst="can">
              <a:avLst>
                <a:gd fmla="val 25000" name="adj"/>
              </a:avLst>
            </a:prstGeom>
            <a:solidFill>
              <a:srgbClr val="92D050"/>
            </a:solidFill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6"/>
          <p:cNvSpPr/>
          <p:nvPr/>
        </p:nvSpPr>
        <p:spPr>
          <a:xfrm>
            <a:off x="2317848" y="3353713"/>
            <a:ext cx="439666" cy="501445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30C230"/>
          </a:solidFill>
          <a:ln cap="flat" cmpd="sng" w="12700">
            <a:solidFill>
              <a:srgbClr val="30C23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3" name="Google Shape;223;p6"/>
          <p:cNvCxnSpPr/>
          <p:nvPr/>
        </p:nvCxnSpPr>
        <p:spPr>
          <a:xfrm flipH="1" rot="10800000">
            <a:off x="2652857" y="4934737"/>
            <a:ext cx="828953" cy="863975"/>
          </a:xfrm>
          <a:prstGeom prst="straightConnector1">
            <a:avLst/>
          </a:prstGeom>
          <a:noFill/>
          <a:ln cap="flat" cmpd="sng" w="38100">
            <a:solidFill>
              <a:srgbClr val="002060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7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29" name="Google Shape;229;p7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0" name="Google Shape;230;p7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1" name="Google Shape;231;p7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32" name="Google Shape;232;p7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33" name="Google Shape;23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7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7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7"/>
          <p:cNvSpPr/>
          <p:nvPr/>
        </p:nvSpPr>
        <p:spPr>
          <a:xfrm>
            <a:off x="967729" y="1111852"/>
            <a:ext cx="1116938" cy="64179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endParaRPr/>
          </a:p>
        </p:txBody>
      </p:sp>
      <p:grpSp>
        <p:nvGrpSpPr>
          <p:cNvPr id="238" name="Google Shape;238;p7"/>
          <p:cNvGrpSpPr/>
          <p:nvPr/>
        </p:nvGrpSpPr>
        <p:grpSpPr>
          <a:xfrm>
            <a:off x="663029" y="1542360"/>
            <a:ext cx="2459105" cy="3787561"/>
            <a:chOff x="222369" y="1542360"/>
            <a:chExt cx="2899764" cy="4064987"/>
          </a:xfrm>
        </p:grpSpPr>
        <p:pic>
          <p:nvPicPr>
            <p:cNvPr descr="22" id="239" name="Google Shape;239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0" name="Google Shape;240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41" name="Google Shape;241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42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b="1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43" name="Google Shape;243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20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pic>
        <p:nvPicPr>
          <p:cNvPr id="244" name="Google Shape;244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42288" y="74188"/>
            <a:ext cx="3136971" cy="116445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7"/>
          <p:cNvSpPr txBox="1"/>
          <p:nvPr/>
        </p:nvSpPr>
        <p:spPr>
          <a:xfrm>
            <a:off x="1810072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34</a:t>
            </a:r>
            <a:endParaRPr/>
          </a:p>
        </p:txBody>
      </p:sp>
      <p:sp>
        <p:nvSpPr>
          <p:cNvPr id="246" name="Google Shape;246;p7"/>
          <p:cNvSpPr/>
          <p:nvPr/>
        </p:nvSpPr>
        <p:spPr>
          <a:xfrm>
            <a:off x="182821" y="1042337"/>
            <a:ext cx="724300" cy="72438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3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7" name="Google Shape;247;p7"/>
          <p:cNvGrpSpPr/>
          <p:nvPr/>
        </p:nvGrpSpPr>
        <p:grpSpPr>
          <a:xfrm>
            <a:off x="3239722" y="1542360"/>
            <a:ext cx="2459105" cy="3787561"/>
            <a:chOff x="222369" y="1542360"/>
            <a:chExt cx="2899764" cy="4064987"/>
          </a:xfrm>
        </p:grpSpPr>
        <p:pic>
          <p:nvPicPr>
            <p:cNvPr descr="22" id="248" name="Google Shape;248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9" name="Google Shape;249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0" name="Google Shape;250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56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9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b="1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2" name="Google Shape;252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20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53" name="Google Shape;253;p7"/>
          <p:cNvSpPr txBox="1"/>
          <p:nvPr/>
        </p:nvSpPr>
        <p:spPr>
          <a:xfrm>
            <a:off x="4386765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47</a:t>
            </a:r>
            <a:endParaRPr/>
          </a:p>
        </p:txBody>
      </p:sp>
      <p:grpSp>
        <p:nvGrpSpPr>
          <p:cNvPr id="254" name="Google Shape;254;p7"/>
          <p:cNvGrpSpPr/>
          <p:nvPr/>
        </p:nvGrpSpPr>
        <p:grpSpPr>
          <a:xfrm>
            <a:off x="5879208" y="1542360"/>
            <a:ext cx="2459105" cy="3787561"/>
            <a:chOff x="222369" y="1542360"/>
            <a:chExt cx="2899764" cy="4064987"/>
          </a:xfrm>
        </p:grpSpPr>
        <p:pic>
          <p:nvPicPr>
            <p:cNvPr descr="22" id="255" name="Google Shape;255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56" name="Google Shape;256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57" name="Google Shape;257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60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5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b="1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59" name="Google Shape;259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20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60" name="Google Shape;260;p7"/>
          <p:cNvSpPr txBox="1"/>
          <p:nvPr/>
        </p:nvSpPr>
        <p:spPr>
          <a:xfrm>
            <a:off x="7026251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55</a:t>
            </a:r>
            <a:endParaRPr/>
          </a:p>
        </p:txBody>
      </p:sp>
      <p:grpSp>
        <p:nvGrpSpPr>
          <p:cNvPr id="261" name="Google Shape;261;p7"/>
          <p:cNvGrpSpPr/>
          <p:nvPr/>
        </p:nvGrpSpPr>
        <p:grpSpPr>
          <a:xfrm>
            <a:off x="8496061" y="1542360"/>
            <a:ext cx="2459105" cy="3787561"/>
            <a:chOff x="222369" y="1542360"/>
            <a:chExt cx="2899764" cy="4064987"/>
          </a:xfrm>
        </p:grpSpPr>
        <p:pic>
          <p:nvPicPr>
            <p:cNvPr descr="22" id="262" name="Google Shape;262;p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21342" y="1542360"/>
              <a:ext cx="2400791" cy="406498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3" name="Google Shape;263;p7"/>
            <p:cNvGrpSpPr/>
            <p:nvPr/>
          </p:nvGrpSpPr>
          <p:grpSpPr>
            <a:xfrm>
              <a:off x="222369" y="2767088"/>
              <a:ext cx="2208716" cy="2392068"/>
              <a:chOff x="185136" y="2788367"/>
              <a:chExt cx="2269364" cy="2392068"/>
            </a:xfrm>
          </p:grpSpPr>
          <p:sp>
            <p:nvSpPr>
              <p:cNvPr id="264" name="Google Shape;264;p7"/>
              <p:cNvSpPr txBox="1"/>
              <p:nvPr/>
            </p:nvSpPr>
            <p:spPr>
              <a:xfrm>
                <a:off x="185136" y="2788367"/>
                <a:ext cx="2269364" cy="23920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75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</a:t>
                </a:r>
                <a:endParaRPr b="1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5" name="Google Shape;265;p7"/>
              <p:cNvSpPr txBox="1"/>
              <p:nvPr/>
            </p:nvSpPr>
            <p:spPr>
              <a:xfrm>
                <a:off x="1185486" y="3381213"/>
                <a:ext cx="350729" cy="56154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266" name="Google Shape;266;p7"/>
              <p:cNvCxnSpPr/>
              <p:nvPr/>
            </p:nvCxnSpPr>
            <p:spPr>
              <a:xfrm>
                <a:off x="1486297" y="4455467"/>
                <a:ext cx="803156" cy="4382"/>
              </a:xfrm>
              <a:prstGeom prst="straightConnector1">
                <a:avLst/>
              </a:prstGeom>
              <a:noFill/>
              <a:ln cap="flat" cmpd="sng" w="19050">
                <a:solidFill>
                  <a:srgbClr val="00206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</p:grpSp>
      <p:sp>
        <p:nvSpPr>
          <p:cNvPr id="267" name="Google Shape;267;p7"/>
          <p:cNvSpPr txBox="1"/>
          <p:nvPr/>
        </p:nvSpPr>
        <p:spPr>
          <a:xfrm>
            <a:off x="9643104" y="4255249"/>
            <a:ext cx="75793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69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8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273" name="Google Shape;273;p8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4" name="Google Shape;274;p8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5" name="Google Shape;275;p8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276" name="Google Shape;276;p8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277" name="Google Shape;277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8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8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>
            <a:off x="56949" y="5258625"/>
            <a:ext cx="1721224" cy="1599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8"/>
          <p:cNvGrpSpPr/>
          <p:nvPr/>
        </p:nvGrpSpPr>
        <p:grpSpPr>
          <a:xfrm>
            <a:off x="331822" y="370441"/>
            <a:ext cx="3834239" cy="705990"/>
            <a:chOff x="30507" y="1382937"/>
            <a:chExt cx="3834239" cy="705990"/>
          </a:xfrm>
        </p:grpSpPr>
        <p:sp>
          <p:nvSpPr>
            <p:cNvPr id="282" name="Google Shape;282;p8"/>
            <p:cNvSpPr/>
            <p:nvPr/>
          </p:nvSpPr>
          <p:spPr>
            <a:xfrm>
              <a:off x="30507" y="138293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8"/>
            <p:cNvSpPr txBox="1"/>
            <p:nvPr/>
          </p:nvSpPr>
          <p:spPr>
            <a:xfrm>
              <a:off x="926121" y="1498478"/>
              <a:ext cx="2938625" cy="52322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tính.</a:t>
              </a:r>
              <a:endParaRPr/>
            </a:p>
          </p:txBody>
        </p:sp>
      </p:grpSp>
      <p:grpSp>
        <p:nvGrpSpPr>
          <p:cNvPr id="284" name="Google Shape;284;p8"/>
          <p:cNvGrpSpPr/>
          <p:nvPr/>
        </p:nvGrpSpPr>
        <p:grpSpPr>
          <a:xfrm>
            <a:off x="561091" y="1464513"/>
            <a:ext cx="2470807" cy="1019107"/>
            <a:chOff x="426465" y="1925389"/>
            <a:chExt cx="2470807" cy="1019107"/>
          </a:xfrm>
        </p:grpSpPr>
        <p:pic>
          <p:nvPicPr>
            <p:cNvPr descr="1-22" id="285" name="Google Shape;285;p8"/>
            <p:cNvPicPr preferRelativeResize="0"/>
            <p:nvPr/>
          </p:nvPicPr>
          <p:blipFill rotWithShape="1">
            <a:blip r:embed="rId6">
              <a:alphaModFix/>
            </a:blip>
            <a:srcRect b="0" l="0" r="44712" t="0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6" name="Google Shape;286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64 - 8 </a:t>
              </a:r>
              <a:endParaRPr/>
            </a:p>
          </p:txBody>
        </p:sp>
      </p:grpSp>
      <p:grpSp>
        <p:nvGrpSpPr>
          <p:cNvPr id="287" name="Google Shape;287;p8"/>
          <p:cNvGrpSpPr/>
          <p:nvPr/>
        </p:nvGrpSpPr>
        <p:grpSpPr>
          <a:xfrm>
            <a:off x="3423776" y="1464513"/>
            <a:ext cx="2470807" cy="1019107"/>
            <a:chOff x="426465" y="1925389"/>
            <a:chExt cx="2470807" cy="1019107"/>
          </a:xfrm>
        </p:grpSpPr>
        <p:pic>
          <p:nvPicPr>
            <p:cNvPr descr="1-22" id="288" name="Google Shape;288;p8"/>
            <p:cNvPicPr preferRelativeResize="0"/>
            <p:nvPr/>
          </p:nvPicPr>
          <p:blipFill rotWithShape="1">
            <a:blip r:embed="rId6">
              <a:alphaModFix/>
            </a:blip>
            <a:srcRect b="0" l="0" r="44712" t="0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9" name="Google Shape;289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70 - 7</a:t>
              </a:r>
              <a:endParaRPr/>
            </a:p>
          </p:txBody>
        </p:sp>
      </p:grpSp>
      <p:grpSp>
        <p:nvGrpSpPr>
          <p:cNvPr id="290" name="Google Shape;290;p8"/>
          <p:cNvGrpSpPr/>
          <p:nvPr/>
        </p:nvGrpSpPr>
        <p:grpSpPr>
          <a:xfrm>
            <a:off x="6210519" y="1464513"/>
            <a:ext cx="2470807" cy="1019107"/>
            <a:chOff x="426465" y="1925389"/>
            <a:chExt cx="2470807" cy="1019107"/>
          </a:xfrm>
        </p:grpSpPr>
        <p:pic>
          <p:nvPicPr>
            <p:cNvPr descr="1-22" id="291" name="Google Shape;291;p8"/>
            <p:cNvPicPr preferRelativeResize="0"/>
            <p:nvPr/>
          </p:nvPicPr>
          <p:blipFill rotWithShape="1">
            <a:blip r:embed="rId6">
              <a:alphaModFix/>
            </a:blip>
            <a:srcRect b="0" l="0" r="44712" t="0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2" name="Google Shape;292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83 - 4</a:t>
              </a:r>
              <a:endParaRPr/>
            </a:p>
          </p:txBody>
        </p:sp>
      </p:grpSp>
      <p:grpSp>
        <p:nvGrpSpPr>
          <p:cNvPr id="293" name="Google Shape;293;p8"/>
          <p:cNvGrpSpPr/>
          <p:nvPr/>
        </p:nvGrpSpPr>
        <p:grpSpPr>
          <a:xfrm>
            <a:off x="8997257" y="1449999"/>
            <a:ext cx="2470807" cy="1019107"/>
            <a:chOff x="426465" y="1925389"/>
            <a:chExt cx="2470807" cy="1019107"/>
          </a:xfrm>
        </p:grpSpPr>
        <p:pic>
          <p:nvPicPr>
            <p:cNvPr descr="1-22" id="294" name="Google Shape;294;p8"/>
            <p:cNvPicPr preferRelativeResize="0"/>
            <p:nvPr/>
          </p:nvPicPr>
          <p:blipFill rotWithShape="1">
            <a:blip r:embed="rId6">
              <a:alphaModFix/>
            </a:blip>
            <a:srcRect b="0" l="0" r="44712" t="0"/>
            <a:stretch/>
          </p:blipFill>
          <p:spPr>
            <a:xfrm>
              <a:off x="426465" y="1925389"/>
              <a:ext cx="2470807" cy="10191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8"/>
            <p:cNvSpPr txBox="1"/>
            <p:nvPr/>
          </p:nvSpPr>
          <p:spPr>
            <a:xfrm>
              <a:off x="1296703" y="2173332"/>
              <a:ext cx="1552931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41 - 5</a:t>
              </a:r>
              <a:endParaRPr/>
            </a:p>
          </p:txBody>
        </p:sp>
      </p:grpSp>
      <p:grpSp>
        <p:nvGrpSpPr>
          <p:cNvPr id="296" name="Google Shape;296;p8"/>
          <p:cNvGrpSpPr/>
          <p:nvPr/>
        </p:nvGrpSpPr>
        <p:grpSpPr>
          <a:xfrm>
            <a:off x="211994" y="2624660"/>
            <a:ext cx="3010393" cy="2901557"/>
            <a:chOff x="694811" y="2614106"/>
            <a:chExt cx="3010393" cy="2901557"/>
          </a:xfrm>
        </p:grpSpPr>
        <p:grpSp>
          <p:nvGrpSpPr>
            <p:cNvPr id="297" name="Google Shape;297;p8"/>
            <p:cNvGrpSpPr/>
            <p:nvPr/>
          </p:nvGrpSpPr>
          <p:grpSpPr>
            <a:xfrm>
              <a:off x="694811" y="2614106"/>
              <a:ext cx="3010393" cy="2585323"/>
              <a:chOff x="69510" y="2570288"/>
              <a:chExt cx="3010393" cy="2585323"/>
            </a:xfrm>
          </p:grpSpPr>
          <p:sp>
            <p:nvSpPr>
              <p:cNvPr id="298" name="Google Shape;298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64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8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b="1" sz="2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0" name="Google Shape;300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01" name="Google Shape;301;p8"/>
            <p:cNvSpPr txBox="1"/>
            <p:nvPr/>
          </p:nvSpPr>
          <p:spPr>
            <a:xfrm>
              <a:off x="2124917" y="443844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56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2978652" y="2639174"/>
            <a:ext cx="3010393" cy="2922881"/>
            <a:chOff x="3167649" y="2628620"/>
            <a:chExt cx="3010393" cy="2922881"/>
          </a:xfrm>
        </p:grpSpPr>
        <p:grpSp>
          <p:nvGrpSpPr>
            <p:cNvPr id="303" name="Google Shape;303;p8"/>
            <p:cNvGrpSpPr/>
            <p:nvPr/>
          </p:nvGrpSpPr>
          <p:grpSpPr>
            <a:xfrm>
              <a:off x="3167649" y="2628620"/>
              <a:ext cx="3010393" cy="2585323"/>
              <a:chOff x="69510" y="2570288"/>
              <a:chExt cx="3010393" cy="2585323"/>
            </a:xfrm>
          </p:grpSpPr>
          <p:sp>
            <p:nvSpPr>
              <p:cNvPr id="304" name="Google Shape;304;p8"/>
              <p:cNvSpPr txBox="1"/>
              <p:nvPr/>
            </p:nvSpPr>
            <p:spPr>
              <a:xfrm>
                <a:off x="69510" y="2570288"/>
                <a:ext cx="3010393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70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7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b="1" sz="28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8"/>
              <p:cNvSpPr txBox="1"/>
              <p:nvPr/>
            </p:nvSpPr>
            <p:spPr>
              <a:xfrm>
                <a:off x="1200943" y="324631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06" name="Google Shape;306;p8"/>
              <p:cNvCxnSpPr/>
              <p:nvPr/>
            </p:nvCxnSpPr>
            <p:spPr>
              <a:xfrm>
                <a:off x="1621128" y="4241783"/>
                <a:ext cx="669898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07" name="Google Shape;307;p8"/>
            <p:cNvSpPr txBox="1"/>
            <p:nvPr/>
          </p:nvSpPr>
          <p:spPr>
            <a:xfrm>
              <a:off x="461574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63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" name="Google Shape;308;p8"/>
          <p:cNvGrpSpPr/>
          <p:nvPr/>
        </p:nvGrpSpPr>
        <p:grpSpPr>
          <a:xfrm>
            <a:off x="5827266" y="2602509"/>
            <a:ext cx="2799454" cy="2903878"/>
            <a:chOff x="5782977" y="2591955"/>
            <a:chExt cx="2799454" cy="2903878"/>
          </a:xfrm>
        </p:grpSpPr>
        <p:grpSp>
          <p:nvGrpSpPr>
            <p:cNvPr id="309" name="Google Shape;309;p8"/>
            <p:cNvGrpSpPr/>
            <p:nvPr/>
          </p:nvGrpSpPr>
          <p:grpSpPr>
            <a:xfrm>
              <a:off x="5782977" y="2591955"/>
              <a:ext cx="2799454" cy="2585323"/>
              <a:chOff x="12571" y="2533623"/>
              <a:chExt cx="2799454" cy="2585323"/>
            </a:xfrm>
          </p:grpSpPr>
          <p:sp>
            <p:nvSpPr>
              <p:cNvPr id="310" name="Google Shape;310;p8"/>
              <p:cNvSpPr txBox="1"/>
              <p:nvPr/>
            </p:nvSpPr>
            <p:spPr>
              <a:xfrm>
                <a:off x="12571" y="2533623"/>
                <a:ext cx="2799454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83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4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b="1" sz="3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8"/>
              <p:cNvSpPr txBox="1"/>
              <p:nvPr/>
            </p:nvSpPr>
            <p:spPr>
              <a:xfrm>
                <a:off x="1028306" y="3246315"/>
                <a:ext cx="5503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2" name="Google Shape;312;p8"/>
              <p:cNvCxnSpPr/>
              <p:nvPr/>
            </p:nvCxnSpPr>
            <p:spPr>
              <a:xfrm>
                <a:off x="1548558" y="4186115"/>
                <a:ext cx="669898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13" name="Google Shape;313;p8"/>
            <p:cNvSpPr txBox="1"/>
            <p:nvPr/>
          </p:nvSpPr>
          <p:spPr>
            <a:xfrm>
              <a:off x="7225437" y="4418615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79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4" name="Google Shape;314;p8"/>
          <p:cNvGrpSpPr/>
          <p:nvPr/>
        </p:nvGrpSpPr>
        <p:grpSpPr>
          <a:xfrm>
            <a:off x="8680174" y="2610846"/>
            <a:ext cx="2664961" cy="2951209"/>
            <a:chOff x="8205067" y="2600292"/>
            <a:chExt cx="2664961" cy="2951209"/>
          </a:xfrm>
        </p:grpSpPr>
        <p:grpSp>
          <p:nvGrpSpPr>
            <p:cNvPr id="315" name="Google Shape;315;p8"/>
            <p:cNvGrpSpPr/>
            <p:nvPr/>
          </p:nvGrpSpPr>
          <p:grpSpPr>
            <a:xfrm>
              <a:off x="8205067" y="2600292"/>
              <a:ext cx="2664961" cy="2585323"/>
              <a:chOff x="324576" y="2380500"/>
              <a:chExt cx="2664961" cy="2585323"/>
            </a:xfrm>
          </p:grpSpPr>
          <p:sp>
            <p:nvSpPr>
              <p:cNvPr id="316" name="Google Shape;316;p8"/>
              <p:cNvSpPr txBox="1"/>
              <p:nvPr/>
            </p:nvSpPr>
            <p:spPr>
              <a:xfrm>
                <a:off x="324576" y="2380500"/>
                <a:ext cx="2664961" cy="25853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41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  5</a:t>
                </a:r>
                <a:endParaRPr/>
              </a:p>
              <a:p>
                <a:pPr indent="0" lvl="0" marL="0" marR="0" rtl="0" algn="l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6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            </a:t>
                </a:r>
                <a:endParaRPr b="1" sz="36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8"/>
              <p:cNvSpPr txBox="1"/>
              <p:nvPr/>
            </p:nvSpPr>
            <p:spPr>
              <a:xfrm>
                <a:off x="1510719" y="3121595"/>
                <a:ext cx="35072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2800">
                    <a:solidFill>
                      <a:srgbClr val="FF0000"/>
                    </a:solidFill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/>
              </a:p>
            </p:txBody>
          </p:sp>
          <p:cxnSp>
            <p:nvCxnSpPr>
              <p:cNvPr id="318" name="Google Shape;318;p8"/>
              <p:cNvCxnSpPr/>
              <p:nvPr/>
            </p:nvCxnSpPr>
            <p:spPr>
              <a:xfrm>
                <a:off x="1865539" y="4070438"/>
                <a:ext cx="669898" cy="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</p:grpSp>
        <p:sp>
          <p:nvSpPr>
            <p:cNvPr id="319" name="Google Shape;319;p8"/>
            <p:cNvSpPr txBox="1"/>
            <p:nvPr/>
          </p:nvSpPr>
          <p:spPr>
            <a:xfrm>
              <a:off x="9660571" y="4474283"/>
              <a:ext cx="753732" cy="107721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 36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" name="Google Shape;324;p9"/>
          <p:cNvGrpSpPr/>
          <p:nvPr/>
        </p:nvGrpSpPr>
        <p:grpSpPr>
          <a:xfrm>
            <a:off x="134471" y="121024"/>
            <a:ext cx="11944115" cy="6602506"/>
            <a:chOff x="134471" y="121024"/>
            <a:chExt cx="11944115" cy="6602506"/>
          </a:xfrm>
        </p:grpSpPr>
        <p:cxnSp>
          <p:nvCxnSpPr>
            <p:cNvPr id="325" name="Google Shape;325;p9"/>
            <p:cNvCxnSpPr/>
            <p:nvPr/>
          </p:nvCxnSpPr>
          <p:spPr>
            <a:xfrm>
              <a:off x="134471" y="121024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6" name="Google Shape;326;p9"/>
            <p:cNvCxnSpPr/>
            <p:nvPr/>
          </p:nvCxnSpPr>
          <p:spPr>
            <a:xfrm>
              <a:off x="134471" y="6723530"/>
              <a:ext cx="11944115" cy="0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7" name="Google Shape;327;p9"/>
            <p:cNvCxnSpPr/>
            <p:nvPr/>
          </p:nvCxnSpPr>
          <p:spPr>
            <a:xfrm>
              <a:off x="134471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8" name="Google Shape;328;p9"/>
            <p:cNvCxnSpPr/>
            <p:nvPr/>
          </p:nvCxnSpPr>
          <p:spPr>
            <a:xfrm>
              <a:off x="12078586" y="121024"/>
              <a:ext cx="0" cy="6602506"/>
            </a:xfrm>
            <a:prstGeom prst="straightConnector1">
              <a:avLst/>
            </a:prstGeom>
            <a:noFill/>
            <a:ln cap="flat" cmpd="sng" w="19050">
              <a:solidFill>
                <a:schemeClr val="accent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pic>
        <p:nvPicPr>
          <p:cNvPr id="329" name="Google Shape;32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12496" y="4918465"/>
            <a:ext cx="1879504" cy="17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9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850378">
            <a:off x="9886941" y="193124"/>
            <a:ext cx="2730613" cy="69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9"/>
          <p:cNvPicPr preferRelativeResize="0"/>
          <p:nvPr/>
        </p:nvPicPr>
        <p:blipFill rotWithShape="1">
          <a:blip r:embed="rId4">
            <a:alphaModFix/>
          </a:blip>
          <a:srcRect b="18295" l="37348" r="0" t="19463"/>
          <a:stretch/>
        </p:blipFill>
        <p:spPr>
          <a:xfrm rot="2528252">
            <a:off x="10352627" y="524666"/>
            <a:ext cx="2215728" cy="69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" name="Google Shape;332;p9"/>
          <p:cNvGrpSpPr/>
          <p:nvPr/>
        </p:nvGrpSpPr>
        <p:grpSpPr>
          <a:xfrm>
            <a:off x="353396" y="159290"/>
            <a:ext cx="11287567" cy="1815882"/>
            <a:chOff x="52079" y="1498478"/>
            <a:chExt cx="11287567" cy="1815882"/>
          </a:xfrm>
        </p:grpSpPr>
        <p:sp>
          <p:nvSpPr>
            <p:cNvPr id="333" name="Google Shape;333;p9"/>
            <p:cNvSpPr/>
            <p:nvPr/>
          </p:nvSpPr>
          <p:spPr>
            <a:xfrm>
              <a:off x="52079" y="1616607"/>
              <a:ext cx="728786" cy="7059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9"/>
            <p:cNvSpPr txBox="1"/>
            <p:nvPr/>
          </p:nvSpPr>
          <p:spPr>
            <a:xfrm>
              <a:off x="926121" y="1498478"/>
              <a:ext cx="10413525" cy="181588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Ngày thứ nhất, Mai An Tiêm thả 34 quả dưa hấu xuống biển. Ngày thứ hai, Mai An Tiêm thả ít hơn ngày thứ nhất 7 quả. 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2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Hỏi ngày thứ hai Mai An Tiêm thả bao nhiêu quả dưa hấu xuống biển?</a:t>
              </a:r>
              <a:endParaRPr/>
            </a:p>
          </p:txBody>
        </p:sp>
      </p:grpSp>
      <p:pic>
        <p:nvPicPr>
          <p:cNvPr id="335" name="Google Shape;335;p9"/>
          <p:cNvPicPr preferRelativeResize="0"/>
          <p:nvPr/>
        </p:nvPicPr>
        <p:blipFill rotWithShape="1">
          <a:blip r:embed="rId5">
            <a:alphaModFix/>
          </a:blip>
          <a:srcRect b="16296" l="16518" r="24085" t="27353"/>
          <a:stretch/>
        </p:blipFill>
        <p:spPr>
          <a:xfrm>
            <a:off x="7060532" y="4146497"/>
            <a:ext cx="5081118" cy="2711503"/>
          </a:xfrm>
          <a:prstGeom prst="roundRect">
            <a:avLst>
              <a:gd fmla="val 21686" name="adj"/>
            </a:avLst>
          </a:prstGeom>
          <a:noFill/>
          <a:ln>
            <a:noFill/>
          </a:ln>
        </p:spPr>
      </p:pic>
      <p:sp>
        <p:nvSpPr>
          <p:cNvPr id="336" name="Google Shape;336;p9"/>
          <p:cNvSpPr/>
          <p:nvPr/>
        </p:nvSpPr>
        <p:spPr>
          <a:xfrm>
            <a:off x="3541288" y="1955639"/>
            <a:ext cx="2282782" cy="45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7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8A3E"/>
                </a:solidFill>
                <a:latin typeface="Arial"/>
                <a:ea typeface="Arial"/>
                <a:cs typeface="Arial"/>
                <a:sym typeface="Arial"/>
              </a:rPr>
              <a:t>Tóm tắt</a:t>
            </a:r>
            <a:endParaRPr b="1" i="0" sz="3200" u="none" cap="none" strike="noStrike">
              <a:solidFill>
                <a:srgbClr val="008A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9"/>
          <p:cNvSpPr txBox="1"/>
          <p:nvPr/>
        </p:nvSpPr>
        <p:spPr>
          <a:xfrm>
            <a:off x="2137702" y="2602525"/>
            <a:ext cx="3381554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nhất:</a:t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9"/>
          <p:cNvSpPr txBox="1"/>
          <p:nvPr/>
        </p:nvSpPr>
        <p:spPr>
          <a:xfrm>
            <a:off x="2446896" y="3337048"/>
            <a:ext cx="3251855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hai:</a:t>
            </a:r>
            <a:endParaRPr b="1" sz="32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9" name="Google Shape;339;p9"/>
          <p:cNvGrpSpPr/>
          <p:nvPr/>
        </p:nvGrpSpPr>
        <p:grpSpPr>
          <a:xfrm>
            <a:off x="5769722" y="3510044"/>
            <a:ext cx="3331396" cy="283334"/>
            <a:chOff x="5287872" y="4993786"/>
            <a:chExt cx="3331396" cy="283334"/>
          </a:xfrm>
        </p:grpSpPr>
        <p:cxnSp>
          <p:nvCxnSpPr>
            <p:cNvPr id="340" name="Google Shape;340;p9"/>
            <p:cNvCxnSpPr/>
            <p:nvPr/>
          </p:nvCxnSpPr>
          <p:spPr>
            <a:xfrm>
              <a:off x="5287872" y="5148332"/>
              <a:ext cx="3322750" cy="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1" name="Google Shape;341;p9"/>
            <p:cNvCxnSpPr/>
            <p:nvPr/>
          </p:nvCxnSpPr>
          <p:spPr>
            <a:xfrm>
              <a:off x="5287872" y="4993786"/>
              <a:ext cx="0" cy="283334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42" name="Google Shape;342;p9"/>
            <p:cNvCxnSpPr/>
            <p:nvPr/>
          </p:nvCxnSpPr>
          <p:spPr>
            <a:xfrm>
              <a:off x="8619268" y="4993786"/>
              <a:ext cx="0" cy="283334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grpSp>
        <p:nvGrpSpPr>
          <p:cNvPr id="343" name="Google Shape;343;p9"/>
          <p:cNvGrpSpPr/>
          <p:nvPr/>
        </p:nvGrpSpPr>
        <p:grpSpPr>
          <a:xfrm>
            <a:off x="5824070" y="3728654"/>
            <a:ext cx="3215012" cy="757636"/>
            <a:chOff x="2765576" y="6083687"/>
            <a:chExt cx="3215012" cy="757636"/>
          </a:xfrm>
        </p:grpSpPr>
        <p:pic>
          <p:nvPicPr>
            <p:cNvPr id="344" name="Google Shape;344;p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0800000">
              <a:off x="2765576" y="6083687"/>
              <a:ext cx="3215012" cy="280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9"/>
            <p:cNvSpPr txBox="1"/>
            <p:nvPr/>
          </p:nvSpPr>
          <p:spPr>
            <a:xfrm>
              <a:off x="4002038" y="6256548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FF0000"/>
                  </a:solidFill>
                  <a:latin typeface="Arial"/>
                  <a:ea typeface="Arial"/>
                  <a:cs typeface="Arial"/>
                  <a:sym typeface="Arial"/>
                </a:rPr>
                <a:t>? quả</a:t>
              </a:r>
              <a:endParaRPr b="1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6" name="Google Shape;346;p9"/>
          <p:cNvGrpSpPr/>
          <p:nvPr/>
        </p:nvGrpSpPr>
        <p:grpSpPr>
          <a:xfrm>
            <a:off x="5758805" y="2048180"/>
            <a:ext cx="4559122" cy="1007787"/>
            <a:chOff x="2859108" y="1837918"/>
            <a:chExt cx="4559122" cy="1007787"/>
          </a:xfrm>
        </p:grpSpPr>
        <p:cxnSp>
          <p:nvCxnSpPr>
            <p:cNvPr id="347" name="Google Shape;347;p9"/>
            <p:cNvCxnSpPr/>
            <p:nvPr/>
          </p:nvCxnSpPr>
          <p:spPr>
            <a:xfrm>
              <a:off x="7413046" y="2562371"/>
              <a:ext cx="0" cy="283334"/>
            </a:xfrm>
            <a:prstGeom prst="straightConnector1">
              <a:avLst/>
            </a:prstGeom>
            <a:noFill/>
            <a:ln cap="flat" cmpd="sng" w="38100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grpSp>
          <p:nvGrpSpPr>
            <p:cNvPr id="348" name="Google Shape;348;p9"/>
            <p:cNvGrpSpPr/>
            <p:nvPr/>
          </p:nvGrpSpPr>
          <p:grpSpPr>
            <a:xfrm>
              <a:off x="2859108" y="1837918"/>
              <a:ext cx="4559122" cy="1007787"/>
              <a:chOff x="1803040" y="2353597"/>
              <a:chExt cx="4559122" cy="1007787"/>
            </a:xfrm>
          </p:grpSpPr>
          <p:cxnSp>
            <p:nvCxnSpPr>
              <p:cNvPr id="349" name="Google Shape;349;p9"/>
              <p:cNvCxnSpPr/>
              <p:nvPr/>
            </p:nvCxnSpPr>
            <p:spPr>
              <a:xfrm flipH="1" rot="10800000">
                <a:off x="1803041" y="3245476"/>
                <a:ext cx="4559121" cy="1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50" name="Google Shape;350;p9"/>
              <p:cNvSpPr/>
              <p:nvPr/>
            </p:nvSpPr>
            <p:spPr>
              <a:xfrm>
                <a:off x="1803040" y="2852455"/>
                <a:ext cx="4559122" cy="376193"/>
              </a:xfrm>
              <a:custGeom>
                <a:rect b="b" l="l" r="r" t="t"/>
                <a:pathLst>
                  <a:path extrusionOk="0" h="1389191" w="3963208">
                    <a:moveTo>
                      <a:pt x="0" y="1300849"/>
                    </a:moveTo>
                    <a:cubicBezTo>
                      <a:pt x="724437" y="655832"/>
                      <a:pt x="1448874" y="10815"/>
                      <a:pt x="2073499" y="83"/>
                    </a:cubicBezTo>
                    <a:cubicBezTo>
                      <a:pt x="2698124" y="-10649"/>
                      <a:pt x="3445100" y="1015368"/>
                      <a:pt x="3747753" y="1236455"/>
                    </a:cubicBezTo>
                    <a:cubicBezTo>
                      <a:pt x="4050407" y="1457542"/>
                      <a:pt x="3969913" y="1392074"/>
                      <a:pt x="3889420" y="1326607"/>
                    </a:cubicBezTo>
                  </a:path>
                </a:pathLst>
              </a:custGeom>
              <a:noFill/>
              <a:ln cap="flat" cmpd="sng" w="19050">
                <a:solidFill>
                  <a:srgbClr val="42719B"/>
                </a:solidFill>
                <a:prstDash val="dash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51" name="Google Shape;351;p9"/>
              <p:cNvCxnSpPr/>
              <p:nvPr/>
            </p:nvCxnSpPr>
            <p:spPr>
              <a:xfrm>
                <a:off x="1803040" y="3078050"/>
                <a:ext cx="0" cy="283334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sp>
            <p:nvSpPr>
              <p:cNvPr id="352" name="Google Shape;352;p9"/>
              <p:cNvSpPr txBox="1"/>
              <p:nvPr/>
            </p:nvSpPr>
            <p:spPr>
              <a:xfrm>
                <a:off x="3324150" y="2353597"/>
                <a:ext cx="1636413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US" sz="3200">
                    <a:solidFill>
                      <a:srgbClr val="002060"/>
                    </a:solidFill>
                    <a:latin typeface="Arial"/>
                    <a:ea typeface="Arial"/>
                    <a:cs typeface="Arial"/>
                    <a:sym typeface="Arial"/>
                  </a:rPr>
                  <a:t>34 quả</a:t>
                </a:r>
                <a:endParaRPr b="1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3" name="Google Shape;353;p9"/>
          <p:cNvGrpSpPr/>
          <p:nvPr/>
        </p:nvGrpSpPr>
        <p:grpSpPr>
          <a:xfrm>
            <a:off x="9095163" y="2834389"/>
            <a:ext cx="1469561" cy="985709"/>
            <a:chOff x="7294778" y="3608959"/>
            <a:chExt cx="1469561" cy="985709"/>
          </a:xfrm>
        </p:grpSpPr>
        <p:grpSp>
          <p:nvGrpSpPr>
            <p:cNvPr id="354" name="Google Shape;354;p9"/>
            <p:cNvGrpSpPr/>
            <p:nvPr/>
          </p:nvGrpSpPr>
          <p:grpSpPr>
            <a:xfrm>
              <a:off x="7294778" y="3608959"/>
              <a:ext cx="1222764" cy="355169"/>
              <a:chOff x="7365456" y="3293624"/>
              <a:chExt cx="1222764" cy="355169"/>
            </a:xfrm>
          </p:grpSpPr>
          <p:cxnSp>
            <p:nvCxnSpPr>
              <p:cNvPr id="355" name="Google Shape;355;p9"/>
              <p:cNvCxnSpPr/>
              <p:nvPr/>
            </p:nvCxnSpPr>
            <p:spPr>
              <a:xfrm>
                <a:off x="7365456" y="3293624"/>
                <a:ext cx="0" cy="283334"/>
              </a:xfrm>
              <a:prstGeom prst="straightConnector1">
                <a:avLst/>
              </a:prstGeom>
              <a:noFill/>
              <a:ln cap="flat" cmpd="sng" w="38100">
                <a:solidFill>
                  <a:schemeClr val="dk1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</p:cxnSp>
          <p:pic>
            <p:nvPicPr>
              <p:cNvPr id="356" name="Google Shape;356;p9"/>
              <p:cNvPicPr preferRelativeResize="0"/>
              <p:nvPr/>
            </p:nvPicPr>
            <p:blipFill rotWithShape="1">
              <a:blip r:embed="rId7">
                <a:alphaModFix/>
              </a:blip>
              <a:srcRect b="0" l="0" r="0" t="0"/>
              <a:stretch/>
            </p:blipFill>
            <p:spPr>
              <a:xfrm rot="10800000">
                <a:off x="7399577" y="3446504"/>
                <a:ext cx="1188643" cy="20228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9"/>
            <p:cNvSpPr txBox="1"/>
            <p:nvPr/>
          </p:nvSpPr>
          <p:spPr>
            <a:xfrm>
              <a:off x="7407501" y="4009893"/>
              <a:ext cx="1356838" cy="5847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US" sz="3200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rPr>
                <a:t>7 quả</a:t>
              </a:r>
              <a:endParaRPr b="1" i="1" sz="32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58" name="Google Shape;358;p9"/>
          <p:cNvCxnSpPr/>
          <p:nvPr/>
        </p:nvCxnSpPr>
        <p:spPr>
          <a:xfrm>
            <a:off x="9095343" y="3159558"/>
            <a:ext cx="0" cy="325088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359" name="Google Shape;359;p9"/>
          <p:cNvSpPr/>
          <p:nvPr/>
        </p:nvSpPr>
        <p:spPr>
          <a:xfrm>
            <a:off x="2772128" y="4034007"/>
            <a:ext cx="2380398" cy="4572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4763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249024"/>
                </a:solidFill>
                <a:latin typeface="Arial"/>
                <a:ea typeface="Arial"/>
                <a:cs typeface="Arial"/>
                <a:sym typeface="Arial"/>
              </a:rPr>
              <a:t>Bài giải</a:t>
            </a:r>
            <a:endParaRPr b="1" i="0" sz="3200" u="none" cap="none" strike="noStrike">
              <a:solidFill>
                <a:srgbClr val="24902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9"/>
          <p:cNvSpPr/>
          <p:nvPr/>
        </p:nvSpPr>
        <p:spPr>
          <a:xfrm>
            <a:off x="-12793" y="4546633"/>
            <a:ext cx="7108162" cy="211219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1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 thứ hai Mai An Tiêm thả số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quả dưa hấu xuống biển là:</a:t>
            </a:r>
            <a:endParaRPr/>
          </a:p>
          <a:p>
            <a:pPr indent="0" lvl="1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	34 - 7 = 27 (quả)</a:t>
            </a:r>
            <a:endParaRPr/>
          </a:p>
          <a:p>
            <a:pPr indent="0" lvl="1" marL="2857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2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	Đáp số: 27 quả dưa hấu</a:t>
            </a:r>
            <a:endParaRPr b="1" i="0" sz="32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2021-06-02T14:16:16Z</dcterms:created>
  <dc:creator>AutoBVT</dc:creator>
</cp:coreProperties>
</file>