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95" r:id="rId4"/>
    <p:sldId id="296" r:id="rId5"/>
    <p:sldId id="297" r:id="rId6"/>
    <p:sldId id="298" r:id="rId7"/>
    <p:sldId id="281" r:id="rId8"/>
    <p:sldId id="287" r:id="rId9"/>
    <p:sldId id="261" r:id="rId10"/>
    <p:sldId id="284" r:id="rId11"/>
    <p:sldId id="301" r:id="rId12"/>
    <p:sldId id="288" r:id="rId13"/>
    <p:sldId id="290" r:id="rId14"/>
    <p:sldId id="291" r:id="rId15"/>
    <p:sldId id="292" r:id="rId16"/>
    <p:sldId id="293" r:id="rId17"/>
    <p:sldId id="300" r:id="rId18"/>
    <p:sldId id="278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FF99"/>
    <a:srgbClr val="FF66FF"/>
    <a:srgbClr val="0000FF"/>
    <a:srgbClr val="FF6699"/>
    <a:srgbClr val="CCFF33"/>
    <a:srgbClr val="9999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7" autoAdjust="0"/>
    <p:restoredTop sz="94660"/>
  </p:normalViewPr>
  <p:slideViewPr>
    <p:cSldViewPr>
      <p:cViewPr varScale="1">
        <p:scale>
          <a:sx n="70" d="100"/>
          <a:sy n="70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B7D9F-0E17-44D3-B198-0F7CAE46D4D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116972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F9F95-B1C0-4E1D-BDF4-4F2C5063E49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22450813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184D7-8ABC-41D3-8E93-49E15240C55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8984761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6C3C4-4642-4DFC-93B5-B4D3591994F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8877113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B280C-4ECD-46DE-8CD6-EFBDB49B501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0771115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8EEEE-B7AE-458E-90B2-9D2A5DBADC8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7633159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BC1C2-CEE2-49F9-A11C-139618DB1D1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8228712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2D38-2AC9-4AE9-B4F9-5E948442B0A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8070955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F67BE-F2A5-45F5-9827-B174D5EF577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2119627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D34D8-FAC7-4501-80D7-66DC61850EA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24583989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EF056-B729-481B-81A2-43298EA34EA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21691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0099"/>
            </a:gs>
            <a:gs pos="50000">
              <a:schemeClr val="bg1"/>
            </a:gs>
            <a:gs pos="100000">
              <a:srgbClr val="CC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5F3D9B9-3530-4118-BDAD-73566482363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audio" Target="../media/audio2.wav"/><Relationship Id="rId7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Setup\giao%20an\giao%20an%209%2009-10\hky%20II\tin%209\truong%20lang%20toi%20(%20tam%20ca%20ao%20trang%20).mp3" TargetMode="External"/><Relationship Id="rId6" Type="http://schemas.openxmlformats.org/officeDocument/2006/relationships/image" Target="../media/image23.gif"/><Relationship Id="rId11" Type="http://schemas.openxmlformats.org/officeDocument/2006/relationships/image" Target="../media/image28.png"/><Relationship Id="rId5" Type="http://schemas.openxmlformats.org/officeDocument/2006/relationships/image" Target="../media/image22.gif"/><Relationship Id="rId10" Type="http://schemas.openxmlformats.org/officeDocument/2006/relationships/image" Target="../media/image27.gif"/><Relationship Id="rId4" Type="http://schemas.openxmlformats.org/officeDocument/2006/relationships/image" Target="../media/image21.png"/><Relationship Id="rId9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50000">
              <a:schemeClr val="bg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rames PPT 013"/>
          <p:cNvPicPr>
            <a:picLocks noChangeAspect="1" noChangeArrowheads="1"/>
          </p:cNvPicPr>
          <p:nvPr/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1" descr="RBWDBL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1" descr="RBWDBL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629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Bell-04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3795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8" name="Group 15"/>
          <p:cNvGrpSpPr>
            <a:grpSpLocks/>
          </p:cNvGrpSpPr>
          <p:nvPr/>
        </p:nvGrpSpPr>
        <p:grpSpPr bwMode="auto">
          <a:xfrm>
            <a:off x="2895600" y="2557463"/>
            <a:ext cx="3200400" cy="2395537"/>
            <a:chOff x="6557" y="8591"/>
            <a:chExt cx="3240" cy="2042"/>
          </a:xfrm>
        </p:grpSpPr>
        <p:sp>
          <p:nvSpPr>
            <p:cNvPr id="12" name="AutoShape 16" descr="2"/>
            <p:cNvSpPr>
              <a:spLocks noChangeArrowheads="1"/>
            </p:cNvSpPr>
            <p:nvPr/>
          </p:nvSpPr>
          <p:spPr bwMode="auto">
            <a:xfrm>
              <a:off x="6557" y="9582"/>
              <a:ext cx="3240" cy="1051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5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vi-VN" sz="1800">
                <a:latin typeface="Arial" charset="0"/>
                <a:cs typeface="+mn-cs"/>
              </a:endParaRPr>
            </a:p>
          </p:txBody>
        </p:sp>
        <p:pic>
          <p:nvPicPr>
            <p:cNvPr id="13325" name="Picture 17" descr="cosmo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2" y="8591"/>
              <a:ext cx="1389" cy="1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6" name="Freeform 18"/>
            <p:cNvSpPr>
              <a:spLocks/>
            </p:cNvSpPr>
            <p:nvPr/>
          </p:nvSpPr>
          <p:spPr bwMode="auto">
            <a:xfrm>
              <a:off x="8525" y="9838"/>
              <a:ext cx="625" cy="660"/>
            </a:xfrm>
            <a:custGeom>
              <a:avLst/>
              <a:gdLst>
                <a:gd name="T0" fmla="*/ 2 w 781"/>
                <a:gd name="T1" fmla="*/ 1 h 1136"/>
                <a:gd name="T2" fmla="*/ 2 w 781"/>
                <a:gd name="T3" fmla="*/ 1 h 1136"/>
                <a:gd name="T4" fmla="*/ 2 w 781"/>
                <a:gd name="T5" fmla="*/ 1 h 1136"/>
                <a:gd name="T6" fmla="*/ 2 w 781"/>
                <a:gd name="T7" fmla="*/ 1 h 1136"/>
                <a:gd name="T8" fmla="*/ 2 w 781"/>
                <a:gd name="T9" fmla="*/ 1 h 1136"/>
                <a:gd name="T10" fmla="*/ 2 w 781"/>
                <a:gd name="T11" fmla="*/ 1 h 1136"/>
                <a:gd name="T12" fmla="*/ 2 w 781"/>
                <a:gd name="T13" fmla="*/ 1 h 1136"/>
                <a:gd name="T14" fmla="*/ 2 w 781"/>
                <a:gd name="T15" fmla="*/ 1 h 1136"/>
                <a:gd name="T16" fmla="*/ 2 w 781"/>
                <a:gd name="T17" fmla="*/ 1 h 1136"/>
                <a:gd name="T18" fmla="*/ 2 w 781"/>
                <a:gd name="T19" fmla="*/ 1 h 1136"/>
                <a:gd name="T20" fmla="*/ 2 w 781"/>
                <a:gd name="T21" fmla="*/ 1 h 1136"/>
                <a:gd name="T22" fmla="*/ 2 w 781"/>
                <a:gd name="T23" fmla="*/ 1 h 1136"/>
                <a:gd name="T24" fmla="*/ 2 w 781"/>
                <a:gd name="T25" fmla="*/ 1 h 1136"/>
                <a:gd name="T26" fmla="*/ 2 w 781"/>
                <a:gd name="T27" fmla="*/ 1 h 1136"/>
                <a:gd name="T28" fmla="*/ 2 w 781"/>
                <a:gd name="T29" fmla="*/ 1 h 1136"/>
                <a:gd name="T30" fmla="*/ 2 w 781"/>
                <a:gd name="T31" fmla="*/ 1 h 1136"/>
                <a:gd name="T32" fmla="*/ 2 w 781"/>
                <a:gd name="T33" fmla="*/ 1 h 1136"/>
                <a:gd name="T34" fmla="*/ 2 w 781"/>
                <a:gd name="T35" fmla="*/ 1 h 1136"/>
                <a:gd name="T36" fmla="*/ 2 w 781"/>
                <a:gd name="T37" fmla="*/ 1 h 1136"/>
                <a:gd name="T38" fmla="*/ 2 w 781"/>
                <a:gd name="T39" fmla="*/ 1 h 1136"/>
                <a:gd name="T40" fmla="*/ 2 w 781"/>
                <a:gd name="T41" fmla="*/ 1 h 1136"/>
                <a:gd name="T42" fmla="*/ 2 w 781"/>
                <a:gd name="T43" fmla="*/ 1 h 1136"/>
                <a:gd name="T44" fmla="*/ 2 w 781"/>
                <a:gd name="T45" fmla="*/ 1 h 1136"/>
                <a:gd name="T46" fmla="*/ 2 w 781"/>
                <a:gd name="T47" fmla="*/ 1 h 1136"/>
                <a:gd name="T48" fmla="*/ 0 w 781"/>
                <a:gd name="T49" fmla="*/ 1 h 1136"/>
                <a:gd name="T50" fmla="*/ 2 w 781"/>
                <a:gd name="T51" fmla="*/ 1 h 1136"/>
                <a:gd name="T52" fmla="*/ 2 w 781"/>
                <a:gd name="T53" fmla="*/ 1 h 1136"/>
                <a:gd name="T54" fmla="*/ 2 w 781"/>
                <a:gd name="T55" fmla="*/ 1 h 1136"/>
                <a:gd name="T56" fmla="*/ 2 w 781"/>
                <a:gd name="T57" fmla="*/ 1 h 1136"/>
                <a:gd name="T58" fmla="*/ 2 w 781"/>
                <a:gd name="T59" fmla="*/ 1 h 1136"/>
                <a:gd name="T60" fmla="*/ 2 w 781"/>
                <a:gd name="T61" fmla="*/ 1 h 1136"/>
                <a:gd name="T62" fmla="*/ 2 w 781"/>
                <a:gd name="T63" fmla="*/ 1 h 1136"/>
                <a:gd name="T64" fmla="*/ 2 w 781"/>
                <a:gd name="T65" fmla="*/ 1 h 1136"/>
                <a:gd name="T66" fmla="*/ 2 w 781"/>
                <a:gd name="T67" fmla="*/ 1 h 1136"/>
                <a:gd name="T68" fmla="*/ 2 w 781"/>
                <a:gd name="T69" fmla="*/ 1 h 1136"/>
                <a:gd name="T70" fmla="*/ 2 w 781"/>
                <a:gd name="T71" fmla="*/ 1 h 1136"/>
                <a:gd name="T72" fmla="*/ 2 w 781"/>
                <a:gd name="T73" fmla="*/ 1 h 1136"/>
                <a:gd name="T74" fmla="*/ 2 w 781"/>
                <a:gd name="T75" fmla="*/ 1 h 1136"/>
                <a:gd name="T76" fmla="*/ 2 w 781"/>
                <a:gd name="T77" fmla="*/ 1 h 1136"/>
                <a:gd name="T78" fmla="*/ 2 w 781"/>
                <a:gd name="T79" fmla="*/ 1 h 1136"/>
                <a:gd name="T80" fmla="*/ 2 w 781"/>
                <a:gd name="T81" fmla="*/ 1 h 1136"/>
                <a:gd name="T82" fmla="*/ 2 w 781"/>
                <a:gd name="T83" fmla="*/ 1 h 1136"/>
                <a:gd name="T84" fmla="*/ 2 w 781"/>
                <a:gd name="T85" fmla="*/ 1 h 1136"/>
                <a:gd name="T86" fmla="*/ 2 w 781"/>
                <a:gd name="T87" fmla="*/ 1 h 1136"/>
                <a:gd name="T88" fmla="*/ 2 w 781"/>
                <a:gd name="T89" fmla="*/ 1 h 1136"/>
                <a:gd name="T90" fmla="*/ 2 w 781"/>
                <a:gd name="T91" fmla="*/ 1 h 1136"/>
                <a:gd name="T92" fmla="*/ 2 w 781"/>
                <a:gd name="T93" fmla="*/ 1 h 1136"/>
                <a:gd name="T94" fmla="*/ 2 w 781"/>
                <a:gd name="T95" fmla="*/ 1 h 1136"/>
                <a:gd name="T96" fmla="*/ 2 w 781"/>
                <a:gd name="T97" fmla="*/ 0 h 1136"/>
                <a:gd name="T98" fmla="*/ 2 w 781"/>
                <a:gd name="T99" fmla="*/ 1 h 1136"/>
                <a:gd name="T100" fmla="*/ 2 w 781"/>
                <a:gd name="T101" fmla="*/ 1 h 1136"/>
                <a:gd name="T102" fmla="*/ 2 w 781"/>
                <a:gd name="T103" fmla="*/ 1 h 1136"/>
                <a:gd name="T104" fmla="*/ 2 w 781"/>
                <a:gd name="T105" fmla="*/ 1 h 11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1"/>
                <a:gd name="T160" fmla="*/ 0 h 1136"/>
                <a:gd name="T161" fmla="*/ 781 w 781"/>
                <a:gd name="T162" fmla="*/ 1136 h 11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1" h="1136">
                  <a:moveTo>
                    <a:pt x="781" y="272"/>
                  </a:moveTo>
                  <a:lnTo>
                    <a:pt x="769" y="290"/>
                  </a:lnTo>
                  <a:lnTo>
                    <a:pt x="742" y="324"/>
                  </a:lnTo>
                  <a:lnTo>
                    <a:pt x="705" y="374"/>
                  </a:lnTo>
                  <a:lnTo>
                    <a:pt x="661" y="429"/>
                  </a:lnTo>
                  <a:lnTo>
                    <a:pt x="606" y="497"/>
                  </a:lnTo>
                  <a:lnTo>
                    <a:pt x="550" y="571"/>
                  </a:lnTo>
                  <a:lnTo>
                    <a:pt x="488" y="645"/>
                  </a:lnTo>
                  <a:lnTo>
                    <a:pt x="424" y="725"/>
                  </a:lnTo>
                  <a:lnTo>
                    <a:pt x="362" y="803"/>
                  </a:lnTo>
                  <a:lnTo>
                    <a:pt x="303" y="877"/>
                  </a:lnTo>
                  <a:lnTo>
                    <a:pt x="247" y="948"/>
                  </a:lnTo>
                  <a:lnTo>
                    <a:pt x="197" y="1009"/>
                  </a:lnTo>
                  <a:lnTo>
                    <a:pt x="156" y="1062"/>
                  </a:lnTo>
                  <a:lnTo>
                    <a:pt x="121" y="1102"/>
                  </a:lnTo>
                  <a:lnTo>
                    <a:pt x="101" y="1127"/>
                  </a:lnTo>
                  <a:lnTo>
                    <a:pt x="94" y="1136"/>
                  </a:lnTo>
                  <a:lnTo>
                    <a:pt x="77" y="1114"/>
                  </a:lnTo>
                  <a:lnTo>
                    <a:pt x="59" y="1077"/>
                  </a:lnTo>
                  <a:lnTo>
                    <a:pt x="45" y="1031"/>
                  </a:lnTo>
                  <a:lnTo>
                    <a:pt x="30" y="979"/>
                  </a:lnTo>
                  <a:lnTo>
                    <a:pt x="18" y="932"/>
                  </a:lnTo>
                  <a:lnTo>
                    <a:pt x="8" y="889"/>
                  </a:lnTo>
                  <a:lnTo>
                    <a:pt x="3" y="861"/>
                  </a:lnTo>
                  <a:lnTo>
                    <a:pt x="0" y="849"/>
                  </a:lnTo>
                  <a:lnTo>
                    <a:pt x="3" y="849"/>
                  </a:lnTo>
                  <a:lnTo>
                    <a:pt x="8" y="849"/>
                  </a:lnTo>
                  <a:lnTo>
                    <a:pt x="15" y="846"/>
                  </a:lnTo>
                  <a:lnTo>
                    <a:pt x="27" y="843"/>
                  </a:lnTo>
                  <a:lnTo>
                    <a:pt x="42" y="830"/>
                  </a:lnTo>
                  <a:lnTo>
                    <a:pt x="59" y="815"/>
                  </a:lnTo>
                  <a:lnTo>
                    <a:pt x="79" y="790"/>
                  </a:lnTo>
                  <a:lnTo>
                    <a:pt x="101" y="756"/>
                  </a:lnTo>
                  <a:lnTo>
                    <a:pt x="119" y="732"/>
                  </a:lnTo>
                  <a:lnTo>
                    <a:pt x="143" y="698"/>
                  </a:lnTo>
                  <a:lnTo>
                    <a:pt x="175" y="654"/>
                  </a:lnTo>
                  <a:lnTo>
                    <a:pt x="215" y="605"/>
                  </a:lnTo>
                  <a:lnTo>
                    <a:pt x="257" y="553"/>
                  </a:lnTo>
                  <a:lnTo>
                    <a:pt x="303" y="494"/>
                  </a:lnTo>
                  <a:lnTo>
                    <a:pt x="353" y="432"/>
                  </a:lnTo>
                  <a:lnTo>
                    <a:pt x="404" y="367"/>
                  </a:lnTo>
                  <a:lnTo>
                    <a:pt x="454" y="306"/>
                  </a:lnTo>
                  <a:lnTo>
                    <a:pt x="503" y="247"/>
                  </a:lnTo>
                  <a:lnTo>
                    <a:pt x="550" y="188"/>
                  </a:lnTo>
                  <a:lnTo>
                    <a:pt x="594" y="136"/>
                  </a:lnTo>
                  <a:lnTo>
                    <a:pt x="633" y="89"/>
                  </a:lnTo>
                  <a:lnTo>
                    <a:pt x="668" y="49"/>
                  </a:lnTo>
                  <a:lnTo>
                    <a:pt x="693" y="22"/>
                  </a:lnTo>
                  <a:lnTo>
                    <a:pt x="712" y="0"/>
                  </a:lnTo>
                  <a:lnTo>
                    <a:pt x="717" y="71"/>
                  </a:lnTo>
                  <a:lnTo>
                    <a:pt x="730" y="157"/>
                  </a:lnTo>
                  <a:lnTo>
                    <a:pt x="752" y="235"/>
                  </a:lnTo>
                  <a:lnTo>
                    <a:pt x="781" y="2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Freeform 19"/>
            <p:cNvSpPr>
              <a:spLocks/>
            </p:cNvSpPr>
            <p:nvPr/>
          </p:nvSpPr>
          <p:spPr bwMode="auto">
            <a:xfrm>
              <a:off x="8525" y="9838"/>
              <a:ext cx="625" cy="660"/>
            </a:xfrm>
            <a:custGeom>
              <a:avLst/>
              <a:gdLst>
                <a:gd name="T0" fmla="*/ 2 w 781"/>
                <a:gd name="T1" fmla="*/ 1 h 1136"/>
                <a:gd name="T2" fmla="*/ 2 w 781"/>
                <a:gd name="T3" fmla="*/ 1 h 1136"/>
                <a:gd name="T4" fmla="*/ 2 w 781"/>
                <a:gd name="T5" fmla="*/ 1 h 1136"/>
                <a:gd name="T6" fmla="*/ 2 w 781"/>
                <a:gd name="T7" fmla="*/ 1 h 1136"/>
                <a:gd name="T8" fmla="*/ 2 w 781"/>
                <a:gd name="T9" fmla="*/ 1 h 1136"/>
                <a:gd name="T10" fmla="*/ 2 w 781"/>
                <a:gd name="T11" fmla="*/ 1 h 1136"/>
                <a:gd name="T12" fmla="*/ 2 w 781"/>
                <a:gd name="T13" fmla="*/ 1 h 1136"/>
                <a:gd name="T14" fmla="*/ 2 w 781"/>
                <a:gd name="T15" fmla="*/ 1 h 1136"/>
                <a:gd name="T16" fmla="*/ 2 w 781"/>
                <a:gd name="T17" fmla="*/ 1 h 1136"/>
                <a:gd name="T18" fmla="*/ 2 w 781"/>
                <a:gd name="T19" fmla="*/ 1 h 1136"/>
                <a:gd name="T20" fmla="*/ 2 w 781"/>
                <a:gd name="T21" fmla="*/ 1 h 1136"/>
                <a:gd name="T22" fmla="*/ 2 w 781"/>
                <a:gd name="T23" fmla="*/ 1 h 1136"/>
                <a:gd name="T24" fmla="*/ 2 w 781"/>
                <a:gd name="T25" fmla="*/ 1 h 1136"/>
                <a:gd name="T26" fmla="*/ 2 w 781"/>
                <a:gd name="T27" fmla="*/ 1 h 1136"/>
                <a:gd name="T28" fmla="*/ 2 w 781"/>
                <a:gd name="T29" fmla="*/ 1 h 1136"/>
                <a:gd name="T30" fmla="*/ 2 w 781"/>
                <a:gd name="T31" fmla="*/ 1 h 1136"/>
                <a:gd name="T32" fmla="*/ 2 w 781"/>
                <a:gd name="T33" fmla="*/ 1 h 1136"/>
                <a:gd name="T34" fmla="*/ 2 w 781"/>
                <a:gd name="T35" fmla="*/ 1 h 1136"/>
                <a:gd name="T36" fmla="*/ 2 w 781"/>
                <a:gd name="T37" fmla="*/ 1 h 1136"/>
                <a:gd name="T38" fmla="*/ 2 w 781"/>
                <a:gd name="T39" fmla="*/ 1 h 1136"/>
                <a:gd name="T40" fmla="*/ 2 w 781"/>
                <a:gd name="T41" fmla="*/ 1 h 1136"/>
                <a:gd name="T42" fmla="*/ 2 w 781"/>
                <a:gd name="T43" fmla="*/ 1 h 1136"/>
                <a:gd name="T44" fmla="*/ 2 w 781"/>
                <a:gd name="T45" fmla="*/ 1 h 1136"/>
                <a:gd name="T46" fmla="*/ 2 w 781"/>
                <a:gd name="T47" fmla="*/ 1 h 1136"/>
                <a:gd name="T48" fmla="*/ 2 w 781"/>
                <a:gd name="T49" fmla="*/ 1 h 1136"/>
                <a:gd name="T50" fmla="*/ 2 w 781"/>
                <a:gd name="T51" fmla="*/ 1 h 1136"/>
                <a:gd name="T52" fmla="*/ 0 w 781"/>
                <a:gd name="T53" fmla="*/ 1 h 1136"/>
                <a:gd name="T54" fmla="*/ 0 w 781"/>
                <a:gd name="T55" fmla="*/ 1 h 1136"/>
                <a:gd name="T56" fmla="*/ 2 w 781"/>
                <a:gd name="T57" fmla="*/ 1 h 1136"/>
                <a:gd name="T58" fmla="*/ 2 w 781"/>
                <a:gd name="T59" fmla="*/ 1 h 1136"/>
                <a:gd name="T60" fmla="*/ 2 w 781"/>
                <a:gd name="T61" fmla="*/ 1 h 1136"/>
                <a:gd name="T62" fmla="*/ 2 w 781"/>
                <a:gd name="T63" fmla="*/ 1 h 1136"/>
                <a:gd name="T64" fmla="*/ 2 w 781"/>
                <a:gd name="T65" fmla="*/ 1 h 1136"/>
                <a:gd name="T66" fmla="*/ 2 w 781"/>
                <a:gd name="T67" fmla="*/ 1 h 1136"/>
                <a:gd name="T68" fmla="*/ 2 w 781"/>
                <a:gd name="T69" fmla="*/ 1 h 1136"/>
                <a:gd name="T70" fmla="*/ 2 w 781"/>
                <a:gd name="T71" fmla="*/ 1 h 1136"/>
                <a:gd name="T72" fmla="*/ 2 w 781"/>
                <a:gd name="T73" fmla="*/ 1 h 1136"/>
                <a:gd name="T74" fmla="*/ 2 w 781"/>
                <a:gd name="T75" fmla="*/ 1 h 1136"/>
                <a:gd name="T76" fmla="*/ 2 w 781"/>
                <a:gd name="T77" fmla="*/ 1 h 1136"/>
                <a:gd name="T78" fmla="*/ 2 w 781"/>
                <a:gd name="T79" fmla="*/ 1 h 1136"/>
                <a:gd name="T80" fmla="*/ 2 w 781"/>
                <a:gd name="T81" fmla="*/ 1 h 1136"/>
                <a:gd name="T82" fmla="*/ 2 w 781"/>
                <a:gd name="T83" fmla="*/ 1 h 1136"/>
                <a:gd name="T84" fmla="*/ 2 w 781"/>
                <a:gd name="T85" fmla="*/ 1 h 1136"/>
                <a:gd name="T86" fmla="*/ 2 w 781"/>
                <a:gd name="T87" fmla="*/ 1 h 1136"/>
                <a:gd name="T88" fmla="*/ 2 w 781"/>
                <a:gd name="T89" fmla="*/ 1 h 1136"/>
                <a:gd name="T90" fmla="*/ 2 w 781"/>
                <a:gd name="T91" fmla="*/ 1 h 1136"/>
                <a:gd name="T92" fmla="*/ 2 w 781"/>
                <a:gd name="T93" fmla="*/ 1 h 1136"/>
                <a:gd name="T94" fmla="*/ 2 w 781"/>
                <a:gd name="T95" fmla="*/ 1 h 1136"/>
                <a:gd name="T96" fmla="*/ 2 w 781"/>
                <a:gd name="T97" fmla="*/ 1 h 1136"/>
                <a:gd name="T98" fmla="*/ 2 w 781"/>
                <a:gd name="T99" fmla="*/ 1 h 1136"/>
                <a:gd name="T100" fmla="*/ 2 w 781"/>
                <a:gd name="T101" fmla="*/ 1 h 1136"/>
                <a:gd name="T102" fmla="*/ 2 w 781"/>
                <a:gd name="T103" fmla="*/ 1 h 1136"/>
                <a:gd name="T104" fmla="*/ 2 w 781"/>
                <a:gd name="T105" fmla="*/ 0 h 1136"/>
                <a:gd name="T106" fmla="*/ 2 w 781"/>
                <a:gd name="T107" fmla="*/ 0 h 1136"/>
                <a:gd name="T108" fmla="*/ 2 w 781"/>
                <a:gd name="T109" fmla="*/ 1 h 1136"/>
                <a:gd name="T110" fmla="*/ 2 w 781"/>
                <a:gd name="T111" fmla="*/ 1 h 1136"/>
                <a:gd name="T112" fmla="*/ 2 w 781"/>
                <a:gd name="T113" fmla="*/ 1 h 1136"/>
                <a:gd name="T114" fmla="*/ 2 w 781"/>
                <a:gd name="T115" fmla="*/ 1 h 1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81"/>
                <a:gd name="T175" fmla="*/ 0 h 1136"/>
                <a:gd name="T176" fmla="*/ 781 w 781"/>
                <a:gd name="T177" fmla="*/ 1136 h 1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81" h="1136">
                  <a:moveTo>
                    <a:pt x="781" y="272"/>
                  </a:moveTo>
                  <a:lnTo>
                    <a:pt x="781" y="272"/>
                  </a:lnTo>
                  <a:lnTo>
                    <a:pt x="769" y="290"/>
                  </a:lnTo>
                  <a:lnTo>
                    <a:pt x="742" y="324"/>
                  </a:lnTo>
                  <a:lnTo>
                    <a:pt x="705" y="374"/>
                  </a:lnTo>
                  <a:lnTo>
                    <a:pt x="661" y="429"/>
                  </a:lnTo>
                  <a:lnTo>
                    <a:pt x="606" y="497"/>
                  </a:lnTo>
                  <a:lnTo>
                    <a:pt x="550" y="571"/>
                  </a:lnTo>
                  <a:lnTo>
                    <a:pt x="488" y="645"/>
                  </a:lnTo>
                  <a:lnTo>
                    <a:pt x="424" y="725"/>
                  </a:lnTo>
                  <a:lnTo>
                    <a:pt x="362" y="803"/>
                  </a:lnTo>
                  <a:lnTo>
                    <a:pt x="303" y="877"/>
                  </a:lnTo>
                  <a:lnTo>
                    <a:pt x="247" y="948"/>
                  </a:lnTo>
                  <a:lnTo>
                    <a:pt x="197" y="1009"/>
                  </a:lnTo>
                  <a:lnTo>
                    <a:pt x="156" y="1062"/>
                  </a:lnTo>
                  <a:lnTo>
                    <a:pt x="121" y="1102"/>
                  </a:lnTo>
                  <a:lnTo>
                    <a:pt x="101" y="1127"/>
                  </a:lnTo>
                  <a:lnTo>
                    <a:pt x="94" y="1136"/>
                  </a:lnTo>
                  <a:lnTo>
                    <a:pt x="77" y="1114"/>
                  </a:lnTo>
                  <a:lnTo>
                    <a:pt x="59" y="1077"/>
                  </a:lnTo>
                  <a:lnTo>
                    <a:pt x="45" y="1031"/>
                  </a:lnTo>
                  <a:lnTo>
                    <a:pt x="30" y="979"/>
                  </a:lnTo>
                  <a:lnTo>
                    <a:pt x="18" y="932"/>
                  </a:lnTo>
                  <a:lnTo>
                    <a:pt x="8" y="889"/>
                  </a:lnTo>
                  <a:lnTo>
                    <a:pt x="3" y="861"/>
                  </a:lnTo>
                  <a:lnTo>
                    <a:pt x="0" y="849"/>
                  </a:lnTo>
                  <a:lnTo>
                    <a:pt x="3" y="849"/>
                  </a:lnTo>
                  <a:lnTo>
                    <a:pt x="8" y="849"/>
                  </a:lnTo>
                  <a:lnTo>
                    <a:pt x="15" y="846"/>
                  </a:lnTo>
                  <a:lnTo>
                    <a:pt x="27" y="843"/>
                  </a:lnTo>
                  <a:lnTo>
                    <a:pt x="42" y="830"/>
                  </a:lnTo>
                  <a:lnTo>
                    <a:pt x="59" y="815"/>
                  </a:lnTo>
                  <a:lnTo>
                    <a:pt x="79" y="790"/>
                  </a:lnTo>
                  <a:lnTo>
                    <a:pt x="101" y="756"/>
                  </a:lnTo>
                  <a:lnTo>
                    <a:pt x="119" y="732"/>
                  </a:lnTo>
                  <a:lnTo>
                    <a:pt x="143" y="698"/>
                  </a:lnTo>
                  <a:lnTo>
                    <a:pt x="175" y="654"/>
                  </a:lnTo>
                  <a:lnTo>
                    <a:pt x="215" y="605"/>
                  </a:lnTo>
                  <a:lnTo>
                    <a:pt x="257" y="553"/>
                  </a:lnTo>
                  <a:lnTo>
                    <a:pt x="303" y="494"/>
                  </a:lnTo>
                  <a:lnTo>
                    <a:pt x="353" y="432"/>
                  </a:lnTo>
                  <a:lnTo>
                    <a:pt x="404" y="367"/>
                  </a:lnTo>
                  <a:lnTo>
                    <a:pt x="454" y="306"/>
                  </a:lnTo>
                  <a:lnTo>
                    <a:pt x="503" y="247"/>
                  </a:lnTo>
                  <a:lnTo>
                    <a:pt x="550" y="188"/>
                  </a:lnTo>
                  <a:lnTo>
                    <a:pt x="594" y="136"/>
                  </a:lnTo>
                  <a:lnTo>
                    <a:pt x="633" y="89"/>
                  </a:lnTo>
                  <a:lnTo>
                    <a:pt x="668" y="49"/>
                  </a:lnTo>
                  <a:lnTo>
                    <a:pt x="693" y="22"/>
                  </a:lnTo>
                  <a:lnTo>
                    <a:pt x="712" y="0"/>
                  </a:lnTo>
                  <a:lnTo>
                    <a:pt x="717" y="71"/>
                  </a:lnTo>
                  <a:lnTo>
                    <a:pt x="730" y="157"/>
                  </a:lnTo>
                  <a:lnTo>
                    <a:pt x="752" y="235"/>
                  </a:lnTo>
                  <a:lnTo>
                    <a:pt x="781" y="27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Freeform 20"/>
            <p:cNvSpPr>
              <a:spLocks/>
            </p:cNvSpPr>
            <p:nvPr/>
          </p:nvSpPr>
          <p:spPr bwMode="auto">
            <a:xfrm>
              <a:off x="7589" y="9518"/>
              <a:ext cx="1593" cy="1026"/>
            </a:xfrm>
            <a:custGeom>
              <a:avLst/>
              <a:gdLst>
                <a:gd name="T0" fmla="*/ 2 w 1991"/>
                <a:gd name="T1" fmla="*/ 1 h 1763"/>
                <a:gd name="T2" fmla="*/ 2 w 1991"/>
                <a:gd name="T3" fmla="*/ 1 h 1763"/>
                <a:gd name="T4" fmla="*/ 2 w 1991"/>
                <a:gd name="T5" fmla="*/ 1 h 1763"/>
                <a:gd name="T6" fmla="*/ 2 w 1991"/>
                <a:gd name="T7" fmla="*/ 1 h 1763"/>
                <a:gd name="T8" fmla="*/ 2 w 1991"/>
                <a:gd name="T9" fmla="*/ 1 h 1763"/>
                <a:gd name="T10" fmla="*/ 2 w 1991"/>
                <a:gd name="T11" fmla="*/ 1 h 1763"/>
                <a:gd name="T12" fmla="*/ 2 w 1991"/>
                <a:gd name="T13" fmla="*/ 1 h 1763"/>
                <a:gd name="T14" fmla="*/ 2 w 1991"/>
                <a:gd name="T15" fmla="*/ 1 h 1763"/>
                <a:gd name="T16" fmla="*/ 2 w 1991"/>
                <a:gd name="T17" fmla="*/ 1 h 1763"/>
                <a:gd name="T18" fmla="*/ 2 w 1991"/>
                <a:gd name="T19" fmla="*/ 1 h 1763"/>
                <a:gd name="T20" fmla="*/ 2 w 1991"/>
                <a:gd name="T21" fmla="*/ 1 h 1763"/>
                <a:gd name="T22" fmla="*/ 2 w 1991"/>
                <a:gd name="T23" fmla="*/ 1 h 1763"/>
                <a:gd name="T24" fmla="*/ 0 w 1991"/>
                <a:gd name="T25" fmla="*/ 1 h 1763"/>
                <a:gd name="T26" fmla="*/ 2 w 1991"/>
                <a:gd name="T27" fmla="*/ 1 h 1763"/>
                <a:gd name="T28" fmla="*/ 2 w 1991"/>
                <a:gd name="T29" fmla="*/ 1 h 1763"/>
                <a:gd name="T30" fmla="*/ 2 w 1991"/>
                <a:gd name="T31" fmla="*/ 1 h 1763"/>
                <a:gd name="T32" fmla="*/ 2 w 1991"/>
                <a:gd name="T33" fmla="*/ 1 h 1763"/>
                <a:gd name="T34" fmla="*/ 2 w 1991"/>
                <a:gd name="T35" fmla="*/ 1 h 1763"/>
                <a:gd name="T36" fmla="*/ 2 w 1991"/>
                <a:gd name="T37" fmla="*/ 1 h 1763"/>
                <a:gd name="T38" fmla="*/ 2 w 1991"/>
                <a:gd name="T39" fmla="*/ 1 h 1763"/>
                <a:gd name="T40" fmla="*/ 2 w 1991"/>
                <a:gd name="T41" fmla="*/ 1 h 1763"/>
                <a:gd name="T42" fmla="*/ 2 w 1991"/>
                <a:gd name="T43" fmla="*/ 1 h 1763"/>
                <a:gd name="T44" fmla="*/ 2 w 1991"/>
                <a:gd name="T45" fmla="*/ 1 h 1763"/>
                <a:gd name="T46" fmla="*/ 2 w 1991"/>
                <a:gd name="T47" fmla="*/ 1 h 1763"/>
                <a:gd name="T48" fmla="*/ 2 w 1991"/>
                <a:gd name="T49" fmla="*/ 1 h 1763"/>
                <a:gd name="T50" fmla="*/ 2 w 1991"/>
                <a:gd name="T51" fmla="*/ 1 h 1763"/>
                <a:gd name="T52" fmla="*/ 2 w 1991"/>
                <a:gd name="T53" fmla="*/ 1 h 1763"/>
                <a:gd name="T54" fmla="*/ 2 w 1991"/>
                <a:gd name="T55" fmla="*/ 1 h 1763"/>
                <a:gd name="T56" fmla="*/ 2 w 1991"/>
                <a:gd name="T57" fmla="*/ 1 h 1763"/>
                <a:gd name="T58" fmla="*/ 2 w 1991"/>
                <a:gd name="T59" fmla="*/ 1 h 1763"/>
                <a:gd name="T60" fmla="*/ 2 w 1991"/>
                <a:gd name="T61" fmla="*/ 1 h 1763"/>
                <a:gd name="T62" fmla="*/ 2 w 1991"/>
                <a:gd name="T63" fmla="*/ 1 h 1763"/>
                <a:gd name="T64" fmla="*/ 2 w 1991"/>
                <a:gd name="T65" fmla="*/ 1 h 1763"/>
                <a:gd name="T66" fmla="*/ 2 w 1991"/>
                <a:gd name="T67" fmla="*/ 1 h 1763"/>
                <a:gd name="T68" fmla="*/ 2 w 1991"/>
                <a:gd name="T69" fmla="*/ 1 h 1763"/>
                <a:gd name="T70" fmla="*/ 2 w 1991"/>
                <a:gd name="T71" fmla="*/ 1 h 1763"/>
                <a:gd name="T72" fmla="*/ 2 w 1991"/>
                <a:gd name="T73" fmla="*/ 1 h 1763"/>
                <a:gd name="T74" fmla="*/ 2 w 1991"/>
                <a:gd name="T75" fmla="*/ 1 h 1763"/>
                <a:gd name="T76" fmla="*/ 2 w 1991"/>
                <a:gd name="T77" fmla="*/ 1 h 1763"/>
                <a:gd name="T78" fmla="*/ 2 w 1991"/>
                <a:gd name="T79" fmla="*/ 1 h 1763"/>
                <a:gd name="T80" fmla="*/ 2 w 1991"/>
                <a:gd name="T81" fmla="*/ 1 h 1763"/>
                <a:gd name="T82" fmla="*/ 2 w 1991"/>
                <a:gd name="T83" fmla="*/ 1 h 1763"/>
                <a:gd name="T84" fmla="*/ 2 w 1991"/>
                <a:gd name="T85" fmla="*/ 1 h 1763"/>
                <a:gd name="T86" fmla="*/ 2 w 1991"/>
                <a:gd name="T87" fmla="*/ 1 h 1763"/>
                <a:gd name="T88" fmla="*/ 2 w 1991"/>
                <a:gd name="T89" fmla="*/ 1 h 1763"/>
                <a:gd name="T90" fmla="*/ 2 w 1991"/>
                <a:gd name="T91" fmla="*/ 1 h 1763"/>
                <a:gd name="T92" fmla="*/ 2 w 1991"/>
                <a:gd name="T93" fmla="*/ 1 h 1763"/>
                <a:gd name="T94" fmla="*/ 2 w 1991"/>
                <a:gd name="T95" fmla="*/ 1 h 176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91"/>
                <a:gd name="T145" fmla="*/ 0 h 1763"/>
                <a:gd name="T146" fmla="*/ 1991 w 1991"/>
                <a:gd name="T147" fmla="*/ 1763 h 176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91" h="1763">
                  <a:moveTo>
                    <a:pt x="567" y="1405"/>
                  </a:moveTo>
                  <a:lnTo>
                    <a:pt x="500" y="1365"/>
                  </a:lnTo>
                  <a:lnTo>
                    <a:pt x="451" y="1322"/>
                  </a:lnTo>
                  <a:lnTo>
                    <a:pt x="414" y="1279"/>
                  </a:lnTo>
                  <a:lnTo>
                    <a:pt x="389" y="1229"/>
                  </a:lnTo>
                  <a:lnTo>
                    <a:pt x="370" y="1183"/>
                  </a:lnTo>
                  <a:lnTo>
                    <a:pt x="355" y="1137"/>
                  </a:lnTo>
                  <a:lnTo>
                    <a:pt x="343" y="1090"/>
                  </a:lnTo>
                  <a:lnTo>
                    <a:pt x="328" y="1050"/>
                  </a:lnTo>
                  <a:lnTo>
                    <a:pt x="316" y="1019"/>
                  </a:lnTo>
                  <a:lnTo>
                    <a:pt x="311" y="995"/>
                  </a:lnTo>
                  <a:lnTo>
                    <a:pt x="313" y="976"/>
                  </a:lnTo>
                  <a:lnTo>
                    <a:pt x="318" y="961"/>
                  </a:lnTo>
                  <a:lnTo>
                    <a:pt x="325" y="951"/>
                  </a:lnTo>
                  <a:lnTo>
                    <a:pt x="338" y="948"/>
                  </a:lnTo>
                  <a:lnTo>
                    <a:pt x="350" y="951"/>
                  </a:lnTo>
                  <a:lnTo>
                    <a:pt x="365" y="957"/>
                  </a:lnTo>
                  <a:lnTo>
                    <a:pt x="180" y="865"/>
                  </a:lnTo>
                  <a:lnTo>
                    <a:pt x="165" y="852"/>
                  </a:lnTo>
                  <a:lnTo>
                    <a:pt x="153" y="849"/>
                  </a:lnTo>
                  <a:lnTo>
                    <a:pt x="143" y="852"/>
                  </a:lnTo>
                  <a:lnTo>
                    <a:pt x="133" y="862"/>
                  </a:lnTo>
                  <a:lnTo>
                    <a:pt x="128" y="877"/>
                  </a:lnTo>
                  <a:lnTo>
                    <a:pt x="128" y="899"/>
                  </a:lnTo>
                  <a:lnTo>
                    <a:pt x="133" y="927"/>
                  </a:lnTo>
                  <a:lnTo>
                    <a:pt x="143" y="957"/>
                  </a:lnTo>
                  <a:lnTo>
                    <a:pt x="158" y="1001"/>
                  </a:lnTo>
                  <a:lnTo>
                    <a:pt x="173" y="1047"/>
                  </a:lnTo>
                  <a:lnTo>
                    <a:pt x="185" y="1093"/>
                  </a:lnTo>
                  <a:lnTo>
                    <a:pt x="205" y="1140"/>
                  </a:lnTo>
                  <a:lnTo>
                    <a:pt x="229" y="1186"/>
                  </a:lnTo>
                  <a:lnTo>
                    <a:pt x="266" y="1232"/>
                  </a:lnTo>
                  <a:lnTo>
                    <a:pt x="316" y="1272"/>
                  </a:lnTo>
                  <a:lnTo>
                    <a:pt x="382" y="1312"/>
                  </a:lnTo>
                  <a:lnTo>
                    <a:pt x="362" y="1303"/>
                  </a:lnTo>
                  <a:lnTo>
                    <a:pt x="343" y="1294"/>
                  </a:lnTo>
                  <a:lnTo>
                    <a:pt x="325" y="1285"/>
                  </a:lnTo>
                  <a:lnTo>
                    <a:pt x="308" y="1275"/>
                  </a:lnTo>
                  <a:lnTo>
                    <a:pt x="293" y="1269"/>
                  </a:lnTo>
                  <a:lnTo>
                    <a:pt x="279" y="1263"/>
                  </a:lnTo>
                  <a:lnTo>
                    <a:pt x="266" y="1257"/>
                  </a:lnTo>
                  <a:lnTo>
                    <a:pt x="254" y="1251"/>
                  </a:lnTo>
                  <a:lnTo>
                    <a:pt x="187" y="1211"/>
                  </a:lnTo>
                  <a:lnTo>
                    <a:pt x="138" y="1167"/>
                  </a:lnTo>
                  <a:lnTo>
                    <a:pt x="101" y="1124"/>
                  </a:lnTo>
                  <a:lnTo>
                    <a:pt x="77" y="1078"/>
                  </a:lnTo>
                  <a:lnTo>
                    <a:pt x="57" y="1028"/>
                  </a:lnTo>
                  <a:lnTo>
                    <a:pt x="45" y="982"/>
                  </a:lnTo>
                  <a:lnTo>
                    <a:pt x="30" y="939"/>
                  </a:lnTo>
                  <a:lnTo>
                    <a:pt x="15" y="896"/>
                  </a:lnTo>
                  <a:lnTo>
                    <a:pt x="5" y="865"/>
                  </a:lnTo>
                  <a:lnTo>
                    <a:pt x="0" y="837"/>
                  </a:lnTo>
                  <a:lnTo>
                    <a:pt x="0" y="815"/>
                  </a:lnTo>
                  <a:lnTo>
                    <a:pt x="5" y="800"/>
                  </a:lnTo>
                  <a:lnTo>
                    <a:pt x="15" y="791"/>
                  </a:lnTo>
                  <a:lnTo>
                    <a:pt x="25" y="788"/>
                  </a:lnTo>
                  <a:lnTo>
                    <a:pt x="37" y="791"/>
                  </a:lnTo>
                  <a:lnTo>
                    <a:pt x="52" y="803"/>
                  </a:lnTo>
                  <a:lnTo>
                    <a:pt x="45" y="785"/>
                  </a:lnTo>
                  <a:lnTo>
                    <a:pt x="42" y="769"/>
                  </a:lnTo>
                  <a:lnTo>
                    <a:pt x="42" y="751"/>
                  </a:lnTo>
                  <a:lnTo>
                    <a:pt x="47" y="729"/>
                  </a:lnTo>
                  <a:lnTo>
                    <a:pt x="54" y="707"/>
                  </a:lnTo>
                  <a:lnTo>
                    <a:pt x="69" y="683"/>
                  </a:lnTo>
                  <a:lnTo>
                    <a:pt x="89" y="652"/>
                  </a:lnTo>
                  <a:lnTo>
                    <a:pt x="113" y="615"/>
                  </a:lnTo>
                  <a:lnTo>
                    <a:pt x="143" y="575"/>
                  </a:lnTo>
                  <a:lnTo>
                    <a:pt x="180" y="528"/>
                  </a:lnTo>
                  <a:lnTo>
                    <a:pt x="224" y="473"/>
                  </a:lnTo>
                  <a:lnTo>
                    <a:pt x="274" y="411"/>
                  </a:lnTo>
                  <a:lnTo>
                    <a:pt x="333" y="340"/>
                  </a:lnTo>
                  <a:lnTo>
                    <a:pt x="399" y="260"/>
                  </a:lnTo>
                  <a:lnTo>
                    <a:pt x="473" y="167"/>
                  </a:lnTo>
                  <a:lnTo>
                    <a:pt x="557" y="65"/>
                  </a:lnTo>
                  <a:lnTo>
                    <a:pt x="577" y="44"/>
                  </a:lnTo>
                  <a:lnTo>
                    <a:pt x="591" y="25"/>
                  </a:lnTo>
                  <a:lnTo>
                    <a:pt x="606" y="13"/>
                  </a:lnTo>
                  <a:lnTo>
                    <a:pt x="621" y="4"/>
                  </a:lnTo>
                  <a:lnTo>
                    <a:pt x="636" y="0"/>
                  </a:lnTo>
                  <a:lnTo>
                    <a:pt x="651" y="4"/>
                  </a:lnTo>
                  <a:lnTo>
                    <a:pt x="670" y="10"/>
                  </a:lnTo>
                  <a:lnTo>
                    <a:pt x="695" y="19"/>
                  </a:lnTo>
                  <a:lnTo>
                    <a:pt x="720" y="28"/>
                  </a:lnTo>
                  <a:lnTo>
                    <a:pt x="761" y="47"/>
                  </a:lnTo>
                  <a:lnTo>
                    <a:pt x="823" y="71"/>
                  </a:lnTo>
                  <a:lnTo>
                    <a:pt x="897" y="99"/>
                  </a:lnTo>
                  <a:lnTo>
                    <a:pt x="981" y="133"/>
                  </a:lnTo>
                  <a:lnTo>
                    <a:pt x="1072" y="167"/>
                  </a:lnTo>
                  <a:lnTo>
                    <a:pt x="1170" y="204"/>
                  </a:lnTo>
                  <a:lnTo>
                    <a:pt x="1271" y="241"/>
                  </a:lnTo>
                  <a:lnTo>
                    <a:pt x="1372" y="281"/>
                  </a:lnTo>
                  <a:lnTo>
                    <a:pt x="1471" y="318"/>
                  </a:lnTo>
                  <a:lnTo>
                    <a:pt x="1562" y="352"/>
                  </a:lnTo>
                  <a:lnTo>
                    <a:pt x="1646" y="386"/>
                  </a:lnTo>
                  <a:lnTo>
                    <a:pt x="1720" y="414"/>
                  </a:lnTo>
                  <a:lnTo>
                    <a:pt x="1781" y="436"/>
                  </a:lnTo>
                  <a:lnTo>
                    <a:pt x="1823" y="454"/>
                  </a:lnTo>
                  <a:lnTo>
                    <a:pt x="1848" y="464"/>
                  </a:lnTo>
                  <a:lnTo>
                    <a:pt x="1887" y="488"/>
                  </a:lnTo>
                  <a:lnTo>
                    <a:pt x="1902" y="510"/>
                  </a:lnTo>
                  <a:lnTo>
                    <a:pt x="1897" y="531"/>
                  </a:lnTo>
                  <a:lnTo>
                    <a:pt x="1882" y="550"/>
                  </a:lnTo>
                  <a:lnTo>
                    <a:pt x="1863" y="572"/>
                  </a:lnTo>
                  <a:lnTo>
                    <a:pt x="1838" y="599"/>
                  </a:lnTo>
                  <a:lnTo>
                    <a:pt x="1803" y="639"/>
                  </a:lnTo>
                  <a:lnTo>
                    <a:pt x="1764" y="686"/>
                  </a:lnTo>
                  <a:lnTo>
                    <a:pt x="1720" y="738"/>
                  </a:lnTo>
                  <a:lnTo>
                    <a:pt x="1673" y="797"/>
                  </a:lnTo>
                  <a:lnTo>
                    <a:pt x="1624" y="856"/>
                  </a:lnTo>
                  <a:lnTo>
                    <a:pt x="1574" y="917"/>
                  </a:lnTo>
                  <a:lnTo>
                    <a:pt x="1523" y="982"/>
                  </a:lnTo>
                  <a:lnTo>
                    <a:pt x="1473" y="1044"/>
                  </a:lnTo>
                  <a:lnTo>
                    <a:pt x="1427" y="1103"/>
                  </a:lnTo>
                  <a:lnTo>
                    <a:pt x="1385" y="1155"/>
                  </a:lnTo>
                  <a:lnTo>
                    <a:pt x="1345" y="1204"/>
                  </a:lnTo>
                  <a:lnTo>
                    <a:pt x="1313" y="1248"/>
                  </a:lnTo>
                  <a:lnTo>
                    <a:pt x="1289" y="1282"/>
                  </a:lnTo>
                  <a:lnTo>
                    <a:pt x="1271" y="1306"/>
                  </a:lnTo>
                  <a:lnTo>
                    <a:pt x="1249" y="1340"/>
                  </a:lnTo>
                  <a:lnTo>
                    <a:pt x="1229" y="1365"/>
                  </a:lnTo>
                  <a:lnTo>
                    <a:pt x="1212" y="1380"/>
                  </a:lnTo>
                  <a:lnTo>
                    <a:pt x="1197" y="1393"/>
                  </a:lnTo>
                  <a:lnTo>
                    <a:pt x="1185" y="1396"/>
                  </a:lnTo>
                  <a:lnTo>
                    <a:pt x="1178" y="1399"/>
                  </a:lnTo>
                  <a:lnTo>
                    <a:pt x="1173" y="1399"/>
                  </a:lnTo>
                  <a:lnTo>
                    <a:pt x="1170" y="1399"/>
                  </a:lnTo>
                  <a:lnTo>
                    <a:pt x="1173" y="1411"/>
                  </a:lnTo>
                  <a:lnTo>
                    <a:pt x="1178" y="1439"/>
                  </a:lnTo>
                  <a:lnTo>
                    <a:pt x="1188" y="1482"/>
                  </a:lnTo>
                  <a:lnTo>
                    <a:pt x="1200" y="1529"/>
                  </a:lnTo>
                  <a:lnTo>
                    <a:pt x="1215" y="1581"/>
                  </a:lnTo>
                  <a:lnTo>
                    <a:pt x="1229" y="1627"/>
                  </a:lnTo>
                  <a:lnTo>
                    <a:pt x="1247" y="1664"/>
                  </a:lnTo>
                  <a:lnTo>
                    <a:pt x="1264" y="1686"/>
                  </a:lnTo>
                  <a:lnTo>
                    <a:pt x="1271" y="1677"/>
                  </a:lnTo>
                  <a:lnTo>
                    <a:pt x="1291" y="1652"/>
                  </a:lnTo>
                  <a:lnTo>
                    <a:pt x="1326" y="1612"/>
                  </a:lnTo>
                  <a:lnTo>
                    <a:pt x="1367" y="1559"/>
                  </a:lnTo>
                  <a:lnTo>
                    <a:pt x="1417" y="1498"/>
                  </a:lnTo>
                  <a:lnTo>
                    <a:pt x="1473" y="1427"/>
                  </a:lnTo>
                  <a:lnTo>
                    <a:pt x="1532" y="1353"/>
                  </a:lnTo>
                  <a:lnTo>
                    <a:pt x="1594" y="1275"/>
                  </a:lnTo>
                  <a:lnTo>
                    <a:pt x="1658" y="1195"/>
                  </a:lnTo>
                  <a:lnTo>
                    <a:pt x="1720" y="1121"/>
                  </a:lnTo>
                  <a:lnTo>
                    <a:pt x="1776" y="1047"/>
                  </a:lnTo>
                  <a:lnTo>
                    <a:pt x="1831" y="979"/>
                  </a:lnTo>
                  <a:lnTo>
                    <a:pt x="1875" y="924"/>
                  </a:lnTo>
                  <a:lnTo>
                    <a:pt x="1912" y="874"/>
                  </a:lnTo>
                  <a:lnTo>
                    <a:pt x="1939" y="840"/>
                  </a:lnTo>
                  <a:lnTo>
                    <a:pt x="1951" y="822"/>
                  </a:lnTo>
                  <a:lnTo>
                    <a:pt x="1978" y="797"/>
                  </a:lnTo>
                  <a:lnTo>
                    <a:pt x="1991" y="809"/>
                  </a:lnTo>
                  <a:lnTo>
                    <a:pt x="1986" y="846"/>
                  </a:lnTo>
                  <a:lnTo>
                    <a:pt x="1966" y="883"/>
                  </a:lnTo>
                  <a:lnTo>
                    <a:pt x="1902" y="954"/>
                  </a:lnTo>
                  <a:lnTo>
                    <a:pt x="1843" y="1025"/>
                  </a:lnTo>
                  <a:lnTo>
                    <a:pt x="1784" y="1096"/>
                  </a:lnTo>
                  <a:lnTo>
                    <a:pt x="1727" y="1167"/>
                  </a:lnTo>
                  <a:lnTo>
                    <a:pt x="1673" y="1235"/>
                  </a:lnTo>
                  <a:lnTo>
                    <a:pt x="1621" y="1303"/>
                  </a:lnTo>
                  <a:lnTo>
                    <a:pt x="1572" y="1368"/>
                  </a:lnTo>
                  <a:lnTo>
                    <a:pt x="1528" y="1430"/>
                  </a:lnTo>
                  <a:lnTo>
                    <a:pt x="1486" y="1485"/>
                  </a:lnTo>
                  <a:lnTo>
                    <a:pt x="1446" y="1538"/>
                  </a:lnTo>
                  <a:lnTo>
                    <a:pt x="1414" y="1584"/>
                  </a:lnTo>
                  <a:lnTo>
                    <a:pt x="1382" y="1624"/>
                  </a:lnTo>
                  <a:lnTo>
                    <a:pt x="1358" y="1655"/>
                  </a:lnTo>
                  <a:lnTo>
                    <a:pt x="1335" y="1680"/>
                  </a:lnTo>
                  <a:lnTo>
                    <a:pt x="1321" y="1692"/>
                  </a:lnTo>
                  <a:lnTo>
                    <a:pt x="1308" y="1698"/>
                  </a:lnTo>
                  <a:lnTo>
                    <a:pt x="1313" y="1717"/>
                  </a:lnTo>
                  <a:lnTo>
                    <a:pt x="1311" y="1732"/>
                  </a:lnTo>
                  <a:lnTo>
                    <a:pt x="1303" y="1745"/>
                  </a:lnTo>
                  <a:lnTo>
                    <a:pt x="1291" y="1757"/>
                  </a:lnTo>
                  <a:lnTo>
                    <a:pt x="1274" y="1763"/>
                  </a:lnTo>
                  <a:lnTo>
                    <a:pt x="1257" y="1763"/>
                  </a:lnTo>
                  <a:lnTo>
                    <a:pt x="1237" y="1757"/>
                  </a:lnTo>
                  <a:lnTo>
                    <a:pt x="1217" y="1745"/>
                  </a:lnTo>
                  <a:lnTo>
                    <a:pt x="1205" y="1735"/>
                  </a:lnTo>
                  <a:lnTo>
                    <a:pt x="1188" y="1726"/>
                  </a:lnTo>
                  <a:lnTo>
                    <a:pt x="1163" y="1711"/>
                  </a:lnTo>
                  <a:lnTo>
                    <a:pt x="1133" y="1695"/>
                  </a:lnTo>
                  <a:lnTo>
                    <a:pt x="1099" y="1677"/>
                  </a:lnTo>
                  <a:lnTo>
                    <a:pt x="1062" y="1655"/>
                  </a:lnTo>
                  <a:lnTo>
                    <a:pt x="1020" y="1634"/>
                  </a:lnTo>
                  <a:lnTo>
                    <a:pt x="976" y="1612"/>
                  </a:lnTo>
                  <a:lnTo>
                    <a:pt x="929" y="1587"/>
                  </a:lnTo>
                  <a:lnTo>
                    <a:pt x="877" y="1563"/>
                  </a:lnTo>
                  <a:lnTo>
                    <a:pt x="828" y="1535"/>
                  </a:lnTo>
                  <a:lnTo>
                    <a:pt x="776" y="1510"/>
                  </a:lnTo>
                  <a:lnTo>
                    <a:pt x="722" y="1482"/>
                  </a:lnTo>
                  <a:lnTo>
                    <a:pt x="670" y="1458"/>
                  </a:lnTo>
                  <a:lnTo>
                    <a:pt x="619" y="1430"/>
                  </a:lnTo>
                  <a:lnTo>
                    <a:pt x="567" y="140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Freeform 21"/>
            <p:cNvSpPr>
              <a:spLocks/>
            </p:cNvSpPr>
            <p:nvPr/>
          </p:nvSpPr>
          <p:spPr bwMode="auto">
            <a:xfrm>
              <a:off x="7589" y="9518"/>
              <a:ext cx="1593" cy="1026"/>
            </a:xfrm>
            <a:custGeom>
              <a:avLst/>
              <a:gdLst>
                <a:gd name="T0" fmla="*/ 2 w 1991"/>
                <a:gd name="T1" fmla="*/ 1 h 1763"/>
                <a:gd name="T2" fmla="*/ 2 w 1991"/>
                <a:gd name="T3" fmla="*/ 1 h 1763"/>
                <a:gd name="T4" fmla="*/ 2 w 1991"/>
                <a:gd name="T5" fmla="*/ 1 h 1763"/>
                <a:gd name="T6" fmla="*/ 2 w 1991"/>
                <a:gd name="T7" fmla="*/ 1 h 1763"/>
                <a:gd name="T8" fmla="*/ 2 w 1991"/>
                <a:gd name="T9" fmla="*/ 1 h 1763"/>
                <a:gd name="T10" fmla="*/ 2 w 1991"/>
                <a:gd name="T11" fmla="*/ 1 h 1763"/>
                <a:gd name="T12" fmla="*/ 2 w 1991"/>
                <a:gd name="T13" fmla="*/ 1 h 1763"/>
                <a:gd name="T14" fmla="*/ 2 w 1991"/>
                <a:gd name="T15" fmla="*/ 1 h 1763"/>
                <a:gd name="T16" fmla="*/ 2 w 1991"/>
                <a:gd name="T17" fmla="*/ 1 h 1763"/>
                <a:gd name="T18" fmla="*/ 2 w 1991"/>
                <a:gd name="T19" fmla="*/ 1 h 1763"/>
                <a:gd name="T20" fmla="*/ 2 w 1991"/>
                <a:gd name="T21" fmla="*/ 1 h 1763"/>
                <a:gd name="T22" fmla="*/ 2 w 1991"/>
                <a:gd name="T23" fmla="*/ 1 h 1763"/>
                <a:gd name="T24" fmla="*/ 2 w 1991"/>
                <a:gd name="T25" fmla="*/ 1 h 1763"/>
                <a:gd name="T26" fmla="*/ 2 w 1991"/>
                <a:gd name="T27" fmla="*/ 1 h 1763"/>
                <a:gd name="T28" fmla="*/ 0 w 1991"/>
                <a:gd name="T29" fmla="*/ 1 h 1763"/>
                <a:gd name="T30" fmla="*/ 2 w 1991"/>
                <a:gd name="T31" fmla="*/ 1 h 1763"/>
                <a:gd name="T32" fmla="*/ 2 w 1991"/>
                <a:gd name="T33" fmla="*/ 1 h 1763"/>
                <a:gd name="T34" fmla="*/ 2 w 1991"/>
                <a:gd name="T35" fmla="*/ 1 h 1763"/>
                <a:gd name="T36" fmla="*/ 2 w 1991"/>
                <a:gd name="T37" fmla="*/ 1 h 1763"/>
                <a:gd name="T38" fmla="*/ 2 w 1991"/>
                <a:gd name="T39" fmla="*/ 1 h 1763"/>
                <a:gd name="T40" fmla="*/ 2 w 1991"/>
                <a:gd name="T41" fmla="*/ 1 h 1763"/>
                <a:gd name="T42" fmla="*/ 2 w 1991"/>
                <a:gd name="T43" fmla="*/ 0 h 1763"/>
                <a:gd name="T44" fmla="*/ 2 w 1991"/>
                <a:gd name="T45" fmla="*/ 1 h 1763"/>
                <a:gd name="T46" fmla="*/ 2 w 1991"/>
                <a:gd name="T47" fmla="*/ 1 h 1763"/>
                <a:gd name="T48" fmla="*/ 2 w 1991"/>
                <a:gd name="T49" fmla="*/ 1 h 1763"/>
                <a:gd name="T50" fmla="*/ 2 w 1991"/>
                <a:gd name="T51" fmla="*/ 1 h 1763"/>
                <a:gd name="T52" fmla="*/ 2 w 1991"/>
                <a:gd name="T53" fmla="*/ 1 h 1763"/>
                <a:gd name="T54" fmla="*/ 2 w 1991"/>
                <a:gd name="T55" fmla="*/ 1 h 1763"/>
                <a:gd name="T56" fmla="*/ 2 w 1991"/>
                <a:gd name="T57" fmla="*/ 1 h 1763"/>
                <a:gd name="T58" fmla="*/ 2 w 1991"/>
                <a:gd name="T59" fmla="*/ 1 h 1763"/>
                <a:gd name="T60" fmla="*/ 2 w 1991"/>
                <a:gd name="T61" fmla="*/ 1 h 1763"/>
                <a:gd name="T62" fmla="*/ 2 w 1991"/>
                <a:gd name="T63" fmla="*/ 1 h 1763"/>
                <a:gd name="T64" fmla="*/ 2 w 1991"/>
                <a:gd name="T65" fmla="*/ 1 h 1763"/>
                <a:gd name="T66" fmla="*/ 2 w 1991"/>
                <a:gd name="T67" fmla="*/ 1 h 1763"/>
                <a:gd name="T68" fmla="*/ 2 w 1991"/>
                <a:gd name="T69" fmla="*/ 1 h 1763"/>
                <a:gd name="T70" fmla="*/ 2 w 1991"/>
                <a:gd name="T71" fmla="*/ 1 h 1763"/>
                <a:gd name="T72" fmla="*/ 2 w 1991"/>
                <a:gd name="T73" fmla="*/ 1 h 1763"/>
                <a:gd name="T74" fmla="*/ 2 w 1991"/>
                <a:gd name="T75" fmla="*/ 1 h 1763"/>
                <a:gd name="T76" fmla="*/ 2 w 1991"/>
                <a:gd name="T77" fmla="*/ 1 h 1763"/>
                <a:gd name="T78" fmla="*/ 2 w 1991"/>
                <a:gd name="T79" fmla="*/ 1 h 1763"/>
                <a:gd name="T80" fmla="*/ 2 w 1991"/>
                <a:gd name="T81" fmla="*/ 1 h 1763"/>
                <a:gd name="T82" fmla="*/ 2 w 1991"/>
                <a:gd name="T83" fmla="*/ 1 h 1763"/>
                <a:gd name="T84" fmla="*/ 2 w 1991"/>
                <a:gd name="T85" fmla="*/ 1 h 1763"/>
                <a:gd name="T86" fmla="*/ 2 w 1991"/>
                <a:gd name="T87" fmla="*/ 1 h 1763"/>
                <a:gd name="T88" fmla="*/ 2 w 1991"/>
                <a:gd name="T89" fmla="*/ 1 h 1763"/>
                <a:gd name="T90" fmla="*/ 2 w 1991"/>
                <a:gd name="T91" fmla="*/ 1 h 1763"/>
                <a:gd name="T92" fmla="*/ 2 w 1991"/>
                <a:gd name="T93" fmla="*/ 1 h 1763"/>
                <a:gd name="T94" fmla="*/ 2 w 1991"/>
                <a:gd name="T95" fmla="*/ 1 h 1763"/>
                <a:gd name="T96" fmla="*/ 2 w 1991"/>
                <a:gd name="T97" fmla="*/ 1 h 1763"/>
                <a:gd name="T98" fmla="*/ 2 w 1991"/>
                <a:gd name="T99" fmla="*/ 1 h 1763"/>
                <a:gd name="T100" fmla="*/ 2 w 1991"/>
                <a:gd name="T101" fmla="*/ 1 h 1763"/>
                <a:gd name="T102" fmla="*/ 2 w 1991"/>
                <a:gd name="T103" fmla="*/ 1 h 1763"/>
                <a:gd name="T104" fmla="*/ 2 w 1991"/>
                <a:gd name="T105" fmla="*/ 1 h 17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91"/>
                <a:gd name="T160" fmla="*/ 0 h 1763"/>
                <a:gd name="T161" fmla="*/ 1991 w 1991"/>
                <a:gd name="T162" fmla="*/ 1763 h 17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91" h="1763">
                  <a:moveTo>
                    <a:pt x="567" y="1405"/>
                  </a:moveTo>
                  <a:lnTo>
                    <a:pt x="567" y="1405"/>
                  </a:lnTo>
                  <a:lnTo>
                    <a:pt x="500" y="1365"/>
                  </a:lnTo>
                  <a:lnTo>
                    <a:pt x="451" y="1322"/>
                  </a:lnTo>
                  <a:lnTo>
                    <a:pt x="414" y="1279"/>
                  </a:lnTo>
                  <a:lnTo>
                    <a:pt x="389" y="1229"/>
                  </a:lnTo>
                  <a:lnTo>
                    <a:pt x="370" y="1183"/>
                  </a:lnTo>
                  <a:lnTo>
                    <a:pt x="355" y="1137"/>
                  </a:lnTo>
                  <a:lnTo>
                    <a:pt x="343" y="1090"/>
                  </a:lnTo>
                  <a:lnTo>
                    <a:pt x="328" y="1050"/>
                  </a:lnTo>
                  <a:lnTo>
                    <a:pt x="316" y="1019"/>
                  </a:lnTo>
                  <a:lnTo>
                    <a:pt x="311" y="995"/>
                  </a:lnTo>
                  <a:lnTo>
                    <a:pt x="313" y="976"/>
                  </a:lnTo>
                  <a:lnTo>
                    <a:pt x="318" y="961"/>
                  </a:lnTo>
                  <a:lnTo>
                    <a:pt x="325" y="951"/>
                  </a:lnTo>
                  <a:lnTo>
                    <a:pt x="338" y="948"/>
                  </a:lnTo>
                  <a:lnTo>
                    <a:pt x="350" y="951"/>
                  </a:lnTo>
                  <a:lnTo>
                    <a:pt x="365" y="957"/>
                  </a:lnTo>
                  <a:lnTo>
                    <a:pt x="180" y="865"/>
                  </a:lnTo>
                  <a:lnTo>
                    <a:pt x="165" y="852"/>
                  </a:lnTo>
                  <a:lnTo>
                    <a:pt x="153" y="849"/>
                  </a:lnTo>
                  <a:lnTo>
                    <a:pt x="143" y="852"/>
                  </a:lnTo>
                  <a:lnTo>
                    <a:pt x="133" y="862"/>
                  </a:lnTo>
                  <a:lnTo>
                    <a:pt x="128" y="877"/>
                  </a:lnTo>
                  <a:lnTo>
                    <a:pt x="128" y="899"/>
                  </a:lnTo>
                  <a:lnTo>
                    <a:pt x="133" y="927"/>
                  </a:lnTo>
                  <a:lnTo>
                    <a:pt x="143" y="957"/>
                  </a:lnTo>
                  <a:lnTo>
                    <a:pt x="158" y="1001"/>
                  </a:lnTo>
                  <a:lnTo>
                    <a:pt x="173" y="1047"/>
                  </a:lnTo>
                  <a:lnTo>
                    <a:pt x="185" y="1093"/>
                  </a:lnTo>
                  <a:lnTo>
                    <a:pt x="205" y="1140"/>
                  </a:lnTo>
                  <a:lnTo>
                    <a:pt x="229" y="1186"/>
                  </a:lnTo>
                  <a:lnTo>
                    <a:pt x="266" y="1232"/>
                  </a:lnTo>
                  <a:lnTo>
                    <a:pt x="316" y="1272"/>
                  </a:lnTo>
                  <a:lnTo>
                    <a:pt x="382" y="1312"/>
                  </a:lnTo>
                  <a:lnTo>
                    <a:pt x="362" y="1303"/>
                  </a:lnTo>
                  <a:lnTo>
                    <a:pt x="343" y="1294"/>
                  </a:lnTo>
                  <a:lnTo>
                    <a:pt x="325" y="1285"/>
                  </a:lnTo>
                  <a:lnTo>
                    <a:pt x="308" y="1275"/>
                  </a:lnTo>
                  <a:lnTo>
                    <a:pt x="293" y="1269"/>
                  </a:lnTo>
                  <a:lnTo>
                    <a:pt x="279" y="1263"/>
                  </a:lnTo>
                  <a:lnTo>
                    <a:pt x="266" y="1257"/>
                  </a:lnTo>
                  <a:lnTo>
                    <a:pt x="254" y="1251"/>
                  </a:lnTo>
                  <a:lnTo>
                    <a:pt x="187" y="1211"/>
                  </a:lnTo>
                  <a:lnTo>
                    <a:pt x="138" y="1167"/>
                  </a:lnTo>
                  <a:lnTo>
                    <a:pt x="101" y="1124"/>
                  </a:lnTo>
                  <a:lnTo>
                    <a:pt x="77" y="1078"/>
                  </a:lnTo>
                  <a:lnTo>
                    <a:pt x="57" y="1028"/>
                  </a:lnTo>
                  <a:lnTo>
                    <a:pt x="45" y="982"/>
                  </a:lnTo>
                  <a:lnTo>
                    <a:pt x="30" y="939"/>
                  </a:lnTo>
                  <a:lnTo>
                    <a:pt x="15" y="896"/>
                  </a:lnTo>
                  <a:lnTo>
                    <a:pt x="5" y="865"/>
                  </a:lnTo>
                  <a:lnTo>
                    <a:pt x="0" y="837"/>
                  </a:lnTo>
                  <a:lnTo>
                    <a:pt x="0" y="815"/>
                  </a:lnTo>
                  <a:lnTo>
                    <a:pt x="5" y="800"/>
                  </a:lnTo>
                  <a:lnTo>
                    <a:pt x="15" y="791"/>
                  </a:lnTo>
                  <a:lnTo>
                    <a:pt x="25" y="788"/>
                  </a:lnTo>
                  <a:lnTo>
                    <a:pt x="37" y="791"/>
                  </a:lnTo>
                  <a:lnTo>
                    <a:pt x="52" y="803"/>
                  </a:lnTo>
                  <a:lnTo>
                    <a:pt x="45" y="785"/>
                  </a:lnTo>
                  <a:lnTo>
                    <a:pt x="42" y="769"/>
                  </a:lnTo>
                  <a:lnTo>
                    <a:pt x="42" y="751"/>
                  </a:lnTo>
                  <a:lnTo>
                    <a:pt x="47" y="729"/>
                  </a:lnTo>
                  <a:lnTo>
                    <a:pt x="54" y="707"/>
                  </a:lnTo>
                  <a:lnTo>
                    <a:pt x="69" y="683"/>
                  </a:lnTo>
                  <a:lnTo>
                    <a:pt x="89" y="652"/>
                  </a:lnTo>
                  <a:lnTo>
                    <a:pt x="113" y="615"/>
                  </a:lnTo>
                  <a:lnTo>
                    <a:pt x="143" y="575"/>
                  </a:lnTo>
                  <a:lnTo>
                    <a:pt x="180" y="528"/>
                  </a:lnTo>
                  <a:lnTo>
                    <a:pt x="224" y="473"/>
                  </a:lnTo>
                  <a:lnTo>
                    <a:pt x="274" y="411"/>
                  </a:lnTo>
                  <a:lnTo>
                    <a:pt x="333" y="340"/>
                  </a:lnTo>
                  <a:lnTo>
                    <a:pt x="399" y="260"/>
                  </a:lnTo>
                  <a:lnTo>
                    <a:pt x="473" y="167"/>
                  </a:lnTo>
                  <a:lnTo>
                    <a:pt x="557" y="65"/>
                  </a:lnTo>
                  <a:lnTo>
                    <a:pt x="577" y="44"/>
                  </a:lnTo>
                  <a:lnTo>
                    <a:pt x="591" y="25"/>
                  </a:lnTo>
                  <a:lnTo>
                    <a:pt x="606" y="13"/>
                  </a:lnTo>
                  <a:lnTo>
                    <a:pt x="621" y="4"/>
                  </a:lnTo>
                  <a:lnTo>
                    <a:pt x="636" y="0"/>
                  </a:lnTo>
                  <a:lnTo>
                    <a:pt x="651" y="4"/>
                  </a:lnTo>
                  <a:lnTo>
                    <a:pt x="670" y="10"/>
                  </a:lnTo>
                  <a:lnTo>
                    <a:pt x="695" y="19"/>
                  </a:lnTo>
                  <a:lnTo>
                    <a:pt x="720" y="28"/>
                  </a:lnTo>
                  <a:lnTo>
                    <a:pt x="761" y="47"/>
                  </a:lnTo>
                  <a:lnTo>
                    <a:pt x="823" y="71"/>
                  </a:lnTo>
                  <a:lnTo>
                    <a:pt x="897" y="99"/>
                  </a:lnTo>
                  <a:lnTo>
                    <a:pt x="981" y="133"/>
                  </a:lnTo>
                  <a:lnTo>
                    <a:pt x="1072" y="167"/>
                  </a:lnTo>
                  <a:lnTo>
                    <a:pt x="1170" y="204"/>
                  </a:lnTo>
                  <a:lnTo>
                    <a:pt x="1271" y="241"/>
                  </a:lnTo>
                  <a:lnTo>
                    <a:pt x="1372" y="281"/>
                  </a:lnTo>
                  <a:lnTo>
                    <a:pt x="1471" y="318"/>
                  </a:lnTo>
                  <a:lnTo>
                    <a:pt x="1562" y="352"/>
                  </a:lnTo>
                  <a:lnTo>
                    <a:pt x="1646" y="386"/>
                  </a:lnTo>
                  <a:lnTo>
                    <a:pt x="1720" y="414"/>
                  </a:lnTo>
                  <a:lnTo>
                    <a:pt x="1781" y="436"/>
                  </a:lnTo>
                  <a:lnTo>
                    <a:pt x="1823" y="454"/>
                  </a:lnTo>
                  <a:lnTo>
                    <a:pt x="1848" y="464"/>
                  </a:lnTo>
                  <a:lnTo>
                    <a:pt x="1887" y="488"/>
                  </a:lnTo>
                  <a:lnTo>
                    <a:pt x="1902" y="510"/>
                  </a:lnTo>
                  <a:lnTo>
                    <a:pt x="1897" y="531"/>
                  </a:lnTo>
                  <a:lnTo>
                    <a:pt x="1882" y="550"/>
                  </a:lnTo>
                  <a:lnTo>
                    <a:pt x="1863" y="572"/>
                  </a:lnTo>
                  <a:lnTo>
                    <a:pt x="1838" y="599"/>
                  </a:lnTo>
                  <a:lnTo>
                    <a:pt x="1803" y="639"/>
                  </a:lnTo>
                  <a:lnTo>
                    <a:pt x="1764" y="686"/>
                  </a:lnTo>
                  <a:lnTo>
                    <a:pt x="1720" y="738"/>
                  </a:lnTo>
                  <a:lnTo>
                    <a:pt x="1673" y="797"/>
                  </a:lnTo>
                  <a:lnTo>
                    <a:pt x="1624" y="856"/>
                  </a:lnTo>
                  <a:lnTo>
                    <a:pt x="1574" y="917"/>
                  </a:lnTo>
                  <a:lnTo>
                    <a:pt x="1523" y="982"/>
                  </a:lnTo>
                  <a:lnTo>
                    <a:pt x="1473" y="1044"/>
                  </a:lnTo>
                  <a:lnTo>
                    <a:pt x="1427" y="1103"/>
                  </a:lnTo>
                  <a:lnTo>
                    <a:pt x="1385" y="1155"/>
                  </a:lnTo>
                  <a:lnTo>
                    <a:pt x="1345" y="1204"/>
                  </a:lnTo>
                  <a:lnTo>
                    <a:pt x="1313" y="1248"/>
                  </a:lnTo>
                  <a:lnTo>
                    <a:pt x="1289" y="1282"/>
                  </a:lnTo>
                  <a:lnTo>
                    <a:pt x="1271" y="1306"/>
                  </a:lnTo>
                  <a:lnTo>
                    <a:pt x="1249" y="1340"/>
                  </a:lnTo>
                  <a:lnTo>
                    <a:pt x="1229" y="1365"/>
                  </a:lnTo>
                  <a:lnTo>
                    <a:pt x="1212" y="1380"/>
                  </a:lnTo>
                  <a:lnTo>
                    <a:pt x="1197" y="1393"/>
                  </a:lnTo>
                  <a:lnTo>
                    <a:pt x="1185" y="1396"/>
                  </a:lnTo>
                  <a:lnTo>
                    <a:pt x="1178" y="1399"/>
                  </a:lnTo>
                  <a:lnTo>
                    <a:pt x="1173" y="1399"/>
                  </a:lnTo>
                  <a:lnTo>
                    <a:pt x="1170" y="1399"/>
                  </a:lnTo>
                  <a:lnTo>
                    <a:pt x="1173" y="1411"/>
                  </a:lnTo>
                  <a:lnTo>
                    <a:pt x="1178" y="1439"/>
                  </a:lnTo>
                  <a:lnTo>
                    <a:pt x="1188" y="1482"/>
                  </a:lnTo>
                  <a:lnTo>
                    <a:pt x="1200" y="1529"/>
                  </a:lnTo>
                  <a:lnTo>
                    <a:pt x="1215" y="1581"/>
                  </a:lnTo>
                  <a:lnTo>
                    <a:pt x="1229" y="1627"/>
                  </a:lnTo>
                  <a:lnTo>
                    <a:pt x="1247" y="1664"/>
                  </a:lnTo>
                  <a:lnTo>
                    <a:pt x="1264" y="1686"/>
                  </a:lnTo>
                  <a:lnTo>
                    <a:pt x="1271" y="1677"/>
                  </a:lnTo>
                  <a:lnTo>
                    <a:pt x="1291" y="1652"/>
                  </a:lnTo>
                  <a:lnTo>
                    <a:pt x="1326" y="1612"/>
                  </a:lnTo>
                  <a:lnTo>
                    <a:pt x="1367" y="1559"/>
                  </a:lnTo>
                  <a:lnTo>
                    <a:pt x="1417" y="1498"/>
                  </a:lnTo>
                  <a:lnTo>
                    <a:pt x="1473" y="1427"/>
                  </a:lnTo>
                  <a:lnTo>
                    <a:pt x="1532" y="1353"/>
                  </a:lnTo>
                  <a:lnTo>
                    <a:pt x="1594" y="1275"/>
                  </a:lnTo>
                  <a:lnTo>
                    <a:pt x="1658" y="1195"/>
                  </a:lnTo>
                  <a:lnTo>
                    <a:pt x="1720" y="1121"/>
                  </a:lnTo>
                  <a:lnTo>
                    <a:pt x="1776" y="1047"/>
                  </a:lnTo>
                  <a:lnTo>
                    <a:pt x="1831" y="979"/>
                  </a:lnTo>
                  <a:lnTo>
                    <a:pt x="1875" y="924"/>
                  </a:lnTo>
                  <a:lnTo>
                    <a:pt x="1912" y="874"/>
                  </a:lnTo>
                  <a:lnTo>
                    <a:pt x="1939" y="840"/>
                  </a:lnTo>
                  <a:lnTo>
                    <a:pt x="1951" y="822"/>
                  </a:lnTo>
                  <a:lnTo>
                    <a:pt x="1978" y="797"/>
                  </a:lnTo>
                  <a:lnTo>
                    <a:pt x="1991" y="809"/>
                  </a:lnTo>
                  <a:lnTo>
                    <a:pt x="1986" y="846"/>
                  </a:lnTo>
                  <a:lnTo>
                    <a:pt x="1966" y="883"/>
                  </a:lnTo>
                  <a:lnTo>
                    <a:pt x="1902" y="954"/>
                  </a:lnTo>
                  <a:lnTo>
                    <a:pt x="1843" y="1025"/>
                  </a:lnTo>
                  <a:lnTo>
                    <a:pt x="1784" y="1096"/>
                  </a:lnTo>
                  <a:lnTo>
                    <a:pt x="1727" y="1167"/>
                  </a:lnTo>
                  <a:lnTo>
                    <a:pt x="1673" y="1235"/>
                  </a:lnTo>
                  <a:lnTo>
                    <a:pt x="1621" y="1303"/>
                  </a:lnTo>
                  <a:lnTo>
                    <a:pt x="1572" y="1368"/>
                  </a:lnTo>
                  <a:lnTo>
                    <a:pt x="1528" y="1430"/>
                  </a:lnTo>
                  <a:lnTo>
                    <a:pt x="1486" y="1485"/>
                  </a:lnTo>
                  <a:lnTo>
                    <a:pt x="1446" y="1538"/>
                  </a:lnTo>
                  <a:lnTo>
                    <a:pt x="1414" y="1584"/>
                  </a:lnTo>
                  <a:lnTo>
                    <a:pt x="1382" y="1624"/>
                  </a:lnTo>
                  <a:lnTo>
                    <a:pt x="1358" y="1655"/>
                  </a:lnTo>
                  <a:lnTo>
                    <a:pt x="1335" y="1680"/>
                  </a:lnTo>
                  <a:lnTo>
                    <a:pt x="1321" y="1692"/>
                  </a:lnTo>
                  <a:lnTo>
                    <a:pt x="1308" y="1698"/>
                  </a:lnTo>
                  <a:lnTo>
                    <a:pt x="1313" y="1717"/>
                  </a:lnTo>
                  <a:lnTo>
                    <a:pt x="1311" y="1732"/>
                  </a:lnTo>
                  <a:lnTo>
                    <a:pt x="1303" y="1745"/>
                  </a:lnTo>
                  <a:lnTo>
                    <a:pt x="1291" y="1757"/>
                  </a:lnTo>
                  <a:lnTo>
                    <a:pt x="1274" y="1763"/>
                  </a:lnTo>
                  <a:lnTo>
                    <a:pt x="1257" y="1763"/>
                  </a:lnTo>
                  <a:lnTo>
                    <a:pt x="1237" y="1757"/>
                  </a:lnTo>
                  <a:lnTo>
                    <a:pt x="1217" y="1745"/>
                  </a:lnTo>
                  <a:lnTo>
                    <a:pt x="1205" y="1735"/>
                  </a:lnTo>
                  <a:lnTo>
                    <a:pt x="1188" y="1726"/>
                  </a:lnTo>
                  <a:lnTo>
                    <a:pt x="1163" y="1711"/>
                  </a:lnTo>
                  <a:lnTo>
                    <a:pt x="1133" y="1695"/>
                  </a:lnTo>
                  <a:lnTo>
                    <a:pt x="1099" y="1677"/>
                  </a:lnTo>
                  <a:lnTo>
                    <a:pt x="1062" y="1655"/>
                  </a:lnTo>
                  <a:lnTo>
                    <a:pt x="1020" y="1634"/>
                  </a:lnTo>
                  <a:lnTo>
                    <a:pt x="976" y="1612"/>
                  </a:lnTo>
                  <a:lnTo>
                    <a:pt x="929" y="1587"/>
                  </a:lnTo>
                  <a:lnTo>
                    <a:pt x="877" y="1563"/>
                  </a:lnTo>
                  <a:lnTo>
                    <a:pt x="828" y="1535"/>
                  </a:lnTo>
                  <a:lnTo>
                    <a:pt x="776" y="1510"/>
                  </a:lnTo>
                  <a:lnTo>
                    <a:pt x="722" y="1482"/>
                  </a:lnTo>
                  <a:lnTo>
                    <a:pt x="670" y="1458"/>
                  </a:lnTo>
                  <a:lnTo>
                    <a:pt x="619" y="1430"/>
                  </a:lnTo>
                  <a:lnTo>
                    <a:pt x="567" y="140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Line 22"/>
            <p:cNvSpPr>
              <a:spLocks noChangeShapeType="1"/>
            </p:cNvSpPr>
            <p:nvPr/>
          </p:nvSpPr>
          <p:spPr bwMode="auto">
            <a:xfrm flipH="1">
              <a:off x="8549" y="9919"/>
              <a:ext cx="557" cy="4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Line 23"/>
            <p:cNvSpPr>
              <a:spLocks noChangeShapeType="1"/>
            </p:cNvSpPr>
            <p:nvPr/>
          </p:nvSpPr>
          <p:spPr bwMode="auto">
            <a:xfrm flipV="1">
              <a:off x="8559" y="10008"/>
              <a:ext cx="478" cy="4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Line 24"/>
            <p:cNvSpPr>
              <a:spLocks noChangeShapeType="1"/>
            </p:cNvSpPr>
            <p:nvPr/>
          </p:nvSpPr>
          <p:spPr bwMode="auto">
            <a:xfrm flipV="1">
              <a:off x="8570" y="10205"/>
              <a:ext cx="280" cy="2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Freeform 25"/>
            <p:cNvSpPr>
              <a:spLocks/>
            </p:cNvSpPr>
            <p:nvPr/>
          </p:nvSpPr>
          <p:spPr bwMode="auto">
            <a:xfrm>
              <a:off x="8766" y="10124"/>
              <a:ext cx="337" cy="256"/>
            </a:xfrm>
            <a:custGeom>
              <a:avLst/>
              <a:gdLst>
                <a:gd name="T0" fmla="*/ 2 w 421"/>
                <a:gd name="T1" fmla="*/ 0 h 441"/>
                <a:gd name="T2" fmla="*/ 0 w 421"/>
                <a:gd name="T3" fmla="*/ 1 h 441"/>
                <a:gd name="T4" fmla="*/ 2 w 421"/>
                <a:gd name="T5" fmla="*/ 1 h 441"/>
                <a:gd name="T6" fmla="*/ 2 w 421"/>
                <a:gd name="T7" fmla="*/ 1 h 441"/>
                <a:gd name="T8" fmla="*/ 2 w 421"/>
                <a:gd name="T9" fmla="*/ 1 h 441"/>
                <a:gd name="T10" fmla="*/ 2 w 421"/>
                <a:gd name="T11" fmla="*/ 1 h 441"/>
                <a:gd name="T12" fmla="*/ 2 w 421"/>
                <a:gd name="T13" fmla="*/ 1 h 441"/>
                <a:gd name="T14" fmla="*/ 2 w 421"/>
                <a:gd name="T15" fmla="*/ 1 h 441"/>
                <a:gd name="T16" fmla="*/ 2 w 421"/>
                <a:gd name="T17" fmla="*/ 1 h 441"/>
                <a:gd name="T18" fmla="*/ 2 w 421"/>
                <a:gd name="T19" fmla="*/ 1 h 441"/>
                <a:gd name="T20" fmla="*/ 2 w 421"/>
                <a:gd name="T21" fmla="*/ 1 h 441"/>
                <a:gd name="T22" fmla="*/ 2 w 421"/>
                <a:gd name="T23" fmla="*/ 1 h 441"/>
                <a:gd name="T24" fmla="*/ 2 w 421"/>
                <a:gd name="T25" fmla="*/ 1 h 441"/>
                <a:gd name="T26" fmla="*/ 2 w 421"/>
                <a:gd name="T27" fmla="*/ 1 h 441"/>
                <a:gd name="T28" fmla="*/ 2 w 421"/>
                <a:gd name="T29" fmla="*/ 1 h 441"/>
                <a:gd name="T30" fmla="*/ 2 w 421"/>
                <a:gd name="T31" fmla="*/ 1 h 441"/>
                <a:gd name="T32" fmla="*/ 2 w 421"/>
                <a:gd name="T33" fmla="*/ 1 h 441"/>
                <a:gd name="T34" fmla="*/ 2 w 421"/>
                <a:gd name="T35" fmla="*/ 1 h 441"/>
                <a:gd name="T36" fmla="*/ 2 w 421"/>
                <a:gd name="T37" fmla="*/ 1 h 441"/>
                <a:gd name="T38" fmla="*/ 2 w 421"/>
                <a:gd name="T39" fmla="*/ 1 h 441"/>
                <a:gd name="T40" fmla="*/ 2 w 421"/>
                <a:gd name="T41" fmla="*/ 1 h 441"/>
                <a:gd name="T42" fmla="*/ 2 w 421"/>
                <a:gd name="T43" fmla="*/ 1 h 441"/>
                <a:gd name="T44" fmla="*/ 2 w 421"/>
                <a:gd name="T45" fmla="*/ 1 h 441"/>
                <a:gd name="T46" fmla="*/ 2 w 421"/>
                <a:gd name="T47" fmla="*/ 1 h 441"/>
                <a:gd name="T48" fmla="*/ 2 w 421"/>
                <a:gd name="T49" fmla="*/ 1 h 441"/>
                <a:gd name="T50" fmla="*/ 2 w 421"/>
                <a:gd name="T51" fmla="*/ 1 h 441"/>
                <a:gd name="T52" fmla="*/ 2 w 421"/>
                <a:gd name="T53" fmla="*/ 1 h 441"/>
                <a:gd name="T54" fmla="*/ 2 w 421"/>
                <a:gd name="T55" fmla="*/ 1 h 441"/>
                <a:gd name="T56" fmla="*/ 2 w 421"/>
                <a:gd name="T57" fmla="*/ 1 h 441"/>
                <a:gd name="T58" fmla="*/ 2 w 421"/>
                <a:gd name="T59" fmla="*/ 0 h 4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1"/>
                <a:gd name="T91" fmla="*/ 0 h 441"/>
                <a:gd name="T92" fmla="*/ 421 w 421"/>
                <a:gd name="T93" fmla="*/ 441 h 44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1" h="441">
                  <a:moveTo>
                    <a:pt x="135" y="0"/>
                  </a:moveTo>
                  <a:lnTo>
                    <a:pt x="0" y="170"/>
                  </a:lnTo>
                  <a:lnTo>
                    <a:pt x="25" y="179"/>
                  </a:lnTo>
                  <a:lnTo>
                    <a:pt x="59" y="197"/>
                  </a:lnTo>
                  <a:lnTo>
                    <a:pt x="101" y="228"/>
                  </a:lnTo>
                  <a:lnTo>
                    <a:pt x="145" y="268"/>
                  </a:lnTo>
                  <a:lnTo>
                    <a:pt x="190" y="309"/>
                  </a:lnTo>
                  <a:lnTo>
                    <a:pt x="227" y="355"/>
                  </a:lnTo>
                  <a:lnTo>
                    <a:pt x="254" y="398"/>
                  </a:lnTo>
                  <a:lnTo>
                    <a:pt x="268" y="441"/>
                  </a:lnTo>
                  <a:lnTo>
                    <a:pt x="276" y="398"/>
                  </a:lnTo>
                  <a:lnTo>
                    <a:pt x="283" y="330"/>
                  </a:lnTo>
                  <a:lnTo>
                    <a:pt x="281" y="268"/>
                  </a:lnTo>
                  <a:lnTo>
                    <a:pt x="268" y="228"/>
                  </a:lnTo>
                  <a:lnTo>
                    <a:pt x="288" y="228"/>
                  </a:lnTo>
                  <a:lnTo>
                    <a:pt x="308" y="228"/>
                  </a:lnTo>
                  <a:lnTo>
                    <a:pt x="330" y="228"/>
                  </a:lnTo>
                  <a:lnTo>
                    <a:pt x="352" y="231"/>
                  </a:lnTo>
                  <a:lnTo>
                    <a:pt x="374" y="234"/>
                  </a:lnTo>
                  <a:lnTo>
                    <a:pt x="392" y="241"/>
                  </a:lnTo>
                  <a:lnTo>
                    <a:pt x="409" y="253"/>
                  </a:lnTo>
                  <a:lnTo>
                    <a:pt x="421" y="271"/>
                  </a:lnTo>
                  <a:lnTo>
                    <a:pt x="409" y="244"/>
                  </a:lnTo>
                  <a:lnTo>
                    <a:pt x="389" y="204"/>
                  </a:lnTo>
                  <a:lnTo>
                    <a:pt x="360" y="154"/>
                  </a:lnTo>
                  <a:lnTo>
                    <a:pt x="323" y="108"/>
                  </a:lnTo>
                  <a:lnTo>
                    <a:pt x="281" y="62"/>
                  </a:lnTo>
                  <a:lnTo>
                    <a:pt x="234" y="25"/>
                  </a:lnTo>
                  <a:lnTo>
                    <a:pt x="185" y="3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Freeform 26"/>
            <p:cNvSpPr>
              <a:spLocks/>
            </p:cNvSpPr>
            <p:nvPr/>
          </p:nvSpPr>
          <p:spPr bwMode="auto">
            <a:xfrm>
              <a:off x="8766" y="10124"/>
              <a:ext cx="337" cy="256"/>
            </a:xfrm>
            <a:custGeom>
              <a:avLst/>
              <a:gdLst>
                <a:gd name="T0" fmla="*/ 2 w 421"/>
                <a:gd name="T1" fmla="*/ 0 h 441"/>
                <a:gd name="T2" fmla="*/ 0 w 421"/>
                <a:gd name="T3" fmla="*/ 1 h 441"/>
                <a:gd name="T4" fmla="*/ 2 w 421"/>
                <a:gd name="T5" fmla="*/ 1 h 441"/>
                <a:gd name="T6" fmla="*/ 2 w 421"/>
                <a:gd name="T7" fmla="*/ 1 h 441"/>
                <a:gd name="T8" fmla="*/ 2 w 421"/>
                <a:gd name="T9" fmla="*/ 1 h 441"/>
                <a:gd name="T10" fmla="*/ 2 w 421"/>
                <a:gd name="T11" fmla="*/ 1 h 441"/>
                <a:gd name="T12" fmla="*/ 2 w 421"/>
                <a:gd name="T13" fmla="*/ 1 h 441"/>
                <a:gd name="T14" fmla="*/ 2 w 421"/>
                <a:gd name="T15" fmla="*/ 1 h 441"/>
                <a:gd name="T16" fmla="*/ 2 w 421"/>
                <a:gd name="T17" fmla="*/ 1 h 441"/>
                <a:gd name="T18" fmla="*/ 2 w 421"/>
                <a:gd name="T19" fmla="*/ 1 h 441"/>
                <a:gd name="T20" fmla="*/ 2 w 421"/>
                <a:gd name="T21" fmla="*/ 1 h 441"/>
                <a:gd name="T22" fmla="*/ 2 w 421"/>
                <a:gd name="T23" fmla="*/ 1 h 441"/>
                <a:gd name="T24" fmla="*/ 2 w 421"/>
                <a:gd name="T25" fmla="*/ 1 h 441"/>
                <a:gd name="T26" fmla="*/ 2 w 421"/>
                <a:gd name="T27" fmla="*/ 1 h 441"/>
                <a:gd name="T28" fmla="*/ 2 w 421"/>
                <a:gd name="T29" fmla="*/ 1 h 441"/>
                <a:gd name="T30" fmla="*/ 2 w 421"/>
                <a:gd name="T31" fmla="*/ 1 h 441"/>
                <a:gd name="T32" fmla="*/ 2 w 421"/>
                <a:gd name="T33" fmla="*/ 1 h 441"/>
                <a:gd name="T34" fmla="*/ 2 w 421"/>
                <a:gd name="T35" fmla="*/ 1 h 441"/>
                <a:gd name="T36" fmla="*/ 2 w 421"/>
                <a:gd name="T37" fmla="*/ 1 h 441"/>
                <a:gd name="T38" fmla="*/ 2 w 421"/>
                <a:gd name="T39" fmla="*/ 1 h 441"/>
                <a:gd name="T40" fmla="*/ 2 w 421"/>
                <a:gd name="T41" fmla="*/ 1 h 441"/>
                <a:gd name="T42" fmla="*/ 2 w 421"/>
                <a:gd name="T43" fmla="*/ 1 h 441"/>
                <a:gd name="T44" fmla="*/ 2 w 421"/>
                <a:gd name="T45" fmla="*/ 1 h 441"/>
                <a:gd name="T46" fmla="*/ 2 w 421"/>
                <a:gd name="T47" fmla="*/ 1 h 441"/>
                <a:gd name="T48" fmla="*/ 2 w 421"/>
                <a:gd name="T49" fmla="*/ 1 h 441"/>
                <a:gd name="T50" fmla="*/ 2 w 421"/>
                <a:gd name="T51" fmla="*/ 1 h 441"/>
                <a:gd name="T52" fmla="*/ 2 w 421"/>
                <a:gd name="T53" fmla="*/ 1 h 441"/>
                <a:gd name="T54" fmla="*/ 2 w 421"/>
                <a:gd name="T55" fmla="*/ 1 h 441"/>
                <a:gd name="T56" fmla="*/ 2 w 421"/>
                <a:gd name="T57" fmla="*/ 1 h 441"/>
                <a:gd name="T58" fmla="*/ 2 w 421"/>
                <a:gd name="T59" fmla="*/ 0 h 4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1"/>
                <a:gd name="T91" fmla="*/ 0 h 441"/>
                <a:gd name="T92" fmla="*/ 421 w 421"/>
                <a:gd name="T93" fmla="*/ 441 h 44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1" h="441">
                  <a:moveTo>
                    <a:pt x="135" y="0"/>
                  </a:moveTo>
                  <a:lnTo>
                    <a:pt x="0" y="170"/>
                  </a:lnTo>
                  <a:lnTo>
                    <a:pt x="25" y="179"/>
                  </a:lnTo>
                  <a:lnTo>
                    <a:pt x="59" y="197"/>
                  </a:lnTo>
                  <a:lnTo>
                    <a:pt x="101" y="228"/>
                  </a:lnTo>
                  <a:lnTo>
                    <a:pt x="145" y="268"/>
                  </a:lnTo>
                  <a:lnTo>
                    <a:pt x="190" y="309"/>
                  </a:lnTo>
                  <a:lnTo>
                    <a:pt x="227" y="355"/>
                  </a:lnTo>
                  <a:lnTo>
                    <a:pt x="254" y="398"/>
                  </a:lnTo>
                  <a:lnTo>
                    <a:pt x="268" y="441"/>
                  </a:lnTo>
                  <a:lnTo>
                    <a:pt x="276" y="398"/>
                  </a:lnTo>
                  <a:lnTo>
                    <a:pt x="283" y="330"/>
                  </a:lnTo>
                  <a:lnTo>
                    <a:pt x="281" y="268"/>
                  </a:lnTo>
                  <a:lnTo>
                    <a:pt x="268" y="228"/>
                  </a:lnTo>
                  <a:lnTo>
                    <a:pt x="288" y="228"/>
                  </a:lnTo>
                  <a:lnTo>
                    <a:pt x="308" y="228"/>
                  </a:lnTo>
                  <a:lnTo>
                    <a:pt x="330" y="228"/>
                  </a:lnTo>
                  <a:lnTo>
                    <a:pt x="352" y="231"/>
                  </a:lnTo>
                  <a:lnTo>
                    <a:pt x="374" y="234"/>
                  </a:lnTo>
                  <a:lnTo>
                    <a:pt x="392" y="241"/>
                  </a:lnTo>
                  <a:lnTo>
                    <a:pt x="409" y="253"/>
                  </a:lnTo>
                  <a:lnTo>
                    <a:pt x="421" y="271"/>
                  </a:lnTo>
                  <a:lnTo>
                    <a:pt x="409" y="244"/>
                  </a:lnTo>
                  <a:lnTo>
                    <a:pt x="389" y="204"/>
                  </a:lnTo>
                  <a:lnTo>
                    <a:pt x="360" y="154"/>
                  </a:lnTo>
                  <a:lnTo>
                    <a:pt x="323" y="108"/>
                  </a:lnTo>
                  <a:lnTo>
                    <a:pt x="281" y="62"/>
                  </a:lnTo>
                  <a:lnTo>
                    <a:pt x="234" y="25"/>
                  </a:lnTo>
                  <a:lnTo>
                    <a:pt x="185" y="3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Freeform 27"/>
            <p:cNvSpPr>
              <a:spLocks/>
            </p:cNvSpPr>
            <p:nvPr/>
          </p:nvSpPr>
          <p:spPr bwMode="auto">
            <a:xfrm>
              <a:off x="8766" y="10124"/>
              <a:ext cx="337" cy="256"/>
            </a:xfrm>
            <a:custGeom>
              <a:avLst/>
              <a:gdLst>
                <a:gd name="T0" fmla="*/ 2 w 421"/>
                <a:gd name="T1" fmla="*/ 0 h 441"/>
                <a:gd name="T2" fmla="*/ 0 w 421"/>
                <a:gd name="T3" fmla="*/ 1 h 441"/>
                <a:gd name="T4" fmla="*/ 0 w 421"/>
                <a:gd name="T5" fmla="*/ 1 h 441"/>
                <a:gd name="T6" fmla="*/ 2 w 421"/>
                <a:gd name="T7" fmla="*/ 1 h 441"/>
                <a:gd name="T8" fmla="*/ 2 w 421"/>
                <a:gd name="T9" fmla="*/ 1 h 441"/>
                <a:gd name="T10" fmla="*/ 2 w 421"/>
                <a:gd name="T11" fmla="*/ 1 h 441"/>
                <a:gd name="T12" fmla="*/ 2 w 421"/>
                <a:gd name="T13" fmla="*/ 1 h 441"/>
                <a:gd name="T14" fmla="*/ 2 w 421"/>
                <a:gd name="T15" fmla="*/ 1 h 441"/>
                <a:gd name="T16" fmla="*/ 2 w 421"/>
                <a:gd name="T17" fmla="*/ 1 h 441"/>
                <a:gd name="T18" fmla="*/ 2 w 421"/>
                <a:gd name="T19" fmla="*/ 1 h 441"/>
                <a:gd name="T20" fmla="*/ 2 w 421"/>
                <a:gd name="T21" fmla="*/ 1 h 441"/>
                <a:gd name="T22" fmla="*/ 2 w 421"/>
                <a:gd name="T23" fmla="*/ 1 h 441"/>
                <a:gd name="T24" fmla="*/ 2 w 421"/>
                <a:gd name="T25" fmla="*/ 1 h 441"/>
                <a:gd name="T26" fmla="*/ 2 w 421"/>
                <a:gd name="T27" fmla="*/ 1 h 441"/>
                <a:gd name="T28" fmla="*/ 2 w 421"/>
                <a:gd name="T29" fmla="*/ 1 h 441"/>
                <a:gd name="T30" fmla="*/ 2 w 421"/>
                <a:gd name="T31" fmla="*/ 1 h 441"/>
                <a:gd name="T32" fmla="*/ 2 w 421"/>
                <a:gd name="T33" fmla="*/ 1 h 441"/>
                <a:gd name="T34" fmla="*/ 2 w 421"/>
                <a:gd name="T35" fmla="*/ 1 h 441"/>
                <a:gd name="T36" fmla="*/ 2 w 421"/>
                <a:gd name="T37" fmla="*/ 1 h 441"/>
                <a:gd name="T38" fmla="*/ 2 w 421"/>
                <a:gd name="T39" fmla="*/ 1 h 441"/>
                <a:gd name="T40" fmla="*/ 2 w 421"/>
                <a:gd name="T41" fmla="*/ 1 h 441"/>
                <a:gd name="T42" fmla="*/ 2 w 421"/>
                <a:gd name="T43" fmla="*/ 1 h 441"/>
                <a:gd name="T44" fmla="*/ 2 w 421"/>
                <a:gd name="T45" fmla="*/ 1 h 441"/>
                <a:gd name="T46" fmla="*/ 2 w 421"/>
                <a:gd name="T47" fmla="*/ 1 h 441"/>
                <a:gd name="T48" fmla="*/ 2 w 421"/>
                <a:gd name="T49" fmla="*/ 1 h 441"/>
                <a:gd name="T50" fmla="*/ 2 w 421"/>
                <a:gd name="T51" fmla="*/ 1 h 441"/>
                <a:gd name="T52" fmla="*/ 2 w 421"/>
                <a:gd name="T53" fmla="*/ 1 h 441"/>
                <a:gd name="T54" fmla="*/ 2 w 421"/>
                <a:gd name="T55" fmla="*/ 1 h 441"/>
                <a:gd name="T56" fmla="*/ 2 w 421"/>
                <a:gd name="T57" fmla="*/ 1 h 441"/>
                <a:gd name="T58" fmla="*/ 2 w 421"/>
                <a:gd name="T59" fmla="*/ 1 h 441"/>
                <a:gd name="T60" fmla="*/ 2 w 421"/>
                <a:gd name="T61" fmla="*/ 1 h 441"/>
                <a:gd name="T62" fmla="*/ 2 w 421"/>
                <a:gd name="T63" fmla="*/ 1 h 441"/>
                <a:gd name="T64" fmla="*/ 2 w 421"/>
                <a:gd name="T65" fmla="*/ 1 h 441"/>
                <a:gd name="T66" fmla="*/ 2 w 421"/>
                <a:gd name="T67" fmla="*/ 0 h 4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1"/>
                <a:gd name="T103" fmla="*/ 0 h 441"/>
                <a:gd name="T104" fmla="*/ 421 w 421"/>
                <a:gd name="T105" fmla="*/ 441 h 4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1" h="441">
                  <a:moveTo>
                    <a:pt x="135" y="0"/>
                  </a:moveTo>
                  <a:lnTo>
                    <a:pt x="0" y="170"/>
                  </a:lnTo>
                  <a:lnTo>
                    <a:pt x="25" y="179"/>
                  </a:lnTo>
                  <a:lnTo>
                    <a:pt x="59" y="197"/>
                  </a:lnTo>
                  <a:lnTo>
                    <a:pt x="101" y="228"/>
                  </a:lnTo>
                  <a:lnTo>
                    <a:pt x="145" y="268"/>
                  </a:lnTo>
                  <a:lnTo>
                    <a:pt x="190" y="309"/>
                  </a:lnTo>
                  <a:lnTo>
                    <a:pt x="227" y="355"/>
                  </a:lnTo>
                  <a:lnTo>
                    <a:pt x="254" y="398"/>
                  </a:lnTo>
                  <a:lnTo>
                    <a:pt x="268" y="441"/>
                  </a:lnTo>
                  <a:lnTo>
                    <a:pt x="276" y="398"/>
                  </a:lnTo>
                  <a:lnTo>
                    <a:pt x="283" y="330"/>
                  </a:lnTo>
                  <a:lnTo>
                    <a:pt x="281" y="268"/>
                  </a:lnTo>
                  <a:lnTo>
                    <a:pt x="268" y="228"/>
                  </a:lnTo>
                  <a:lnTo>
                    <a:pt x="288" y="228"/>
                  </a:lnTo>
                  <a:lnTo>
                    <a:pt x="308" y="228"/>
                  </a:lnTo>
                  <a:lnTo>
                    <a:pt x="330" y="228"/>
                  </a:lnTo>
                  <a:lnTo>
                    <a:pt x="352" y="231"/>
                  </a:lnTo>
                  <a:lnTo>
                    <a:pt x="374" y="234"/>
                  </a:lnTo>
                  <a:lnTo>
                    <a:pt x="392" y="241"/>
                  </a:lnTo>
                  <a:lnTo>
                    <a:pt x="409" y="253"/>
                  </a:lnTo>
                  <a:lnTo>
                    <a:pt x="421" y="271"/>
                  </a:lnTo>
                  <a:lnTo>
                    <a:pt x="409" y="244"/>
                  </a:lnTo>
                  <a:lnTo>
                    <a:pt x="389" y="204"/>
                  </a:lnTo>
                  <a:lnTo>
                    <a:pt x="360" y="154"/>
                  </a:lnTo>
                  <a:lnTo>
                    <a:pt x="323" y="108"/>
                  </a:lnTo>
                  <a:lnTo>
                    <a:pt x="281" y="62"/>
                  </a:lnTo>
                  <a:lnTo>
                    <a:pt x="234" y="25"/>
                  </a:lnTo>
                  <a:lnTo>
                    <a:pt x="185" y="3"/>
                  </a:lnTo>
                  <a:lnTo>
                    <a:pt x="1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Freeform 28"/>
            <p:cNvSpPr>
              <a:spLocks/>
            </p:cNvSpPr>
            <p:nvPr/>
          </p:nvSpPr>
          <p:spPr bwMode="auto">
            <a:xfrm>
              <a:off x="7691" y="10012"/>
              <a:ext cx="352" cy="323"/>
            </a:xfrm>
            <a:custGeom>
              <a:avLst/>
              <a:gdLst>
                <a:gd name="T0" fmla="*/ 2 w 439"/>
                <a:gd name="T1" fmla="*/ 1 h 556"/>
                <a:gd name="T2" fmla="*/ 2 w 439"/>
                <a:gd name="T3" fmla="*/ 1 h 556"/>
                <a:gd name="T4" fmla="*/ 2 w 439"/>
                <a:gd name="T5" fmla="*/ 1 h 556"/>
                <a:gd name="T6" fmla="*/ 2 w 439"/>
                <a:gd name="T7" fmla="*/ 1 h 556"/>
                <a:gd name="T8" fmla="*/ 2 w 439"/>
                <a:gd name="T9" fmla="*/ 1 h 556"/>
                <a:gd name="T10" fmla="*/ 2 w 439"/>
                <a:gd name="T11" fmla="*/ 1 h 556"/>
                <a:gd name="T12" fmla="*/ 2 w 439"/>
                <a:gd name="T13" fmla="*/ 1 h 556"/>
                <a:gd name="T14" fmla="*/ 2 w 439"/>
                <a:gd name="T15" fmla="*/ 1 h 556"/>
                <a:gd name="T16" fmla="*/ 2 w 439"/>
                <a:gd name="T17" fmla="*/ 1 h 556"/>
                <a:gd name="T18" fmla="*/ 2 w 439"/>
                <a:gd name="T19" fmla="*/ 1 h 556"/>
                <a:gd name="T20" fmla="*/ 2 w 439"/>
                <a:gd name="T21" fmla="*/ 1 h 556"/>
                <a:gd name="T22" fmla="*/ 2 w 439"/>
                <a:gd name="T23" fmla="*/ 1 h 556"/>
                <a:gd name="T24" fmla="*/ 2 w 439"/>
                <a:gd name="T25" fmla="*/ 1 h 556"/>
                <a:gd name="T26" fmla="*/ 2 w 439"/>
                <a:gd name="T27" fmla="*/ 1 h 556"/>
                <a:gd name="T28" fmla="*/ 2 w 439"/>
                <a:gd name="T29" fmla="*/ 1 h 556"/>
                <a:gd name="T30" fmla="*/ 2 w 439"/>
                <a:gd name="T31" fmla="*/ 1 h 556"/>
                <a:gd name="T32" fmla="*/ 2 w 439"/>
                <a:gd name="T33" fmla="*/ 1 h 556"/>
                <a:gd name="T34" fmla="*/ 2 w 439"/>
                <a:gd name="T35" fmla="*/ 1 h 556"/>
                <a:gd name="T36" fmla="*/ 2 w 439"/>
                <a:gd name="T37" fmla="*/ 1 h 556"/>
                <a:gd name="T38" fmla="*/ 2 w 439"/>
                <a:gd name="T39" fmla="*/ 0 h 556"/>
                <a:gd name="T40" fmla="*/ 2 w 439"/>
                <a:gd name="T41" fmla="*/ 1 h 556"/>
                <a:gd name="T42" fmla="*/ 2 w 439"/>
                <a:gd name="T43" fmla="*/ 1 h 556"/>
                <a:gd name="T44" fmla="*/ 0 w 439"/>
                <a:gd name="T45" fmla="*/ 1 h 556"/>
                <a:gd name="T46" fmla="*/ 0 w 439"/>
                <a:gd name="T47" fmla="*/ 1 h 556"/>
                <a:gd name="T48" fmla="*/ 2 w 439"/>
                <a:gd name="T49" fmla="*/ 1 h 556"/>
                <a:gd name="T50" fmla="*/ 2 w 439"/>
                <a:gd name="T51" fmla="*/ 1 h 556"/>
                <a:gd name="T52" fmla="*/ 2 w 439"/>
                <a:gd name="T53" fmla="*/ 1 h 556"/>
                <a:gd name="T54" fmla="*/ 2 w 439"/>
                <a:gd name="T55" fmla="*/ 1 h 556"/>
                <a:gd name="T56" fmla="*/ 2 w 439"/>
                <a:gd name="T57" fmla="*/ 1 h 556"/>
                <a:gd name="T58" fmla="*/ 2 w 439"/>
                <a:gd name="T59" fmla="*/ 1 h 556"/>
                <a:gd name="T60" fmla="*/ 2 w 439"/>
                <a:gd name="T61" fmla="*/ 1 h 556"/>
                <a:gd name="T62" fmla="*/ 2 w 439"/>
                <a:gd name="T63" fmla="*/ 1 h 556"/>
                <a:gd name="T64" fmla="*/ 2 w 439"/>
                <a:gd name="T65" fmla="*/ 1 h 556"/>
                <a:gd name="T66" fmla="*/ 2 w 439"/>
                <a:gd name="T67" fmla="*/ 1 h 556"/>
                <a:gd name="T68" fmla="*/ 2 w 439"/>
                <a:gd name="T69" fmla="*/ 1 h 5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9"/>
                <a:gd name="T106" fmla="*/ 0 h 556"/>
                <a:gd name="T107" fmla="*/ 439 w 439"/>
                <a:gd name="T108" fmla="*/ 556 h 5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9" h="556">
                  <a:moveTo>
                    <a:pt x="439" y="556"/>
                  </a:moveTo>
                  <a:lnTo>
                    <a:pt x="372" y="516"/>
                  </a:lnTo>
                  <a:lnTo>
                    <a:pt x="323" y="473"/>
                  </a:lnTo>
                  <a:lnTo>
                    <a:pt x="286" y="430"/>
                  </a:lnTo>
                  <a:lnTo>
                    <a:pt x="261" y="383"/>
                  </a:lnTo>
                  <a:lnTo>
                    <a:pt x="242" y="334"/>
                  </a:lnTo>
                  <a:lnTo>
                    <a:pt x="227" y="288"/>
                  </a:lnTo>
                  <a:lnTo>
                    <a:pt x="215" y="244"/>
                  </a:lnTo>
                  <a:lnTo>
                    <a:pt x="200" y="201"/>
                  </a:lnTo>
                  <a:lnTo>
                    <a:pt x="188" y="170"/>
                  </a:lnTo>
                  <a:lnTo>
                    <a:pt x="183" y="146"/>
                  </a:lnTo>
                  <a:lnTo>
                    <a:pt x="185" y="127"/>
                  </a:lnTo>
                  <a:lnTo>
                    <a:pt x="190" y="112"/>
                  </a:lnTo>
                  <a:lnTo>
                    <a:pt x="197" y="102"/>
                  </a:lnTo>
                  <a:lnTo>
                    <a:pt x="210" y="99"/>
                  </a:lnTo>
                  <a:lnTo>
                    <a:pt x="222" y="102"/>
                  </a:lnTo>
                  <a:lnTo>
                    <a:pt x="237" y="108"/>
                  </a:lnTo>
                  <a:lnTo>
                    <a:pt x="52" y="16"/>
                  </a:lnTo>
                  <a:lnTo>
                    <a:pt x="37" y="3"/>
                  </a:lnTo>
                  <a:lnTo>
                    <a:pt x="25" y="0"/>
                  </a:lnTo>
                  <a:lnTo>
                    <a:pt x="15" y="3"/>
                  </a:lnTo>
                  <a:lnTo>
                    <a:pt x="5" y="13"/>
                  </a:lnTo>
                  <a:lnTo>
                    <a:pt x="0" y="28"/>
                  </a:lnTo>
                  <a:lnTo>
                    <a:pt x="0" y="50"/>
                  </a:lnTo>
                  <a:lnTo>
                    <a:pt x="5" y="78"/>
                  </a:lnTo>
                  <a:lnTo>
                    <a:pt x="15" y="108"/>
                  </a:lnTo>
                  <a:lnTo>
                    <a:pt x="30" y="152"/>
                  </a:lnTo>
                  <a:lnTo>
                    <a:pt x="45" y="198"/>
                  </a:lnTo>
                  <a:lnTo>
                    <a:pt x="57" y="244"/>
                  </a:lnTo>
                  <a:lnTo>
                    <a:pt x="77" y="291"/>
                  </a:lnTo>
                  <a:lnTo>
                    <a:pt x="101" y="337"/>
                  </a:lnTo>
                  <a:lnTo>
                    <a:pt x="138" y="383"/>
                  </a:lnTo>
                  <a:lnTo>
                    <a:pt x="188" y="423"/>
                  </a:lnTo>
                  <a:lnTo>
                    <a:pt x="254" y="463"/>
                  </a:lnTo>
                  <a:lnTo>
                    <a:pt x="439" y="556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Freeform 29"/>
            <p:cNvSpPr>
              <a:spLocks/>
            </p:cNvSpPr>
            <p:nvPr/>
          </p:nvSpPr>
          <p:spPr bwMode="auto">
            <a:xfrm>
              <a:off x="7691" y="10012"/>
              <a:ext cx="352" cy="323"/>
            </a:xfrm>
            <a:custGeom>
              <a:avLst/>
              <a:gdLst>
                <a:gd name="T0" fmla="*/ 2 w 439"/>
                <a:gd name="T1" fmla="*/ 1 h 556"/>
                <a:gd name="T2" fmla="*/ 2 w 439"/>
                <a:gd name="T3" fmla="*/ 1 h 556"/>
                <a:gd name="T4" fmla="*/ 2 w 439"/>
                <a:gd name="T5" fmla="*/ 1 h 556"/>
                <a:gd name="T6" fmla="*/ 2 w 439"/>
                <a:gd name="T7" fmla="*/ 1 h 556"/>
                <a:gd name="T8" fmla="*/ 2 w 439"/>
                <a:gd name="T9" fmla="*/ 1 h 556"/>
                <a:gd name="T10" fmla="*/ 2 w 439"/>
                <a:gd name="T11" fmla="*/ 1 h 556"/>
                <a:gd name="T12" fmla="*/ 2 w 439"/>
                <a:gd name="T13" fmla="*/ 1 h 556"/>
                <a:gd name="T14" fmla="*/ 2 w 439"/>
                <a:gd name="T15" fmla="*/ 1 h 556"/>
                <a:gd name="T16" fmla="*/ 2 w 439"/>
                <a:gd name="T17" fmla="*/ 1 h 556"/>
                <a:gd name="T18" fmla="*/ 2 w 439"/>
                <a:gd name="T19" fmla="*/ 1 h 556"/>
                <a:gd name="T20" fmla="*/ 2 w 439"/>
                <a:gd name="T21" fmla="*/ 1 h 556"/>
                <a:gd name="T22" fmla="*/ 2 w 439"/>
                <a:gd name="T23" fmla="*/ 1 h 556"/>
                <a:gd name="T24" fmla="*/ 2 w 439"/>
                <a:gd name="T25" fmla="*/ 1 h 556"/>
                <a:gd name="T26" fmla="*/ 2 w 439"/>
                <a:gd name="T27" fmla="*/ 1 h 556"/>
                <a:gd name="T28" fmla="*/ 2 w 439"/>
                <a:gd name="T29" fmla="*/ 1 h 556"/>
                <a:gd name="T30" fmla="*/ 2 w 439"/>
                <a:gd name="T31" fmla="*/ 1 h 556"/>
                <a:gd name="T32" fmla="*/ 2 w 439"/>
                <a:gd name="T33" fmla="*/ 1 h 556"/>
                <a:gd name="T34" fmla="*/ 2 w 439"/>
                <a:gd name="T35" fmla="*/ 1 h 556"/>
                <a:gd name="T36" fmla="*/ 2 w 439"/>
                <a:gd name="T37" fmla="*/ 1 h 556"/>
                <a:gd name="T38" fmla="*/ 2 w 439"/>
                <a:gd name="T39" fmla="*/ 1 h 556"/>
                <a:gd name="T40" fmla="*/ 2 w 439"/>
                <a:gd name="T41" fmla="*/ 1 h 556"/>
                <a:gd name="T42" fmla="*/ 2 w 439"/>
                <a:gd name="T43" fmla="*/ 1 h 556"/>
                <a:gd name="T44" fmla="*/ 2 w 439"/>
                <a:gd name="T45" fmla="*/ 0 h 556"/>
                <a:gd name="T46" fmla="*/ 2 w 439"/>
                <a:gd name="T47" fmla="*/ 1 h 556"/>
                <a:gd name="T48" fmla="*/ 2 w 439"/>
                <a:gd name="T49" fmla="*/ 1 h 556"/>
                <a:gd name="T50" fmla="*/ 0 w 439"/>
                <a:gd name="T51" fmla="*/ 1 h 556"/>
                <a:gd name="T52" fmla="*/ 0 w 439"/>
                <a:gd name="T53" fmla="*/ 1 h 556"/>
                <a:gd name="T54" fmla="*/ 2 w 439"/>
                <a:gd name="T55" fmla="*/ 1 h 556"/>
                <a:gd name="T56" fmla="*/ 2 w 439"/>
                <a:gd name="T57" fmla="*/ 1 h 556"/>
                <a:gd name="T58" fmla="*/ 2 w 439"/>
                <a:gd name="T59" fmla="*/ 1 h 556"/>
                <a:gd name="T60" fmla="*/ 2 w 439"/>
                <a:gd name="T61" fmla="*/ 1 h 556"/>
                <a:gd name="T62" fmla="*/ 2 w 439"/>
                <a:gd name="T63" fmla="*/ 1 h 556"/>
                <a:gd name="T64" fmla="*/ 2 w 439"/>
                <a:gd name="T65" fmla="*/ 1 h 556"/>
                <a:gd name="T66" fmla="*/ 2 w 439"/>
                <a:gd name="T67" fmla="*/ 1 h 556"/>
                <a:gd name="T68" fmla="*/ 2 w 439"/>
                <a:gd name="T69" fmla="*/ 1 h 556"/>
                <a:gd name="T70" fmla="*/ 2 w 439"/>
                <a:gd name="T71" fmla="*/ 1 h 556"/>
                <a:gd name="T72" fmla="*/ 2 w 439"/>
                <a:gd name="T73" fmla="*/ 1 h 556"/>
                <a:gd name="T74" fmla="*/ 2 w 439"/>
                <a:gd name="T75" fmla="*/ 1 h 556"/>
                <a:gd name="T76" fmla="*/ 2 w 439"/>
                <a:gd name="T77" fmla="*/ 1 h 5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39"/>
                <a:gd name="T118" fmla="*/ 0 h 556"/>
                <a:gd name="T119" fmla="*/ 439 w 439"/>
                <a:gd name="T120" fmla="*/ 556 h 5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39" h="556">
                  <a:moveTo>
                    <a:pt x="439" y="556"/>
                  </a:moveTo>
                  <a:lnTo>
                    <a:pt x="439" y="556"/>
                  </a:lnTo>
                  <a:lnTo>
                    <a:pt x="372" y="516"/>
                  </a:lnTo>
                  <a:lnTo>
                    <a:pt x="323" y="473"/>
                  </a:lnTo>
                  <a:lnTo>
                    <a:pt x="286" y="430"/>
                  </a:lnTo>
                  <a:lnTo>
                    <a:pt x="261" y="383"/>
                  </a:lnTo>
                  <a:lnTo>
                    <a:pt x="242" y="334"/>
                  </a:lnTo>
                  <a:lnTo>
                    <a:pt x="227" y="288"/>
                  </a:lnTo>
                  <a:lnTo>
                    <a:pt x="215" y="244"/>
                  </a:lnTo>
                  <a:lnTo>
                    <a:pt x="200" y="201"/>
                  </a:lnTo>
                  <a:lnTo>
                    <a:pt x="188" y="170"/>
                  </a:lnTo>
                  <a:lnTo>
                    <a:pt x="183" y="146"/>
                  </a:lnTo>
                  <a:lnTo>
                    <a:pt x="185" y="127"/>
                  </a:lnTo>
                  <a:lnTo>
                    <a:pt x="190" y="112"/>
                  </a:lnTo>
                  <a:lnTo>
                    <a:pt x="197" y="102"/>
                  </a:lnTo>
                  <a:lnTo>
                    <a:pt x="210" y="99"/>
                  </a:lnTo>
                  <a:lnTo>
                    <a:pt x="222" y="102"/>
                  </a:lnTo>
                  <a:lnTo>
                    <a:pt x="237" y="108"/>
                  </a:lnTo>
                  <a:lnTo>
                    <a:pt x="52" y="16"/>
                  </a:lnTo>
                  <a:lnTo>
                    <a:pt x="37" y="3"/>
                  </a:lnTo>
                  <a:lnTo>
                    <a:pt x="25" y="0"/>
                  </a:lnTo>
                  <a:lnTo>
                    <a:pt x="15" y="3"/>
                  </a:lnTo>
                  <a:lnTo>
                    <a:pt x="5" y="13"/>
                  </a:lnTo>
                  <a:lnTo>
                    <a:pt x="0" y="28"/>
                  </a:lnTo>
                  <a:lnTo>
                    <a:pt x="0" y="50"/>
                  </a:lnTo>
                  <a:lnTo>
                    <a:pt x="5" y="78"/>
                  </a:lnTo>
                  <a:lnTo>
                    <a:pt x="15" y="108"/>
                  </a:lnTo>
                  <a:lnTo>
                    <a:pt x="30" y="152"/>
                  </a:lnTo>
                  <a:lnTo>
                    <a:pt x="45" y="198"/>
                  </a:lnTo>
                  <a:lnTo>
                    <a:pt x="57" y="244"/>
                  </a:lnTo>
                  <a:lnTo>
                    <a:pt x="77" y="291"/>
                  </a:lnTo>
                  <a:lnTo>
                    <a:pt x="101" y="337"/>
                  </a:lnTo>
                  <a:lnTo>
                    <a:pt x="138" y="383"/>
                  </a:lnTo>
                  <a:lnTo>
                    <a:pt x="188" y="423"/>
                  </a:lnTo>
                  <a:lnTo>
                    <a:pt x="254" y="463"/>
                  </a:lnTo>
                  <a:lnTo>
                    <a:pt x="439" y="55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Freeform 30"/>
            <p:cNvSpPr>
              <a:spLocks/>
            </p:cNvSpPr>
            <p:nvPr/>
          </p:nvSpPr>
          <p:spPr bwMode="auto">
            <a:xfrm>
              <a:off x="7627" y="9963"/>
              <a:ext cx="892" cy="352"/>
            </a:xfrm>
            <a:custGeom>
              <a:avLst/>
              <a:gdLst>
                <a:gd name="T0" fmla="*/ 0 w 1116"/>
                <a:gd name="T1" fmla="*/ 0 h 605"/>
                <a:gd name="T2" fmla="*/ 2 w 1116"/>
                <a:gd name="T3" fmla="*/ 1 h 605"/>
                <a:gd name="T4" fmla="*/ 2 w 1116"/>
                <a:gd name="T5" fmla="*/ 1 h 605"/>
                <a:gd name="T6" fmla="*/ 0 w 1116"/>
                <a:gd name="T7" fmla="*/ 1 h 605"/>
                <a:gd name="T8" fmla="*/ 0 w 1116"/>
                <a:gd name="T9" fmla="*/ 0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6"/>
                <a:gd name="T16" fmla="*/ 0 h 605"/>
                <a:gd name="T17" fmla="*/ 1116 w 1116"/>
                <a:gd name="T18" fmla="*/ 605 h 6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6" h="605">
                  <a:moveTo>
                    <a:pt x="0" y="0"/>
                  </a:moveTo>
                  <a:lnTo>
                    <a:pt x="1116" y="580"/>
                  </a:lnTo>
                  <a:lnTo>
                    <a:pt x="1096" y="605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339" name="Picture 31" descr="BOOK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" y="9190"/>
              <a:ext cx="2102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0" name="Picture 32" descr="QUILLPE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9" y="8592"/>
              <a:ext cx="902" cy="1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41" name="Freeform 33"/>
            <p:cNvSpPr>
              <a:spLocks/>
            </p:cNvSpPr>
            <p:nvPr/>
          </p:nvSpPr>
          <p:spPr bwMode="auto">
            <a:xfrm>
              <a:off x="8084" y="8708"/>
              <a:ext cx="952" cy="811"/>
            </a:xfrm>
            <a:custGeom>
              <a:avLst/>
              <a:gdLst>
                <a:gd name="T0" fmla="*/ 0 w 659"/>
                <a:gd name="T1" fmla="*/ 618390729 h 538"/>
                <a:gd name="T2" fmla="*/ 10834106 w 659"/>
                <a:gd name="T3" fmla="*/ 571947668 h 538"/>
                <a:gd name="T4" fmla="*/ 20731131 w 659"/>
                <a:gd name="T5" fmla="*/ 528071249 h 538"/>
                <a:gd name="T6" fmla="*/ 30403003 w 659"/>
                <a:gd name="T7" fmla="*/ 486886505 h 538"/>
                <a:gd name="T8" fmla="*/ 39914609 w 659"/>
                <a:gd name="T9" fmla="*/ 448851889 h 538"/>
                <a:gd name="T10" fmla="*/ 48663541 w 659"/>
                <a:gd name="T11" fmla="*/ 414322817 h 538"/>
                <a:gd name="T12" fmla="*/ 56681949 w 659"/>
                <a:gd name="T13" fmla="*/ 383229537 h 538"/>
                <a:gd name="T14" fmla="*/ 63906953 w 659"/>
                <a:gd name="T15" fmla="*/ 354708205 h 538"/>
                <a:gd name="T16" fmla="*/ 70707912 w 659"/>
                <a:gd name="T17" fmla="*/ 328462352 h 538"/>
                <a:gd name="T18" fmla="*/ 77029860 w 659"/>
                <a:gd name="T19" fmla="*/ 305072954 h 538"/>
                <a:gd name="T20" fmla="*/ 82678410 w 659"/>
                <a:gd name="T21" fmla="*/ 285613400 h 538"/>
                <a:gd name="T22" fmla="*/ 87498377 w 659"/>
                <a:gd name="T23" fmla="*/ 267011517 h 538"/>
                <a:gd name="T24" fmla="*/ 91658122 w 659"/>
                <a:gd name="T25" fmla="*/ 252878778 h 538"/>
                <a:gd name="T26" fmla="*/ 95512995 w 659"/>
                <a:gd name="T27" fmla="*/ 240071810 h 538"/>
                <a:gd name="T28" fmla="*/ 98378482 w 659"/>
                <a:gd name="T29" fmla="*/ 229333668 h 538"/>
                <a:gd name="T30" fmla="*/ 100145301 w 659"/>
                <a:gd name="T31" fmla="*/ 222149502 h 538"/>
                <a:gd name="T32" fmla="*/ 101880593 w 659"/>
                <a:gd name="T33" fmla="*/ 217894919 h 538"/>
                <a:gd name="T34" fmla="*/ 102815777 w 659"/>
                <a:gd name="T35" fmla="*/ 214839145 h 538"/>
                <a:gd name="T36" fmla="*/ 105163122 w 659"/>
                <a:gd name="T37" fmla="*/ 204218704 h 538"/>
                <a:gd name="T38" fmla="*/ 108835165 w 659"/>
                <a:gd name="T39" fmla="*/ 192449670 h 538"/>
                <a:gd name="T40" fmla="*/ 111839774 w 659"/>
                <a:gd name="T41" fmla="*/ 181469181 h 538"/>
                <a:gd name="T42" fmla="*/ 126959436 w 659"/>
                <a:gd name="T43" fmla="*/ 131637215 h 538"/>
                <a:gd name="T44" fmla="*/ 138850099 w 659"/>
                <a:gd name="T45" fmla="*/ 91857714 h 538"/>
                <a:gd name="T46" fmla="*/ 148111614 w 659"/>
                <a:gd name="T47" fmla="*/ 64014221 h 538"/>
                <a:gd name="T48" fmla="*/ 154805555 w 659"/>
                <a:gd name="T49" fmla="*/ 45005246 h 538"/>
                <a:gd name="T50" fmla="*/ 159342979 w 659"/>
                <a:gd name="T51" fmla="*/ 31080605 h 538"/>
                <a:gd name="T52" fmla="*/ 162682646 w 659"/>
                <a:gd name="T53" fmla="*/ 24164033 h 538"/>
                <a:gd name="T54" fmla="*/ 164452331 w 659"/>
                <a:gd name="T55" fmla="*/ 22912126 h 538"/>
                <a:gd name="T56" fmla="*/ 165847942 w 659"/>
                <a:gd name="T57" fmla="*/ 26816375 h 538"/>
                <a:gd name="T58" fmla="*/ 173709501 w 659"/>
                <a:gd name="T59" fmla="*/ 0 h 538"/>
                <a:gd name="T60" fmla="*/ 177956430 w 659"/>
                <a:gd name="T61" fmla="*/ 20618209 h 538"/>
                <a:gd name="T62" fmla="*/ 170235681 w 659"/>
                <a:gd name="T63" fmla="*/ 46851961 h 538"/>
                <a:gd name="T64" fmla="*/ 170703689 w 659"/>
                <a:gd name="T65" fmla="*/ 54002976 h 538"/>
                <a:gd name="T66" fmla="*/ 169445929 w 659"/>
                <a:gd name="T67" fmla="*/ 61700924 h 538"/>
                <a:gd name="T68" fmla="*/ 167091280 w 659"/>
                <a:gd name="T69" fmla="*/ 74679186 h 538"/>
                <a:gd name="T70" fmla="*/ 163229888 w 659"/>
                <a:gd name="T71" fmla="*/ 88518590 h 538"/>
                <a:gd name="T72" fmla="*/ 156934984 w 659"/>
                <a:gd name="T73" fmla="*/ 112574081 h 538"/>
                <a:gd name="T74" fmla="*/ 148111614 w 659"/>
                <a:gd name="T75" fmla="*/ 143301332 h 538"/>
                <a:gd name="T76" fmla="*/ 136695893 w 659"/>
                <a:gd name="T77" fmla="*/ 183500190 h 538"/>
                <a:gd name="T78" fmla="*/ 122325211 w 659"/>
                <a:gd name="T79" fmla="*/ 237065238 h 538"/>
                <a:gd name="T80" fmla="*/ 119438298 w 659"/>
                <a:gd name="T81" fmla="*/ 248219576 h 538"/>
                <a:gd name="T82" fmla="*/ 115911224 w 659"/>
                <a:gd name="T83" fmla="*/ 257710672 h 538"/>
                <a:gd name="T84" fmla="*/ 113167708 w 659"/>
                <a:gd name="T85" fmla="*/ 267011517 h 538"/>
                <a:gd name="T86" fmla="*/ 111839774 w 659"/>
                <a:gd name="T87" fmla="*/ 271351191 h 538"/>
                <a:gd name="T88" fmla="*/ 110576004 w 659"/>
                <a:gd name="T89" fmla="*/ 276019848 h 538"/>
                <a:gd name="T90" fmla="*/ 108228844 w 659"/>
                <a:gd name="T91" fmla="*/ 283530874 h 538"/>
                <a:gd name="T92" fmla="*/ 105163122 w 659"/>
                <a:gd name="T93" fmla="*/ 294023195 h 538"/>
                <a:gd name="T94" fmla="*/ 101323735 w 659"/>
                <a:gd name="T95" fmla="*/ 307846247 h 538"/>
                <a:gd name="T96" fmla="*/ 96666743 w 659"/>
                <a:gd name="T97" fmla="*/ 323854089 h 538"/>
                <a:gd name="T98" fmla="*/ 91658122 w 659"/>
                <a:gd name="T99" fmla="*/ 339616883 h 538"/>
                <a:gd name="T100" fmla="*/ 85272842 w 659"/>
                <a:gd name="T101" fmla="*/ 361892565 h 538"/>
                <a:gd name="T102" fmla="*/ 78950432 w 659"/>
                <a:gd name="T103" fmla="*/ 383229537 h 538"/>
                <a:gd name="T104" fmla="*/ 71108659 w 659"/>
                <a:gd name="T105" fmla="*/ 406786900 h 538"/>
                <a:gd name="T106" fmla="*/ 63062976 w 659"/>
                <a:gd name="T107" fmla="*/ 432634694 h 538"/>
                <a:gd name="T108" fmla="*/ 53961871 w 659"/>
                <a:gd name="T109" fmla="*/ 459877528 h 538"/>
                <a:gd name="T110" fmla="*/ 44519918 w 659"/>
                <a:gd name="T111" fmla="*/ 489114710 h 538"/>
                <a:gd name="T112" fmla="*/ 34604144 w 659"/>
                <a:gd name="T113" fmla="*/ 519045360 h 538"/>
                <a:gd name="T114" fmla="*/ 23586761 w 659"/>
                <a:gd name="T115" fmla="*/ 552403216 h 538"/>
                <a:gd name="T116" fmla="*/ 11890354 w 659"/>
                <a:gd name="T117" fmla="*/ 583638990 h 538"/>
                <a:gd name="T118" fmla="*/ 0 w 659"/>
                <a:gd name="T119" fmla="*/ 618390729 h 5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59"/>
                <a:gd name="T181" fmla="*/ 0 h 538"/>
                <a:gd name="T182" fmla="*/ 659 w 659"/>
                <a:gd name="T183" fmla="*/ 538 h 5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59" h="538">
                  <a:moveTo>
                    <a:pt x="0" y="538"/>
                  </a:moveTo>
                  <a:lnTo>
                    <a:pt x="40" y="498"/>
                  </a:lnTo>
                  <a:lnTo>
                    <a:pt x="77" y="460"/>
                  </a:lnTo>
                  <a:lnTo>
                    <a:pt x="113" y="424"/>
                  </a:lnTo>
                  <a:lnTo>
                    <a:pt x="148" y="391"/>
                  </a:lnTo>
                  <a:lnTo>
                    <a:pt x="180" y="361"/>
                  </a:lnTo>
                  <a:lnTo>
                    <a:pt x="210" y="334"/>
                  </a:lnTo>
                  <a:lnTo>
                    <a:pt x="237" y="309"/>
                  </a:lnTo>
                  <a:lnTo>
                    <a:pt x="262" y="286"/>
                  </a:lnTo>
                  <a:lnTo>
                    <a:pt x="285" y="266"/>
                  </a:lnTo>
                  <a:lnTo>
                    <a:pt x="306" y="249"/>
                  </a:lnTo>
                  <a:lnTo>
                    <a:pt x="324" y="233"/>
                  </a:lnTo>
                  <a:lnTo>
                    <a:pt x="339" y="220"/>
                  </a:lnTo>
                  <a:lnTo>
                    <a:pt x="354" y="209"/>
                  </a:lnTo>
                  <a:lnTo>
                    <a:pt x="364" y="200"/>
                  </a:lnTo>
                  <a:lnTo>
                    <a:pt x="371" y="194"/>
                  </a:lnTo>
                  <a:lnTo>
                    <a:pt x="377" y="190"/>
                  </a:lnTo>
                  <a:lnTo>
                    <a:pt x="381" y="187"/>
                  </a:lnTo>
                  <a:lnTo>
                    <a:pt x="390" y="178"/>
                  </a:lnTo>
                  <a:lnTo>
                    <a:pt x="403" y="168"/>
                  </a:lnTo>
                  <a:lnTo>
                    <a:pt x="414" y="158"/>
                  </a:lnTo>
                  <a:lnTo>
                    <a:pt x="470" y="115"/>
                  </a:lnTo>
                  <a:lnTo>
                    <a:pt x="514" y="80"/>
                  </a:lnTo>
                  <a:lnTo>
                    <a:pt x="548" y="56"/>
                  </a:lnTo>
                  <a:lnTo>
                    <a:pt x="573" y="39"/>
                  </a:lnTo>
                  <a:lnTo>
                    <a:pt x="590" y="27"/>
                  </a:lnTo>
                  <a:lnTo>
                    <a:pt x="602" y="21"/>
                  </a:lnTo>
                  <a:lnTo>
                    <a:pt x="609" y="20"/>
                  </a:lnTo>
                  <a:lnTo>
                    <a:pt x="614" y="23"/>
                  </a:lnTo>
                  <a:lnTo>
                    <a:pt x="643" y="0"/>
                  </a:lnTo>
                  <a:lnTo>
                    <a:pt x="659" y="18"/>
                  </a:lnTo>
                  <a:lnTo>
                    <a:pt x="630" y="41"/>
                  </a:lnTo>
                  <a:lnTo>
                    <a:pt x="632" y="47"/>
                  </a:lnTo>
                  <a:lnTo>
                    <a:pt x="627" y="54"/>
                  </a:lnTo>
                  <a:lnTo>
                    <a:pt x="619" y="65"/>
                  </a:lnTo>
                  <a:lnTo>
                    <a:pt x="604" y="77"/>
                  </a:lnTo>
                  <a:lnTo>
                    <a:pt x="581" y="98"/>
                  </a:lnTo>
                  <a:lnTo>
                    <a:pt x="548" y="125"/>
                  </a:lnTo>
                  <a:lnTo>
                    <a:pt x="506" y="160"/>
                  </a:lnTo>
                  <a:lnTo>
                    <a:pt x="453" y="206"/>
                  </a:lnTo>
                  <a:lnTo>
                    <a:pt x="442" y="216"/>
                  </a:lnTo>
                  <a:lnTo>
                    <a:pt x="429" y="224"/>
                  </a:lnTo>
                  <a:lnTo>
                    <a:pt x="419" y="233"/>
                  </a:lnTo>
                  <a:lnTo>
                    <a:pt x="414" y="236"/>
                  </a:lnTo>
                  <a:lnTo>
                    <a:pt x="409" y="240"/>
                  </a:lnTo>
                  <a:lnTo>
                    <a:pt x="401" y="247"/>
                  </a:lnTo>
                  <a:lnTo>
                    <a:pt x="390" y="256"/>
                  </a:lnTo>
                  <a:lnTo>
                    <a:pt x="375" y="268"/>
                  </a:lnTo>
                  <a:lnTo>
                    <a:pt x="358" y="282"/>
                  </a:lnTo>
                  <a:lnTo>
                    <a:pt x="339" y="296"/>
                  </a:lnTo>
                  <a:lnTo>
                    <a:pt x="316" y="315"/>
                  </a:lnTo>
                  <a:lnTo>
                    <a:pt x="292" y="334"/>
                  </a:lnTo>
                  <a:lnTo>
                    <a:pt x="263" y="354"/>
                  </a:lnTo>
                  <a:lnTo>
                    <a:pt x="233" y="377"/>
                  </a:lnTo>
                  <a:lnTo>
                    <a:pt x="200" y="401"/>
                  </a:lnTo>
                  <a:lnTo>
                    <a:pt x="165" y="426"/>
                  </a:lnTo>
                  <a:lnTo>
                    <a:pt x="128" y="452"/>
                  </a:lnTo>
                  <a:lnTo>
                    <a:pt x="87" y="481"/>
                  </a:lnTo>
                  <a:lnTo>
                    <a:pt x="44" y="508"/>
                  </a:lnTo>
                  <a:lnTo>
                    <a:pt x="0" y="538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Freeform 34"/>
            <p:cNvSpPr>
              <a:spLocks/>
            </p:cNvSpPr>
            <p:nvPr/>
          </p:nvSpPr>
          <p:spPr bwMode="auto">
            <a:xfrm>
              <a:off x="8076" y="8985"/>
              <a:ext cx="561" cy="541"/>
            </a:xfrm>
            <a:custGeom>
              <a:avLst/>
              <a:gdLst>
                <a:gd name="T0" fmla="*/ 105275168 w 388"/>
                <a:gd name="T1" fmla="*/ 1747997 h 359"/>
                <a:gd name="T2" fmla="*/ 105275168 w 388"/>
                <a:gd name="T3" fmla="*/ 1747997 h 359"/>
                <a:gd name="T4" fmla="*/ 103567045 w 388"/>
                <a:gd name="T5" fmla="*/ 6996008 h 359"/>
                <a:gd name="T6" fmla="*/ 101554108 w 388"/>
                <a:gd name="T7" fmla="*/ 13584846 h 359"/>
                <a:gd name="T8" fmla="*/ 98774233 w 388"/>
                <a:gd name="T9" fmla="*/ 22523212 h 359"/>
                <a:gd name="T10" fmla="*/ 94616611 w 388"/>
                <a:gd name="T11" fmla="*/ 36079558 h 359"/>
                <a:gd name="T12" fmla="*/ 90148415 w 388"/>
                <a:gd name="T13" fmla="*/ 51148865 h 359"/>
                <a:gd name="T14" fmla="*/ 85433703 w 388"/>
                <a:gd name="T15" fmla="*/ 69466402 h 359"/>
                <a:gd name="T16" fmla="*/ 79359960 w 388"/>
                <a:gd name="T17" fmla="*/ 89039661 h 359"/>
                <a:gd name="T18" fmla="*/ 72898260 w 388"/>
                <a:gd name="T19" fmla="*/ 111579563 h 359"/>
                <a:gd name="T20" fmla="*/ 66237006 w 388"/>
                <a:gd name="T21" fmla="*/ 137019418 h 359"/>
                <a:gd name="T22" fmla="*/ 58684491 w 388"/>
                <a:gd name="T23" fmla="*/ 165019326 h 359"/>
                <a:gd name="T24" fmla="*/ 50087105 w 388"/>
                <a:gd name="T25" fmla="*/ 196502562 h 359"/>
                <a:gd name="T26" fmla="*/ 41449246 w 388"/>
                <a:gd name="T27" fmla="*/ 230742455 h 359"/>
                <a:gd name="T28" fmla="*/ 31834033 w 388"/>
                <a:gd name="T29" fmla="*/ 268316909 h 359"/>
                <a:gd name="T30" fmla="*/ 21723492 w 388"/>
                <a:gd name="T31" fmla="*/ 309100688 h 359"/>
                <a:gd name="T32" fmla="*/ 11335363 w 388"/>
                <a:gd name="T33" fmla="*/ 352367750 h 359"/>
                <a:gd name="T34" fmla="*/ 0 w 388"/>
                <a:gd name="T35" fmla="*/ 397511065 h 359"/>
                <a:gd name="T36" fmla="*/ 2456406 w 388"/>
                <a:gd name="T37" fmla="*/ 407800176 h 359"/>
                <a:gd name="T38" fmla="*/ 13712715 w 388"/>
                <a:gd name="T39" fmla="*/ 361306718 h 359"/>
                <a:gd name="T40" fmla="*/ 24178809 w 388"/>
                <a:gd name="T41" fmla="*/ 318881434 h 359"/>
                <a:gd name="T42" fmla="*/ 34263244 w 388"/>
                <a:gd name="T43" fmla="*/ 278260455 h 359"/>
                <a:gd name="T44" fmla="*/ 43592034 w 388"/>
                <a:gd name="T45" fmla="*/ 240794600 h 359"/>
                <a:gd name="T46" fmla="*/ 52578222 w 388"/>
                <a:gd name="T47" fmla="*/ 205619714 h 359"/>
                <a:gd name="T48" fmla="*/ 60941399 w 388"/>
                <a:gd name="T49" fmla="*/ 175042730 h 359"/>
                <a:gd name="T50" fmla="*/ 68705082 w 388"/>
                <a:gd name="T51" fmla="*/ 147873701 h 359"/>
                <a:gd name="T52" fmla="*/ 75537389 w 388"/>
                <a:gd name="T53" fmla="*/ 121680991 h 359"/>
                <a:gd name="T54" fmla="*/ 81774272 w 388"/>
                <a:gd name="T55" fmla="*/ 98126963 h 359"/>
                <a:gd name="T56" fmla="*/ 87977751 w 388"/>
                <a:gd name="T57" fmla="*/ 78702326 h 359"/>
                <a:gd name="T58" fmla="*/ 92537973 w 388"/>
                <a:gd name="T59" fmla="*/ 60336037 h 359"/>
                <a:gd name="T60" fmla="*/ 97082303 w 388"/>
                <a:gd name="T61" fmla="*/ 45187837 h 359"/>
                <a:gd name="T62" fmla="*/ 100960767 w 388"/>
                <a:gd name="T63" fmla="*/ 32879829 h 359"/>
                <a:gd name="T64" fmla="*/ 103681327 w 388"/>
                <a:gd name="T65" fmla="*/ 22523212 h 359"/>
                <a:gd name="T66" fmla="*/ 105671777 w 388"/>
                <a:gd name="T67" fmla="*/ 15887510 h 359"/>
                <a:gd name="T68" fmla="*/ 107387118 w 388"/>
                <a:gd name="T69" fmla="*/ 11699463 h 359"/>
                <a:gd name="T70" fmla="*/ 107387118 w 388"/>
                <a:gd name="T71" fmla="*/ 11699463 h 359"/>
                <a:gd name="T72" fmla="*/ 107387118 w 388"/>
                <a:gd name="T73" fmla="*/ 11699463 h 359"/>
                <a:gd name="T74" fmla="*/ 107977128 w 388"/>
                <a:gd name="T75" fmla="*/ 6996008 h 359"/>
                <a:gd name="T76" fmla="*/ 107387118 w 388"/>
                <a:gd name="T77" fmla="*/ 1747997 h 359"/>
                <a:gd name="T78" fmla="*/ 106256790 w 388"/>
                <a:gd name="T79" fmla="*/ 0 h 359"/>
                <a:gd name="T80" fmla="*/ 105275168 w 388"/>
                <a:gd name="T81" fmla="*/ 1747997 h 35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8"/>
                <a:gd name="T124" fmla="*/ 0 h 359"/>
                <a:gd name="T125" fmla="*/ 388 w 388"/>
                <a:gd name="T126" fmla="*/ 359 h 35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8" h="359">
                  <a:moveTo>
                    <a:pt x="378" y="1"/>
                  </a:moveTo>
                  <a:lnTo>
                    <a:pt x="378" y="1"/>
                  </a:lnTo>
                  <a:lnTo>
                    <a:pt x="372" y="6"/>
                  </a:lnTo>
                  <a:lnTo>
                    <a:pt x="365" y="12"/>
                  </a:lnTo>
                  <a:lnTo>
                    <a:pt x="355" y="20"/>
                  </a:lnTo>
                  <a:lnTo>
                    <a:pt x="340" y="32"/>
                  </a:lnTo>
                  <a:lnTo>
                    <a:pt x="324" y="45"/>
                  </a:lnTo>
                  <a:lnTo>
                    <a:pt x="307" y="61"/>
                  </a:lnTo>
                  <a:lnTo>
                    <a:pt x="285" y="78"/>
                  </a:lnTo>
                  <a:lnTo>
                    <a:pt x="262" y="98"/>
                  </a:lnTo>
                  <a:lnTo>
                    <a:pt x="238" y="121"/>
                  </a:lnTo>
                  <a:lnTo>
                    <a:pt x="211" y="145"/>
                  </a:lnTo>
                  <a:lnTo>
                    <a:pt x="180" y="173"/>
                  </a:lnTo>
                  <a:lnTo>
                    <a:pt x="149" y="203"/>
                  </a:lnTo>
                  <a:lnTo>
                    <a:pt x="114" y="236"/>
                  </a:lnTo>
                  <a:lnTo>
                    <a:pt x="78" y="272"/>
                  </a:lnTo>
                  <a:lnTo>
                    <a:pt x="41" y="310"/>
                  </a:lnTo>
                  <a:lnTo>
                    <a:pt x="0" y="350"/>
                  </a:lnTo>
                  <a:lnTo>
                    <a:pt x="9" y="359"/>
                  </a:lnTo>
                  <a:lnTo>
                    <a:pt x="49" y="318"/>
                  </a:lnTo>
                  <a:lnTo>
                    <a:pt x="87" y="281"/>
                  </a:lnTo>
                  <a:lnTo>
                    <a:pt x="123" y="245"/>
                  </a:lnTo>
                  <a:lnTo>
                    <a:pt x="157" y="212"/>
                  </a:lnTo>
                  <a:lnTo>
                    <a:pt x="189" y="181"/>
                  </a:lnTo>
                  <a:lnTo>
                    <a:pt x="219" y="154"/>
                  </a:lnTo>
                  <a:lnTo>
                    <a:pt x="247" y="130"/>
                  </a:lnTo>
                  <a:lnTo>
                    <a:pt x="271" y="107"/>
                  </a:lnTo>
                  <a:lnTo>
                    <a:pt x="294" y="86"/>
                  </a:lnTo>
                  <a:lnTo>
                    <a:pt x="316" y="69"/>
                  </a:lnTo>
                  <a:lnTo>
                    <a:pt x="333" y="53"/>
                  </a:lnTo>
                  <a:lnTo>
                    <a:pt x="349" y="40"/>
                  </a:lnTo>
                  <a:lnTo>
                    <a:pt x="363" y="29"/>
                  </a:lnTo>
                  <a:lnTo>
                    <a:pt x="373" y="20"/>
                  </a:lnTo>
                  <a:lnTo>
                    <a:pt x="380" y="14"/>
                  </a:lnTo>
                  <a:lnTo>
                    <a:pt x="386" y="10"/>
                  </a:lnTo>
                  <a:lnTo>
                    <a:pt x="388" y="6"/>
                  </a:lnTo>
                  <a:lnTo>
                    <a:pt x="386" y="1"/>
                  </a:lnTo>
                  <a:lnTo>
                    <a:pt x="382" y="0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Freeform 35"/>
            <p:cNvSpPr>
              <a:spLocks/>
            </p:cNvSpPr>
            <p:nvPr/>
          </p:nvSpPr>
          <p:spPr bwMode="auto">
            <a:xfrm>
              <a:off x="8623" y="8937"/>
              <a:ext cx="68" cy="63"/>
            </a:xfrm>
            <a:custGeom>
              <a:avLst/>
              <a:gdLst>
                <a:gd name="T0" fmla="*/ 10565666 w 47"/>
                <a:gd name="T1" fmla="*/ 1815228 h 42"/>
                <a:gd name="T2" fmla="*/ 10565666 w 47"/>
                <a:gd name="T3" fmla="*/ 1815228 h 42"/>
                <a:gd name="T4" fmla="*/ 7096347 w 47"/>
                <a:gd name="T5" fmla="*/ 11512979 h 42"/>
                <a:gd name="T6" fmla="*/ 3624996 w 47"/>
                <a:gd name="T7" fmla="*/ 21507478 h 42"/>
                <a:gd name="T8" fmla="*/ 1196946 w 47"/>
                <a:gd name="T9" fmla="*/ 29871241 h 42"/>
                <a:gd name="T10" fmla="*/ 0 w 47"/>
                <a:gd name="T11" fmla="*/ 32261112 h 42"/>
                <a:gd name="T12" fmla="*/ 2343156 w 47"/>
                <a:gd name="T13" fmla="*/ 40601949 h 42"/>
                <a:gd name="T14" fmla="*/ 3624996 w 47"/>
                <a:gd name="T15" fmla="*/ 38030686 h 42"/>
                <a:gd name="T16" fmla="*/ 5840812 w 47"/>
                <a:gd name="T17" fmla="*/ 29871241 h 42"/>
                <a:gd name="T18" fmla="*/ 9708965 w 47"/>
                <a:gd name="T19" fmla="*/ 20670274 h 42"/>
                <a:gd name="T20" fmla="*/ 13180242 w 47"/>
                <a:gd name="T21" fmla="*/ 9559080 h 42"/>
                <a:gd name="T22" fmla="*/ 13180242 w 47"/>
                <a:gd name="T23" fmla="*/ 9559080 h 42"/>
                <a:gd name="T24" fmla="*/ 13180242 w 47"/>
                <a:gd name="T25" fmla="*/ 9559080 h 42"/>
                <a:gd name="T26" fmla="*/ 13332504 w 47"/>
                <a:gd name="T27" fmla="*/ 6124385 h 42"/>
                <a:gd name="T28" fmla="*/ 13180242 w 47"/>
                <a:gd name="T29" fmla="*/ 1815228 h 42"/>
                <a:gd name="T30" fmla="*/ 11572256 w 47"/>
                <a:gd name="T31" fmla="*/ 0 h 42"/>
                <a:gd name="T32" fmla="*/ 10565666 w 47"/>
                <a:gd name="T33" fmla="*/ 1815228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42"/>
                <a:gd name="T53" fmla="*/ 47 w 47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42">
                  <a:moveTo>
                    <a:pt x="37" y="2"/>
                  </a:moveTo>
                  <a:lnTo>
                    <a:pt x="37" y="2"/>
                  </a:lnTo>
                  <a:lnTo>
                    <a:pt x="25" y="12"/>
                  </a:lnTo>
                  <a:lnTo>
                    <a:pt x="13" y="22"/>
                  </a:lnTo>
                  <a:lnTo>
                    <a:pt x="4" y="31"/>
                  </a:lnTo>
                  <a:lnTo>
                    <a:pt x="0" y="33"/>
                  </a:lnTo>
                  <a:lnTo>
                    <a:pt x="8" y="42"/>
                  </a:lnTo>
                  <a:lnTo>
                    <a:pt x="13" y="39"/>
                  </a:lnTo>
                  <a:lnTo>
                    <a:pt x="21" y="31"/>
                  </a:lnTo>
                  <a:lnTo>
                    <a:pt x="34" y="21"/>
                  </a:lnTo>
                  <a:lnTo>
                    <a:pt x="46" y="10"/>
                  </a:lnTo>
                  <a:lnTo>
                    <a:pt x="47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7" y="2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Freeform 36"/>
            <p:cNvSpPr>
              <a:spLocks/>
            </p:cNvSpPr>
            <p:nvPr/>
          </p:nvSpPr>
          <p:spPr bwMode="auto">
            <a:xfrm>
              <a:off x="8676" y="8729"/>
              <a:ext cx="304" cy="223"/>
            </a:xfrm>
            <a:custGeom>
              <a:avLst/>
              <a:gdLst>
                <a:gd name="T0" fmla="*/ 58085524 w 210"/>
                <a:gd name="T1" fmla="*/ 4617040 h 148"/>
                <a:gd name="T2" fmla="*/ 60806769 w 210"/>
                <a:gd name="T3" fmla="*/ 4617040 h 148"/>
                <a:gd name="T4" fmla="*/ 57694041 w 210"/>
                <a:gd name="T5" fmla="*/ 0 h 148"/>
                <a:gd name="T6" fmla="*/ 55027875 w 210"/>
                <a:gd name="T7" fmla="*/ 2627000 h 148"/>
                <a:gd name="T8" fmla="*/ 51308769 w 210"/>
                <a:gd name="T9" fmla="*/ 8589284 h 148"/>
                <a:gd name="T10" fmla="*/ 46469797 w 210"/>
                <a:gd name="T11" fmla="*/ 21754346 h 148"/>
                <a:gd name="T12" fmla="*/ 39036102 w 210"/>
                <a:gd name="T13" fmla="*/ 40259234 h 148"/>
                <a:gd name="T14" fmla="*/ 28640185 w 210"/>
                <a:gd name="T15" fmla="*/ 69791763 h 148"/>
                <a:gd name="T16" fmla="*/ 16187092 w 210"/>
                <a:gd name="T17" fmla="*/ 109488423 h 148"/>
                <a:gd name="T18" fmla="*/ 0 w 210"/>
                <a:gd name="T19" fmla="*/ 158449270 h 148"/>
                <a:gd name="T20" fmla="*/ 2677590 w 210"/>
                <a:gd name="T21" fmla="*/ 167220182 h 148"/>
                <a:gd name="T22" fmla="*/ 18842557 w 210"/>
                <a:gd name="T23" fmla="*/ 118638603 h 148"/>
                <a:gd name="T24" fmla="*/ 31251110 w 210"/>
                <a:gd name="T25" fmla="*/ 80232498 h 148"/>
                <a:gd name="T26" fmla="*/ 40828022 w 210"/>
                <a:gd name="T27" fmla="*/ 54028394 h 148"/>
                <a:gd name="T28" fmla="*/ 47978795 w 210"/>
                <a:gd name="T29" fmla="*/ 33789705 h 148"/>
                <a:gd name="T30" fmla="*/ 53123226 w 210"/>
                <a:gd name="T31" fmla="*/ 21754346 h 148"/>
                <a:gd name="T32" fmla="*/ 55913725 w 210"/>
                <a:gd name="T33" fmla="*/ 14883285 h 148"/>
                <a:gd name="T34" fmla="*/ 57694041 w 210"/>
                <a:gd name="T35" fmla="*/ 13540416 h 148"/>
                <a:gd name="T36" fmla="*/ 58085524 w 210"/>
                <a:gd name="T37" fmla="*/ 14883285 h 148"/>
                <a:gd name="T38" fmla="*/ 60806769 w 210"/>
                <a:gd name="T39" fmla="*/ 14883285 h 148"/>
                <a:gd name="T40" fmla="*/ 58085524 w 210"/>
                <a:gd name="T41" fmla="*/ 14883285 h 148"/>
                <a:gd name="T42" fmla="*/ 59103396 w 210"/>
                <a:gd name="T43" fmla="*/ 17575690 h 148"/>
                <a:gd name="T44" fmla="*/ 60806769 w 210"/>
                <a:gd name="T45" fmla="*/ 14883285 h 148"/>
                <a:gd name="T46" fmla="*/ 60875652 w 210"/>
                <a:gd name="T47" fmla="*/ 10482138 h 148"/>
                <a:gd name="T48" fmla="*/ 60806769 w 210"/>
                <a:gd name="T49" fmla="*/ 4617040 h 148"/>
                <a:gd name="T50" fmla="*/ 58085524 w 210"/>
                <a:gd name="T51" fmla="*/ 4617040 h 1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0"/>
                <a:gd name="T79" fmla="*/ 0 h 148"/>
                <a:gd name="T80" fmla="*/ 210 w 210"/>
                <a:gd name="T81" fmla="*/ 148 h 14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0" h="148">
                  <a:moveTo>
                    <a:pt x="200" y="4"/>
                  </a:moveTo>
                  <a:lnTo>
                    <a:pt x="209" y="4"/>
                  </a:lnTo>
                  <a:lnTo>
                    <a:pt x="199" y="0"/>
                  </a:lnTo>
                  <a:lnTo>
                    <a:pt x="190" y="2"/>
                  </a:lnTo>
                  <a:lnTo>
                    <a:pt x="177" y="7"/>
                  </a:lnTo>
                  <a:lnTo>
                    <a:pt x="160" y="19"/>
                  </a:lnTo>
                  <a:lnTo>
                    <a:pt x="135" y="36"/>
                  </a:lnTo>
                  <a:lnTo>
                    <a:pt x="99" y="62"/>
                  </a:lnTo>
                  <a:lnTo>
                    <a:pt x="56" y="97"/>
                  </a:lnTo>
                  <a:lnTo>
                    <a:pt x="0" y="140"/>
                  </a:lnTo>
                  <a:lnTo>
                    <a:pt x="9" y="148"/>
                  </a:lnTo>
                  <a:lnTo>
                    <a:pt x="65" y="105"/>
                  </a:lnTo>
                  <a:lnTo>
                    <a:pt x="108" y="71"/>
                  </a:lnTo>
                  <a:lnTo>
                    <a:pt x="141" y="48"/>
                  </a:lnTo>
                  <a:lnTo>
                    <a:pt x="166" y="30"/>
                  </a:lnTo>
                  <a:lnTo>
                    <a:pt x="183" y="19"/>
                  </a:lnTo>
                  <a:lnTo>
                    <a:pt x="193" y="13"/>
                  </a:lnTo>
                  <a:lnTo>
                    <a:pt x="199" y="12"/>
                  </a:lnTo>
                  <a:lnTo>
                    <a:pt x="200" y="13"/>
                  </a:lnTo>
                  <a:lnTo>
                    <a:pt x="209" y="13"/>
                  </a:lnTo>
                  <a:lnTo>
                    <a:pt x="200" y="13"/>
                  </a:lnTo>
                  <a:lnTo>
                    <a:pt x="204" y="15"/>
                  </a:lnTo>
                  <a:lnTo>
                    <a:pt x="209" y="13"/>
                  </a:lnTo>
                  <a:lnTo>
                    <a:pt x="210" y="9"/>
                  </a:lnTo>
                  <a:lnTo>
                    <a:pt x="209" y="4"/>
                  </a:lnTo>
                  <a:lnTo>
                    <a:pt x="200" y="4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Freeform 37"/>
            <p:cNvSpPr>
              <a:spLocks/>
            </p:cNvSpPr>
            <p:nvPr/>
          </p:nvSpPr>
          <p:spPr bwMode="auto">
            <a:xfrm>
              <a:off x="8965" y="8699"/>
              <a:ext cx="57" cy="50"/>
            </a:xfrm>
            <a:custGeom>
              <a:avLst/>
              <a:gdLst>
                <a:gd name="T0" fmla="*/ 15407749 w 39"/>
                <a:gd name="T1" fmla="*/ 2007127 h 33"/>
                <a:gd name="T2" fmla="*/ 11435870 w 39"/>
                <a:gd name="T3" fmla="*/ 2007127 h 33"/>
                <a:gd name="T4" fmla="*/ 0 w 39"/>
                <a:gd name="T5" fmla="*/ 32647658 h 33"/>
                <a:gd name="T6" fmla="*/ 3637737 w 39"/>
                <a:gd name="T7" fmla="*/ 45165009 h 33"/>
                <a:gd name="T8" fmla="*/ 15407749 w 39"/>
                <a:gd name="T9" fmla="*/ 13640279 h 33"/>
                <a:gd name="T10" fmla="*/ 11435870 w 39"/>
                <a:gd name="T11" fmla="*/ 13640279 h 33"/>
                <a:gd name="T12" fmla="*/ 15407749 w 39"/>
                <a:gd name="T13" fmla="*/ 13640279 h 33"/>
                <a:gd name="T14" fmla="*/ 15608482 w 39"/>
                <a:gd name="T15" fmla="*/ 8264660 h 33"/>
                <a:gd name="T16" fmla="*/ 15407749 w 39"/>
                <a:gd name="T17" fmla="*/ 2007127 h 33"/>
                <a:gd name="T18" fmla="*/ 13123119 w 39"/>
                <a:gd name="T19" fmla="*/ 0 h 33"/>
                <a:gd name="T20" fmla="*/ 11435870 w 39"/>
                <a:gd name="T21" fmla="*/ 2007127 h 33"/>
                <a:gd name="T22" fmla="*/ 15407749 w 39"/>
                <a:gd name="T23" fmla="*/ 2007127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33"/>
                <a:gd name="T38" fmla="*/ 39 w 39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33">
                  <a:moveTo>
                    <a:pt x="38" y="1"/>
                  </a:moveTo>
                  <a:lnTo>
                    <a:pt x="29" y="1"/>
                  </a:lnTo>
                  <a:lnTo>
                    <a:pt x="0" y="24"/>
                  </a:lnTo>
                  <a:lnTo>
                    <a:pt x="9" y="33"/>
                  </a:lnTo>
                  <a:lnTo>
                    <a:pt x="38" y="10"/>
                  </a:lnTo>
                  <a:lnTo>
                    <a:pt x="29" y="10"/>
                  </a:lnTo>
                  <a:lnTo>
                    <a:pt x="38" y="10"/>
                  </a:lnTo>
                  <a:lnTo>
                    <a:pt x="39" y="6"/>
                  </a:lnTo>
                  <a:lnTo>
                    <a:pt x="38" y="1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Freeform 38"/>
            <p:cNvSpPr>
              <a:spLocks/>
            </p:cNvSpPr>
            <p:nvPr/>
          </p:nvSpPr>
          <p:spPr bwMode="auto">
            <a:xfrm>
              <a:off x="9007" y="8701"/>
              <a:ext cx="38" cy="43"/>
            </a:xfrm>
            <a:custGeom>
              <a:avLst/>
              <a:gdLst>
                <a:gd name="T0" fmla="*/ 9658478 w 26"/>
                <a:gd name="T1" fmla="*/ 18519597 h 29"/>
                <a:gd name="T2" fmla="*/ 9658478 w 26"/>
                <a:gd name="T3" fmla="*/ 12489967 h 29"/>
                <a:gd name="T4" fmla="*/ 3637737 w 26"/>
                <a:gd name="T5" fmla="*/ 0 h 29"/>
                <a:gd name="T6" fmla="*/ 0 w 26"/>
                <a:gd name="T7" fmla="*/ 5680941 h 29"/>
                <a:gd name="T8" fmla="*/ 6427192 w 26"/>
                <a:gd name="T9" fmla="*/ 18519597 h 29"/>
                <a:gd name="T10" fmla="*/ 6427192 w 26"/>
                <a:gd name="T11" fmla="*/ 12489967 h 29"/>
                <a:gd name="T12" fmla="*/ 6427192 w 26"/>
                <a:gd name="T13" fmla="*/ 18519597 h 29"/>
                <a:gd name="T14" fmla="*/ 7824575 w 26"/>
                <a:gd name="T15" fmla="*/ 19121324 h 29"/>
                <a:gd name="T16" fmla="*/ 9658478 w 26"/>
                <a:gd name="T17" fmla="*/ 18519597 h 29"/>
                <a:gd name="T18" fmla="*/ 10542147 w 26"/>
                <a:gd name="T19" fmla="*/ 14927597 h 29"/>
                <a:gd name="T20" fmla="*/ 9658478 w 26"/>
                <a:gd name="T21" fmla="*/ 12489967 h 29"/>
                <a:gd name="T22" fmla="*/ 9658478 w 26"/>
                <a:gd name="T23" fmla="*/ 18519597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"/>
                <a:gd name="T37" fmla="*/ 0 h 29"/>
                <a:gd name="T38" fmla="*/ 26 w 26"/>
                <a:gd name="T39" fmla="*/ 29 h 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" h="29">
                  <a:moveTo>
                    <a:pt x="24" y="28"/>
                  </a:moveTo>
                  <a:lnTo>
                    <a:pt x="24" y="19"/>
                  </a:lnTo>
                  <a:lnTo>
                    <a:pt x="9" y="0"/>
                  </a:lnTo>
                  <a:lnTo>
                    <a:pt x="0" y="9"/>
                  </a:lnTo>
                  <a:lnTo>
                    <a:pt x="16" y="28"/>
                  </a:lnTo>
                  <a:lnTo>
                    <a:pt x="16" y="19"/>
                  </a:lnTo>
                  <a:lnTo>
                    <a:pt x="16" y="28"/>
                  </a:lnTo>
                  <a:lnTo>
                    <a:pt x="20" y="29"/>
                  </a:lnTo>
                  <a:lnTo>
                    <a:pt x="24" y="28"/>
                  </a:lnTo>
                  <a:lnTo>
                    <a:pt x="26" y="23"/>
                  </a:lnTo>
                  <a:lnTo>
                    <a:pt x="24" y="19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Freeform 39"/>
            <p:cNvSpPr>
              <a:spLocks/>
            </p:cNvSpPr>
            <p:nvPr/>
          </p:nvSpPr>
          <p:spPr bwMode="auto">
            <a:xfrm>
              <a:off x="8987" y="8729"/>
              <a:ext cx="55" cy="50"/>
            </a:xfrm>
            <a:custGeom>
              <a:avLst/>
              <a:gdLst>
                <a:gd name="T0" fmla="*/ 3143137 w 38"/>
                <a:gd name="T1" fmla="*/ 34581039 h 33"/>
                <a:gd name="T2" fmla="*/ 2749431 w 38"/>
                <a:gd name="T3" fmla="*/ 43556040 h 33"/>
                <a:gd name="T4" fmla="*/ 11030932 w 38"/>
                <a:gd name="T5" fmla="*/ 12522197 h 33"/>
                <a:gd name="T6" fmla="*/ 8527535 w 38"/>
                <a:gd name="T7" fmla="*/ 0 h 33"/>
                <a:gd name="T8" fmla="*/ 1 w 38"/>
                <a:gd name="T9" fmla="*/ 31313719 h 33"/>
                <a:gd name="T10" fmla="*/ 0 w 38"/>
                <a:gd name="T11" fmla="*/ 40382636 h 33"/>
                <a:gd name="T12" fmla="*/ 1 w 38"/>
                <a:gd name="T13" fmla="*/ 31313719 h 33"/>
                <a:gd name="T14" fmla="*/ 0 w 38"/>
                <a:gd name="T15" fmla="*/ 36793062 h 33"/>
                <a:gd name="T16" fmla="*/ 1 w 38"/>
                <a:gd name="T17" fmla="*/ 43556040 h 33"/>
                <a:gd name="T18" fmla="*/ 1312456 w 38"/>
                <a:gd name="T19" fmla="*/ 45165009 h 33"/>
                <a:gd name="T20" fmla="*/ 2749431 w 38"/>
                <a:gd name="T21" fmla="*/ 43556040 h 33"/>
                <a:gd name="T22" fmla="*/ 3143137 w 38"/>
                <a:gd name="T23" fmla="*/ 34581039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"/>
                <a:gd name="T37" fmla="*/ 0 h 33"/>
                <a:gd name="T38" fmla="*/ 38 w 38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" h="33">
                  <a:moveTo>
                    <a:pt x="11" y="25"/>
                  </a:moveTo>
                  <a:lnTo>
                    <a:pt x="10" y="32"/>
                  </a:lnTo>
                  <a:lnTo>
                    <a:pt x="38" y="9"/>
                  </a:lnTo>
                  <a:lnTo>
                    <a:pt x="30" y="0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2"/>
                  </a:lnTo>
                  <a:lnTo>
                    <a:pt x="5" y="33"/>
                  </a:lnTo>
                  <a:lnTo>
                    <a:pt x="10" y="32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Freeform 40"/>
            <p:cNvSpPr>
              <a:spLocks/>
            </p:cNvSpPr>
            <p:nvPr/>
          </p:nvSpPr>
          <p:spPr bwMode="auto">
            <a:xfrm>
              <a:off x="8730" y="8767"/>
              <a:ext cx="276" cy="259"/>
            </a:xfrm>
            <a:custGeom>
              <a:avLst/>
              <a:gdLst>
                <a:gd name="T0" fmla="*/ 3009845 w 191"/>
                <a:gd name="T1" fmla="*/ 189065355 h 172"/>
                <a:gd name="T2" fmla="*/ 3009845 w 191"/>
                <a:gd name="T3" fmla="*/ 189065355 h 172"/>
                <a:gd name="T4" fmla="*/ 17310766 w 191"/>
                <a:gd name="T5" fmla="*/ 138017847 h 172"/>
                <a:gd name="T6" fmla="*/ 28823535 w 191"/>
                <a:gd name="T7" fmla="*/ 100096188 h 172"/>
                <a:gd name="T8" fmla="*/ 37840218 w 191"/>
                <a:gd name="T9" fmla="*/ 69820665 h 172"/>
                <a:gd name="T10" fmla="*/ 44106520 w 191"/>
                <a:gd name="T11" fmla="*/ 48045627 h 172"/>
                <a:gd name="T12" fmla="*/ 47940809 w 191"/>
                <a:gd name="T13" fmla="*/ 33176334 h 172"/>
                <a:gd name="T14" fmla="*/ 50421063 w 191"/>
                <a:gd name="T15" fmla="*/ 20053550 h 172"/>
                <a:gd name="T16" fmla="*/ 52165729 w 191"/>
                <a:gd name="T17" fmla="*/ 11430512 h 172"/>
                <a:gd name="T18" fmla="*/ 51425830 w 191"/>
                <a:gd name="T19" fmla="*/ 0 h 172"/>
                <a:gd name="T20" fmla="*/ 48462729 w 191"/>
                <a:gd name="T21" fmla="*/ 5873231 h 172"/>
                <a:gd name="T22" fmla="*/ 48808923 w 191"/>
                <a:gd name="T23" fmla="*/ 8467168 h 172"/>
                <a:gd name="T24" fmla="*/ 47940809 w 191"/>
                <a:gd name="T25" fmla="*/ 14631405 h 172"/>
                <a:gd name="T26" fmla="*/ 45515177 w 191"/>
                <a:gd name="T27" fmla="*/ 23274376 h 172"/>
                <a:gd name="T28" fmla="*/ 41650716 w 191"/>
                <a:gd name="T29" fmla="*/ 37767427 h 172"/>
                <a:gd name="T30" fmla="*/ 35537240 w 191"/>
                <a:gd name="T31" fmla="*/ 59636596 h 172"/>
                <a:gd name="T32" fmla="*/ 26398967 w 191"/>
                <a:gd name="T33" fmla="*/ 90419133 h 172"/>
                <a:gd name="T34" fmla="*/ 14896233 w 191"/>
                <a:gd name="T35" fmla="*/ 128953284 h 172"/>
                <a:gd name="T36" fmla="*/ 556316 w 191"/>
                <a:gd name="T37" fmla="*/ 179277809 h 172"/>
                <a:gd name="T38" fmla="*/ 556316 w 191"/>
                <a:gd name="T39" fmla="*/ 179277809 h 172"/>
                <a:gd name="T40" fmla="*/ 556316 w 191"/>
                <a:gd name="T41" fmla="*/ 179277809 h 172"/>
                <a:gd name="T42" fmla="*/ 0 w 191"/>
                <a:gd name="T43" fmla="*/ 184554854 h 172"/>
                <a:gd name="T44" fmla="*/ 556316 w 191"/>
                <a:gd name="T45" fmla="*/ 189065355 h 172"/>
                <a:gd name="T46" fmla="*/ 1678606 w 191"/>
                <a:gd name="T47" fmla="*/ 190371678 h 172"/>
                <a:gd name="T48" fmla="*/ 3009845 w 191"/>
                <a:gd name="T49" fmla="*/ 189065355 h 1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1"/>
                <a:gd name="T76" fmla="*/ 0 h 172"/>
                <a:gd name="T77" fmla="*/ 191 w 191"/>
                <a:gd name="T78" fmla="*/ 172 h 17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1" h="172">
                  <a:moveTo>
                    <a:pt x="11" y="171"/>
                  </a:moveTo>
                  <a:lnTo>
                    <a:pt x="11" y="171"/>
                  </a:lnTo>
                  <a:lnTo>
                    <a:pt x="64" y="125"/>
                  </a:lnTo>
                  <a:lnTo>
                    <a:pt x="106" y="90"/>
                  </a:lnTo>
                  <a:lnTo>
                    <a:pt x="139" y="63"/>
                  </a:lnTo>
                  <a:lnTo>
                    <a:pt x="162" y="43"/>
                  </a:lnTo>
                  <a:lnTo>
                    <a:pt x="176" y="30"/>
                  </a:lnTo>
                  <a:lnTo>
                    <a:pt x="185" y="18"/>
                  </a:lnTo>
                  <a:lnTo>
                    <a:pt x="191" y="10"/>
                  </a:lnTo>
                  <a:lnTo>
                    <a:pt x="189" y="0"/>
                  </a:lnTo>
                  <a:lnTo>
                    <a:pt x="178" y="5"/>
                  </a:lnTo>
                  <a:lnTo>
                    <a:pt x="179" y="7"/>
                  </a:lnTo>
                  <a:lnTo>
                    <a:pt x="176" y="13"/>
                  </a:lnTo>
                  <a:lnTo>
                    <a:pt x="167" y="21"/>
                  </a:lnTo>
                  <a:lnTo>
                    <a:pt x="153" y="34"/>
                  </a:lnTo>
                  <a:lnTo>
                    <a:pt x="130" y="54"/>
                  </a:lnTo>
                  <a:lnTo>
                    <a:pt x="97" y="82"/>
                  </a:lnTo>
                  <a:lnTo>
                    <a:pt x="55" y="116"/>
                  </a:lnTo>
                  <a:lnTo>
                    <a:pt x="2" y="162"/>
                  </a:lnTo>
                  <a:lnTo>
                    <a:pt x="0" y="167"/>
                  </a:lnTo>
                  <a:lnTo>
                    <a:pt x="2" y="171"/>
                  </a:lnTo>
                  <a:lnTo>
                    <a:pt x="6" y="172"/>
                  </a:lnTo>
                  <a:lnTo>
                    <a:pt x="11" y="17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Freeform 41"/>
            <p:cNvSpPr>
              <a:spLocks/>
            </p:cNvSpPr>
            <p:nvPr/>
          </p:nvSpPr>
          <p:spPr bwMode="auto">
            <a:xfrm>
              <a:off x="8675" y="9011"/>
              <a:ext cx="71" cy="62"/>
            </a:xfrm>
            <a:custGeom>
              <a:avLst/>
              <a:gdLst>
                <a:gd name="T0" fmla="*/ 2842582 w 49"/>
                <a:gd name="T1" fmla="*/ 49841703 h 41"/>
                <a:gd name="T2" fmla="*/ 2842582 w 49"/>
                <a:gd name="T3" fmla="*/ 49841703 h 41"/>
                <a:gd name="T4" fmla="*/ 4118843 w 49"/>
                <a:gd name="T5" fmla="*/ 45859502 h 41"/>
                <a:gd name="T6" fmla="*/ 6858775 w 49"/>
                <a:gd name="T7" fmla="*/ 35895107 h 41"/>
                <a:gd name="T8" fmla="*/ 11151717 w 49"/>
                <a:gd name="T9" fmla="*/ 24678937 h 41"/>
                <a:gd name="T10" fmla="*/ 14679463 w 49"/>
                <a:gd name="T11" fmla="*/ 11763334 h 41"/>
                <a:gd name="T12" fmla="*/ 12010243 w 49"/>
                <a:gd name="T13" fmla="*/ 0 h 41"/>
                <a:gd name="T14" fmla="*/ 8337104 w 49"/>
                <a:gd name="T15" fmla="*/ 12962852 h 41"/>
                <a:gd name="T16" fmla="*/ 5112006 w 49"/>
                <a:gd name="T17" fmla="*/ 24678937 h 41"/>
                <a:gd name="T18" fmla="*/ 1353905 w 49"/>
                <a:gd name="T19" fmla="*/ 35895107 h 41"/>
                <a:gd name="T20" fmla="*/ 1 w 49"/>
                <a:gd name="T21" fmla="*/ 39601387 h 41"/>
                <a:gd name="T22" fmla="*/ 1 w 49"/>
                <a:gd name="T23" fmla="*/ 39601387 h 41"/>
                <a:gd name="T24" fmla="*/ 1 w 49"/>
                <a:gd name="T25" fmla="*/ 39601387 h 41"/>
                <a:gd name="T26" fmla="*/ 0 w 49"/>
                <a:gd name="T27" fmla="*/ 44825354 h 41"/>
                <a:gd name="T28" fmla="*/ 1 w 49"/>
                <a:gd name="T29" fmla="*/ 49841703 h 41"/>
                <a:gd name="T30" fmla="*/ 1353905 w 49"/>
                <a:gd name="T31" fmla="*/ 52454448 h 41"/>
                <a:gd name="T32" fmla="*/ 2842582 w 49"/>
                <a:gd name="T33" fmla="*/ 49841703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41"/>
                <a:gd name="T53" fmla="*/ 49 w 49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41">
                  <a:moveTo>
                    <a:pt x="10" y="39"/>
                  </a:moveTo>
                  <a:lnTo>
                    <a:pt x="10" y="39"/>
                  </a:lnTo>
                  <a:lnTo>
                    <a:pt x="14" y="36"/>
                  </a:lnTo>
                  <a:lnTo>
                    <a:pt x="23" y="28"/>
                  </a:lnTo>
                  <a:lnTo>
                    <a:pt x="37" y="19"/>
                  </a:lnTo>
                  <a:lnTo>
                    <a:pt x="49" y="9"/>
                  </a:lnTo>
                  <a:lnTo>
                    <a:pt x="40" y="0"/>
                  </a:lnTo>
                  <a:lnTo>
                    <a:pt x="28" y="10"/>
                  </a:lnTo>
                  <a:lnTo>
                    <a:pt x="17" y="19"/>
                  </a:lnTo>
                  <a:lnTo>
                    <a:pt x="5" y="28"/>
                  </a:lnTo>
                  <a:lnTo>
                    <a:pt x="1" y="31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5" y="41"/>
                  </a:lnTo>
                  <a:lnTo>
                    <a:pt x="10" y="39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Freeform 42"/>
            <p:cNvSpPr>
              <a:spLocks/>
            </p:cNvSpPr>
            <p:nvPr/>
          </p:nvSpPr>
          <p:spPr bwMode="auto">
            <a:xfrm>
              <a:off x="8075" y="9058"/>
              <a:ext cx="614" cy="470"/>
            </a:xfrm>
            <a:custGeom>
              <a:avLst/>
              <a:gdLst>
                <a:gd name="T0" fmla="*/ 1 w 425"/>
                <a:gd name="T1" fmla="*/ 338831111 h 312"/>
                <a:gd name="T2" fmla="*/ 2414124 w 425"/>
                <a:gd name="T3" fmla="*/ 350203853 h 312"/>
                <a:gd name="T4" fmla="*/ 14372860 w 425"/>
                <a:gd name="T5" fmla="*/ 316464133 h 312"/>
                <a:gd name="T6" fmla="*/ 26038828 w 425"/>
                <a:gd name="T7" fmla="*/ 285355833 h 312"/>
                <a:gd name="T8" fmla="*/ 37080909 w 425"/>
                <a:gd name="T9" fmla="*/ 253019460 h 312"/>
                <a:gd name="T10" fmla="*/ 47073994 w 425"/>
                <a:gd name="T11" fmla="*/ 223721744 h 312"/>
                <a:gd name="T12" fmla="*/ 56573302 w 425"/>
                <a:gd name="T13" fmla="*/ 197044314 h 312"/>
                <a:gd name="T14" fmla="*/ 65656778 w 425"/>
                <a:gd name="T15" fmla="*/ 166637880 h 312"/>
                <a:gd name="T16" fmla="*/ 73690543 w 425"/>
                <a:gd name="T17" fmla="*/ 143735247 h 312"/>
                <a:gd name="T18" fmla="*/ 81421265 w 425"/>
                <a:gd name="T19" fmla="*/ 121755839 h 312"/>
                <a:gd name="T20" fmla="*/ 88432687 w 425"/>
                <a:gd name="T21" fmla="*/ 97337950 h 312"/>
                <a:gd name="T22" fmla="*/ 94854715 w 425"/>
                <a:gd name="T23" fmla="*/ 77778920 h 312"/>
                <a:gd name="T24" fmla="*/ 99737889 w 425"/>
                <a:gd name="T25" fmla="*/ 60311172 h 312"/>
                <a:gd name="T26" fmla="*/ 104534958 w 425"/>
                <a:gd name="T27" fmla="*/ 44607333 h 312"/>
                <a:gd name="T28" fmla="*/ 108256612 w 425"/>
                <a:gd name="T29" fmla="*/ 31112289 h 312"/>
                <a:gd name="T30" fmla="*/ 111496635 w 425"/>
                <a:gd name="T31" fmla="*/ 22244808 h 312"/>
                <a:gd name="T32" fmla="*/ 113432864 w 425"/>
                <a:gd name="T33" fmla="*/ 14766774 h 312"/>
                <a:gd name="T34" fmla="*/ 115017741 w 425"/>
                <a:gd name="T35" fmla="*/ 8940008 h 312"/>
                <a:gd name="T36" fmla="*/ 112609498 w 425"/>
                <a:gd name="T37" fmla="*/ 0 h 312"/>
                <a:gd name="T38" fmla="*/ 110854400 w 425"/>
                <a:gd name="T39" fmla="*/ 4591397 h 312"/>
                <a:gd name="T40" fmla="*/ 109037261 w 425"/>
                <a:gd name="T41" fmla="*/ 12863323 h 312"/>
                <a:gd name="T42" fmla="*/ 106176236 w 425"/>
                <a:gd name="T43" fmla="*/ 22244808 h 312"/>
                <a:gd name="T44" fmla="*/ 102124588 w 425"/>
                <a:gd name="T45" fmla="*/ 35119603 h 312"/>
                <a:gd name="T46" fmla="*/ 97408885 w 425"/>
                <a:gd name="T47" fmla="*/ 51631986 h 312"/>
                <a:gd name="T48" fmla="*/ 92388452 w 425"/>
                <a:gd name="T49" fmla="*/ 67196934 h 312"/>
                <a:gd name="T50" fmla="*/ 85972157 w 425"/>
                <a:gd name="T51" fmla="*/ 88598798 h 312"/>
                <a:gd name="T52" fmla="*/ 79737224 w 425"/>
                <a:gd name="T53" fmla="*/ 107657097 h 312"/>
                <a:gd name="T54" fmla="*/ 71983571 w 425"/>
                <a:gd name="T55" fmla="*/ 130803938 h 312"/>
                <a:gd name="T56" fmla="*/ 63949668 w 425"/>
                <a:gd name="T57" fmla="*/ 157971180 h 312"/>
                <a:gd name="T58" fmla="*/ 54880061 w 425"/>
                <a:gd name="T59" fmla="*/ 183903890 h 312"/>
                <a:gd name="T60" fmla="*/ 45510268 w 425"/>
                <a:gd name="T61" fmla="*/ 210831698 h 312"/>
                <a:gd name="T62" fmla="*/ 35352001 w 425"/>
                <a:gd name="T63" fmla="*/ 240021820 h 312"/>
                <a:gd name="T64" fmla="*/ 24470040 w 425"/>
                <a:gd name="T65" fmla="*/ 272436478 h 312"/>
                <a:gd name="T66" fmla="*/ 12739742 w 425"/>
                <a:gd name="T67" fmla="*/ 302870677 h 312"/>
                <a:gd name="T68" fmla="*/ 800610 w 425"/>
                <a:gd name="T69" fmla="*/ 336836190 h 312"/>
                <a:gd name="T70" fmla="*/ 2603542 w 425"/>
                <a:gd name="T71" fmla="*/ 348568157 h 312"/>
                <a:gd name="T72" fmla="*/ 800610 w 425"/>
                <a:gd name="T73" fmla="*/ 336836190 h 312"/>
                <a:gd name="T74" fmla="*/ 0 w 425"/>
                <a:gd name="T75" fmla="*/ 339622638 h 312"/>
                <a:gd name="T76" fmla="*/ 0 w 425"/>
                <a:gd name="T77" fmla="*/ 345638250 h 312"/>
                <a:gd name="T78" fmla="*/ 1156646 w 425"/>
                <a:gd name="T79" fmla="*/ 350203853 h 312"/>
                <a:gd name="T80" fmla="*/ 2414124 w 425"/>
                <a:gd name="T81" fmla="*/ 350203853 h 312"/>
                <a:gd name="T82" fmla="*/ 1 w 425"/>
                <a:gd name="T83" fmla="*/ 338831111 h 3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5"/>
                <a:gd name="T127" fmla="*/ 0 h 312"/>
                <a:gd name="T128" fmla="*/ 425 w 425"/>
                <a:gd name="T129" fmla="*/ 312 h 3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5" h="312">
                  <a:moveTo>
                    <a:pt x="1" y="302"/>
                  </a:moveTo>
                  <a:lnTo>
                    <a:pt x="9" y="312"/>
                  </a:lnTo>
                  <a:lnTo>
                    <a:pt x="53" y="282"/>
                  </a:lnTo>
                  <a:lnTo>
                    <a:pt x="96" y="254"/>
                  </a:lnTo>
                  <a:lnTo>
                    <a:pt x="137" y="226"/>
                  </a:lnTo>
                  <a:lnTo>
                    <a:pt x="174" y="200"/>
                  </a:lnTo>
                  <a:lnTo>
                    <a:pt x="209" y="175"/>
                  </a:lnTo>
                  <a:lnTo>
                    <a:pt x="242" y="149"/>
                  </a:lnTo>
                  <a:lnTo>
                    <a:pt x="272" y="128"/>
                  </a:lnTo>
                  <a:lnTo>
                    <a:pt x="301" y="108"/>
                  </a:lnTo>
                  <a:lnTo>
                    <a:pt x="327" y="87"/>
                  </a:lnTo>
                  <a:lnTo>
                    <a:pt x="350" y="69"/>
                  </a:lnTo>
                  <a:lnTo>
                    <a:pt x="368" y="54"/>
                  </a:lnTo>
                  <a:lnTo>
                    <a:pt x="386" y="40"/>
                  </a:lnTo>
                  <a:lnTo>
                    <a:pt x="400" y="28"/>
                  </a:lnTo>
                  <a:lnTo>
                    <a:pt x="412" y="20"/>
                  </a:lnTo>
                  <a:lnTo>
                    <a:pt x="419" y="13"/>
                  </a:lnTo>
                  <a:lnTo>
                    <a:pt x="425" y="8"/>
                  </a:lnTo>
                  <a:lnTo>
                    <a:pt x="416" y="0"/>
                  </a:lnTo>
                  <a:lnTo>
                    <a:pt x="410" y="4"/>
                  </a:lnTo>
                  <a:lnTo>
                    <a:pt x="403" y="11"/>
                  </a:lnTo>
                  <a:lnTo>
                    <a:pt x="392" y="20"/>
                  </a:lnTo>
                  <a:lnTo>
                    <a:pt x="377" y="31"/>
                  </a:lnTo>
                  <a:lnTo>
                    <a:pt x="360" y="46"/>
                  </a:lnTo>
                  <a:lnTo>
                    <a:pt x="341" y="60"/>
                  </a:lnTo>
                  <a:lnTo>
                    <a:pt x="318" y="79"/>
                  </a:lnTo>
                  <a:lnTo>
                    <a:pt x="295" y="96"/>
                  </a:lnTo>
                  <a:lnTo>
                    <a:pt x="266" y="116"/>
                  </a:lnTo>
                  <a:lnTo>
                    <a:pt x="236" y="141"/>
                  </a:lnTo>
                  <a:lnTo>
                    <a:pt x="203" y="164"/>
                  </a:lnTo>
                  <a:lnTo>
                    <a:pt x="168" y="188"/>
                  </a:lnTo>
                  <a:lnTo>
                    <a:pt x="131" y="214"/>
                  </a:lnTo>
                  <a:lnTo>
                    <a:pt x="91" y="243"/>
                  </a:lnTo>
                  <a:lnTo>
                    <a:pt x="47" y="270"/>
                  </a:lnTo>
                  <a:lnTo>
                    <a:pt x="3" y="300"/>
                  </a:lnTo>
                  <a:lnTo>
                    <a:pt x="10" y="311"/>
                  </a:lnTo>
                  <a:lnTo>
                    <a:pt x="3" y="300"/>
                  </a:lnTo>
                  <a:lnTo>
                    <a:pt x="0" y="303"/>
                  </a:lnTo>
                  <a:lnTo>
                    <a:pt x="0" y="308"/>
                  </a:lnTo>
                  <a:lnTo>
                    <a:pt x="4" y="312"/>
                  </a:lnTo>
                  <a:lnTo>
                    <a:pt x="9" y="312"/>
                  </a:lnTo>
                  <a:lnTo>
                    <a:pt x="1" y="302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1" name="Freeform 43"/>
            <p:cNvSpPr>
              <a:spLocks/>
            </p:cNvSpPr>
            <p:nvPr/>
          </p:nvSpPr>
          <p:spPr bwMode="auto">
            <a:xfrm>
              <a:off x="8629" y="8946"/>
              <a:ext cx="110" cy="118"/>
            </a:xfrm>
            <a:custGeom>
              <a:avLst/>
              <a:gdLst>
                <a:gd name="T0" fmla="*/ 10744335 w 76"/>
                <a:gd name="T1" fmla="*/ 101467107 h 78"/>
                <a:gd name="T2" fmla="*/ 12065875 w 76"/>
                <a:gd name="T3" fmla="*/ 97037425 h 78"/>
                <a:gd name="T4" fmla="*/ 15014664 w 76"/>
                <a:gd name="T5" fmla="*/ 85440075 h 78"/>
                <a:gd name="T6" fmla="*/ 18757789 w 76"/>
                <a:gd name="T7" fmla="*/ 75289126 h 78"/>
                <a:gd name="T8" fmla="*/ 21877156 w 76"/>
                <a:gd name="T9" fmla="*/ 62198030 h 78"/>
                <a:gd name="T10" fmla="*/ 10744335 w 76"/>
                <a:gd name="T11" fmla="*/ 0 h 78"/>
                <a:gd name="T12" fmla="*/ 7621373 w 76"/>
                <a:gd name="T13" fmla="*/ 13090618 h 78"/>
                <a:gd name="T14" fmla="*/ 3859301 w 76"/>
                <a:gd name="T15" fmla="*/ 25527844 h 78"/>
                <a:gd name="T16" fmla="*/ 1272833 w 76"/>
                <a:gd name="T17" fmla="*/ 37770502 h 78"/>
                <a:gd name="T18" fmla="*/ 0 w 76"/>
                <a:gd name="T19" fmla="*/ 41113955 h 78"/>
                <a:gd name="T20" fmla="*/ 10744335 w 76"/>
                <a:gd name="T21" fmla="*/ 101467107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"/>
                <a:gd name="T34" fmla="*/ 0 h 78"/>
                <a:gd name="T35" fmla="*/ 76 w 76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" h="78">
                  <a:moveTo>
                    <a:pt x="37" y="78"/>
                  </a:moveTo>
                  <a:lnTo>
                    <a:pt x="42" y="75"/>
                  </a:lnTo>
                  <a:lnTo>
                    <a:pt x="52" y="66"/>
                  </a:lnTo>
                  <a:lnTo>
                    <a:pt x="65" y="58"/>
                  </a:lnTo>
                  <a:lnTo>
                    <a:pt x="76" y="48"/>
                  </a:lnTo>
                  <a:lnTo>
                    <a:pt x="37" y="0"/>
                  </a:lnTo>
                  <a:lnTo>
                    <a:pt x="26" y="10"/>
                  </a:lnTo>
                  <a:lnTo>
                    <a:pt x="13" y="20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37" y="78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2" name="Freeform 44"/>
            <p:cNvSpPr>
              <a:spLocks/>
            </p:cNvSpPr>
            <p:nvPr/>
          </p:nvSpPr>
          <p:spPr bwMode="auto">
            <a:xfrm>
              <a:off x="8676" y="9009"/>
              <a:ext cx="71" cy="61"/>
            </a:xfrm>
            <a:custGeom>
              <a:avLst/>
              <a:gdLst>
                <a:gd name="T0" fmla="*/ 11811339 w 49"/>
                <a:gd name="T1" fmla="*/ 16734618 h 40"/>
                <a:gd name="T2" fmla="*/ 11811339 w 49"/>
                <a:gd name="T3" fmla="*/ 2398454 h 40"/>
                <a:gd name="T4" fmla="*/ 8151484 w 49"/>
                <a:gd name="T5" fmla="*/ 19267361 h 40"/>
                <a:gd name="T6" fmla="*/ 4733521 w 49"/>
                <a:gd name="T7" fmla="*/ 33706281 h 40"/>
                <a:gd name="T8" fmla="*/ 1305281 w 49"/>
                <a:gd name="T9" fmla="*/ 49204472 h 40"/>
                <a:gd name="T10" fmla="*/ 0 w 49"/>
                <a:gd name="T11" fmla="*/ 54673230 h 40"/>
                <a:gd name="T12" fmla="*/ 2740493 w 49"/>
                <a:gd name="T13" fmla="*/ 68333174 h 40"/>
                <a:gd name="T14" fmla="*/ 3970917 w 49"/>
                <a:gd name="T15" fmla="*/ 62404855 h 40"/>
                <a:gd name="T16" fmla="*/ 6610507 w 49"/>
                <a:gd name="T17" fmla="*/ 49204472 h 40"/>
                <a:gd name="T18" fmla="*/ 10732864 w 49"/>
                <a:gd name="T19" fmla="*/ 33706281 h 40"/>
                <a:gd name="T20" fmla="*/ 14400273 w 49"/>
                <a:gd name="T21" fmla="*/ 16734618 h 40"/>
                <a:gd name="T22" fmla="*/ 14400273 w 49"/>
                <a:gd name="T23" fmla="*/ 2398454 h 40"/>
                <a:gd name="T24" fmla="*/ 14400273 w 49"/>
                <a:gd name="T25" fmla="*/ 16734618 h 40"/>
                <a:gd name="T26" fmla="*/ 14679463 w 49"/>
                <a:gd name="T27" fmla="*/ 10108718 h 40"/>
                <a:gd name="T28" fmla="*/ 14400273 w 49"/>
                <a:gd name="T29" fmla="*/ 2398454 h 40"/>
                <a:gd name="T30" fmla="*/ 12733472 w 49"/>
                <a:gd name="T31" fmla="*/ 0 h 40"/>
                <a:gd name="T32" fmla="*/ 11811339 w 49"/>
                <a:gd name="T33" fmla="*/ 2398454 h 40"/>
                <a:gd name="T34" fmla="*/ 11811339 w 49"/>
                <a:gd name="T35" fmla="*/ 16734618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"/>
                <a:gd name="T55" fmla="*/ 0 h 40"/>
                <a:gd name="T56" fmla="*/ 49 w 49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" h="40">
                  <a:moveTo>
                    <a:pt x="39" y="10"/>
                  </a:moveTo>
                  <a:lnTo>
                    <a:pt x="39" y="1"/>
                  </a:lnTo>
                  <a:lnTo>
                    <a:pt x="27" y="11"/>
                  </a:lnTo>
                  <a:lnTo>
                    <a:pt x="16" y="20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9" y="40"/>
                  </a:lnTo>
                  <a:lnTo>
                    <a:pt x="13" y="37"/>
                  </a:lnTo>
                  <a:lnTo>
                    <a:pt x="22" y="29"/>
                  </a:lnTo>
                  <a:lnTo>
                    <a:pt x="36" y="20"/>
                  </a:lnTo>
                  <a:lnTo>
                    <a:pt x="48" y="10"/>
                  </a:lnTo>
                  <a:lnTo>
                    <a:pt x="48" y="1"/>
                  </a:lnTo>
                  <a:lnTo>
                    <a:pt x="48" y="10"/>
                  </a:lnTo>
                  <a:lnTo>
                    <a:pt x="49" y="6"/>
                  </a:lnTo>
                  <a:lnTo>
                    <a:pt x="48" y="1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3" name="Freeform 45"/>
            <p:cNvSpPr>
              <a:spLocks/>
            </p:cNvSpPr>
            <p:nvPr/>
          </p:nvSpPr>
          <p:spPr bwMode="auto">
            <a:xfrm>
              <a:off x="8675" y="8937"/>
              <a:ext cx="71" cy="88"/>
            </a:xfrm>
            <a:custGeom>
              <a:avLst/>
              <a:gdLst>
                <a:gd name="T0" fmla="*/ 2842582 w 49"/>
                <a:gd name="T1" fmla="*/ 14218278 h 58"/>
                <a:gd name="T2" fmla="*/ 1 w 49"/>
                <a:gd name="T3" fmla="*/ 14218278 h 58"/>
                <a:gd name="T4" fmla="*/ 12010243 w 49"/>
                <a:gd name="T5" fmla="*/ 83275580 h 58"/>
                <a:gd name="T6" fmla="*/ 14679463 w 49"/>
                <a:gd name="T7" fmla="*/ 69655999 h 58"/>
                <a:gd name="T8" fmla="*/ 2842582 w 49"/>
                <a:gd name="T9" fmla="*/ 3164802 h 58"/>
                <a:gd name="T10" fmla="*/ 1 w 49"/>
                <a:gd name="T11" fmla="*/ 3164802 h 58"/>
                <a:gd name="T12" fmla="*/ 2842582 w 49"/>
                <a:gd name="T13" fmla="*/ 3164802 h 58"/>
                <a:gd name="T14" fmla="*/ 1353905 w 49"/>
                <a:gd name="T15" fmla="*/ 0 h 58"/>
                <a:gd name="T16" fmla="*/ 1 w 49"/>
                <a:gd name="T17" fmla="*/ 3164802 h 58"/>
                <a:gd name="T18" fmla="*/ 0 w 49"/>
                <a:gd name="T19" fmla="*/ 8663340 h 58"/>
                <a:gd name="T20" fmla="*/ 1 w 49"/>
                <a:gd name="T21" fmla="*/ 14218278 h 58"/>
                <a:gd name="T22" fmla="*/ 2842582 w 49"/>
                <a:gd name="T23" fmla="*/ 14218278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"/>
                <a:gd name="T37" fmla="*/ 0 h 58"/>
                <a:gd name="T38" fmla="*/ 49 w 49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" h="58">
                  <a:moveTo>
                    <a:pt x="10" y="10"/>
                  </a:moveTo>
                  <a:lnTo>
                    <a:pt x="1" y="10"/>
                  </a:lnTo>
                  <a:lnTo>
                    <a:pt x="40" y="58"/>
                  </a:lnTo>
                  <a:lnTo>
                    <a:pt x="49" y="49"/>
                  </a:lnTo>
                  <a:lnTo>
                    <a:pt x="10" y="2"/>
                  </a:lnTo>
                  <a:lnTo>
                    <a:pt x="1" y="2"/>
                  </a:lnTo>
                  <a:lnTo>
                    <a:pt x="10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1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Freeform 46"/>
            <p:cNvSpPr>
              <a:spLocks/>
            </p:cNvSpPr>
            <p:nvPr/>
          </p:nvSpPr>
          <p:spPr bwMode="auto">
            <a:xfrm>
              <a:off x="8620" y="8940"/>
              <a:ext cx="69" cy="63"/>
            </a:xfrm>
            <a:custGeom>
              <a:avLst/>
              <a:gdLst>
                <a:gd name="T0" fmla="*/ 2229650 w 48"/>
                <a:gd name="T1" fmla="*/ 29871241 h 42"/>
                <a:gd name="T2" fmla="*/ 2229650 w 48"/>
                <a:gd name="T3" fmla="*/ 38854966 h 42"/>
                <a:gd name="T4" fmla="*/ 3545907 w 48"/>
                <a:gd name="T5" fmla="*/ 36211631 h 42"/>
                <a:gd name="T6" fmla="*/ 5261994 w 48"/>
                <a:gd name="T7" fmla="*/ 27606626 h 42"/>
                <a:gd name="T8" fmla="*/ 8301908 w 48"/>
                <a:gd name="T9" fmla="*/ 18404435 h 42"/>
                <a:gd name="T10" fmla="*/ 10901769 w 48"/>
                <a:gd name="T11" fmla="*/ 7675320 h 42"/>
                <a:gd name="T12" fmla="*/ 8821529 w 48"/>
                <a:gd name="T13" fmla="*/ 0 h 42"/>
                <a:gd name="T14" fmla="*/ 6136717 w 48"/>
                <a:gd name="T15" fmla="*/ 9559080 h 42"/>
                <a:gd name="T16" fmla="*/ 3545907 w 48"/>
                <a:gd name="T17" fmla="*/ 19313387 h 42"/>
                <a:gd name="T18" fmla="*/ 1437159 w 48"/>
                <a:gd name="T19" fmla="*/ 27606626 h 42"/>
                <a:gd name="T20" fmla="*/ 483817 w 48"/>
                <a:gd name="T21" fmla="*/ 29871241 h 42"/>
                <a:gd name="T22" fmla="*/ 483817 w 48"/>
                <a:gd name="T23" fmla="*/ 38854966 h 42"/>
                <a:gd name="T24" fmla="*/ 483817 w 48"/>
                <a:gd name="T25" fmla="*/ 29871241 h 42"/>
                <a:gd name="T26" fmla="*/ 0 w 48"/>
                <a:gd name="T27" fmla="*/ 34999943 h 42"/>
                <a:gd name="T28" fmla="*/ 483817 w 48"/>
                <a:gd name="T29" fmla="*/ 38854966 h 42"/>
                <a:gd name="T30" fmla="*/ 1437159 w 48"/>
                <a:gd name="T31" fmla="*/ 40601949 h 42"/>
                <a:gd name="T32" fmla="*/ 2229650 w 48"/>
                <a:gd name="T33" fmla="*/ 38854966 h 42"/>
                <a:gd name="T34" fmla="*/ 2229650 w 48"/>
                <a:gd name="T35" fmla="*/ 29871241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"/>
                <a:gd name="T55" fmla="*/ 0 h 42"/>
                <a:gd name="T56" fmla="*/ 48 w 48"/>
                <a:gd name="T57" fmla="*/ 42 h 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" h="42">
                  <a:moveTo>
                    <a:pt x="10" y="31"/>
                  </a:moveTo>
                  <a:lnTo>
                    <a:pt x="10" y="40"/>
                  </a:lnTo>
                  <a:lnTo>
                    <a:pt x="15" y="37"/>
                  </a:lnTo>
                  <a:lnTo>
                    <a:pt x="23" y="29"/>
                  </a:lnTo>
                  <a:lnTo>
                    <a:pt x="36" y="19"/>
                  </a:lnTo>
                  <a:lnTo>
                    <a:pt x="48" y="8"/>
                  </a:lnTo>
                  <a:lnTo>
                    <a:pt x="39" y="0"/>
                  </a:lnTo>
                  <a:lnTo>
                    <a:pt x="27" y="10"/>
                  </a:lnTo>
                  <a:lnTo>
                    <a:pt x="15" y="20"/>
                  </a:lnTo>
                  <a:lnTo>
                    <a:pt x="6" y="29"/>
                  </a:lnTo>
                  <a:lnTo>
                    <a:pt x="2" y="31"/>
                  </a:lnTo>
                  <a:lnTo>
                    <a:pt x="2" y="40"/>
                  </a:lnTo>
                  <a:lnTo>
                    <a:pt x="2" y="31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6" y="42"/>
                  </a:lnTo>
                  <a:lnTo>
                    <a:pt x="10" y="40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Freeform 47"/>
            <p:cNvSpPr>
              <a:spLocks/>
            </p:cNvSpPr>
            <p:nvPr/>
          </p:nvSpPr>
          <p:spPr bwMode="auto">
            <a:xfrm>
              <a:off x="8623" y="8987"/>
              <a:ext cx="68" cy="86"/>
            </a:xfrm>
            <a:custGeom>
              <a:avLst/>
              <a:gdLst>
                <a:gd name="T0" fmla="*/ 10565666 w 47"/>
                <a:gd name="T1" fmla="*/ 55594127 h 57"/>
                <a:gd name="T2" fmla="*/ 13180242 w 47"/>
                <a:gd name="T3" fmla="*/ 55594127 h 57"/>
                <a:gd name="T4" fmla="*/ 2343156 w 47"/>
                <a:gd name="T5" fmla="*/ 0 h 57"/>
                <a:gd name="T6" fmla="*/ 0 w 47"/>
                <a:gd name="T7" fmla="*/ 10897347 h 57"/>
                <a:gd name="T8" fmla="*/ 10565666 w 47"/>
                <a:gd name="T9" fmla="*/ 65086979 h 57"/>
                <a:gd name="T10" fmla="*/ 13180242 w 47"/>
                <a:gd name="T11" fmla="*/ 65086979 h 57"/>
                <a:gd name="T12" fmla="*/ 10565666 w 47"/>
                <a:gd name="T13" fmla="*/ 65086979 h 57"/>
                <a:gd name="T14" fmla="*/ 11572256 w 47"/>
                <a:gd name="T15" fmla="*/ 67594292 h 57"/>
                <a:gd name="T16" fmla="*/ 13180242 w 47"/>
                <a:gd name="T17" fmla="*/ 65086979 h 57"/>
                <a:gd name="T18" fmla="*/ 13332504 w 47"/>
                <a:gd name="T19" fmla="*/ 60165970 h 57"/>
                <a:gd name="T20" fmla="*/ 13180242 w 47"/>
                <a:gd name="T21" fmla="*/ 55594127 h 57"/>
                <a:gd name="T22" fmla="*/ 10565666 w 47"/>
                <a:gd name="T23" fmla="*/ 55594127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"/>
                <a:gd name="T37" fmla="*/ 0 h 57"/>
                <a:gd name="T38" fmla="*/ 47 w 47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" h="57">
                  <a:moveTo>
                    <a:pt x="37" y="47"/>
                  </a:moveTo>
                  <a:lnTo>
                    <a:pt x="46" y="47"/>
                  </a:lnTo>
                  <a:lnTo>
                    <a:pt x="8" y="0"/>
                  </a:lnTo>
                  <a:lnTo>
                    <a:pt x="0" y="9"/>
                  </a:lnTo>
                  <a:lnTo>
                    <a:pt x="37" y="55"/>
                  </a:lnTo>
                  <a:lnTo>
                    <a:pt x="46" y="55"/>
                  </a:lnTo>
                  <a:lnTo>
                    <a:pt x="37" y="55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47" y="51"/>
                  </a:lnTo>
                  <a:lnTo>
                    <a:pt x="46" y="47"/>
                  </a:lnTo>
                  <a:lnTo>
                    <a:pt x="37" y="47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Freeform 48"/>
            <p:cNvSpPr>
              <a:spLocks/>
            </p:cNvSpPr>
            <p:nvPr/>
          </p:nvSpPr>
          <p:spPr bwMode="auto">
            <a:xfrm>
              <a:off x="8987" y="8762"/>
              <a:ext cx="15" cy="15"/>
            </a:xfrm>
            <a:custGeom>
              <a:avLst/>
              <a:gdLst>
                <a:gd name="T0" fmla="*/ 9559031 w 10"/>
                <a:gd name="T1" fmla="*/ 1166172 h 10"/>
                <a:gd name="T2" fmla="*/ 5116878 w 10"/>
                <a:gd name="T3" fmla="*/ 0 h 10"/>
                <a:gd name="T4" fmla="*/ 1166172 w 10"/>
                <a:gd name="T5" fmla="*/ 1166172 h 10"/>
                <a:gd name="T6" fmla="*/ 0 w 10"/>
                <a:gd name="T7" fmla="*/ 5116878 h 10"/>
                <a:gd name="T8" fmla="*/ 1166172 w 10"/>
                <a:gd name="T9" fmla="*/ 9559031 h 10"/>
                <a:gd name="T10" fmla="*/ 9559031 w 10"/>
                <a:gd name="T11" fmla="*/ 116617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0"/>
                <a:gd name="T20" fmla="*/ 10 w 10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0">
                  <a:moveTo>
                    <a:pt x="10" y="1"/>
                  </a:moveTo>
                  <a:lnTo>
                    <a:pt x="5" y="0"/>
                  </a:lnTo>
                  <a:lnTo>
                    <a:pt x="1" y="1"/>
                  </a:lnTo>
                  <a:lnTo>
                    <a:pt x="0" y="5"/>
                  </a:lnTo>
                  <a:lnTo>
                    <a:pt x="1" y="1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Freeform 49"/>
            <p:cNvSpPr>
              <a:spLocks/>
            </p:cNvSpPr>
            <p:nvPr/>
          </p:nvSpPr>
          <p:spPr bwMode="auto">
            <a:xfrm>
              <a:off x="8819" y="8764"/>
              <a:ext cx="197" cy="230"/>
            </a:xfrm>
            <a:custGeom>
              <a:avLst/>
              <a:gdLst>
                <a:gd name="T0" fmla="*/ 2724104 w 136"/>
                <a:gd name="T1" fmla="*/ 160169940 h 153"/>
                <a:gd name="T2" fmla="*/ 17372397 w 136"/>
                <a:gd name="T3" fmla="*/ 116826773 h 153"/>
                <a:gd name="T4" fmla="*/ 27749605 w 136"/>
                <a:gd name="T5" fmla="*/ 84608289 h 153"/>
                <a:gd name="T6" fmla="*/ 34589859 w 136"/>
                <a:gd name="T7" fmla="*/ 60607628 h 153"/>
                <a:gd name="T8" fmla="*/ 38828486 w 136"/>
                <a:gd name="T9" fmla="*/ 41095854 h 153"/>
                <a:gd name="T10" fmla="*/ 40196105 w 136"/>
                <a:gd name="T11" fmla="*/ 27337687 h 153"/>
                <a:gd name="T12" fmla="*/ 40196105 w 136"/>
                <a:gd name="T13" fmla="*/ 16316554 h 153"/>
                <a:gd name="T14" fmla="*/ 38400115 w 136"/>
                <a:gd name="T15" fmla="*/ 8047348 h 153"/>
                <a:gd name="T16" fmla="*/ 37390572 w 136"/>
                <a:gd name="T17" fmla="*/ 0 h 153"/>
                <a:gd name="T18" fmla="*/ 34589859 w 136"/>
                <a:gd name="T19" fmla="*/ 9793592 h 153"/>
                <a:gd name="T20" fmla="*/ 35656393 w 136"/>
                <a:gd name="T21" fmla="*/ 13879169 h 153"/>
                <a:gd name="T22" fmla="*/ 36870353 w 136"/>
                <a:gd name="T23" fmla="*/ 18185500 h 153"/>
                <a:gd name="T24" fmla="*/ 36870353 w 136"/>
                <a:gd name="T25" fmla="*/ 24528146 h 153"/>
                <a:gd name="T26" fmla="*/ 35586238 w 136"/>
                <a:gd name="T27" fmla="*/ 34866940 h 153"/>
                <a:gd name="T28" fmla="*/ 31886556 w 136"/>
                <a:gd name="T29" fmla="*/ 51344614 h 153"/>
                <a:gd name="T30" fmla="*/ 25164409 w 136"/>
                <a:gd name="T31" fmla="*/ 75183645 h 153"/>
                <a:gd name="T32" fmla="*/ 15137606 w 136"/>
                <a:gd name="T33" fmla="*/ 108714420 h 153"/>
                <a:gd name="T34" fmla="*/ 0 w 136"/>
                <a:gd name="T35" fmla="*/ 150459939 h 153"/>
                <a:gd name="T36" fmla="*/ 2724104 w 136"/>
                <a:gd name="T37" fmla="*/ 160169940 h 1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6"/>
                <a:gd name="T58" fmla="*/ 0 h 153"/>
                <a:gd name="T59" fmla="*/ 136 w 136"/>
                <a:gd name="T60" fmla="*/ 153 h 1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6" h="153">
                  <a:moveTo>
                    <a:pt x="9" y="153"/>
                  </a:moveTo>
                  <a:lnTo>
                    <a:pt x="59" y="112"/>
                  </a:lnTo>
                  <a:lnTo>
                    <a:pt x="94" y="81"/>
                  </a:lnTo>
                  <a:lnTo>
                    <a:pt x="117" y="58"/>
                  </a:lnTo>
                  <a:lnTo>
                    <a:pt x="131" y="39"/>
                  </a:lnTo>
                  <a:lnTo>
                    <a:pt x="136" y="26"/>
                  </a:lnTo>
                  <a:lnTo>
                    <a:pt x="136" y="15"/>
                  </a:lnTo>
                  <a:lnTo>
                    <a:pt x="130" y="7"/>
                  </a:lnTo>
                  <a:lnTo>
                    <a:pt x="126" y="0"/>
                  </a:lnTo>
                  <a:lnTo>
                    <a:pt x="117" y="9"/>
                  </a:lnTo>
                  <a:lnTo>
                    <a:pt x="121" y="13"/>
                  </a:lnTo>
                  <a:lnTo>
                    <a:pt x="124" y="17"/>
                  </a:lnTo>
                  <a:lnTo>
                    <a:pt x="124" y="23"/>
                  </a:lnTo>
                  <a:lnTo>
                    <a:pt x="120" y="33"/>
                  </a:lnTo>
                  <a:lnTo>
                    <a:pt x="108" y="49"/>
                  </a:lnTo>
                  <a:lnTo>
                    <a:pt x="85" y="72"/>
                  </a:lnTo>
                  <a:lnTo>
                    <a:pt x="51" y="104"/>
                  </a:lnTo>
                  <a:lnTo>
                    <a:pt x="0" y="144"/>
                  </a:lnTo>
                  <a:lnTo>
                    <a:pt x="9" y="153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Freeform 50"/>
            <p:cNvSpPr>
              <a:spLocks/>
            </p:cNvSpPr>
            <p:nvPr/>
          </p:nvSpPr>
          <p:spPr bwMode="auto">
            <a:xfrm>
              <a:off x="8818" y="8981"/>
              <a:ext cx="14" cy="15"/>
            </a:xfrm>
            <a:custGeom>
              <a:avLst/>
              <a:gdLst>
                <a:gd name="T0" fmla="*/ 1 w 10"/>
                <a:gd name="T1" fmla="*/ 0 h 10"/>
                <a:gd name="T2" fmla="*/ 0 w 10"/>
                <a:gd name="T3" fmla="*/ 3934686 h 10"/>
                <a:gd name="T4" fmla="*/ 1 w 10"/>
                <a:gd name="T5" fmla="*/ 8851296 h 10"/>
                <a:gd name="T6" fmla="*/ 504748 w 10"/>
                <a:gd name="T7" fmla="*/ 9559031 h 10"/>
                <a:gd name="T8" fmla="*/ 947514 w 10"/>
                <a:gd name="T9" fmla="*/ 8851296 h 10"/>
                <a:gd name="T10" fmla="*/ 1 w 10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0"/>
                <a:gd name="T20" fmla="*/ 10 w 10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0">
                  <a:moveTo>
                    <a:pt x="1" y="0"/>
                  </a:moveTo>
                  <a:lnTo>
                    <a:pt x="0" y="4"/>
                  </a:lnTo>
                  <a:lnTo>
                    <a:pt x="1" y="9"/>
                  </a:lnTo>
                  <a:lnTo>
                    <a:pt x="6" y="10"/>
                  </a:lnTo>
                  <a:lnTo>
                    <a:pt x="10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59" name="Group 51"/>
            <p:cNvGrpSpPr>
              <a:grpSpLocks/>
            </p:cNvGrpSpPr>
            <p:nvPr/>
          </p:nvGrpSpPr>
          <p:grpSpPr bwMode="auto">
            <a:xfrm rot="355689">
              <a:off x="7864" y="9371"/>
              <a:ext cx="1106" cy="482"/>
              <a:chOff x="5139" y="2741"/>
              <a:chExt cx="977" cy="353"/>
            </a:xfrm>
          </p:grpSpPr>
          <p:sp>
            <p:nvSpPr>
              <p:cNvPr id="13366" name="Line 52"/>
              <p:cNvSpPr>
                <a:spLocks noChangeShapeType="1"/>
              </p:cNvSpPr>
              <p:nvPr/>
            </p:nvSpPr>
            <p:spPr bwMode="auto">
              <a:xfrm flipV="1">
                <a:off x="5179" y="2741"/>
                <a:ext cx="357" cy="33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7" name="Line 53"/>
              <p:cNvSpPr>
                <a:spLocks noChangeShapeType="1"/>
              </p:cNvSpPr>
              <p:nvPr/>
            </p:nvSpPr>
            <p:spPr bwMode="auto">
              <a:xfrm flipV="1">
                <a:off x="5139" y="2861"/>
                <a:ext cx="357" cy="33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8" name="Line 54"/>
              <p:cNvSpPr>
                <a:spLocks noChangeShapeType="1"/>
              </p:cNvSpPr>
              <p:nvPr/>
            </p:nvSpPr>
            <p:spPr bwMode="auto">
              <a:xfrm flipV="1">
                <a:off x="5239" y="2941"/>
                <a:ext cx="357" cy="33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9" name="Line 55"/>
              <p:cNvSpPr>
                <a:spLocks noChangeShapeType="1"/>
              </p:cNvSpPr>
              <p:nvPr/>
            </p:nvSpPr>
            <p:spPr bwMode="auto">
              <a:xfrm flipV="1">
                <a:off x="5339" y="3081"/>
                <a:ext cx="217" cy="13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0" name="Line 56"/>
              <p:cNvSpPr>
                <a:spLocks noChangeShapeType="1"/>
              </p:cNvSpPr>
              <p:nvPr/>
            </p:nvSpPr>
            <p:spPr bwMode="auto">
              <a:xfrm flipV="1">
                <a:off x="5739" y="2741"/>
                <a:ext cx="357" cy="33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1" name="Line 57"/>
              <p:cNvSpPr>
                <a:spLocks noChangeShapeType="1"/>
              </p:cNvSpPr>
              <p:nvPr/>
            </p:nvSpPr>
            <p:spPr bwMode="auto">
              <a:xfrm flipV="1">
                <a:off x="5759" y="2821"/>
                <a:ext cx="357" cy="33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60" name="Freeform 58"/>
            <p:cNvSpPr>
              <a:spLocks/>
            </p:cNvSpPr>
            <p:nvPr/>
          </p:nvSpPr>
          <p:spPr bwMode="auto">
            <a:xfrm>
              <a:off x="7786" y="9263"/>
              <a:ext cx="177" cy="546"/>
            </a:xfrm>
            <a:custGeom>
              <a:avLst/>
              <a:gdLst>
                <a:gd name="T0" fmla="*/ 11497 w 156"/>
                <a:gd name="T1" fmla="*/ 1922572 h 397"/>
                <a:gd name="T2" fmla="*/ 10181 w 156"/>
                <a:gd name="T3" fmla="*/ 1860463 h 397"/>
                <a:gd name="T4" fmla="*/ 9095 w 156"/>
                <a:gd name="T5" fmla="*/ 1734034 h 397"/>
                <a:gd name="T6" fmla="*/ 7803 w 156"/>
                <a:gd name="T7" fmla="*/ 1574950 h 397"/>
                <a:gd name="T8" fmla="*/ 6668 w 156"/>
                <a:gd name="T9" fmla="*/ 1352754 h 397"/>
                <a:gd name="T10" fmla="*/ 5488 w 156"/>
                <a:gd name="T11" fmla="*/ 1096133 h 397"/>
                <a:gd name="T12" fmla="*/ 4330 w 156"/>
                <a:gd name="T13" fmla="*/ 797006 h 397"/>
                <a:gd name="T14" fmla="*/ 3311 w 156"/>
                <a:gd name="T15" fmla="*/ 462341 h 397"/>
                <a:gd name="T16" fmla="*/ 2106 w 156"/>
                <a:gd name="T17" fmla="*/ 0 h 397"/>
                <a:gd name="T18" fmla="*/ 1579 w 156"/>
                <a:gd name="T19" fmla="*/ 2280690 h 397"/>
                <a:gd name="T20" fmla="*/ 870 w 156"/>
                <a:gd name="T21" fmla="*/ 5001371 h 397"/>
                <a:gd name="T22" fmla="*/ 3 w 156"/>
                <a:gd name="T23" fmla="*/ 8082500 h 397"/>
                <a:gd name="T24" fmla="*/ 0 w 156"/>
                <a:gd name="T25" fmla="*/ 11332957 h 397"/>
                <a:gd name="T26" fmla="*/ 596 w 156"/>
                <a:gd name="T27" fmla="*/ 14361468 h 397"/>
                <a:gd name="T28" fmla="*/ 2236 w 156"/>
                <a:gd name="T29" fmla="*/ 17049085 h 397"/>
                <a:gd name="T30" fmla="*/ 5184 w 156"/>
                <a:gd name="T31" fmla="*/ 19054800 h 397"/>
                <a:gd name="T32" fmla="*/ 9932 w 156"/>
                <a:gd name="T33" fmla="*/ 20159673 h 397"/>
                <a:gd name="T34" fmla="*/ 11497 w 156"/>
                <a:gd name="T35" fmla="*/ 1922572 h 3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397"/>
                <a:gd name="T56" fmla="*/ 156 w 156"/>
                <a:gd name="T57" fmla="*/ 397 h 39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397">
                  <a:moveTo>
                    <a:pt x="156" y="38"/>
                  </a:moveTo>
                  <a:lnTo>
                    <a:pt x="140" y="36"/>
                  </a:lnTo>
                  <a:lnTo>
                    <a:pt x="124" y="34"/>
                  </a:lnTo>
                  <a:lnTo>
                    <a:pt x="107" y="31"/>
                  </a:lnTo>
                  <a:lnTo>
                    <a:pt x="91" y="26"/>
                  </a:lnTo>
                  <a:lnTo>
                    <a:pt x="75" y="22"/>
                  </a:lnTo>
                  <a:lnTo>
                    <a:pt x="59" y="16"/>
                  </a:lnTo>
                  <a:lnTo>
                    <a:pt x="45" y="9"/>
                  </a:lnTo>
                  <a:lnTo>
                    <a:pt x="29" y="0"/>
                  </a:lnTo>
                  <a:lnTo>
                    <a:pt x="22" y="45"/>
                  </a:lnTo>
                  <a:lnTo>
                    <a:pt x="12" y="99"/>
                  </a:lnTo>
                  <a:lnTo>
                    <a:pt x="3" y="159"/>
                  </a:lnTo>
                  <a:lnTo>
                    <a:pt x="0" y="223"/>
                  </a:lnTo>
                  <a:lnTo>
                    <a:pt x="9" y="283"/>
                  </a:lnTo>
                  <a:lnTo>
                    <a:pt x="30" y="336"/>
                  </a:lnTo>
                  <a:lnTo>
                    <a:pt x="71" y="375"/>
                  </a:lnTo>
                  <a:lnTo>
                    <a:pt x="136" y="397"/>
                  </a:lnTo>
                  <a:lnTo>
                    <a:pt x="156" y="38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1" name="Line 59"/>
            <p:cNvSpPr>
              <a:spLocks noChangeShapeType="1"/>
            </p:cNvSpPr>
            <p:nvPr/>
          </p:nvSpPr>
          <p:spPr bwMode="auto">
            <a:xfrm>
              <a:off x="7819" y="9355"/>
              <a:ext cx="491" cy="4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2" name="Line 60"/>
            <p:cNvSpPr>
              <a:spLocks noChangeShapeType="1"/>
            </p:cNvSpPr>
            <p:nvPr/>
          </p:nvSpPr>
          <p:spPr bwMode="auto">
            <a:xfrm>
              <a:off x="7819" y="9437"/>
              <a:ext cx="491" cy="4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Line 61"/>
            <p:cNvSpPr>
              <a:spLocks noChangeShapeType="1"/>
            </p:cNvSpPr>
            <p:nvPr/>
          </p:nvSpPr>
          <p:spPr bwMode="auto">
            <a:xfrm>
              <a:off x="7819" y="9498"/>
              <a:ext cx="491" cy="4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Line 62"/>
            <p:cNvSpPr>
              <a:spLocks noChangeShapeType="1"/>
            </p:cNvSpPr>
            <p:nvPr/>
          </p:nvSpPr>
          <p:spPr bwMode="auto">
            <a:xfrm>
              <a:off x="7819" y="9582"/>
              <a:ext cx="491" cy="4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5" name="Line 63"/>
            <p:cNvSpPr>
              <a:spLocks noChangeShapeType="1"/>
            </p:cNvSpPr>
            <p:nvPr/>
          </p:nvSpPr>
          <p:spPr bwMode="auto">
            <a:xfrm>
              <a:off x="7836" y="9685"/>
              <a:ext cx="237" cy="4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9" name="Rectangle 211"/>
          <p:cNvSpPr>
            <a:spLocks noChangeArrowheads="1"/>
          </p:cNvSpPr>
          <p:nvPr/>
        </p:nvSpPr>
        <p:spPr bwMode="auto">
          <a:xfrm>
            <a:off x="1447800" y="395288"/>
            <a:ext cx="6019800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PHÒNG GD &amp; 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ĐT </a:t>
            </a:r>
            <a:r>
              <a:rPr lang="en-US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QUẬN LONG BIÊN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60" name="Rectangle 212"/>
          <p:cNvSpPr>
            <a:spLocks noChangeArrowheads="1"/>
          </p:cNvSpPr>
          <p:nvPr/>
        </p:nvSpPr>
        <p:spPr bwMode="auto">
          <a:xfrm>
            <a:off x="1600200" y="757238"/>
            <a:ext cx="5715000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Gia Thượng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1" name="Picture 214" descr="nature39div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27138"/>
            <a:ext cx="2286000" cy="6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3" name="WordArt 215"/>
          <p:cNvSpPr>
            <a:spLocks noChangeArrowheads="1" noChangeShapeType="1" noTextEdit="1"/>
          </p:cNvSpPr>
          <p:nvPr/>
        </p:nvSpPr>
        <p:spPr bwMode="auto">
          <a:xfrm>
            <a:off x="990600" y="1924050"/>
            <a:ext cx="7162800" cy="68389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6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Chào mừng Quý thầy, cô về dự giờ thăm lớp 3A5</a:t>
            </a:r>
            <a:endParaRPr lang="en-US" sz="6600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13323" name="Text Box 216"/>
          <p:cNvSpPr txBox="1">
            <a:spLocks noChangeArrowheads="1"/>
          </p:cNvSpPr>
          <p:nvPr/>
        </p:nvSpPr>
        <p:spPr bwMode="auto">
          <a:xfrm>
            <a:off x="2590800" y="5092700"/>
            <a:ext cx="502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vi-VN" sz="2400" b="1" i="1">
                <a:solidFill>
                  <a:schemeClr val="accent2"/>
                </a:solidFill>
                <a:latin typeface="Times New Roman" pitchFamily="18" charset="0"/>
              </a:rPr>
              <a:t>Môn: Tin học</a:t>
            </a:r>
          </a:p>
          <a:p>
            <a:pPr algn="ctr"/>
            <a:r>
              <a:rPr lang="en-US" altLang="vi-VN" sz="2400" b="1" i="1">
                <a:solidFill>
                  <a:schemeClr val="accent2"/>
                </a:solidFill>
                <a:latin typeface="Times New Roman" pitchFamily="18" charset="0"/>
              </a:rPr>
              <a:t>Giáo Viên: </a:t>
            </a:r>
            <a:r>
              <a:rPr lang="en-US" altLang="vi-VN" sz="2400" b="1" i="1" smtClean="0">
                <a:solidFill>
                  <a:schemeClr val="accent2"/>
                </a:solidFill>
                <a:latin typeface="Times New Roman" pitchFamily="18" charset="0"/>
              </a:rPr>
              <a:t>Trần Thị An</a:t>
            </a:r>
            <a:endParaRPr lang="en-US" altLang="vi-VN" sz="2400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09600" y="3505200"/>
          <a:ext cx="8001000" cy="305277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286000"/>
                <a:gridCol w="1714500"/>
                <a:gridCol w="2000250"/>
                <a:gridCol w="2000250"/>
              </a:tblGrid>
              <a:tr h="39622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Bàn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tay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trái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Bàn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tay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phải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62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Phím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Ngón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Phím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Ngón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699"/>
                    </a:solidFill>
                  </a:tcPr>
                </a:tc>
              </a:tr>
              <a:tr h="4063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CapsLock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Tab</a:t>
                      </a:r>
                      <a:endParaRPr lang="en-US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Út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Enter, Shift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79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1, Q, A, Z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 P, :, ?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79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2, W, S, X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Áp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út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794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7, U, J, M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794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Trỏ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8, I, K, &lt;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79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Phím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6, Y, H, 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8931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2400">
                <a:solidFill>
                  <a:srgbClr val="0000FF"/>
                </a:solidFill>
              </a:rPr>
              <a:t>b) Đọc thông tin trong hình. Điền các chữ còn thiếu vào bảng dưới đây:</a:t>
            </a:r>
          </a:p>
        </p:txBody>
      </p:sp>
      <p:sp>
        <p:nvSpPr>
          <p:cNvPr id="6" name="Rectangle 5"/>
          <p:cNvSpPr/>
          <p:nvPr/>
        </p:nvSpPr>
        <p:spPr>
          <a:xfrm>
            <a:off x="3244850" y="4689475"/>
            <a:ext cx="990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Út</a:t>
            </a:r>
            <a:endParaRPr lang="en-US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5013" y="5081588"/>
            <a:ext cx="990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Áp</a:t>
            </a:r>
            <a:r>
              <a:rPr lang="en-US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út</a:t>
            </a:r>
            <a:endParaRPr lang="en-US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87713" y="6169025"/>
            <a:ext cx="990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Cái</a:t>
            </a:r>
            <a:endParaRPr lang="en-US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98563" y="5441950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3, E, D, 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" y="5815013"/>
            <a:ext cx="2286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4, 5, R, T, F, G, V, 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38975" y="4311650"/>
            <a:ext cx="990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Út</a:t>
            </a:r>
            <a:endParaRPr lang="en-US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73900" y="4702175"/>
            <a:ext cx="990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Út</a:t>
            </a:r>
            <a:endParaRPr lang="en-US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40313" y="5062538"/>
            <a:ext cx="1239837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9,O, L, &gt;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23113" y="5440363"/>
            <a:ext cx="990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̉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97713" y="5815013"/>
            <a:ext cx="990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Giữa</a:t>
            </a:r>
            <a:endParaRPr lang="en-US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61213" y="6167438"/>
            <a:ext cx="990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̉</a:t>
            </a:r>
          </a:p>
        </p:txBody>
      </p:sp>
      <p:pic>
        <p:nvPicPr>
          <p:cNvPr id="2258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r="1091" b="16344"/>
          <a:stretch>
            <a:fillRect/>
          </a:stretch>
        </p:blipFill>
        <p:spPr bwMode="auto">
          <a:xfrm>
            <a:off x="1108075" y="738188"/>
            <a:ext cx="7010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304800" y="1828800"/>
            <a:ext cx="764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latin typeface="time new roman"/>
              </a:rPr>
              <a:t>  1. Cách gõ bàn phím bằng 10 ngón tay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28600" y="2819400"/>
            <a:ext cx="8686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2800">
                <a:latin typeface="time new roman"/>
              </a:rPr>
              <a:t> c) Thảo luận nhóm đôi. Đọc tên phím, yêu cầu bạn gõ phím đó. Nhận xét bạn đã gõ đúng cách gõ bằng 10 ngón tay chưa?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228600" y="1828800"/>
            <a:ext cx="8534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  2. Tập gõ bàn phím bằng 10 ngón tay với phần mềm Kiran’s Typing Tutor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1000" y="3200400"/>
            <a:ext cx="8458200" cy="1524000"/>
            <a:chOff x="381000" y="3200400"/>
            <a:chExt cx="8458200" cy="1524000"/>
          </a:xfrm>
        </p:grpSpPr>
        <p:sp>
          <p:nvSpPr>
            <p:cNvPr id="24582" name="TextBox 4"/>
            <p:cNvSpPr txBox="1">
              <a:spLocks noChangeArrowheads="1"/>
            </p:cNvSpPr>
            <p:nvPr/>
          </p:nvSpPr>
          <p:spPr bwMode="auto">
            <a:xfrm>
              <a:off x="381000" y="3200400"/>
              <a:ext cx="845820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vi-VN" sz="2800">
                  <a:latin typeface="time new roman"/>
                </a:rPr>
                <a:t>Khởi động chương trình bằng cách nháy đúp chuột lên biểu tượng </a:t>
              </a:r>
            </a:p>
          </p:txBody>
        </p:sp>
        <p:pic>
          <p:nvPicPr>
            <p:cNvPr id="2458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83" t="59769" r="80873" b="29913"/>
            <a:stretch>
              <a:fillRect/>
            </a:stretch>
          </p:blipFill>
          <p:spPr bwMode="auto">
            <a:xfrm>
              <a:off x="3048000" y="3733800"/>
              <a:ext cx="8763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228600" y="228600"/>
            <a:ext cx="891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2400" b="1">
                <a:latin typeface="time new roman"/>
              </a:rPr>
              <a:t> 2. Tập gõ bàn phím bằng 10 ngón tay với phần mềm Kiran’s Typing Tutor.</a:t>
            </a:r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4" t="16716" r="21796" b="16524"/>
          <a:stretch>
            <a:fillRect/>
          </a:stretch>
        </p:blipFill>
        <p:spPr bwMode="auto">
          <a:xfrm>
            <a:off x="609600" y="1219200"/>
            <a:ext cx="708660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791200" y="1905000"/>
            <a:ext cx="1752600" cy="609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553200" y="1752600"/>
            <a:ext cx="13716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961313" y="1376363"/>
            <a:ext cx="10668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chemeClr val="tx1"/>
                </a:solidFill>
              </a:rPr>
              <a:t>Nhập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tên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381000"/>
            <a:ext cx="891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2400" b="1">
                <a:latin typeface="time new roman"/>
              </a:rPr>
              <a:t>  Bắt đầu luyện tập gõ bàn phím</a:t>
            </a:r>
          </a:p>
        </p:txBody>
      </p:sp>
      <p:pic>
        <p:nvPicPr>
          <p:cNvPr id="2662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4" t="16716" r="21796" b="16524"/>
          <a:stretch>
            <a:fillRect/>
          </a:stretch>
        </p:blipFill>
        <p:spPr bwMode="auto">
          <a:xfrm>
            <a:off x="228600" y="1143000"/>
            <a:ext cx="624046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>
            <a:stCxn id="8" idx="6"/>
            <a:endCxn id="15" idx="1"/>
          </p:cNvCxnSpPr>
          <p:nvPr/>
        </p:nvCxnSpPr>
        <p:spPr>
          <a:xfrm flipV="1">
            <a:off x="5410200" y="2781300"/>
            <a:ext cx="1143000" cy="1143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553200" y="2057400"/>
            <a:ext cx="2438400" cy="144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1800" dirty="0" err="1">
                <a:solidFill>
                  <a:schemeClr val="tx1"/>
                </a:solidFill>
              </a:rPr>
              <a:t>Nháy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chuột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vào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biểu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tượng</a:t>
            </a:r>
            <a:r>
              <a:rPr lang="en-US" sz="1800" dirty="0">
                <a:solidFill>
                  <a:schemeClr val="tx1"/>
                </a:solidFill>
              </a:rPr>
              <a:t> Typing Practice </a:t>
            </a:r>
            <a:r>
              <a:rPr lang="en-US" sz="1800" dirty="0" err="1">
                <a:solidFill>
                  <a:schemeClr val="tx1"/>
                </a:solidFill>
              </a:rPr>
              <a:t>đê</a:t>
            </a:r>
            <a:r>
              <a:rPr lang="en-US" sz="1800" dirty="0">
                <a:solidFill>
                  <a:schemeClr val="tx1"/>
                </a:solidFill>
              </a:rPr>
              <a:t>̉ </a:t>
            </a:r>
            <a:r>
              <a:rPr lang="en-US" sz="1800" dirty="0" err="1">
                <a:solidFill>
                  <a:schemeClr val="tx1"/>
                </a:solidFill>
              </a:rPr>
              <a:t>chuyển</a:t>
            </a:r>
            <a:r>
              <a:rPr lang="en-US" sz="1800" dirty="0">
                <a:solidFill>
                  <a:schemeClr val="tx1"/>
                </a:solidFill>
              </a:rPr>
              <a:t> sang </a:t>
            </a:r>
            <a:r>
              <a:rPr lang="en-US" sz="1800" dirty="0" err="1">
                <a:solidFill>
                  <a:schemeClr val="tx1"/>
                </a:solidFill>
              </a:rPr>
              <a:t>cửa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sô</a:t>
            </a:r>
            <a:r>
              <a:rPr lang="en-US" sz="1800" dirty="0">
                <a:solidFill>
                  <a:schemeClr val="tx1"/>
                </a:solidFill>
              </a:rPr>
              <a:t>̉ </a:t>
            </a:r>
            <a:r>
              <a:rPr lang="en-US" sz="1800" dirty="0" err="1">
                <a:solidFill>
                  <a:schemeClr val="tx1"/>
                </a:solidFill>
              </a:rPr>
              <a:t>luyện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tập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581400" y="2286000"/>
            <a:ext cx="1828800" cy="12192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0" y="152400"/>
            <a:ext cx="891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2400" b="1">
                <a:latin typeface="time new roman"/>
              </a:rPr>
              <a:t>  Bắt đầu luyện tập gõ bàn phím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77000" y="3048000"/>
            <a:ext cx="2438400" cy="990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1800" dirty="0">
                <a:solidFill>
                  <a:schemeClr val="tx1"/>
                </a:solidFill>
              </a:rPr>
              <a:t>Gõ </a:t>
            </a:r>
            <a:r>
              <a:rPr lang="en-US" sz="1800" dirty="0" err="1">
                <a:solidFill>
                  <a:schemeClr val="tx1"/>
                </a:solidFill>
              </a:rPr>
              <a:t>bằng</a:t>
            </a:r>
            <a:r>
              <a:rPr lang="en-US" sz="1800" dirty="0">
                <a:solidFill>
                  <a:schemeClr val="tx1"/>
                </a:solidFill>
              </a:rPr>
              <a:t> 10 </a:t>
            </a:r>
            <a:r>
              <a:rPr lang="en-US" sz="1800" dirty="0" err="1">
                <a:solidFill>
                  <a:schemeClr val="tx1"/>
                </a:solidFill>
              </a:rPr>
              <a:t>ngón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theo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đúng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ki</a:t>
            </a:r>
            <a:r>
              <a:rPr lang="en-US" sz="1800" dirty="0">
                <a:solidFill>
                  <a:schemeClr val="tx1"/>
                </a:solidFill>
              </a:rPr>
              <a:t>́ </a:t>
            </a:r>
            <a:r>
              <a:rPr lang="en-US" sz="1800" dirty="0" err="1">
                <a:solidFill>
                  <a:schemeClr val="tx1"/>
                </a:solidFill>
              </a:rPr>
              <a:t>tư</a:t>
            </a:r>
            <a:r>
              <a:rPr lang="en-US" sz="1800" dirty="0">
                <a:solidFill>
                  <a:schemeClr val="tx1"/>
                </a:solidFill>
              </a:rPr>
              <a:t>̣ </a:t>
            </a:r>
            <a:r>
              <a:rPr lang="en-US" sz="1800" dirty="0" err="1">
                <a:solidFill>
                  <a:schemeClr val="tx1"/>
                </a:solidFill>
              </a:rPr>
              <a:t>hiện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trong</a:t>
            </a:r>
            <a:r>
              <a:rPr lang="en-US" sz="1800" dirty="0">
                <a:solidFill>
                  <a:schemeClr val="tx1"/>
                </a:solidFill>
              </a:rPr>
              <a:t> ô </a:t>
            </a:r>
            <a:r>
              <a:rPr lang="en-US" sz="1800" dirty="0" err="1">
                <a:solidFill>
                  <a:schemeClr val="tx1"/>
                </a:solidFill>
              </a:rPr>
              <a:t>màu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trắng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76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4" t="16463" r="21796" b="16238"/>
          <a:stretch>
            <a:fillRect/>
          </a:stretch>
        </p:blipFill>
        <p:spPr bwMode="auto">
          <a:xfrm>
            <a:off x="152400" y="1752600"/>
            <a:ext cx="6172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3505200" y="2590800"/>
            <a:ext cx="2971800" cy="8382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52400" y="2574925"/>
            <a:ext cx="993775" cy="473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312737" y="1592263"/>
            <a:ext cx="1355725" cy="914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371600" y="609600"/>
            <a:ext cx="2590800" cy="990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1800" dirty="0" err="1">
                <a:solidFill>
                  <a:schemeClr val="tx1"/>
                </a:solidFill>
              </a:rPr>
              <a:t>Chọn</a:t>
            </a:r>
            <a:r>
              <a:rPr lang="en-US" sz="1800" dirty="0">
                <a:solidFill>
                  <a:schemeClr val="tx1"/>
                </a:solidFill>
              </a:rPr>
              <a:t> 1 </a:t>
            </a:r>
            <a:r>
              <a:rPr lang="en-US" sz="1800" dirty="0" err="1">
                <a:solidFill>
                  <a:schemeClr val="tx1"/>
                </a:solidFill>
              </a:rPr>
              <a:t>trong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các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hàng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phím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tư</a:t>
            </a:r>
            <a:r>
              <a:rPr lang="en-US" sz="1800" dirty="0">
                <a:solidFill>
                  <a:schemeClr val="tx1"/>
                </a:solidFill>
              </a:rPr>
              <a:t>̀ </a:t>
            </a:r>
            <a:r>
              <a:rPr lang="en-US" sz="1800" dirty="0" err="1">
                <a:solidFill>
                  <a:schemeClr val="tx1"/>
                </a:solidFill>
              </a:rPr>
              <a:t>danh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sách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đê</a:t>
            </a:r>
            <a:r>
              <a:rPr lang="en-US" sz="1800" dirty="0">
                <a:solidFill>
                  <a:schemeClr val="tx1"/>
                </a:solidFill>
              </a:rPr>
              <a:t>̉ </a:t>
            </a:r>
            <a:r>
              <a:rPr lang="en-US" sz="1800" dirty="0" err="1">
                <a:solidFill>
                  <a:schemeClr val="tx1"/>
                </a:solidFill>
              </a:rPr>
              <a:t>rèn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luyện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228600" y="609600"/>
            <a:ext cx="891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2400" b="1">
                <a:latin typeface="time new roman"/>
              </a:rPr>
              <a:t>  Bắt đầu luyện tập gõ bàn phím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34200" y="1828800"/>
            <a:ext cx="16764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 err="1">
                <a:solidFill>
                  <a:schemeClr val="tx1"/>
                </a:solidFill>
              </a:rPr>
              <a:t>Tên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bài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luyện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tập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86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4" t="16463" r="21796" b="16238"/>
          <a:stretch>
            <a:fillRect/>
          </a:stretch>
        </p:blipFill>
        <p:spPr bwMode="auto">
          <a:xfrm>
            <a:off x="457200" y="1447800"/>
            <a:ext cx="6248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6019800" y="2209800"/>
            <a:ext cx="914400" cy="158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248400" y="2743200"/>
            <a:ext cx="914400" cy="158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239000" y="2514600"/>
            <a:ext cx="16764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 err="1">
                <a:solidFill>
                  <a:schemeClr val="tx1"/>
                </a:solidFill>
              </a:rPr>
              <a:t>Đô</a:t>
            </a:r>
            <a:r>
              <a:rPr lang="en-US" sz="1800" dirty="0">
                <a:solidFill>
                  <a:schemeClr val="tx1"/>
                </a:solidFill>
              </a:rPr>
              <a:t>̣ </a:t>
            </a:r>
            <a:r>
              <a:rPr lang="en-US" sz="1800" dirty="0" err="1">
                <a:solidFill>
                  <a:schemeClr val="tx1"/>
                </a:solidFill>
              </a:rPr>
              <a:t>chính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xác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khi</a:t>
            </a:r>
            <a:r>
              <a:rPr lang="en-US" sz="1800" dirty="0">
                <a:solidFill>
                  <a:schemeClr val="tx1"/>
                </a:solidFill>
              </a:rPr>
              <a:t> gõ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400800" y="5562600"/>
            <a:ext cx="838200" cy="158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251700" y="5108575"/>
            <a:ext cx="1795463" cy="8239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>
                <a:solidFill>
                  <a:schemeClr val="tx1"/>
                </a:solidFill>
              </a:rPr>
              <a:t>Vị trí </a:t>
            </a:r>
            <a:r>
              <a:rPr lang="en-US" sz="1800" dirty="0" err="1">
                <a:solidFill>
                  <a:schemeClr val="tx1"/>
                </a:solidFill>
              </a:rPr>
              <a:t>các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ngón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tay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trên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bàn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phím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3"/>
          <p:cNvSpPr txBox="1">
            <a:spLocks noChangeArrowheads="1"/>
          </p:cNvSpPr>
          <p:nvPr/>
        </p:nvSpPr>
        <p:spPr bwMode="auto">
          <a:xfrm>
            <a:off x="304800" y="1981200"/>
            <a:ext cx="764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2800" b="1" u="sng">
                <a:latin typeface="time new roman"/>
              </a:rPr>
              <a:t>GHI NHỚ: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33400" y="2819400"/>
            <a:ext cx="764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2800">
                <a:latin typeface="time new roman"/>
              </a:rPr>
              <a:t>- Luôn gõ bàn phím bằng 10 ngón tay. 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533400" y="3429000"/>
            <a:ext cx="7645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2800">
                <a:latin typeface="time new roman"/>
              </a:rPr>
              <a:t>- Gõ bàn phím bằng 10 ngón tay giúp em gõ nhanh và chính xác hơn.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718300"/>
          </a:xfrm>
        </p:spPr>
      </p:pic>
      <p:pic>
        <p:nvPicPr>
          <p:cNvPr id="30723" name="Picture 3" descr="g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0"/>
            <a:ext cx="1143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-423863"/>
            <a:ext cx="1314450" cy="222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0"/>
            <a:ext cx="13144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222250"/>
            <a:ext cx="13382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 descr="b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5443538"/>
            <a:ext cx="8397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 descr="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4648200"/>
            <a:ext cx="1219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 descr="e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13" y="4633913"/>
            <a:ext cx="11985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truong lang toi ( tam ca ao trang 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748" fill="hold"/>
                                        <p:tgtEl>
                                          <p:spTgt spid="338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771775" y="3559175"/>
            <a:ext cx="2438400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PHẦN THƯỞNG CỦA BẠN LÀ 1 TRÀNG PHÁO TAY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708650" y="3471863"/>
            <a:ext cx="2438400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PHẦN THƯỞNG CỦA BẠN LÀ MỘT MÓN QUÀ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638800" y="609600"/>
            <a:ext cx="2438400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PHẦN THƯỞNG CỦA BẠN LÀ 2 TRÀNG PHÁO TAY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847975" y="546100"/>
            <a:ext cx="2438400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PHẦN THƯỞNG CỦA BẠN LÀ MỘT MÓN QUÀ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96079" y="546010"/>
            <a:ext cx="2761735" cy="2829697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428735" y="493313"/>
            <a:ext cx="2838965" cy="2862648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659524" y="3409362"/>
            <a:ext cx="2761735" cy="2846173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481411" y="3392887"/>
            <a:ext cx="2838965" cy="2862648"/>
          </a:xfrm>
          <a:prstGeom prst="roundRect">
            <a:avLst/>
          </a:prstGeom>
          <a:solidFill>
            <a:srgbClr val="FF66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304800" y="990600"/>
            <a:ext cx="1295400" cy="533400"/>
          </a:xfrm>
          <a:prstGeom prst="roundRect">
            <a:avLst/>
          </a:prstGeom>
          <a:solidFill>
            <a:srgbClr val="FF66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b="1" dirty="0">
                <a:latin typeface="time new roman"/>
              </a:rPr>
              <a:t>CÂU 1</a:t>
            </a:r>
          </a:p>
        </p:txBody>
      </p:sp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297824" y="1698024"/>
            <a:ext cx="1295400" cy="533400"/>
          </a:xfrm>
          <a:prstGeom prst="roundRect">
            <a:avLst/>
          </a:prstGeom>
          <a:solidFill>
            <a:srgbClr val="FF66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b="1" dirty="0">
                <a:latin typeface="time new roman"/>
              </a:rPr>
              <a:t>CÂU 2</a:t>
            </a:r>
          </a:p>
        </p:txBody>
      </p:sp>
      <p:sp>
        <p:nvSpPr>
          <p:cNvPr id="12" name="Rounded Rectangle 11">
            <a:hlinkClick r:id="rId5" action="ppaction://hlinksldjump"/>
          </p:cNvPr>
          <p:cNvSpPr/>
          <p:nvPr/>
        </p:nvSpPr>
        <p:spPr>
          <a:xfrm>
            <a:off x="297824" y="2405448"/>
            <a:ext cx="1295400" cy="533400"/>
          </a:xfrm>
          <a:prstGeom prst="roundRect">
            <a:avLst/>
          </a:prstGeom>
          <a:solidFill>
            <a:srgbClr val="FF66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b="1" dirty="0">
                <a:latin typeface="time new roman"/>
              </a:rPr>
              <a:t>CÂU 3</a:t>
            </a:r>
          </a:p>
        </p:txBody>
      </p:sp>
      <p:sp>
        <p:nvSpPr>
          <p:cNvPr id="13" name="Rounded Rectangle 12">
            <a:hlinkClick r:id="rId6" action="ppaction://hlinksldjump"/>
          </p:cNvPr>
          <p:cNvSpPr/>
          <p:nvPr/>
        </p:nvSpPr>
        <p:spPr>
          <a:xfrm>
            <a:off x="297824" y="3112872"/>
            <a:ext cx="1295400" cy="533400"/>
          </a:xfrm>
          <a:prstGeom prst="roundRect">
            <a:avLst/>
          </a:prstGeom>
          <a:solidFill>
            <a:srgbClr val="FF66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b="1" dirty="0">
                <a:latin typeface="time new roman"/>
              </a:rPr>
              <a:t>CÂU 4</a:t>
            </a:r>
          </a:p>
        </p:txBody>
      </p:sp>
      <p:sp>
        <p:nvSpPr>
          <p:cNvPr id="6" name="Sun 5">
            <a:hlinkClick r:id="rId7" action="ppaction://hlinksldjump"/>
          </p:cNvPr>
          <p:cNvSpPr/>
          <p:nvPr/>
        </p:nvSpPr>
        <p:spPr>
          <a:xfrm>
            <a:off x="8267700" y="5943601"/>
            <a:ext cx="876300" cy="892776"/>
          </a:xfrm>
          <a:prstGeom prst="sun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457200" y="762000"/>
            <a:ext cx="83407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Khu vực chính của bàn phím máy tính gồm mấy hàng phím?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762000" y="3352800"/>
            <a:ext cx="16335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4400" b="1">
                <a:latin typeface="Times New Roman" pitchFamily="18" charset="0"/>
                <a:cs typeface="Times New Roman" pitchFamily="18" charset="0"/>
              </a:rPr>
              <a:t>A. 3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3581400" y="3276600"/>
            <a:ext cx="1127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4400" b="1">
                <a:latin typeface="Times New Roman" pitchFamily="18" charset="0"/>
                <a:cs typeface="Times New Roman" pitchFamily="18" charset="0"/>
              </a:rPr>
              <a:t>B. 4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6019800" y="3200400"/>
            <a:ext cx="16065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4400" b="1">
                <a:latin typeface="Times New Roman" pitchFamily="18" charset="0"/>
                <a:cs typeface="Times New Roman" pitchFamily="18" charset="0"/>
              </a:rPr>
              <a:t>C. 5</a:t>
            </a:r>
          </a:p>
        </p:txBody>
      </p:sp>
      <p:sp>
        <p:nvSpPr>
          <p:cNvPr id="9" name="Oval 8"/>
          <p:cNvSpPr/>
          <p:nvPr/>
        </p:nvSpPr>
        <p:spPr>
          <a:xfrm>
            <a:off x="5867400" y="2895600"/>
            <a:ext cx="1468438" cy="129381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Up Arrow 1">
            <a:hlinkClick r:id="rId3" action="ppaction://hlinksldjump"/>
          </p:cNvPr>
          <p:cNvSpPr/>
          <p:nvPr/>
        </p:nvSpPr>
        <p:spPr>
          <a:xfrm>
            <a:off x="7772400" y="5410200"/>
            <a:ext cx="1143000" cy="990600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457200" y="762000"/>
            <a:ext cx="8340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Hai phím có gai là?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762000" y="3276600"/>
            <a:ext cx="1905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4400" b="1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F, S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3581400" y="3276600"/>
            <a:ext cx="1828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4400" b="1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F, J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6400800" y="3200400"/>
            <a:ext cx="1981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4400" b="1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L, K</a:t>
            </a:r>
          </a:p>
        </p:txBody>
      </p:sp>
      <p:sp>
        <p:nvSpPr>
          <p:cNvPr id="9" name="Oval 8"/>
          <p:cNvSpPr/>
          <p:nvPr/>
        </p:nvSpPr>
        <p:spPr>
          <a:xfrm>
            <a:off x="3429000" y="2895600"/>
            <a:ext cx="1828800" cy="137001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Up Arrow 6">
            <a:hlinkClick r:id="rId3" action="ppaction://hlinksldjump"/>
          </p:cNvPr>
          <p:cNvSpPr/>
          <p:nvPr/>
        </p:nvSpPr>
        <p:spPr>
          <a:xfrm>
            <a:off x="7772400" y="5410200"/>
            <a:ext cx="1143000" cy="990600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457200" y="762000"/>
            <a:ext cx="8340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Phím </a:t>
            </a:r>
            <a:r>
              <a:rPr lang="en-US" altLang="vi-VN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 thuộc hàng phím nào?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609600" y="1905000"/>
            <a:ext cx="6248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A. Hàng phím cơ sở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585788" y="2759075"/>
            <a:ext cx="6248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B. Hàng phím trên</a:t>
            </a:r>
          </a:p>
        </p:txBody>
      </p:sp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609600" y="3657600"/>
            <a:ext cx="6248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C. Hàng phím dưới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" y="1981200"/>
            <a:ext cx="5334000" cy="685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Up Arrow 6">
            <a:hlinkClick r:id="rId3" action="ppaction://hlinksldjump"/>
          </p:cNvPr>
          <p:cNvSpPr/>
          <p:nvPr/>
        </p:nvSpPr>
        <p:spPr>
          <a:xfrm>
            <a:off x="7772400" y="5410200"/>
            <a:ext cx="1143000" cy="990600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457200" y="762000"/>
            <a:ext cx="8340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Phím </a:t>
            </a:r>
            <a:r>
              <a:rPr lang="en-US" altLang="vi-VN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 thuộc hàng phím nào?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609600" y="1905000"/>
            <a:ext cx="6248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A. Hàng phím cơ sở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585788" y="2759075"/>
            <a:ext cx="6248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B. Hàng phím trên</a:t>
            </a:r>
          </a:p>
        </p:txBody>
      </p:sp>
      <p:sp>
        <p:nvSpPr>
          <p:cNvPr id="18437" name="TextBox 3"/>
          <p:cNvSpPr txBox="1">
            <a:spLocks noChangeArrowheads="1"/>
          </p:cNvSpPr>
          <p:nvPr/>
        </p:nvSpPr>
        <p:spPr bwMode="auto">
          <a:xfrm>
            <a:off x="609600" y="3657600"/>
            <a:ext cx="6248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C. Hàng phím dưới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" y="2819400"/>
            <a:ext cx="5334000" cy="685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Up Arrow 6">
            <a:hlinkClick r:id="rId3" action="ppaction://hlinksldjump"/>
          </p:cNvPr>
          <p:cNvSpPr/>
          <p:nvPr/>
        </p:nvSpPr>
        <p:spPr>
          <a:xfrm>
            <a:off x="7772400" y="5410200"/>
            <a:ext cx="1143000" cy="990600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1946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62000" y="2895600"/>
            <a:ext cx="2022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54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BÀI 5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971800" y="3048000"/>
            <a:ext cx="5791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FF0000"/>
                </a:solidFill>
                <a:latin typeface=".VnBahamasBH" pitchFamily="34" charset="0"/>
                <a:cs typeface="Arial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+mj-lt"/>
                <a:cs typeface="Arial" charset="0"/>
              </a:rPr>
              <a:t>TẬP GÕ BÀN PHÍM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304800" y="1828800"/>
            <a:ext cx="764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latin typeface="time new roman"/>
              </a:rPr>
              <a:t>  1. Cách gõ bàn phím bằng 10 ngón tay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1295400" y="762000"/>
            <a:ext cx="67389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fr-FR" altLang="vi-VN" sz="3000" u="sng">
                <a:solidFill>
                  <a:srgbClr val="FF0000"/>
                </a:solidFill>
              </a:rPr>
              <a:t>Bài 5</a:t>
            </a:r>
            <a:r>
              <a:rPr lang="fr-FR" altLang="vi-VN" sz="3000">
                <a:solidFill>
                  <a:srgbClr val="FF0000"/>
                </a:solidFill>
              </a:rPr>
              <a:t>: Tập gõ bàn phím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33400" y="2590800"/>
            <a:ext cx="764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latin typeface="time new roman"/>
              </a:rPr>
              <a:t> </a:t>
            </a:r>
            <a:r>
              <a:rPr lang="en-US" altLang="vi-VN" sz="2800">
                <a:latin typeface="time new roman"/>
              </a:rPr>
              <a:t>a) Em hãy nhắc lại cách đặt tay lên bàn phím?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4"/>
          <p:cNvSpPr>
            <a:spLocks noChangeArrowheads="1"/>
          </p:cNvSpPr>
          <p:nvPr/>
        </p:nvSpPr>
        <p:spPr bwMode="auto">
          <a:xfrm>
            <a:off x="685800" y="1143000"/>
            <a:ext cx="800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vi-VN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5800" y="3962400"/>
            <a:ext cx="8229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vi-VN" sz="3200">
                <a:latin typeface="time new roman"/>
              </a:rPr>
              <a:t> Hai bàn tay đặt nhẹ lên bàn phím;</a:t>
            </a:r>
          </a:p>
          <a:p>
            <a:pPr eaLnBrk="1" hangingPunct="1">
              <a:buFontTx/>
              <a:buChar char="-"/>
            </a:pPr>
            <a:r>
              <a:rPr lang="en-US" altLang="vi-VN" sz="3200">
                <a:latin typeface="time new roman"/>
              </a:rPr>
              <a:t> Hai ngón trỏ đặt lên hai phím có gai F và J;</a:t>
            </a:r>
          </a:p>
          <a:p>
            <a:pPr eaLnBrk="1" hangingPunct="1">
              <a:buFontTx/>
              <a:buChar char="-"/>
            </a:pPr>
            <a:r>
              <a:rPr lang="en-US" altLang="vi-VN" sz="3200">
                <a:latin typeface="time new roman"/>
              </a:rPr>
              <a:t> Hai ngón cái đặt lên phím cách;</a:t>
            </a:r>
          </a:p>
          <a:p>
            <a:pPr eaLnBrk="1" hangingPunct="1">
              <a:buFontTx/>
              <a:buChar char="-"/>
            </a:pPr>
            <a:r>
              <a:rPr lang="en-US" altLang="vi-VN" sz="3200">
                <a:latin typeface="time new roman"/>
              </a:rPr>
              <a:t> Các ngón còn lại đặt lên các phím còn lại trên hàng phím cơ sở;</a:t>
            </a:r>
          </a:p>
          <a:p>
            <a:pPr eaLnBrk="1" hangingPunct="1"/>
            <a:endParaRPr lang="en-US" altLang="vi-VN">
              <a:latin typeface="time new roman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3400" y="228600"/>
            <a:ext cx="685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FF"/>
                </a:solidFill>
              </a:rPr>
              <a:t>1. Cách gõ bàn phím bằng 10 ngón tay </a:t>
            </a:r>
          </a:p>
        </p:txBody>
      </p:sp>
      <p:pic>
        <p:nvPicPr>
          <p:cNvPr id="21509" name="Picture 8" descr="cach-go-10-ngon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7620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571209"/>
  <p:tag name="VIOLETTITLE" val="CĐ1. Bài 5. Tập gõ bàn phím"/>
  <p:tag name="VIOLETLESSON" val="5"/>
  <p:tag name="VIOLETCATID" val="8322018"/>
  <p:tag name="VIOLETSUBJECT" val="HD học Tin học 3"/>
  <p:tag name="VIOLETAUTHORID" val="5393468"/>
  <p:tag name="VIOLETAUTHORNAME" val="Nguyễn Thụy Bích Trâm"/>
  <p:tag name="VIOLETAUTHORAVATAR" val="no_avatarf.jpg"/>
  <p:tag name="VIOLETAUTHORADDRESS" val="trường cao đẳng sư phạm đà lạt - lâm đồng"/>
  <p:tag name="VIOLETDATE" val="2019-04-04 09:35:33"/>
  <p:tag name="VIOLETHIT" val="389"/>
  <p:tag name="VIOLETLIKE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99&quot;/&gt;&lt;/object&gt;&lt;object type=&quot;3&quot; unique_id=&quot;10006&quot;&gt;&lt;property id=&quot;20148&quot; value=&quot;5&quot;/&gt;&lt;property id=&quot;20300&quot; value=&quot;Slide 3&quot;/&gt;&lt;property id=&quot;20307&quot; value=&quot;295&quot;/&gt;&lt;/object&gt;&lt;object type=&quot;3&quot; unique_id=&quot;10007&quot;&gt;&lt;property id=&quot;20148&quot; value=&quot;5&quot;/&gt;&lt;property id=&quot;20300&quot; value=&quot;Slide 4&quot;/&gt;&lt;property id=&quot;20307&quot; value=&quot;296&quot;/&gt;&lt;/object&gt;&lt;object type=&quot;3&quot; unique_id=&quot;10008&quot;&gt;&lt;property id=&quot;20148&quot; value=&quot;5&quot;/&gt;&lt;property id=&quot;20300&quot; value=&quot;Slide 5&quot;/&gt;&lt;property id=&quot;20307&quot; value=&quot;297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281&quot;/&gt;&lt;/object&gt;&lt;object type=&quot;3&quot; unique_id=&quot;10011&quot;&gt;&lt;property id=&quot;20148&quot; value=&quot;5&quot;/&gt;&lt;property id=&quot;20300&quot; value=&quot;Slide 8&quot;/&gt;&lt;property id=&quot;20307&quot; value=&quot;287&quot;/&gt;&lt;/object&gt;&lt;object type=&quot;3&quot; unique_id=&quot;10012&quot;&gt;&lt;property id=&quot;20148&quot; value=&quot;5&quot;/&gt;&lt;property id=&quot;20300&quot; value=&quot;Slide 9&quot;/&gt;&lt;property id=&quot;20307&quot; value=&quot;261&quot;/&gt;&lt;/object&gt;&lt;object type=&quot;3&quot; unique_id=&quot;10013&quot;&gt;&lt;property id=&quot;20148&quot; value=&quot;5&quot;/&gt;&lt;property id=&quot;20300&quot; value=&quot;Slide 10&quot;/&gt;&lt;property id=&quot;20307&quot; value=&quot;284&quot;/&gt;&lt;/object&gt;&lt;object type=&quot;3&quot; unique_id=&quot;10014&quot;&gt;&lt;property id=&quot;20148&quot; value=&quot;5&quot;/&gt;&lt;property id=&quot;20300&quot; value=&quot;Slide 11&quot;/&gt;&lt;property id=&quot;20307&quot; value=&quot;301&quot;/&gt;&lt;/object&gt;&lt;object type=&quot;3&quot; unique_id=&quot;10015&quot;&gt;&lt;property id=&quot;20148&quot; value=&quot;5&quot;/&gt;&lt;property id=&quot;20300&quot; value=&quot;Slide 12&quot;/&gt;&lt;property id=&quot;20307&quot; value=&quot;288&quot;/&gt;&lt;/object&gt;&lt;object type=&quot;3&quot; unique_id=&quot;10016&quot;&gt;&lt;property id=&quot;20148&quot; value=&quot;5&quot;/&gt;&lt;property id=&quot;20300&quot; value=&quot;Slide 13&quot;/&gt;&lt;property id=&quot;20307&quot; value=&quot;290&quot;/&gt;&lt;/object&gt;&lt;object type=&quot;3&quot; unique_id=&quot;10017&quot;&gt;&lt;property id=&quot;20148&quot; value=&quot;5&quot;/&gt;&lt;property id=&quot;20300&quot; value=&quot;Slide 14&quot;/&gt;&lt;property id=&quot;20307&quot; value=&quot;291&quot;/&gt;&lt;/object&gt;&lt;object type=&quot;3&quot; unique_id=&quot;10018&quot;&gt;&lt;property id=&quot;20148&quot; value=&quot;5&quot;/&gt;&lt;property id=&quot;20300&quot; value=&quot;Slide 15&quot;/&gt;&lt;property id=&quot;20307&quot; value=&quot;292&quot;/&gt;&lt;/object&gt;&lt;object type=&quot;3&quot; unique_id=&quot;10019&quot;&gt;&lt;property id=&quot;20148&quot; value=&quot;5&quot;/&gt;&lt;property id=&quot;20300&quot; value=&quot;Slide 16&quot;/&gt;&lt;property id=&quot;20307&quot; value=&quot;293&quot;/&gt;&lt;/object&gt;&lt;object type=&quot;3&quot; unique_id=&quot;10020&quot;&gt;&lt;property id=&quot;20148&quot; value=&quot;5&quot;/&gt;&lt;property id=&quot;20300&quot; value=&quot;Slide 17&quot;/&gt;&lt;property id=&quot;20307&quot; value=&quot;300&quot;/&gt;&lt;/object&gt;&lt;object type=&quot;3&quot; unique_id=&quot;10021&quot;&gt;&lt;property id=&quot;20148&quot; value=&quot;5&quot;/&gt;&lt;property id=&quot;20300&quot; value=&quot;Slide 18&quot;/&gt;&lt;property id=&quot;20307&quot; value=&quot;27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2811</TotalTime>
  <Words>587</Words>
  <Application>Microsoft Office PowerPoint</Application>
  <PresentationFormat>On-screen Show (4:3)</PresentationFormat>
  <Paragraphs>88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Mobile:9096380624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TomJP</dc:creator>
  <cp:lastModifiedBy>MTC</cp:lastModifiedBy>
  <cp:revision>410</cp:revision>
  <dcterms:created xsi:type="dcterms:W3CDTF">2010-11-06T08:36:54Z</dcterms:created>
  <dcterms:modified xsi:type="dcterms:W3CDTF">2020-10-06T07:19:39Z</dcterms:modified>
</cp:coreProperties>
</file>