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8" r:id="rId2"/>
    <p:sldId id="260" r:id="rId3"/>
    <p:sldId id="279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80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16547A-BF2D-4AEB-993E-E9EF7F9E453B}" type="doc">
      <dgm:prSet loTypeId="urn:microsoft.com/office/officeart/2008/layout/VerticalCurvedList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DCB3D0-B813-4A5A-B512-01F76C25B3E3}">
      <dgm:prSet phldrT="[Text]" custT="1"/>
      <dgm:spPr/>
      <dgm:t>
        <a:bodyPr/>
        <a:lstStyle/>
        <a:p>
          <a:pPr algn="ctr"/>
          <a:r>
            <a:rPr lang="en-US" sz="3200" b="1" smtClean="0">
              <a:latin typeface="Times New Roman" pitchFamily="18" charset="0"/>
              <a:cs typeface="Times New Roman" pitchFamily="18" charset="0"/>
            </a:rPr>
            <a:t>Di chuyển chuột</a:t>
          </a:r>
          <a:endParaRPr lang="en-US" sz="3200" b="1">
            <a:latin typeface="Times New Roman" pitchFamily="18" charset="0"/>
            <a:cs typeface="Times New Roman" pitchFamily="18" charset="0"/>
          </a:endParaRPr>
        </a:p>
      </dgm:t>
    </dgm:pt>
    <dgm:pt modelId="{42A586BA-9059-4722-B4CE-42C189523647}" type="parTrans" cxnId="{E0724E52-604F-4A75-9629-380E55FA43E4}">
      <dgm:prSet/>
      <dgm:spPr/>
      <dgm:t>
        <a:bodyPr/>
        <a:lstStyle/>
        <a:p>
          <a:endParaRPr lang="en-US"/>
        </a:p>
      </dgm:t>
    </dgm:pt>
    <dgm:pt modelId="{5B5ADC25-87E7-4952-B0EF-9C50BA67FFE8}" type="sibTrans" cxnId="{E0724E52-604F-4A75-9629-380E55FA43E4}">
      <dgm:prSet/>
      <dgm:spPr/>
      <dgm:t>
        <a:bodyPr/>
        <a:lstStyle/>
        <a:p>
          <a:endParaRPr lang="en-US"/>
        </a:p>
      </dgm:t>
    </dgm:pt>
    <dgm:pt modelId="{8371D830-CE92-4757-BDBD-26E3858B0AD3}">
      <dgm:prSet phldrT="[Text]" custT="1"/>
      <dgm:spPr/>
      <dgm:t>
        <a:bodyPr/>
        <a:lstStyle/>
        <a:p>
          <a:pPr algn="ctr"/>
          <a:r>
            <a:rPr lang="en-US" sz="3200" b="1" smtClean="0">
              <a:latin typeface="Times New Roman" pitchFamily="18" charset="0"/>
              <a:cs typeface="Times New Roman" pitchFamily="18" charset="0"/>
            </a:rPr>
            <a:t>Nháy chuột</a:t>
          </a:r>
          <a:endParaRPr 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87CBD5D8-F01D-46D8-B6A9-943401359041}" type="parTrans" cxnId="{962C5541-779D-4426-98AC-3B6E0126E7E5}">
      <dgm:prSet/>
      <dgm:spPr/>
      <dgm:t>
        <a:bodyPr/>
        <a:lstStyle/>
        <a:p>
          <a:endParaRPr lang="en-US"/>
        </a:p>
      </dgm:t>
    </dgm:pt>
    <dgm:pt modelId="{94BBCF83-1540-41C8-8782-2D1481FBC241}" type="sibTrans" cxnId="{962C5541-779D-4426-98AC-3B6E0126E7E5}">
      <dgm:prSet/>
      <dgm:spPr/>
      <dgm:t>
        <a:bodyPr/>
        <a:lstStyle/>
        <a:p>
          <a:endParaRPr lang="en-US"/>
        </a:p>
      </dgm:t>
    </dgm:pt>
    <dgm:pt modelId="{EE4041D4-20B7-4FCB-B7F9-1403EF619B98}">
      <dgm:prSet phldrT="[Text]" custT="1"/>
      <dgm:spPr/>
      <dgm:t>
        <a:bodyPr/>
        <a:lstStyle/>
        <a:p>
          <a:pPr algn="ctr"/>
          <a:r>
            <a:rPr lang="en-US" sz="3200" b="1" smtClean="0">
              <a:latin typeface="Times New Roman" pitchFamily="18" charset="0"/>
              <a:cs typeface="Times New Roman" pitchFamily="18" charset="0"/>
            </a:rPr>
            <a:t>Nháy đúp chuột</a:t>
          </a:r>
          <a:endParaRPr lang="en-US" sz="3200" b="1">
            <a:latin typeface="Times New Roman" pitchFamily="18" charset="0"/>
            <a:cs typeface="Times New Roman" pitchFamily="18" charset="0"/>
          </a:endParaRPr>
        </a:p>
      </dgm:t>
    </dgm:pt>
    <dgm:pt modelId="{43BB10C8-D956-4723-B214-7319334EC4C3}" type="parTrans" cxnId="{3AEBBFF6-DB85-4FA6-8358-328A80C8F8AA}">
      <dgm:prSet/>
      <dgm:spPr/>
      <dgm:t>
        <a:bodyPr/>
        <a:lstStyle/>
        <a:p>
          <a:endParaRPr lang="en-US"/>
        </a:p>
      </dgm:t>
    </dgm:pt>
    <dgm:pt modelId="{86A20559-9334-4335-9FE9-45997FF4ABA6}" type="sibTrans" cxnId="{3AEBBFF6-DB85-4FA6-8358-328A80C8F8AA}">
      <dgm:prSet/>
      <dgm:spPr/>
      <dgm:t>
        <a:bodyPr/>
        <a:lstStyle/>
        <a:p>
          <a:endParaRPr lang="en-US"/>
        </a:p>
      </dgm:t>
    </dgm:pt>
    <dgm:pt modelId="{0B9DC05B-2B17-496F-88E3-75A3220D865F}">
      <dgm:prSet phldrT="[Text]" custT="1"/>
      <dgm:spPr/>
      <dgm:t>
        <a:bodyPr/>
        <a:lstStyle/>
        <a:p>
          <a:pPr algn="ctr"/>
          <a:r>
            <a:rPr lang="en-US" sz="3200" b="1" smtClean="0">
              <a:latin typeface="Times New Roman" pitchFamily="18" charset="0"/>
              <a:cs typeface="Times New Roman" pitchFamily="18" charset="0"/>
            </a:rPr>
            <a:t>Nháy </a:t>
          </a:r>
          <a:r>
            <a:rPr lang="en-US" sz="3200" b="1" u="sng" smtClean="0">
              <a:latin typeface="Times New Roman" pitchFamily="18" charset="0"/>
              <a:cs typeface="Times New Roman" pitchFamily="18" charset="0"/>
            </a:rPr>
            <a:t>nút phải </a:t>
          </a:r>
          <a:r>
            <a:rPr lang="en-US" sz="3200" b="1" smtClean="0">
              <a:latin typeface="Times New Roman" pitchFamily="18" charset="0"/>
              <a:cs typeface="Times New Roman" pitchFamily="18" charset="0"/>
            </a:rPr>
            <a:t>chuột</a:t>
          </a:r>
          <a:endParaRPr lang="en-US" sz="3200" b="1">
            <a:latin typeface="Times New Roman" pitchFamily="18" charset="0"/>
            <a:cs typeface="Times New Roman" pitchFamily="18" charset="0"/>
          </a:endParaRPr>
        </a:p>
      </dgm:t>
    </dgm:pt>
    <dgm:pt modelId="{E55FD42A-200F-4944-9EE8-1D4FA0CE4208}" type="parTrans" cxnId="{9AC51645-4AC6-490D-A018-B06B1CB6C0BB}">
      <dgm:prSet/>
      <dgm:spPr/>
      <dgm:t>
        <a:bodyPr/>
        <a:lstStyle/>
        <a:p>
          <a:endParaRPr lang="en-US"/>
        </a:p>
      </dgm:t>
    </dgm:pt>
    <dgm:pt modelId="{27A1A3FA-AE21-43E9-B4F5-310989B6845A}" type="sibTrans" cxnId="{9AC51645-4AC6-490D-A018-B06B1CB6C0BB}">
      <dgm:prSet/>
      <dgm:spPr/>
      <dgm:t>
        <a:bodyPr/>
        <a:lstStyle/>
        <a:p>
          <a:endParaRPr lang="en-US"/>
        </a:p>
      </dgm:t>
    </dgm:pt>
    <dgm:pt modelId="{FEE06A1E-1985-43D3-B248-6C53A714055E}">
      <dgm:prSet phldrT="[Text]" custT="1"/>
      <dgm:spPr/>
      <dgm:t>
        <a:bodyPr/>
        <a:lstStyle/>
        <a:p>
          <a:pPr algn="ctr"/>
          <a:r>
            <a:rPr lang="en-US" sz="3200" b="1" smtClean="0">
              <a:latin typeface="Times New Roman" pitchFamily="18" charset="0"/>
              <a:cs typeface="Times New Roman" pitchFamily="18" charset="0"/>
            </a:rPr>
            <a:t>Kéo thả chuột</a:t>
          </a:r>
          <a:endParaRPr lang="en-US" sz="3200" b="1">
            <a:latin typeface="Times New Roman" pitchFamily="18" charset="0"/>
            <a:cs typeface="Times New Roman" pitchFamily="18" charset="0"/>
          </a:endParaRPr>
        </a:p>
      </dgm:t>
    </dgm:pt>
    <dgm:pt modelId="{F69E37A1-26F9-4A68-882E-6402AE108499}" type="parTrans" cxnId="{33662B03-D741-44A7-984F-86D59420142D}">
      <dgm:prSet/>
      <dgm:spPr/>
      <dgm:t>
        <a:bodyPr/>
        <a:lstStyle/>
        <a:p>
          <a:endParaRPr lang="en-US"/>
        </a:p>
      </dgm:t>
    </dgm:pt>
    <dgm:pt modelId="{4F068BAC-603F-4B9C-9CCC-64CE4B9DF4F3}" type="sibTrans" cxnId="{33662B03-D741-44A7-984F-86D59420142D}">
      <dgm:prSet/>
      <dgm:spPr/>
      <dgm:t>
        <a:bodyPr/>
        <a:lstStyle/>
        <a:p>
          <a:endParaRPr lang="en-US"/>
        </a:p>
      </dgm:t>
    </dgm:pt>
    <dgm:pt modelId="{895EE399-08EA-4B38-B80C-1ACB98B6EAA2}" type="pres">
      <dgm:prSet presAssocID="{2E16547A-BF2D-4AEB-993E-E9EF7F9E45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91DE9AA9-7BF4-4E95-BEFD-679C86A0A1E8}" type="pres">
      <dgm:prSet presAssocID="{2E16547A-BF2D-4AEB-993E-E9EF7F9E453B}" presName="Name1" presStyleCnt="0"/>
      <dgm:spPr/>
      <dgm:t>
        <a:bodyPr/>
        <a:lstStyle/>
        <a:p>
          <a:endParaRPr lang="en-US"/>
        </a:p>
      </dgm:t>
    </dgm:pt>
    <dgm:pt modelId="{F3A35A91-09D7-469A-8DBE-77259419C9AA}" type="pres">
      <dgm:prSet presAssocID="{2E16547A-BF2D-4AEB-993E-E9EF7F9E453B}" presName="cycle" presStyleCnt="0"/>
      <dgm:spPr/>
      <dgm:t>
        <a:bodyPr/>
        <a:lstStyle/>
        <a:p>
          <a:endParaRPr lang="en-US"/>
        </a:p>
      </dgm:t>
    </dgm:pt>
    <dgm:pt modelId="{7BD8D3C0-E46A-493F-B8CE-19B610841A40}" type="pres">
      <dgm:prSet presAssocID="{2E16547A-BF2D-4AEB-993E-E9EF7F9E453B}" presName="srcNode" presStyleLbl="node1" presStyleIdx="0" presStyleCnt="5"/>
      <dgm:spPr/>
      <dgm:t>
        <a:bodyPr/>
        <a:lstStyle/>
        <a:p>
          <a:endParaRPr lang="en-US"/>
        </a:p>
      </dgm:t>
    </dgm:pt>
    <dgm:pt modelId="{6F26E05A-14E7-4E29-854A-0EE9C2B931F9}" type="pres">
      <dgm:prSet presAssocID="{2E16547A-BF2D-4AEB-993E-E9EF7F9E453B}" presName="conn" presStyleLbl="parChTrans1D2" presStyleIdx="0" presStyleCnt="1" custLinFactNeighborX="-29618" custLinFactNeighborY="2321"/>
      <dgm:spPr/>
      <dgm:t>
        <a:bodyPr/>
        <a:lstStyle/>
        <a:p>
          <a:endParaRPr lang="en-US"/>
        </a:p>
      </dgm:t>
    </dgm:pt>
    <dgm:pt modelId="{1D1C3C68-BDD3-42B3-9585-1AE6CAA934E7}" type="pres">
      <dgm:prSet presAssocID="{2E16547A-BF2D-4AEB-993E-E9EF7F9E453B}" presName="extraNode" presStyleLbl="node1" presStyleIdx="0" presStyleCnt="5"/>
      <dgm:spPr/>
      <dgm:t>
        <a:bodyPr/>
        <a:lstStyle/>
        <a:p>
          <a:endParaRPr lang="en-US"/>
        </a:p>
      </dgm:t>
    </dgm:pt>
    <dgm:pt modelId="{D0B2D6C8-92A2-41B1-9812-76855FE69C32}" type="pres">
      <dgm:prSet presAssocID="{2E16547A-BF2D-4AEB-993E-E9EF7F9E453B}" presName="dstNode" presStyleLbl="node1" presStyleIdx="0" presStyleCnt="5"/>
      <dgm:spPr/>
      <dgm:t>
        <a:bodyPr/>
        <a:lstStyle/>
        <a:p>
          <a:endParaRPr lang="en-US"/>
        </a:p>
      </dgm:t>
    </dgm:pt>
    <dgm:pt modelId="{978F8089-9796-4CD6-8F36-D5717D240380}" type="pres">
      <dgm:prSet presAssocID="{EFDCB3D0-B813-4A5A-B512-01F76C25B3E3}" presName="text_1" presStyleLbl="node1" presStyleIdx="0" presStyleCnt="5" custScaleX="85053" custLinFactNeighborX="-5590" custLinFactNeighborY="-5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E951E6-931A-4A62-954B-743ABBF2ED99}" type="pres">
      <dgm:prSet presAssocID="{EFDCB3D0-B813-4A5A-B512-01F76C25B3E3}" presName="accent_1" presStyleCnt="0"/>
      <dgm:spPr/>
      <dgm:t>
        <a:bodyPr/>
        <a:lstStyle/>
        <a:p>
          <a:endParaRPr lang="en-US"/>
        </a:p>
      </dgm:t>
    </dgm:pt>
    <dgm:pt modelId="{35D3E1AE-25B5-4A12-A148-15A702E7307F}" type="pres">
      <dgm:prSet presAssocID="{EFDCB3D0-B813-4A5A-B512-01F76C25B3E3}" presName="accentRepeatNode" presStyleLbl="solidFgAcc1" presStyleIdx="0" presStyleCnt="5" custScaleX="102543" custScaleY="110663"/>
      <dgm:spPr/>
      <dgm:t>
        <a:bodyPr/>
        <a:lstStyle/>
        <a:p>
          <a:endParaRPr lang="en-US"/>
        </a:p>
      </dgm:t>
    </dgm:pt>
    <dgm:pt modelId="{9ABAF2D2-1A51-4932-B252-2C204E002ED6}" type="pres">
      <dgm:prSet presAssocID="{8371D830-CE92-4757-BDBD-26E3858B0AD3}" presName="text_2" presStyleLbl="node1" presStyleIdx="1" presStyleCnt="5" custScaleX="101802" custScaleY="102488" custLinFactNeighborX="-1073" custLinFactNeighborY="-15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964ACA-8ED1-4884-9520-069BF96788A9}" type="pres">
      <dgm:prSet presAssocID="{8371D830-CE92-4757-BDBD-26E3858B0AD3}" presName="accent_2" presStyleCnt="0"/>
      <dgm:spPr/>
      <dgm:t>
        <a:bodyPr/>
        <a:lstStyle/>
        <a:p>
          <a:endParaRPr lang="en-US"/>
        </a:p>
      </dgm:t>
    </dgm:pt>
    <dgm:pt modelId="{9A22791F-D510-4577-A316-08DAE5939A10}" type="pres">
      <dgm:prSet presAssocID="{8371D830-CE92-4757-BDBD-26E3858B0AD3}" presName="accentRepeatNode" presStyleLbl="solidFgAcc1" presStyleIdx="1" presStyleCnt="5" custScaleX="105762" custScaleY="112815" custLinFactNeighborX="5910" custLinFactNeighborY="-8641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B1C51456-FE46-48B1-9DF5-CD27A41ADF9A}" type="pres">
      <dgm:prSet presAssocID="{EE4041D4-20B7-4FCB-B7F9-1403EF619B9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BC5836-045E-4459-81E5-0DCB4C997EE1}" type="pres">
      <dgm:prSet presAssocID="{EE4041D4-20B7-4FCB-B7F9-1403EF619B98}" presName="accent_3" presStyleCnt="0"/>
      <dgm:spPr/>
      <dgm:t>
        <a:bodyPr/>
        <a:lstStyle/>
        <a:p>
          <a:endParaRPr lang="en-US"/>
        </a:p>
      </dgm:t>
    </dgm:pt>
    <dgm:pt modelId="{4A008C4E-CCBE-4957-B579-8C4BE3661F08}" type="pres">
      <dgm:prSet presAssocID="{EE4041D4-20B7-4FCB-B7F9-1403EF619B98}" presName="accentRepeatNode" presStyleLbl="solidFgAcc1" presStyleIdx="2" presStyleCnt="5" custScaleX="108089"/>
      <dgm:spPr/>
      <dgm:t>
        <a:bodyPr/>
        <a:lstStyle/>
        <a:p>
          <a:endParaRPr lang="en-US"/>
        </a:p>
      </dgm:t>
    </dgm:pt>
    <dgm:pt modelId="{4C9A3D11-E4B3-4081-9FB7-0CA2E868C660}" type="pres">
      <dgm:prSet presAssocID="{0B9DC05B-2B17-496F-88E3-75A3220D865F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FCC55B-FF2C-4FA9-A1C3-B4D197BA5508}" type="pres">
      <dgm:prSet presAssocID="{0B9DC05B-2B17-496F-88E3-75A3220D865F}" presName="accent_4" presStyleCnt="0"/>
      <dgm:spPr/>
      <dgm:t>
        <a:bodyPr/>
        <a:lstStyle/>
        <a:p>
          <a:endParaRPr lang="en-US"/>
        </a:p>
      </dgm:t>
    </dgm:pt>
    <dgm:pt modelId="{F89000C0-4ACF-43BA-8B2A-ACE81BEAA39F}" type="pres">
      <dgm:prSet presAssocID="{0B9DC05B-2B17-496F-88E3-75A3220D865F}" presName="accentRepeatNode" presStyleLbl="solidFgAcc1" presStyleIdx="3" presStyleCnt="5"/>
      <dgm:spPr/>
      <dgm:t>
        <a:bodyPr/>
        <a:lstStyle/>
        <a:p>
          <a:endParaRPr lang="en-US"/>
        </a:p>
      </dgm:t>
    </dgm:pt>
    <dgm:pt modelId="{9F6272BE-24C7-4464-B16B-1D8B3C0EC571}" type="pres">
      <dgm:prSet presAssocID="{FEE06A1E-1985-43D3-B248-6C53A714055E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1D3B13-F1C5-474E-B44B-F88309012611}" type="pres">
      <dgm:prSet presAssocID="{FEE06A1E-1985-43D3-B248-6C53A714055E}" presName="accent_5" presStyleCnt="0"/>
      <dgm:spPr/>
      <dgm:t>
        <a:bodyPr/>
        <a:lstStyle/>
        <a:p>
          <a:endParaRPr lang="en-US"/>
        </a:p>
      </dgm:t>
    </dgm:pt>
    <dgm:pt modelId="{91394394-7507-4BA6-A735-503B0C508F36}" type="pres">
      <dgm:prSet presAssocID="{FEE06A1E-1985-43D3-B248-6C53A714055E}" presName="accentRepeatNode" presStyleLbl="solidFgAcc1" presStyleIdx="4" presStyleCnt="5"/>
      <dgm:spPr/>
      <dgm:t>
        <a:bodyPr/>
        <a:lstStyle/>
        <a:p>
          <a:endParaRPr lang="en-US"/>
        </a:p>
      </dgm:t>
    </dgm:pt>
  </dgm:ptLst>
  <dgm:cxnLst>
    <dgm:cxn modelId="{4790A7F1-3008-4172-8899-2B0D1772E93F}" type="presOf" srcId="{5B5ADC25-87E7-4952-B0EF-9C50BA67FFE8}" destId="{6F26E05A-14E7-4E29-854A-0EE9C2B931F9}" srcOrd="0" destOrd="0" presId="urn:microsoft.com/office/officeart/2008/layout/VerticalCurvedList"/>
    <dgm:cxn modelId="{57DF9843-6F73-4540-A16A-91800E80CDD5}" type="presOf" srcId="{0B9DC05B-2B17-496F-88E3-75A3220D865F}" destId="{4C9A3D11-E4B3-4081-9FB7-0CA2E868C660}" srcOrd="0" destOrd="0" presId="urn:microsoft.com/office/officeart/2008/layout/VerticalCurvedList"/>
    <dgm:cxn modelId="{33662B03-D741-44A7-984F-86D59420142D}" srcId="{2E16547A-BF2D-4AEB-993E-E9EF7F9E453B}" destId="{FEE06A1E-1985-43D3-B248-6C53A714055E}" srcOrd="4" destOrd="0" parTransId="{F69E37A1-26F9-4A68-882E-6402AE108499}" sibTransId="{4F068BAC-603F-4B9C-9CCC-64CE4B9DF4F3}"/>
    <dgm:cxn modelId="{8A0A7FF9-D911-4927-8154-C7A0142063C4}" type="presOf" srcId="{2E16547A-BF2D-4AEB-993E-E9EF7F9E453B}" destId="{895EE399-08EA-4B38-B80C-1ACB98B6EAA2}" srcOrd="0" destOrd="0" presId="urn:microsoft.com/office/officeart/2008/layout/VerticalCurvedList"/>
    <dgm:cxn modelId="{C318EE37-6C39-4537-9283-7455B668A88E}" type="presOf" srcId="{EE4041D4-20B7-4FCB-B7F9-1403EF619B98}" destId="{B1C51456-FE46-48B1-9DF5-CD27A41ADF9A}" srcOrd="0" destOrd="0" presId="urn:microsoft.com/office/officeart/2008/layout/VerticalCurvedList"/>
    <dgm:cxn modelId="{B7F253C4-EEB6-43D5-A03A-BAA07F0AAE9E}" type="presOf" srcId="{EFDCB3D0-B813-4A5A-B512-01F76C25B3E3}" destId="{978F8089-9796-4CD6-8F36-D5717D240380}" srcOrd="0" destOrd="0" presId="urn:microsoft.com/office/officeart/2008/layout/VerticalCurvedList"/>
    <dgm:cxn modelId="{E0724E52-604F-4A75-9629-380E55FA43E4}" srcId="{2E16547A-BF2D-4AEB-993E-E9EF7F9E453B}" destId="{EFDCB3D0-B813-4A5A-B512-01F76C25B3E3}" srcOrd="0" destOrd="0" parTransId="{42A586BA-9059-4722-B4CE-42C189523647}" sibTransId="{5B5ADC25-87E7-4952-B0EF-9C50BA67FFE8}"/>
    <dgm:cxn modelId="{9AC51645-4AC6-490D-A018-B06B1CB6C0BB}" srcId="{2E16547A-BF2D-4AEB-993E-E9EF7F9E453B}" destId="{0B9DC05B-2B17-496F-88E3-75A3220D865F}" srcOrd="3" destOrd="0" parTransId="{E55FD42A-200F-4944-9EE8-1D4FA0CE4208}" sibTransId="{27A1A3FA-AE21-43E9-B4F5-310989B6845A}"/>
    <dgm:cxn modelId="{8A7918D4-E391-422A-94B8-CD7FC497EC32}" type="presOf" srcId="{8371D830-CE92-4757-BDBD-26E3858B0AD3}" destId="{9ABAF2D2-1A51-4932-B252-2C204E002ED6}" srcOrd="0" destOrd="0" presId="urn:microsoft.com/office/officeart/2008/layout/VerticalCurvedList"/>
    <dgm:cxn modelId="{C4EB4969-BB3D-40BC-8F9B-88B46EB940DB}" type="presOf" srcId="{FEE06A1E-1985-43D3-B248-6C53A714055E}" destId="{9F6272BE-24C7-4464-B16B-1D8B3C0EC571}" srcOrd="0" destOrd="0" presId="urn:microsoft.com/office/officeart/2008/layout/VerticalCurvedList"/>
    <dgm:cxn modelId="{962C5541-779D-4426-98AC-3B6E0126E7E5}" srcId="{2E16547A-BF2D-4AEB-993E-E9EF7F9E453B}" destId="{8371D830-CE92-4757-BDBD-26E3858B0AD3}" srcOrd="1" destOrd="0" parTransId="{87CBD5D8-F01D-46D8-B6A9-943401359041}" sibTransId="{94BBCF83-1540-41C8-8782-2D1481FBC241}"/>
    <dgm:cxn modelId="{3AEBBFF6-DB85-4FA6-8358-328A80C8F8AA}" srcId="{2E16547A-BF2D-4AEB-993E-E9EF7F9E453B}" destId="{EE4041D4-20B7-4FCB-B7F9-1403EF619B98}" srcOrd="2" destOrd="0" parTransId="{43BB10C8-D956-4723-B214-7319334EC4C3}" sibTransId="{86A20559-9334-4335-9FE9-45997FF4ABA6}"/>
    <dgm:cxn modelId="{56FF3AFD-889B-432F-AB98-4419138350FA}" type="presParOf" srcId="{895EE399-08EA-4B38-B80C-1ACB98B6EAA2}" destId="{91DE9AA9-7BF4-4E95-BEFD-679C86A0A1E8}" srcOrd="0" destOrd="0" presId="urn:microsoft.com/office/officeart/2008/layout/VerticalCurvedList"/>
    <dgm:cxn modelId="{6F6B21D0-9B8B-401A-99D9-45AD003E5B18}" type="presParOf" srcId="{91DE9AA9-7BF4-4E95-BEFD-679C86A0A1E8}" destId="{F3A35A91-09D7-469A-8DBE-77259419C9AA}" srcOrd="0" destOrd="0" presId="urn:microsoft.com/office/officeart/2008/layout/VerticalCurvedList"/>
    <dgm:cxn modelId="{D5772F6F-3F65-411E-B22B-60B701D4C53D}" type="presParOf" srcId="{F3A35A91-09D7-469A-8DBE-77259419C9AA}" destId="{7BD8D3C0-E46A-493F-B8CE-19B610841A40}" srcOrd="0" destOrd="0" presId="urn:microsoft.com/office/officeart/2008/layout/VerticalCurvedList"/>
    <dgm:cxn modelId="{6F7EE2E5-09A1-4B00-BEFA-2552C85E3DD7}" type="presParOf" srcId="{F3A35A91-09D7-469A-8DBE-77259419C9AA}" destId="{6F26E05A-14E7-4E29-854A-0EE9C2B931F9}" srcOrd="1" destOrd="0" presId="urn:microsoft.com/office/officeart/2008/layout/VerticalCurvedList"/>
    <dgm:cxn modelId="{37B3C1C0-C98A-4129-BA31-A4BDCE07417A}" type="presParOf" srcId="{F3A35A91-09D7-469A-8DBE-77259419C9AA}" destId="{1D1C3C68-BDD3-42B3-9585-1AE6CAA934E7}" srcOrd="2" destOrd="0" presId="urn:microsoft.com/office/officeart/2008/layout/VerticalCurvedList"/>
    <dgm:cxn modelId="{2297AE7E-ED68-4388-8F48-D9ED4154E6D4}" type="presParOf" srcId="{F3A35A91-09D7-469A-8DBE-77259419C9AA}" destId="{D0B2D6C8-92A2-41B1-9812-76855FE69C32}" srcOrd="3" destOrd="0" presId="urn:microsoft.com/office/officeart/2008/layout/VerticalCurvedList"/>
    <dgm:cxn modelId="{94D52539-FC72-4C39-8D85-F3DCEB7DE02F}" type="presParOf" srcId="{91DE9AA9-7BF4-4E95-BEFD-679C86A0A1E8}" destId="{978F8089-9796-4CD6-8F36-D5717D240380}" srcOrd="1" destOrd="0" presId="urn:microsoft.com/office/officeart/2008/layout/VerticalCurvedList"/>
    <dgm:cxn modelId="{7F4F70EE-8C82-498D-83F4-A8E7B53EEA21}" type="presParOf" srcId="{91DE9AA9-7BF4-4E95-BEFD-679C86A0A1E8}" destId="{F6E951E6-931A-4A62-954B-743ABBF2ED99}" srcOrd="2" destOrd="0" presId="urn:microsoft.com/office/officeart/2008/layout/VerticalCurvedList"/>
    <dgm:cxn modelId="{F76A1C78-9E93-4356-BDD9-7D5D34E7DFE7}" type="presParOf" srcId="{F6E951E6-931A-4A62-954B-743ABBF2ED99}" destId="{35D3E1AE-25B5-4A12-A148-15A702E7307F}" srcOrd="0" destOrd="0" presId="urn:microsoft.com/office/officeart/2008/layout/VerticalCurvedList"/>
    <dgm:cxn modelId="{C956A4E8-9D72-4C3F-93DD-7DF6C3CC13A5}" type="presParOf" srcId="{91DE9AA9-7BF4-4E95-BEFD-679C86A0A1E8}" destId="{9ABAF2D2-1A51-4932-B252-2C204E002ED6}" srcOrd="3" destOrd="0" presId="urn:microsoft.com/office/officeart/2008/layout/VerticalCurvedList"/>
    <dgm:cxn modelId="{3E217071-2200-488D-ABB9-C42C2B865250}" type="presParOf" srcId="{91DE9AA9-7BF4-4E95-BEFD-679C86A0A1E8}" destId="{24964ACA-8ED1-4884-9520-069BF96788A9}" srcOrd="4" destOrd="0" presId="urn:microsoft.com/office/officeart/2008/layout/VerticalCurvedList"/>
    <dgm:cxn modelId="{CD168C79-1F8E-4F14-998A-F1B714D18395}" type="presParOf" srcId="{24964ACA-8ED1-4884-9520-069BF96788A9}" destId="{9A22791F-D510-4577-A316-08DAE5939A10}" srcOrd="0" destOrd="0" presId="urn:microsoft.com/office/officeart/2008/layout/VerticalCurvedList"/>
    <dgm:cxn modelId="{B81087CC-B019-456A-BA6E-6150187CC9BE}" type="presParOf" srcId="{91DE9AA9-7BF4-4E95-BEFD-679C86A0A1E8}" destId="{B1C51456-FE46-48B1-9DF5-CD27A41ADF9A}" srcOrd="5" destOrd="0" presId="urn:microsoft.com/office/officeart/2008/layout/VerticalCurvedList"/>
    <dgm:cxn modelId="{89FEF587-E3AE-4A22-908D-E4BE59732696}" type="presParOf" srcId="{91DE9AA9-7BF4-4E95-BEFD-679C86A0A1E8}" destId="{A1BC5836-045E-4459-81E5-0DCB4C997EE1}" srcOrd="6" destOrd="0" presId="urn:microsoft.com/office/officeart/2008/layout/VerticalCurvedList"/>
    <dgm:cxn modelId="{31BAFA45-8DC6-408C-8E76-7A2D3EC5174B}" type="presParOf" srcId="{A1BC5836-045E-4459-81E5-0DCB4C997EE1}" destId="{4A008C4E-CCBE-4957-B579-8C4BE3661F08}" srcOrd="0" destOrd="0" presId="urn:microsoft.com/office/officeart/2008/layout/VerticalCurvedList"/>
    <dgm:cxn modelId="{4E37E325-F894-48DB-B9AC-EB7E12AFDFDB}" type="presParOf" srcId="{91DE9AA9-7BF4-4E95-BEFD-679C86A0A1E8}" destId="{4C9A3D11-E4B3-4081-9FB7-0CA2E868C660}" srcOrd="7" destOrd="0" presId="urn:microsoft.com/office/officeart/2008/layout/VerticalCurvedList"/>
    <dgm:cxn modelId="{CF212F8C-82A1-4685-A37A-BBB5963BBFDB}" type="presParOf" srcId="{91DE9AA9-7BF4-4E95-BEFD-679C86A0A1E8}" destId="{EAFCC55B-FF2C-4FA9-A1C3-B4D197BA5508}" srcOrd="8" destOrd="0" presId="urn:microsoft.com/office/officeart/2008/layout/VerticalCurvedList"/>
    <dgm:cxn modelId="{DA12205C-34EA-4AB6-8A76-F14EC4A5C2C3}" type="presParOf" srcId="{EAFCC55B-FF2C-4FA9-A1C3-B4D197BA5508}" destId="{F89000C0-4ACF-43BA-8B2A-ACE81BEAA39F}" srcOrd="0" destOrd="0" presId="urn:microsoft.com/office/officeart/2008/layout/VerticalCurvedList"/>
    <dgm:cxn modelId="{6ACA8F67-13A9-40C8-A854-8BE79049BC0B}" type="presParOf" srcId="{91DE9AA9-7BF4-4E95-BEFD-679C86A0A1E8}" destId="{9F6272BE-24C7-4464-B16B-1D8B3C0EC571}" srcOrd="9" destOrd="0" presId="urn:microsoft.com/office/officeart/2008/layout/VerticalCurvedList"/>
    <dgm:cxn modelId="{65292E0A-0A11-4C25-8280-3C881B6F4474}" type="presParOf" srcId="{91DE9AA9-7BF4-4E95-BEFD-679C86A0A1E8}" destId="{C91D3B13-F1C5-474E-B44B-F88309012611}" srcOrd="10" destOrd="0" presId="urn:microsoft.com/office/officeart/2008/layout/VerticalCurvedList"/>
    <dgm:cxn modelId="{FC538C35-8FC3-42C4-9CC9-ABADFB8818F2}" type="presParOf" srcId="{C91D3B13-F1C5-474E-B44B-F88309012611}" destId="{91394394-7507-4BA6-A735-503B0C508F3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6E05A-14E7-4E29-854A-0EE9C2B931F9}">
      <dsp:nvSpPr>
        <dsp:cNvPr id="0" name=""/>
        <dsp:cNvSpPr/>
      </dsp:nvSpPr>
      <dsp:spPr>
        <a:xfrm>
          <a:off x="-4783081" y="-597030"/>
          <a:ext cx="5660338" cy="5660338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F8089-9796-4CD6-8F36-D5717D240380}">
      <dsp:nvSpPr>
        <dsp:cNvPr id="0" name=""/>
        <dsp:cNvSpPr/>
      </dsp:nvSpPr>
      <dsp:spPr>
        <a:xfrm>
          <a:off x="502779" y="232009"/>
          <a:ext cx="6152013" cy="5256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202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Di chuyển chuột</a:t>
          </a:r>
          <a:endParaRPr lang="en-US" sz="3200" b="1" kern="1200">
            <a:latin typeface="Times New Roman" pitchFamily="18" charset="0"/>
            <a:cs typeface="Times New Roman" pitchFamily="18" charset="0"/>
          </a:endParaRPr>
        </a:p>
      </dsp:txBody>
      <dsp:txXfrm>
        <a:off x="502779" y="232009"/>
        <a:ext cx="6152013" cy="525608"/>
      </dsp:txXfrm>
    </dsp:sp>
    <dsp:sp modelId="{35D3E1AE-25B5-4A12-A148-15A702E7307F}">
      <dsp:nvSpPr>
        <dsp:cNvPr id="0" name=""/>
        <dsp:cNvSpPr/>
      </dsp:nvSpPr>
      <dsp:spPr>
        <a:xfrm>
          <a:off x="29683" y="161906"/>
          <a:ext cx="673718" cy="727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BAF2D2-1A51-4932-B252-2C204E002ED6}">
      <dsp:nvSpPr>
        <dsp:cNvPr id="0" name=""/>
        <dsp:cNvSpPr/>
      </dsp:nvSpPr>
      <dsp:spPr>
        <a:xfrm>
          <a:off x="607830" y="1035948"/>
          <a:ext cx="6980070" cy="538686"/>
        </a:xfrm>
        <a:prstGeom prst="rect">
          <a:avLst/>
        </a:prstGeom>
        <a:gradFill rotWithShape="0">
          <a:gsLst>
            <a:gs pos="0">
              <a:schemeClr val="accent5">
                <a:hueOff val="2970924"/>
                <a:satOff val="-15130"/>
                <a:lumOff val="2794"/>
                <a:alphaOff val="0"/>
                <a:tint val="92000"/>
                <a:satMod val="170000"/>
              </a:schemeClr>
            </a:gs>
            <a:gs pos="15000">
              <a:schemeClr val="accent5">
                <a:hueOff val="2970924"/>
                <a:satOff val="-15130"/>
                <a:lumOff val="2794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2970924"/>
                <a:satOff val="-15130"/>
                <a:lumOff val="2794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2970924"/>
                <a:satOff val="-15130"/>
                <a:lumOff val="2794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2970924"/>
                <a:satOff val="-15130"/>
                <a:lumOff val="2794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202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Nháy chuột</a:t>
          </a:r>
          <a:endParaRPr 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7830" y="1035948"/>
        <a:ext cx="6980070" cy="538686"/>
      </dsp:txXfrm>
    </dsp:sp>
    <dsp:sp modelId="{9A22791F-D510-4577-A316-08DAE5939A10}">
      <dsp:nvSpPr>
        <dsp:cNvPr id="0" name=""/>
        <dsp:cNvSpPr/>
      </dsp:nvSpPr>
      <dsp:spPr>
        <a:xfrm>
          <a:off x="434573" y="886226"/>
          <a:ext cx="694868" cy="7412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970924"/>
              <a:satOff val="-15130"/>
              <a:lumOff val="2794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1C51456-FE46-48B1-9DF5-CD27A41ADF9A}">
      <dsp:nvSpPr>
        <dsp:cNvPr id="0" name=""/>
        <dsp:cNvSpPr/>
      </dsp:nvSpPr>
      <dsp:spPr>
        <a:xfrm>
          <a:off x="858775" y="1838958"/>
          <a:ext cx="6740919" cy="525608"/>
        </a:xfrm>
        <a:prstGeom prst="rect">
          <a:avLst/>
        </a:prstGeom>
        <a:gradFill rotWithShape="0">
          <a:gsLst>
            <a:gs pos="0">
              <a:schemeClr val="accent5">
                <a:hueOff val="5941847"/>
                <a:satOff val="-30260"/>
                <a:lumOff val="5588"/>
                <a:alphaOff val="0"/>
                <a:tint val="92000"/>
                <a:satMod val="170000"/>
              </a:schemeClr>
            </a:gs>
            <a:gs pos="15000">
              <a:schemeClr val="accent5">
                <a:hueOff val="5941847"/>
                <a:satOff val="-30260"/>
                <a:lumOff val="5588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5941847"/>
                <a:satOff val="-30260"/>
                <a:lumOff val="5588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5941847"/>
                <a:satOff val="-30260"/>
                <a:lumOff val="5588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5941847"/>
                <a:satOff val="-30260"/>
                <a:lumOff val="5588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202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Nháy đúp chuột</a:t>
          </a:r>
          <a:endParaRPr lang="en-US" sz="3200" b="1" kern="1200">
            <a:latin typeface="Times New Roman" pitchFamily="18" charset="0"/>
            <a:cs typeface="Times New Roman" pitchFamily="18" charset="0"/>
          </a:endParaRPr>
        </a:p>
      </dsp:txBody>
      <dsp:txXfrm>
        <a:off x="858775" y="1838958"/>
        <a:ext cx="6740919" cy="525608"/>
      </dsp:txXfrm>
    </dsp:sp>
    <dsp:sp modelId="{4A008C4E-CCBE-4957-B579-8C4BE3661F08}">
      <dsp:nvSpPr>
        <dsp:cNvPr id="0" name=""/>
        <dsp:cNvSpPr/>
      </dsp:nvSpPr>
      <dsp:spPr>
        <a:xfrm>
          <a:off x="503697" y="1773257"/>
          <a:ext cx="710156" cy="6570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5941847"/>
              <a:satOff val="-30260"/>
              <a:lumOff val="5588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9A3D11-E4B3-4081-9FB7-0CA2E868C660}">
      <dsp:nvSpPr>
        <dsp:cNvPr id="0" name=""/>
        <dsp:cNvSpPr/>
      </dsp:nvSpPr>
      <dsp:spPr>
        <a:xfrm>
          <a:off x="743178" y="2627119"/>
          <a:ext cx="6856516" cy="525608"/>
        </a:xfrm>
        <a:prstGeom prst="rect">
          <a:avLst/>
        </a:prstGeom>
        <a:gradFill rotWithShape="0">
          <a:gsLst>
            <a:gs pos="0">
              <a:schemeClr val="accent5">
                <a:hueOff val="8912770"/>
                <a:satOff val="-45390"/>
                <a:lumOff val="8381"/>
                <a:alphaOff val="0"/>
                <a:tint val="92000"/>
                <a:satMod val="170000"/>
              </a:schemeClr>
            </a:gs>
            <a:gs pos="15000">
              <a:schemeClr val="accent5">
                <a:hueOff val="8912770"/>
                <a:satOff val="-45390"/>
                <a:lumOff val="8381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8912770"/>
                <a:satOff val="-45390"/>
                <a:lumOff val="8381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8912770"/>
                <a:satOff val="-45390"/>
                <a:lumOff val="8381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8912770"/>
                <a:satOff val="-45390"/>
                <a:lumOff val="8381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202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Nháy </a:t>
          </a:r>
          <a:r>
            <a:rPr lang="en-US" sz="3200" b="1" u="sng" kern="1200" smtClean="0">
              <a:latin typeface="Times New Roman" pitchFamily="18" charset="0"/>
              <a:cs typeface="Times New Roman" pitchFamily="18" charset="0"/>
            </a:rPr>
            <a:t>nút phải </a:t>
          </a: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chuột</a:t>
          </a:r>
          <a:endParaRPr lang="en-US" sz="3200" b="1" kern="1200">
            <a:latin typeface="Times New Roman" pitchFamily="18" charset="0"/>
            <a:cs typeface="Times New Roman" pitchFamily="18" charset="0"/>
          </a:endParaRPr>
        </a:p>
      </dsp:txBody>
      <dsp:txXfrm>
        <a:off x="743178" y="2627119"/>
        <a:ext cx="6856516" cy="525608"/>
      </dsp:txXfrm>
    </dsp:sp>
    <dsp:sp modelId="{F89000C0-4ACF-43BA-8B2A-ACE81BEAA39F}">
      <dsp:nvSpPr>
        <dsp:cNvPr id="0" name=""/>
        <dsp:cNvSpPr/>
      </dsp:nvSpPr>
      <dsp:spPr>
        <a:xfrm>
          <a:off x="414673" y="2561418"/>
          <a:ext cx="657011" cy="6570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8912770"/>
              <a:satOff val="-45390"/>
              <a:lumOff val="8381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F6272BE-24C7-4464-B16B-1D8B3C0EC571}">
      <dsp:nvSpPr>
        <dsp:cNvPr id="0" name=""/>
        <dsp:cNvSpPr/>
      </dsp:nvSpPr>
      <dsp:spPr>
        <a:xfrm>
          <a:off x="366542" y="3415280"/>
          <a:ext cx="7233152" cy="525608"/>
        </a:xfrm>
        <a:prstGeom prst="rect">
          <a:avLst/>
        </a:prstGeom>
        <a:gradFill rotWithShape="0">
          <a:gsLst>
            <a:gs pos="0">
              <a:schemeClr val="accent5">
                <a:hueOff val="11883694"/>
                <a:satOff val="-60520"/>
                <a:lumOff val="11175"/>
                <a:alphaOff val="0"/>
                <a:tint val="92000"/>
                <a:satMod val="170000"/>
              </a:schemeClr>
            </a:gs>
            <a:gs pos="15000">
              <a:schemeClr val="accent5">
                <a:hueOff val="11883694"/>
                <a:satOff val="-60520"/>
                <a:lumOff val="11175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11883694"/>
                <a:satOff val="-60520"/>
                <a:lumOff val="11175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11883694"/>
                <a:satOff val="-60520"/>
                <a:lumOff val="1117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11883694"/>
                <a:satOff val="-60520"/>
                <a:lumOff val="1117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7202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latin typeface="Times New Roman" pitchFamily="18" charset="0"/>
              <a:cs typeface="Times New Roman" pitchFamily="18" charset="0"/>
            </a:rPr>
            <a:t>Kéo thả chuột</a:t>
          </a:r>
          <a:endParaRPr lang="en-US" sz="3200" b="1" kern="1200">
            <a:latin typeface="Times New Roman" pitchFamily="18" charset="0"/>
            <a:cs typeface="Times New Roman" pitchFamily="18" charset="0"/>
          </a:endParaRPr>
        </a:p>
      </dsp:txBody>
      <dsp:txXfrm>
        <a:off x="366542" y="3415280"/>
        <a:ext cx="7233152" cy="525608"/>
      </dsp:txXfrm>
    </dsp:sp>
    <dsp:sp modelId="{91394394-7507-4BA6-A735-503B0C508F36}">
      <dsp:nvSpPr>
        <dsp:cNvPr id="0" name=""/>
        <dsp:cNvSpPr/>
      </dsp:nvSpPr>
      <dsp:spPr>
        <a:xfrm>
          <a:off x="38037" y="3349579"/>
          <a:ext cx="657011" cy="6570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A797D-C7C6-445D-B048-4FD0AC0BCC16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F09B1-652D-47FB-A78C-D08A187E7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26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2F729-4C22-4931-8358-04AF4855E849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37636-C4F2-4C23-A5FA-50313B425D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83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CD12E-2993-4089-8B00-6821BD269E11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87B6C-2A68-4613-977D-78F64940EA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40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078E5-230E-4E92-8940-70DC99BC59C7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7189B-6DE6-430C-AC25-28867E8F69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58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2909-39BD-4189-A4E8-1A20E4B80FC6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EFF1C-8A02-4F8D-A527-22291FB3A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42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EC6C3-93CE-4588-9BA8-6B569AA68A8D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78B5F-CF28-4B44-9DC5-24F2262D49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86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A70E0-C234-4934-A392-12C64D80574E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53672-D796-464D-83CE-E69583480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29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CE61A-4AE0-4477-9193-51D4AB94A6F7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75CAB-BBE6-44E8-82C2-739FAE4419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83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1AB46-78DE-478D-B923-F2B3F21168B3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0BFBA-F08E-4A2C-AFB2-9CD53F7D3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54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75E73-8352-4EE4-BB3D-DAA80C6A6632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DEFA6-9DD0-49E9-9E10-635248DB42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553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0AD5B-62A4-4D85-8824-4DBC6B7B64A9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A02C0-3F2B-462D-8B6B-EFEE147B0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Century Schoolbook"/>
                <a:cs typeface="Arial" panose="020B0604020202020204" pitchFamily="34" charset="0"/>
              </a:defRPr>
            </a:lvl1pPr>
            <a:extLst/>
          </a:lstStyle>
          <a:p>
            <a:pPr>
              <a:defRPr/>
            </a:pPr>
            <a:fld id="{4CE7B58C-1417-4A27-BA0F-77CEF3077217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Century Schoolbook"/>
                <a:cs typeface="Arial" panose="020B0604020202020204" pitchFamily="34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B5A788"/>
                </a:solidFill>
              </a:defRPr>
            </a:lvl1pPr>
          </a:lstStyle>
          <a:p>
            <a:fld id="{BE9296E8-FAA2-4AFC-A552-DE7671BE13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1" r:id="rId2"/>
    <p:sldLayoutId id="2147483747" r:id="rId3"/>
    <p:sldLayoutId id="2147483742" r:id="rId4"/>
    <p:sldLayoutId id="2147483748" r:id="rId5"/>
    <p:sldLayoutId id="2147483743" r:id="rId6"/>
    <p:sldLayoutId id="2147483749" r:id="rId7"/>
    <p:sldLayoutId id="2147483750" r:id="rId8"/>
    <p:sldLayoutId id="2147483751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5"/>
          <p:cNvSpPr txBox="1">
            <a:spLocks noChangeArrowheads="1"/>
          </p:cNvSpPr>
          <p:nvPr/>
        </p:nvSpPr>
        <p:spPr bwMode="auto">
          <a:xfrm>
            <a:off x="1066800" y="319088"/>
            <a:ext cx="4953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r>
              <a:rPr lang="en-US" alt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9219" name="Picture 2" descr="C:\Users\A Tuong\Desktop\tranh trang tri pm\maytinh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2687638"/>
            <a:ext cx="428625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1371600" y="1066800"/>
            <a:ext cx="7086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Máy tính để bàn gồm có  ….. bộ phận. </a:t>
            </a:r>
          </a:p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  Những bộ phận đó là: 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400800" y="1846263"/>
            <a:ext cx="24812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altLang="en-US" sz="3200" b="1" dirty="0" smtClean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338263" y="2406650"/>
            <a:ext cx="3081337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Thân máy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338263" y="5776913"/>
            <a:ext cx="2252662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Bàn phím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39000" y="6016625"/>
            <a:ext cx="22288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Chuột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2819400" y="2911475"/>
            <a:ext cx="1524000" cy="13557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6781800" y="2314575"/>
            <a:ext cx="990600" cy="596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444750" y="5562600"/>
            <a:ext cx="2470150" cy="214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53400" y="5422900"/>
            <a:ext cx="76200" cy="5937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62600" y="958850"/>
            <a:ext cx="6842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uiExpand="1" build="p"/>
      <p:bldP spid="7" grpId="0"/>
      <p:bldP spid="8" grpId="0"/>
      <p:bldP spid="9" grpId="0"/>
      <p:bldP spid="10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735138" y="3125788"/>
            <a:ext cx="4637087" cy="539750"/>
            <a:chOff x="590573" y="930260"/>
            <a:chExt cx="8255501" cy="539952"/>
          </a:xfrm>
        </p:grpSpPr>
        <p:sp>
          <p:nvSpPr>
            <p:cNvPr id="14" name="Rectangle 13"/>
            <p:cNvSpPr/>
            <p:nvPr/>
          </p:nvSpPr>
          <p:spPr>
            <a:xfrm>
              <a:off x="590573" y="930260"/>
              <a:ext cx="8255501" cy="5399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90573" y="930260"/>
              <a:ext cx="8255501" cy="5399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8183" tIns="81280" rIns="81280" bIns="81280" spcCol="1270" anchor="ctr"/>
            <a:lstStyle/>
            <a:p>
              <a:pPr defTabSz="1422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Nháy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chuột</a:t>
              </a:r>
              <a:endPara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Oval 24"/>
          <p:cNvSpPr/>
          <p:nvPr/>
        </p:nvSpPr>
        <p:spPr>
          <a:xfrm>
            <a:off x="1068388" y="2987675"/>
            <a:ext cx="800100" cy="836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82700" y="3095625"/>
            <a:ext cx="622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1701800" y="4635500"/>
            <a:ext cx="4670425" cy="527050"/>
            <a:chOff x="880214" y="1843283"/>
            <a:chExt cx="6988507" cy="526844"/>
          </a:xfrm>
        </p:grpSpPr>
        <p:sp>
          <p:nvSpPr>
            <p:cNvPr id="20" name="Rectangle 19"/>
            <p:cNvSpPr/>
            <p:nvPr/>
          </p:nvSpPr>
          <p:spPr>
            <a:xfrm>
              <a:off x="880214" y="1843283"/>
              <a:ext cx="6988507" cy="52684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880214" y="1843283"/>
              <a:ext cx="6988507" cy="526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8183" tIns="81280" rIns="81280" bIns="81280" spcCol="1270" anchor="ctr"/>
            <a:lstStyle/>
            <a:p>
              <a:pPr defTabSz="1422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Nháy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đúp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chuột</a:t>
              </a:r>
              <a:endPara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1076325" y="4551363"/>
            <a:ext cx="731838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587500" y="1612900"/>
            <a:ext cx="4784725" cy="527050"/>
            <a:chOff x="527746" y="232554"/>
            <a:chExt cx="6363578" cy="526844"/>
          </a:xfrm>
        </p:grpSpPr>
        <p:sp>
          <p:nvSpPr>
            <p:cNvPr id="8" name="Rectangle 7"/>
            <p:cNvSpPr/>
            <p:nvPr/>
          </p:nvSpPr>
          <p:spPr>
            <a:xfrm>
              <a:off x="527746" y="232554"/>
              <a:ext cx="6363578" cy="52684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527746" y="232554"/>
              <a:ext cx="6363578" cy="526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8183" tIns="81280" rIns="81280" bIns="81280" spcCol="1270" anchor="ctr"/>
            <a:lstStyle/>
            <a:p>
              <a:pPr defTabSz="1422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Di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chuyển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chuột</a:t>
              </a:r>
              <a:endPara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Oval 10"/>
          <p:cNvSpPr/>
          <p:nvPr/>
        </p:nvSpPr>
        <p:spPr>
          <a:xfrm>
            <a:off x="1055688" y="1498600"/>
            <a:ext cx="825500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7" name="TextBox 5"/>
          <p:cNvSpPr txBox="1">
            <a:spLocks noChangeArrowheads="1"/>
          </p:cNvSpPr>
          <p:nvPr/>
        </p:nvSpPr>
        <p:spPr bwMode="auto">
          <a:xfrm>
            <a:off x="1111250" y="542925"/>
            <a:ext cx="569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Các thao tác sử dụng chuột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68388" y="1592263"/>
            <a:ext cx="823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11388" y="2200275"/>
            <a:ext cx="71945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Thay đổi vị trí của chuột trên mặt phẳng.</a:t>
            </a:r>
          </a:p>
          <a:p>
            <a:pPr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09800" y="3759200"/>
            <a:ext cx="8177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Nhấn nút trái chuột rồi thả ngón tay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139825" y="4583113"/>
            <a:ext cx="655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892300" y="5133975"/>
            <a:ext cx="742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Nhấn nút chuột trái liên tiếp 2 lần rồi thả ngón tay 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3" grpId="0" animBg="1"/>
      <p:bldP spid="11" grpId="0" animBg="1"/>
      <p:bldP spid="10" grpId="0"/>
      <p:bldP spid="12" grpId="0"/>
      <p:bldP spid="18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566863" y="2017713"/>
            <a:ext cx="5472112" cy="544512"/>
            <a:chOff x="764346" y="2615133"/>
            <a:chExt cx="7160648" cy="545008"/>
          </a:xfrm>
        </p:grpSpPr>
        <p:sp>
          <p:nvSpPr>
            <p:cNvPr id="6" name="Rectangle 5"/>
            <p:cNvSpPr/>
            <p:nvPr/>
          </p:nvSpPr>
          <p:spPr>
            <a:xfrm>
              <a:off x="820434" y="2615133"/>
              <a:ext cx="7104560" cy="52753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64346" y="2632611"/>
              <a:ext cx="7104560" cy="5275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8183" tIns="81280" rIns="81280" bIns="81280" spcCol="1270" anchor="ctr"/>
            <a:lstStyle/>
            <a:p>
              <a:pPr defTabSz="1422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Nháy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nút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phải</a:t>
              </a:r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chuột</a:t>
              </a:r>
              <a:endPara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Oval 8"/>
          <p:cNvSpPr/>
          <p:nvPr/>
        </p:nvSpPr>
        <p:spPr>
          <a:xfrm>
            <a:off x="1063625" y="1905000"/>
            <a:ext cx="688975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1077913" y="733425"/>
            <a:ext cx="5534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Các thao tác sử dụng chuột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55700" y="1970088"/>
            <a:ext cx="503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914525" y="2857500"/>
            <a:ext cx="70151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Nhấn nút phải chuột rồi thả ngón tay ra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584325" y="3787775"/>
            <a:ext cx="5721350" cy="527050"/>
            <a:chOff x="386824" y="3423312"/>
            <a:chExt cx="7481897" cy="526844"/>
          </a:xfrm>
        </p:grpSpPr>
        <p:sp>
          <p:nvSpPr>
            <p:cNvPr id="12" name="Rectangle 11"/>
            <p:cNvSpPr/>
            <p:nvPr/>
          </p:nvSpPr>
          <p:spPr>
            <a:xfrm>
              <a:off x="386824" y="3423312"/>
              <a:ext cx="7481897" cy="52684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386824" y="3423312"/>
              <a:ext cx="7481897" cy="526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18183" tIns="81280" rIns="81280" bIns="81280" spcCol="1270" anchor="ctr"/>
            <a:lstStyle/>
            <a:p>
              <a:pPr defTabSz="1422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2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Kéo thả chuột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1096963" y="3733800"/>
            <a:ext cx="817562" cy="6969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82713" y="3806825"/>
            <a:ext cx="2460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16113" y="4594225"/>
            <a:ext cx="692308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just"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Nhấn và giữ nút trái chuột trong khi di chuyển con trỏ chuột đến vị trí cần thiết rồi thả ngón tay 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10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990600" y="38100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Các thao tác sử dụng chuột</a:t>
            </a:r>
          </a:p>
        </p:txBody>
      </p:sp>
      <p:sp>
        <p:nvSpPr>
          <p:cNvPr id="5" name="Round Same Side Corner Rectangle 4"/>
          <p:cNvSpPr/>
          <p:nvPr/>
        </p:nvSpPr>
        <p:spPr>
          <a:xfrm>
            <a:off x="1143000" y="1143000"/>
            <a:ext cx="7772400" cy="2286000"/>
          </a:xfrm>
          <a:prstGeom prst="round2Same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***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895600" y="2459038"/>
            <a:ext cx="533400" cy="596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gular Pentagon 2"/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00" y="1474788"/>
            <a:ext cx="8229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: Chuột máy tính có mấy bộ phận cơ bản:</a:t>
            </a:r>
          </a:p>
          <a:p>
            <a:pPr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A. 2		B. 3			C. 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0" y="3505200"/>
            <a:ext cx="78486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just" eaLnBrk="1" hangingPunct="1"/>
            <a:r>
              <a:rPr lang="en-US" altLang="en-US" sz="3200" b="1" u="sng"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: Chuột máy tính giúp em điều khiển máy tính nhanh chóng và thuận tiện Đúng hay Sai ?</a:t>
            </a:r>
          </a:p>
          <a:p>
            <a:pPr algn="just"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</a:p>
          <a:p>
            <a:pPr algn="just"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254125" y="3200400"/>
            <a:ext cx="457200" cy="568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gular Pentagon 2"/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676400"/>
            <a:ext cx="7699375" cy="4032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Theo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447800" y="3376613"/>
            <a:ext cx="457200" cy="492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gular Pentagon 2"/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828800"/>
            <a:ext cx="7848600" cy="4032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Thao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228600"/>
            <a:ext cx="7696200" cy="609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..……………. , ……………….. , ………….. .</a:t>
            </a:r>
          </a:p>
          <a:p>
            <a:pPr eaLnBrk="1" hangingPunct="1"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……………………..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buFontTx/>
              <a:buChar char="-"/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buFontTx/>
              <a:buChar char="-"/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buFontTx/>
              <a:buChar char="-"/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……..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buFontTx/>
              <a:buChar char="-"/>
              <a:defRPr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07200" y="76200"/>
            <a:ext cx="20367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Nút trái chuột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47800" y="568325"/>
            <a:ext cx="21653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Nút phải chuột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62400" y="541338"/>
            <a:ext cx="13795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Bánh lăn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867400" y="2133600"/>
            <a:ext cx="2260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Chuột máy tính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478463" y="2895600"/>
            <a:ext cx="7778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30763" y="3684588"/>
            <a:ext cx="6286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41938" y="4491038"/>
            <a:ext cx="6286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53075" y="5292725"/>
            <a:ext cx="6286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</a:p>
        </p:txBody>
      </p:sp>
      <p:sp>
        <p:nvSpPr>
          <p:cNvPr id="23563" name="TextBox 11"/>
          <p:cNvSpPr txBox="1">
            <a:spLocks noChangeArrowheads="1"/>
          </p:cNvSpPr>
          <p:nvPr/>
        </p:nvSpPr>
        <p:spPr bwMode="auto">
          <a:xfrm>
            <a:off x="8128000" y="4465638"/>
            <a:ext cx="35083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845" y="187643"/>
            <a:ext cx="800219" cy="6400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 eaLnBrk="1" hangingPunct="1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GHI NHỚ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76338" y="838200"/>
            <a:ext cx="7967662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3200" u="sng">
                <a:latin typeface="Times New Roman" pitchFamily="18" charset="0"/>
                <a:cs typeface="Times New Roman" pitchFamily="18" charset="0"/>
              </a:rPr>
              <a:t>Dặn dò:</a:t>
            </a: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  --- Học và ôn lại bài số 3 chuột máy tính</a:t>
            </a:r>
          </a:p>
          <a:p>
            <a:pPr eaLnBrk="1" hangingPunct="1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u="sng">
                <a:latin typeface="Times New Roman" pitchFamily="18" charset="0"/>
                <a:cs typeface="Times New Roman" pitchFamily="18" charset="0"/>
              </a:rPr>
              <a:t>Chuẩn bị:</a:t>
            </a: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  --- Xem trước bài số 4: bàn phím máy tính theo gợi ý sau:</a:t>
            </a:r>
          </a:p>
          <a:p>
            <a:pPr eaLnBrk="1" hangingPunct="1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1. Bàn phím máy tính là gì?</a:t>
            </a: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2. Bàn phím máy tính có bao nhiêu hàng phím?</a:t>
            </a:r>
          </a:p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3. Tên các hàng phím đó là gì?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845" y="187643"/>
            <a:ext cx="800219" cy="6400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 eaLnBrk="1" hangingPunct="1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DẶN DÒ - CHUẨN BỊ BÀI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1238" y="304800"/>
            <a:ext cx="79803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 4 bộ phận của máy tính để bàn thì bộ phận nào dùng để đưa thông tin vào ?</a:t>
            </a:r>
          </a:p>
        </p:txBody>
      </p:sp>
      <p:pic>
        <p:nvPicPr>
          <p:cNvPr id="1026" name="Picture 2" descr="C:\Users\A Tuong\Desktop\tranh trang tri pm\b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7" t="14375" r="7307" b="19028"/>
          <a:stretch>
            <a:fillRect/>
          </a:stretch>
        </p:blipFill>
        <p:spPr bwMode="auto">
          <a:xfrm>
            <a:off x="1419225" y="2757488"/>
            <a:ext cx="4335463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752600"/>
            <a:ext cx="2133600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5033963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Bàn phím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00800" y="3895725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65269" y="793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15"/>
          <p:cNvSpPr txBox="1">
            <a:spLocks noChangeArrowheads="1"/>
          </p:cNvSpPr>
          <p:nvPr/>
        </p:nvSpPr>
        <p:spPr bwMode="auto">
          <a:xfrm>
            <a:off x="1579563" y="3309938"/>
            <a:ext cx="7467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 CHUỘT MÁY TÍNH</a:t>
            </a:r>
          </a:p>
        </p:txBody>
      </p:sp>
      <p:sp>
        <p:nvSpPr>
          <p:cNvPr id="10246" name="Rectangle 1"/>
          <p:cNvSpPr>
            <a:spLocks noChangeArrowheads="1"/>
          </p:cNvSpPr>
          <p:nvPr/>
        </p:nvSpPr>
        <p:spPr bwMode="auto">
          <a:xfrm>
            <a:off x="1143000" y="2108200"/>
            <a:ext cx="834231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4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 ĐỀ 1: LÀM QUEN VỚI MÁY TÍNH</a:t>
            </a:r>
          </a:p>
        </p:txBody>
      </p:sp>
      <p:pic>
        <p:nvPicPr>
          <p:cNvPr id="10247" name="Picture 9" descr="Káº¿t quáº£ hÃ¬nh áº£nh cho chuá»t mÃ¡y tÃ­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079875"/>
            <a:ext cx="2590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0" name="Picture 14" descr="Káº¿t quáº£ hÃ¬nh áº£nh cho chuá»t mÃ¡y tÃ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398838"/>
            <a:ext cx="2692400" cy="23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977900" y="152400"/>
            <a:ext cx="5662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Tìm hiểu về chuột máy tính</a:t>
            </a:r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3989388" y="984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87313" y="1238250"/>
            <a:ext cx="8382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b="1" i="1">
              <a:solidFill>
                <a:srgbClr val="06060A"/>
              </a:solidFill>
              <a:latin typeface="Arial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2362200" y="2582863"/>
            <a:ext cx="2133600" cy="1196975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5334000" y="2609850"/>
            <a:ext cx="2209800" cy="104775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4876800" y="2609850"/>
            <a:ext cx="0" cy="1169988"/>
          </a:xfrm>
          <a:prstGeom prst="line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447800" y="2028825"/>
            <a:ext cx="1752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Arial" charset="0"/>
              </a:rPr>
              <a:t>Nút trái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6781800" y="2030413"/>
            <a:ext cx="1981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Arial" charset="0"/>
              </a:rPr>
              <a:t>Nút phải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941763" y="2001838"/>
            <a:ext cx="1828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Arial" charset="0"/>
              </a:rPr>
              <a:t>Con lăn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66800" y="1166813"/>
            <a:ext cx="7402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i="1">
                <a:latin typeface="Times New Roman" pitchFamily="18" charset="0"/>
                <a:cs typeface="Times New Roman" pitchFamily="18" charset="0"/>
              </a:rPr>
              <a:t>Chuột máy tính 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bộ phận cơ bản là: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310063" y="10826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24000" y="5757863"/>
            <a:ext cx="7924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i="1">
                <a:latin typeface="Times New Roman" pitchFamily="18" charset="0"/>
                <a:cs typeface="Times New Roman" pitchFamily="18" charset="0"/>
              </a:rPr>
              <a:t>Chuột máy tính 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giúp em điều khiển máy tính được thuận tiện, nhanh chóng.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2" grpId="0"/>
      <p:bldP spid="13" grpId="0"/>
      <p:bldP spid="14" grpId="0"/>
      <p:bldP spid="18" grpId="0"/>
      <p:bldP spid="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990600" y="609600"/>
            <a:ext cx="82692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 sát hình. Điền các từ sau vào chỗ chấm (…) </a:t>
            </a:r>
          </a:p>
          <a:p>
            <a:pPr eaLnBrk="1" hangingPunct="1"/>
            <a:r>
              <a:rPr lang="en-US" altLang="en-US" sz="3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 được câu đúng</a:t>
            </a:r>
          </a:p>
        </p:txBody>
      </p:sp>
      <p:pic>
        <p:nvPicPr>
          <p:cNvPr id="7" name="Picture 12" descr="Ha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2803525"/>
            <a:ext cx="2114550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49613" y="2646363"/>
            <a:ext cx="571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Đặt chuột trên mặt phẳng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32138" y="3249613"/>
            <a:ext cx="8534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Cầm chuột bằng…………………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67063" y="3808413"/>
            <a:ext cx="533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Tay duỗi tự nhiên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167063" y="4422775"/>
            <a:ext cx="876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Ngón trỏ đặt vào…………………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76588" y="5006975"/>
            <a:ext cx="8763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Ngón giữa đặt vào………………..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00400" y="5700713"/>
            <a:ext cx="8915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Ngón cái đặt vào…………………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43000" y="6338888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Ngón út và ngón áp út đặt vào...........................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600825" y="3078163"/>
            <a:ext cx="23241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 phải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132513" y="4205288"/>
            <a:ext cx="4559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Nút trái chuột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324600" y="4835525"/>
            <a:ext cx="45577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Nút phải chuột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381750" y="5548313"/>
            <a:ext cx="27638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Bên trái chuột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292850" y="6156325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Bên phải chuột</a:t>
            </a:r>
          </a:p>
        </p:txBody>
      </p:sp>
      <p:sp>
        <p:nvSpPr>
          <p:cNvPr id="12304" name="TextBox 1"/>
          <p:cNvSpPr txBox="1">
            <a:spLocks noChangeArrowheads="1"/>
          </p:cNvSpPr>
          <p:nvPr/>
        </p:nvSpPr>
        <p:spPr bwMode="auto">
          <a:xfrm>
            <a:off x="1030288" y="1581150"/>
            <a:ext cx="82423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 phải chuột, bên trái chuột, nút phải chuột, nút trái chuột, tay phải</a:t>
            </a:r>
          </a:p>
        </p:txBody>
      </p:sp>
      <p:sp>
        <p:nvSpPr>
          <p:cNvPr id="12305" name="TextBox 2"/>
          <p:cNvSpPr txBox="1">
            <a:spLocks noChangeArrowheads="1"/>
          </p:cNvSpPr>
          <p:nvPr/>
        </p:nvSpPr>
        <p:spPr bwMode="auto">
          <a:xfrm>
            <a:off x="1003300" y="73025"/>
            <a:ext cx="82692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0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Cách cầm chuột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863" y="2438400"/>
            <a:ext cx="3341687" cy="335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74900"/>
            <a:ext cx="3290888" cy="334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1160463" y="152400"/>
            <a:ext cx="798353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 sát và cho biết các hình sau thể hiện cách cầm chuột Đúng hay Sai, đánh dấu (X) vào ô trống phía dưới cách cầm chuột sai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28800" y="6283325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72200" y="6273800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2" name="Rectangle 1"/>
          <p:cNvSpPr/>
          <p:nvPr/>
        </p:nvSpPr>
        <p:spPr>
          <a:xfrm>
            <a:off x="2705100" y="5732463"/>
            <a:ext cx="457200" cy="476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6996113" y="5734050"/>
            <a:ext cx="457200" cy="476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1066800" y="228600"/>
            <a:ext cx="388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Con trỏ chuột 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1020763" y="1066800"/>
            <a:ext cx="81232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Khi di chuyển chuột thì vị trí hình mũi tên cũng thay đổi theo. Mũi tên đó gọi là 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trỏ chuột.</a:t>
            </a: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88" y="2697163"/>
            <a:ext cx="4481512" cy="377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962400" y="4419600"/>
            <a:ext cx="2438400" cy="1143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/>
          <p:cNvSpPr txBox="1">
            <a:spLocks noChangeArrowheads="1"/>
          </p:cNvSpPr>
          <p:nvPr/>
        </p:nvSpPr>
        <p:spPr bwMode="auto">
          <a:xfrm>
            <a:off x="1119188" y="1219200"/>
            <a:ext cx="7315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Ngoài hình dạng mũi tên, con trỏ chuột còn có một số hình dạng như sau:</a:t>
            </a:r>
          </a:p>
        </p:txBody>
      </p:sp>
      <p:pic>
        <p:nvPicPr>
          <p:cNvPr id="6" name="Picture 11" descr="chuo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037138"/>
            <a:ext cx="9144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chuo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5048250"/>
            <a:ext cx="728662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chuot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287713"/>
            <a:ext cx="979488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chuot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525" y="3486150"/>
            <a:ext cx="9810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chuot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00400"/>
            <a:ext cx="1231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2" descr="C:\Users\A Tuong\Desktop\tranh trang tri pm\tay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300" y="4146550"/>
            <a:ext cx="15811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150938" y="579438"/>
            <a:ext cx="388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Con trỏ chuột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1087438" y="436563"/>
            <a:ext cx="601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Các thao tác sử dụng chuột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125538" y="1295400"/>
          <a:ext cx="7687974" cy="4203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1087438" y="1519238"/>
            <a:ext cx="823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1712913" y="2273300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 flipH="1">
            <a:off x="1630363" y="3132138"/>
            <a:ext cx="649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6391" name="TextBox 10"/>
          <p:cNvSpPr txBox="1">
            <a:spLocks noChangeArrowheads="1"/>
          </p:cNvSpPr>
          <p:nvPr/>
        </p:nvSpPr>
        <p:spPr bwMode="auto">
          <a:xfrm>
            <a:off x="1585913" y="3886200"/>
            <a:ext cx="503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6392" name="TextBox 11"/>
          <p:cNvSpPr txBox="1">
            <a:spLocks noChangeArrowheads="1"/>
          </p:cNvSpPr>
          <p:nvPr/>
        </p:nvSpPr>
        <p:spPr bwMode="auto">
          <a:xfrm>
            <a:off x="1344613" y="4737100"/>
            <a:ext cx="246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673402"/>
  <p:tag name="VIOLETTITLE" val="CĐ1. Bài 3. Chuột máy tính"/>
  <p:tag name="VIOLETLESSON" val="3"/>
  <p:tag name="VIOLETCATID" val="8322018"/>
  <p:tag name="VIOLETSUBJECT" val="HD học Tin học 3"/>
  <p:tag name="VIOLETAUTHORID" val="12569577"/>
  <p:tag name="VIOLETAUTHORNAME" val="Nguyễn Vĩnh Anh Đức"/>
  <p:tag name="VIOLETAUTHORAVATAR" val="no_avatar.jpg"/>
  <p:tag name="VIOLETAUTHORADDRESS" val="Trường TH Tân Đông Hiệp - Bình Dương"/>
  <p:tag name="VIOLETDATE" val="2019-09-16 20:35:57"/>
  <p:tag name="VIOLETHIT" val="159"/>
  <p:tag name="VIOLETLIKE" val="0"/>
  <p:tag name="MMPROD_NEXTUNIQUEID" val="10010"/>
  <p:tag name="MMPROD_UIDATA" val="&lt;database version=&quot;7.0&quot;&gt;&lt;object type=&quot;1&quot; unique_id=&quot;10001&quot;&gt;&lt;object type=&quot;2&quot; unique_id=&quot;10138&quot;&gt;&lt;object type=&quot;3&quot; unique_id=&quot;10139&quot;&gt;&lt;property id=&quot;20148&quot; value=&quot;5&quot;/&gt;&lt;property id=&quot;20300&quot; value=&quot;Slide 1&quot;/&gt;&lt;property id=&quot;20307&quot; value=&quot;258&quot;/&gt;&lt;/object&gt;&lt;object type=&quot;3&quot; unique_id=&quot;10140&quot;&gt;&lt;property id=&quot;20148&quot; value=&quot;5&quot;/&gt;&lt;property id=&quot;20300&quot; value=&quot;Slide 2&quot;/&gt;&lt;property id=&quot;20307&quot; value=&quot;260&quot;/&gt;&lt;/object&gt;&lt;object type=&quot;3&quot; unique_id=&quot;10141&quot;&gt;&lt;property id=&quot;20148&quot; value=&quot;5&quot;/&gt;&lt;property id=&quot;20300&quot; value=&quot;Slide 3&quot;/&gt;&lt;property id=&quot;20307&quot; value=&quot;279&quot;/&gt;&lt;/object&gt;&lt;object type=&quot;3&quot; unique_id=&quot;10142&quot;&gt;&lt;property id=&quot;20148&quot; value=&quot;5&quot;/&gt;&lt;property id=&quot;20300&quot; value=&quot;Slide 4&quot;/&gt;&lt;property id=&quot;20307&quot; value=&quot;264&quot;/&gt;&lt;/object&gt;&lt;object type=&quot;3&quot; unique_id=&quot;10143&quot;&gt;&lt;property id=&quot;20148&quot; value=&quot;5&quot;/&gt;&lt;property id=&quot;20300&quot; value=&quot;Slide 5&quot;/&gt;&lt;property id=&quot;20307&quot; value=&quot;266&quot;/&gt;&lt;/object&gt;&lt;object type=&quot;3&quot; unique_id=&quot;10144&quot;&gt;&lt;property id=&quot;20148&quot; value=&quot;5&quot;/&gt;&lt;property id=&quot;20300&quot; value=&quot;Slide 6&quot;/&gt;&lt;property id=&quot;20307&quot; value=&quot;267&quot;/&gt;&lt;/object&gt;&lt;object type=&quot;3&quot; unique_id=&quot;10145&quot;&gt;&lt;property id=&quot;20148&quot; value=&quot;5&quot;/&gt;&lt;property id=&quot;20300&quot; value=&quot;Slide 7&quot;/&gt;&lt;property id=&quot;20307&quot; value=&quot;268&quot;/&gt;&lt;/object&gt;&lt;object type=&quot;3&quot; unique_id=&quot;10146&quot;&gt;&lt;property id=&quot;20148&quot; value=&quot;5&quot;/&gt;&lt;property id=&quot;20300&quot; value=&quot;Slide 8&quot;/&gt;&lt;property id=&quot;20307&quot; value=&quot;269&quot;/&gt;&lt;/object&gt;&lt;object type=&quot;3&quot; unique_id=&quot;10147&quot;&gt;&lt;property id=&quot;20148&quot; value=&quot;5&quot;/&gt;&lt;property id=&quot;20300&quot; value=&quot;Slide 9&quot;/&gt;&lt;property id=&quot;20307&quot; value=&quot;270&quot;/&gt;&lt;/object&gt;&lt;object type=&quot;3&quot; unique_id=&quot;10148&quot;&gt;&lt;property id=&quot;20148&quot; value=&quot;5&quot;/&gt;&lt;property id=&quot;20300&quot; value=&quot;Slide 10&quot;/&gt;&lt;property id=&quot;20307&quot; value=&quot;271&quot;/&gt;&lt;/object&gt;&lt;object type=&quot;3&quot; unique_id=&quot;10149&quot;&gt;&lt;property id=&quot;20148&quot; value=&quot;5&quot;/&gt;&lt;property id=&quot;20300&quot; value=&quot;Slide 11&quot;/&gt;&lt;property id=&quot;20307&quot; value=&quot;272&quot;/&gt;&lt;/object&gt;&lt;object type=&quot;3&quot; unique_id=&quot;10150&quot;&gt;&lt;property id=&quot;20148&quot; value=&quot;5&quot;/&gt;&lt;property id=&quot;20300&quot; value=&quot;Slide 12&quot;/&gt;&lt;property id=&quot;20307&quot; value=&quot;273&quot;/&gt;&lt;/object&gt;&lt;object type=&quot;3&quot; unique_id=&quot;10151&quot;&gt;&lt;property id=&quot;20148&quot; value=&quot;5&quot;/&gt;&lt;property id=&quot;20300&quot; value=&quot;Slide 13&quot;/&gt;&lt;property id=&quot;20307&quot; value=&quot;274&quot;/&gt;&lt;/object&gt;&lt;object type=&quot;3&quot; unique_id=&quot;10152&quot;&gt;&lt;property id=&quot;20148&quot; value=&quot;5&quot;/&gt;&lt;property id=&quot;20300&quot; value=&quot;Slide 14&quot;/&gt;&lt;property id=&quot;20307&quot; value=&quot;275&quot;/&gt;&lt;/object&gt;&lt;object type=&quot;3&quot; unique_id=&quot;10153&quot;&gt;&lt;property id=&quot;20148&quot; value=&quot;5&quot;/&gt;&lt;property id=&quot;20300&quot; value=&quot;Slide 15&quot;/&gt;&lt;property id=&quot;20307&quot; value=&quot;276&quot;/&gt;&lt;/object&gt;&lt;object type=&quot;3&quot; unique_id=&quot;10154&quot;&gt;&lt;property id=&quot;20148&quot; value=&quot;5&quot;/&gt;&lt;property id=&quot;20300&quot; value=&quot;Slide 16&quot;/&gt;&lt;property id=&quot;20307&quot; value=&quot;278&quot;/&gt;&lt;/object&gt;&lt;object type=&quot;3&quot; unique_id=&quot;10155&quot;&gt;&lt;property id=&quot;20148&quot; value=&quot;5&quot;/&gt;&lt;property id=&quot;20300&quot; value=&quot;Slide 17&quot;/&gt;&lt;property id=&quot;20307&quot; value=&quot;280&quot;/&gt;&lt;/object&gt;&lt;/object&gt;&lt;object type=&quot;8&quot; unique_id=&quot;10174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649</TotalTime>
  <Words>772</Words>
  <Application>Microsoft Office PowerPoint</Application>
  <PresentationFormat>On-screen Show (4:3)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Century Schoolbook</vt:lpstr>
      <vt:lpstr>Arial</vt:lpstr>
      <vt:lpstr>Gill Sans MT</vt:lpstr>
      <vt:lpstr>Wingdings 2</vt:lpstr>
      <vt:lpstr>Verdana</vt:lpstr>
      <vt:lpstr>Calibri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NhiÖt liÖt chµo mõng quý thÇy c« gi¸o vÒ dù giê líp 3A</dc:title>
  <dc:creator>A Tuong</dc:creator>
  <cp:lastModifiedBy>MTC</cp:lastModifiedBy>
  <cp:revision>107</cp:revision>
  <dcterms:created xsi:type="dcterms:W3CDTF">2017-09-19T14:07:50Z</dcterms:created>
  <dcterms:modified xsi:type="dcterms:W3CDTF">2019-09-23T06:46:01Z</dcterms:modified>
</cp:coreProperties>
</file>