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65" r:id="rId3"/>
  </p:sldMasterIdLst>
  <p:sldIdLst>
    <p:sldId id="267" r:id="rId4"/>
    <p:sldId id="266" r:id="rId5"/>
    <p:sldId id="272" r:id="rId6"/>
    <p:sldId id="269" r:id="rId7"/>
    <p:sldId id="271" r:id="rId8"/>
    <p:sldId id="268" r:id="rId9"/>
    <p:sldId id="256" r:id="rId10"/>
    <p:sldId id="258" r:id="rId11"/>
    <p:sldId id="259" r:id="rId12"/>
    <p:sldId id="260" r:id="rId13"/>
    <p:sldId id="261" r:id="rId14"/>
    <p:sldId id="278" r:id="rId15"/>
    <p:sldId id="279" r:id="rId16"/>
    <p:sldId id="280" r:id="rId17"/>
    <p:sldId id="262" r:id="rId18"/>
    <p:sldId id="264" r:id="rId19"/>
    <p:sldId id="270" r:id="rId20"/>
    <p:sldId id="274" r:id="rId21"/>
    <p:sldId id="275" r:id="rId22"/>
    <p:sldId id="276" r:id="rId23"/>
    <p:sldId id="277" r:id="rId24"/>
    <p:sldId id="257" r:id="rId25"/>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0000CC"/>
    <a:srgbClr val="CC66FF"/>
    <a:srgbClr val="FF6600"/>
    <a:srgbClr val="00CC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086600"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2133600"/>
            <a:ext cx="6400800"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3DDEE34-2E61-467C-AC39-DDD59E4DE24F}" type="slidenum">
              <a:rPr lang="en-US" altLang="en-US"/>
              <a:pPr>
                <a:defRPr/>
              </a:pPr>
              <a:t>‹#›</a:t>
            </a:fld>
            <a:endParaRPr lang="en-US" altLang="en-US"/>
          </a:p>
        </p:txBody>
      </p:sp>
    </p:spTree>
    <p:extLst>
      <p:ext uri="{BB962C8B-B14F-4D97-AF65-F5344CB8AC3E}">
        <p14:creationId xmlns:p14="http://schemas.microsoft.com/office/powerpoint/2010/main" val="41918013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486400"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1981200"/>
            <a:ext cx="57912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BB471-BF08-42D8-B75D-D0B8D5C9D411}" type="slidenum">
              <a:rPr lang="en-US" altLang="en-US"/>
              <a:pPr>
                <a:defRPr/>
              </a:pPr>
              <a:t>‹#›</a:t>
            </a:fld>
            <a:endParaRPr lang="en-US" altLang="en-US"/>
          </a:p>
        </p:txBody>
      </p:sp>
    </p:spTree>
    <p:extLst>
      <p:ext uri="{BB962C8B-B14F-4D97-AF65-F5344CB8AC3E}">
        <p14:creationId xmlns:p14="http://schemas.microsoft.com/office/powerpoint/2010/main" val="9867538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609600"/>
            <a:ext cx="41910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B2911-9C80-424D-B5F4-CF4BF49F833F}" type="slidenum">
              <a:rPr lang="en-US" altLang="en-US"/>
              <a:pPr>
                <a:defRPr/>
              </a:pPr>
              <a:t>‹#›</a:t>
            </a:fld>
            <a:endParaRPr lang="en-US" altLang="en-US"/>
          </a:p>
        </p:txBody>
      </p:sp>
    </p:spTree>
    <p:extLst>
      <p:ext uri="{BB962C8B-B14F-4D97-AF65-F5344CB8AC3E}">
        <p14:creationId xmlns:p14="http://schemas.microsoft.com/office/powerpoint/2010/main" val="34712447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D861512-7701-49A2-8135-2AEBC1A39976}" type="slidenum">
              <a:rPr lang="en-US" altLang="en-US"/>
              <a:pPr>
                <a:defRPr/>
              </a:pPr>
              <a:t>‹#›</a:t>
            </a:fld>
            <a:endParaRPr lang="en-US" altLang="en-US"/>
          </a:p>
        </p:txBody>
      </p:sp>
    </p:spTree>
    <p:extLst>
      <p:ext uri="{BB962C8B-B14F-4D97-AF65-F5344CB8AC3E}">
        <p14:creationId xmlns:p14="http://schemas.microsoft.com/office/powerpoint/2010/main" val="9221594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032AE-3945-4113-8B95-7CDCA3940D00}" type="slidenum">
              <a:rPr lang="en-US" altLang="en-US"/>
              <a:pPr>
                <a:defRPr/>
              </a:pPr>
              <a:t>‹#›</a:t>
            </a:fld>
            <a:endParaRPr lang="en-US" altLang="en-US"/>
          </a:p>
        </p:txBody>
      </p:sp>
    </p:spTree>
    <p:extLst>
      <p:ext uri="{BB962C8B-B14F-4D97-AF65-F5344CB8AC3E}">
        <p14:creationId xmlns:p14="http://schemas.microsoft.com/office/powerpoint/2010/main" val="21206727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14FC0F-4B4D-465A-92E3-FEAA5FE02E4B}" type="slidenum">
              <a:rPr lang="en-US" altLang="en-US"/>
              <a:pPr>
                <a:defRPr/>
              </a:pPr>
              <a:t>‹#›</a:t>
            </a:fld>
            <a:endParaRPr lang="en-US" altLang="en-US"/>
          </a:p>
        </p:txBody>
      </p:sp>
    </p:spTree>
    <p:extLst>
      <p:ext uri="{BB962C8B-B14F-4D97-AF65-F5344CB8AC3E}">
        <p14:creationId xmlns:p14="http://schemas.microsoft.com/office/powerpoint/2010/main" val="4420055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FE17C8-E693-4399-84F7-6B324C47C426}" type="slidenum">
              <a:rPr lang="en-US" altLang="en-US"/>
              <a:pPr>
                <a:defRPr/>
              </a:pPr>
              <a:t>‹#›</a:t>
            </a:fld>
            <a:endParaRPr lang="en-US" altLang="en-US"/>
          </a:p>
        </p:txBody>
      </p:sp>
    </p:spTree>
    <p:extLst>
      <p:ext uri="{BB962C8B-B14F-4D97-AF65-F5344CB8AC3E}">
        <p14:creationId xmlns:p14="http://schemas.microsoft.com/office/powerpoint/2010/main" val="32729167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742CF7-D5F9-4DA5-BE00-20B76651FB77}" type="slidenum">
              <a:rPr lang="en-US" altLang="en-US"/>
              <a:pPr>
                <a:defRPr/>
              </a:pPr>
              <a:t>‹#›</a:t>
            </a:fld>
            <a:endParaRPr lang="en-US" altLang="en-US"/>
          </a:p>
        </p:txBody>
      </p:sp>
    </p:spTree>
    <p:extLst>
      <p:ext uri="{BB962C8B-B14F-4D97-AF65-F5344CB8AC3E}">
        <p14:creationId xmlns:p14="http://schemas.microsoft.com/office/powerpoint/2010/main" val="10733882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0F3E7-9199-40A0-A8EB-BCDA757EF498}" type="slidenum">
              <a:rPr lang="en-US" altLang="en-US"/>
              <a:pPr>
                <a:defRPr/>
              </a:pPr>
              <a:t>‹#›</a:t>
            </a:fld>
            <a:endParaRPr lang="en-US" altLang="en-US"/>
          </a:p>
        </p:txBody>
      </p:sp>
    </p:spTree>
    <p:extLst>
      <p:ext uri="{BB962C8B-B14F-4D97-AF65-F5344CB8AC3E}">
        <p14:creationId xmlns:p14="http://schemas.microsoft.com/office/powerpoint/2010/main" val="4668184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43795BC5-3ADE-4C9E-9801-B9B97613DB22}" type="datetimeFigureOut">
              <a:rPr lang="en-US"/>
              <a:pPr>
                <a:defRPr/>
              </a:pPr>
              <a:t>18-09-19</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CC2F879-68C3-443C-B413-22023AA0BCE8}" type="slidenum">
              <a:rPr lang="en-US"/>
              <a:pPr>
                <a:defRPr/>
              </a:pPr>
              <a:t>‹#›</a:t>
            </a:fld>
            <a:endParaRPr lang="en-US"/>
          </a:p>
        </p:txBody>
      </p:sp>
    </p:spTree>
    <p:extLst>
      <p:ext uri="{BB962C8B-B14F-4D97-AF65-F5344CB8AC3E}">
        <p14:creationId xmlns:p14="http://schemas.microsoft.com/office/powerpoint/2010/main" val="200540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cs typeface="Times New Roman" pitchFamily="18" charset="0"/>
              </a:defRPr>
            </a:lvl1pPr>
          </a:lstStyle>
          <a:p>
            <a:pPr>
              <a:defRPr/>
            </a:pPr>
            <a:fld id="{3CBF6DBA-04AB-483F-8519-FC480F0C227C}" type="slidenum">
              <a:rPr lang="en-US" altLang="en-US"/>
              <a:pPr>
                <a:defRPr/>
              </a:pPr>
              <a:t>‹#›</a:t>
            </a:fld>
            <a:endParaRPr lang="en-US" altLang="en-US"/>
          </a:p>
        </p:txBody>
      </p:sp>
    </p:spTree>
    <p:extLst>
      <p:ext uri="{BB962C8B-B14F-4D97-AF65-F5344CB8AC3E}">
        <p14:creationId xmlns:p14="http://schemas.microsoft.com/office/powerpoint/2010/main" val="412437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66DC9FF-49B1-4591-A0EC-0C4FF58651D3}" type="slidenum">
              <a:rPr lang="en-US" altLang="en-US"/>
              <a:pPr>
                <a:defRPr/>
              </a:pPr>
              <a:t>‹#›</a:t>
            </a:fld>
            <a:endParaRPr lang="en-US" altLang="en-US"/>
          </a:p>
        </p:txBody>
      </p:sp>
    </p:spTree>
    <p:extLst>
      <p:ext uri="{BB962C8B-B14F-4D97-AF65-F5344CB8AC3E}">
        <p14:creationId xmlns:p14="http://schemas.microsoft.com/office/powerpoint/2010/main" val="30623761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cs typeface="Times New Roman" pitchFamily="18" charset="0"/>
              </a:defRPr>
            </a:lvl1pPr>
          </a:lstStyle>
          <a:p>
            <a:pPr>
              <a:defRPr/>
            </a:pPr>
            <a:fld id="{58F50104-A7F6-4652-9A3E-D5EF12754772}" type="slidenum">
              <a:rPr lang="en-US" altLang="en-US"/>
              <a:pPr>
                <a:defRPr/>
              </a:pPr>
              <a:t>‹#›</a:t>
            </a:fld>
            <a:endParaRPr lang="en-US" altLang="en-US"/>
          </a:p>
        </p:txBody>
      </p:sp>
    </p:spTree>
    <p:extLst>
      <p:ext uri="{BB962C8B-B14F-4D97-AF65-F5344CB8AC3E}">
        <p14:creationId xmlns:p14="http://schemas.microsoft.com/office/powerpoint/2010/main" val="42809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086600"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2133600"/>
            <a:ext cx="6400800"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CE0FA6-9D59-46A5-B76D-4442CE6CDD13}" type="slidenum">
              <a:rPr lang="en-US" altLang="en-US"/>
              <a:pPr>
                <a:defRPr/>
              </a:pPr>
              <a:t>‹#›</a:t>
            </a:fld>
            <a:endParaRPr lang="en-US" altLang="en-US"/>
          </a:p>
        </p:txBody>
      </p:sp>
    </p:spTree>
    <p:extLst>
      <p:ext uri="{BB962C8B-B14F-4D97-AF65-F5344CB8AC3E}">
        <p14:creationId xmlns:p14="http://schemas.microsoft.com/office/powerpoint/2010/main" val="26991060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A02B689-F17A-4492-A6D6-F270FB60A43F}" type="slidenum">
              <a:rPr lang="en-US" altLang="en-US"/>
              <a:pPr>
                <a:defRPr/>
              </a:pPr>
              <a:t>‹#›</a:t>
            </a:fld>
            <a:endParaRPr lang="en-US" altLang="en-US"/>
          </a:p>
        </p:txBody>
      </p:sp>
    </p:spTree>
    <p:extLst>
      <p:ext uri="{BB962C8B-B14F-4D97-AF65-F5344CB8AC3E}">
        <p14:creationId xmlns:p14="http://schemas.microsoft.com/office/powerpoint/2010/main" val="18413651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389D6-DFCC-406E-AA88-F9FE73F00856}" type="slidenum">
              <a:rPr lang="en-US" altLang="en-US"/>
              <a:pPr>
                <a:defRPr/>
              </a:pPr>
              <a:t>‹#›</a:t>
            </a:fld>
            <a:endParaRPr lang="en-US" altLang="en-US"/>
          </a:p>
        </p:txBody>
      </p:sp>
    </p:spTree>
    <p:extLst>
      <p:ext uri="{BB962C8B-B14F-4D97-AF65-F5344CB8AC3E}">
        <p14:creationId xmlns:p14="http://schemas.microsoft.com/office/powerpoint/2010/main" val="29346150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C1A032-15A7-4846-A7A4-2015D1D468DA}" type="slidenum">
              <a:rPr lang="en-US" altLang="en-US"/>
              <a:pPr>
                <a:defRPr/>
              </a:pPr>
              <a:t>‹#›</a:t>
            </a:fld>
            <a:endParaRPr lang="en-US" altLang="en-US"/>
          </a:p>
        </p:txBody>
      </p:sp>
    </p:spTree>
    <p:extLst>
      <p:ext uri="{BB962C8B-B14F-4D97-AF65-F5344CB8AC3E}">
        <p14:creationId xmlns:p14="http://schemas.microsoft.com/office/powerpoint/2010/main" val="38716874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89681A-AA01-429E-A911-3DEA03326D8B}" type="slidenum">
              <a:rPr lang="en-US" altLang="en-US"/>
              <a:pPr>
                <a:defRPr/>
              </a:pPr>
              <a:t>‹#›</a:t>
            </a:fld>
            <a:endParaRPr lang="en-US" altLang="en-US"/>
          </a:p>
        </p:txBody>
      </p:sp>
    </p:spTree>
    <p:extLst>
      <p:ext uri="{BB962C8B-B14F-4D97-AF65-F5344CB8AC3E}">
        <p14:creationId xmlns:p14="http://schemas.microsoft.com/office/powerpoint/2010/main" val="42346092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317CCD-DF9A-4170-A110-94EE8702659B}" type="slidenum">
              <a:rPr lang="en-US" altLang="en-US"/>
              <a:pPr>
                <a:defRPr/>
              </a:pPr>
              <a:t>‹#›</a:t>
            </a:fld>
            <a:endParaRPr lang="en-US" altLang="en-US"/>
          </a:p>
        </p:txBody>
      </p:sp>
    </p:spTree>
    <p:extLst>
      <p:ext uri="{BB962C8B-B14F-4D97-AF65-F5344CB8AC3E}">
        <p14:creationId xmlns:p14="http://schemas.microsoft.com/office/powerpoint/2010/main" val="27050765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53F4BE-9B1B-41E5-9901-0CC59C964635}" type="slidenum">
              <a:rPr lang="en-US" altLang="en-US"/>
              <a:pPr>
                <a:defRPr/>
              </a:pPr>
              <a:t>‹#›</a:t>
            </a:fld>
            <a:endParaRPr lang="en-US" altLang="en-US"/>
          </a:p>
        </p:txBody>
      </p:sp>
    </p:spTree>
    <p:extLst>
      <p:ext uri="{BB962C8B-B14F-4D97-AF65-F5344CB8AC3E}">
        <p14:creationId xmlns:p14="http://schemas.microsoft.com/office/powerpoint/2010/main" val="6941342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EE0EA-AF09-4011-82E9-FD8E526ACA1A}" type="slidenum">
              <a:rPr lang="en-US" altLang="en-US"/>
              <a:pPr>
                <a:defRPr/>
              </a:pPr>
              <a:t>‹#›</a:t>
            </a:fld>
            <a:endParaRPr lang="en-US" altLang="en-US"/>
          </a:p>
        </p:txBody>
      </p:sp>
    </p:spTree>
    <p:extLst>
      <p:ext uri="{BB962C8B-B14F-4D97-AF65-F5344CB8AC3E}">
        <p14:creationId xmlns:p14="http://schemas.microsoft.com/office/powerpoint/2010/main" val="33065240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553D0A-848F-4B72-AFEC-6412FA52BACA}" type="slidenum">
              <a:rPr lang="en-US" altLang="en-US"/>
              <a:pPr>
                <a:defRPr/>
              </a:pPr>
              <a:t>‹#›</a:t>
            </a:fld>
            <a:endParaRPr lang="en-US" altLang="en-US"/>
          </a:p>
        </p:txBody>
      </p:sp>
    </p:spTree>
    <p:extLst>
      <p:ext uri="{BB962C8B-B14F-4D97-AF65-F5344CB8AC3E}">
        <p14:creationId xmlns:p14="http://schemas.microsoft.com/office/powerpoint/2010/main" val="4238735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C9D54-FC3E-4FA5-A3B5-6CD3325CCBAE}" type="slidenum">
              <a:rPr lang="en-US" altLang="en-US"/>
              <a:pPr>
                <a:defRPr/>
              </a:pPr>
              <a:t>‹#›</a:t>
            </a:fld>
            <a:endParaRPr lang="en-US" altLang="en-US"/>
          </a:p>
        </p:txBody>
      </p:sp>
    </p:spTree>
    <p:extLst>
      <p:ext uri="{BB962C8B-B14F-4D97-AF65-F5344CB8AC3E}">
        <p14:creationId xmlns:p14="http://schemas.microsoft.com/office/powerpoint/2010/main" val="22071605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486400"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1981200"/>
            <a:ext cx="57912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E5052-D794-4A20-9420-556DE5936052}" type="slidenum">
              <a:rPr lang="en-US" altLang="en-US"/>
              <a:pPr>
                <a:defRPr/>
              </a:pPr>
              <a:t>‹#›</a:t>
            </a:fld>
            <a:endParaRPr lang="en-US" altLang="en-US"/>
          </a:p>
        </p:txBody>
      </p:sp>
    </p:spTree>
    <p:extLst>
      <p:ext uri="{BB962C8B-B14F-4D97-AF65-F5344CB8AC3E}">
        <p14:creationId xmlns:p14="http://schemas.microsoft.com/office/powerpoint/2010/main" val="19957605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609600"/>
            <a:ext cx="41910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8BACF-702B-4994-B15A-D27377D3CB73}" type="slidenum">
              <a:rPr lang="en-US" altLang="en-US"/>
              <a:pPr>
                <a:defRPr/>
              </a:pPr>
              <a:t>‹#›</a:t>
            </a:fld>
            <a:endParaRPr lang="en-US" altLang="en-US"/>
          </a:p>
        </p:txBody>
      </p:sp>
    </p:spTree>
    <p:extLst>
      <p:ext uri="{BB962C8B-B14F-4D97-AF65-F5344CB8AC3E}">
        <p14:creationId xmlns:p14="http://schemas.microsoft.com/office/powerpoint/2010/main" val="2755660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A235A-9884-4121-9DD7-578D89EF6A3D}" type="slidenum">
              <a:rPr lang="en-US" altLang="en-US"/>
              <a:pPr>
                <a:defRPr/>
              </a:pPr>
              <a:t>‹#›</a:t>
            </a:fld>
            <a:endParaRPr lang="en-US" altLang="en-US"/>
          </a:p>
        </p:txBody>
      </p:sp>
    </p:spTree>
    <p:extLst>
      <p:ext uri="{BB962C8B-B14F-4D97-AF65-F5344CB8AC3E}">
        <p14:creationId xmlns:p14="http://schemas.microsoft.com/office/powerpoint/2010/main" val="1040808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FC8E25B-8954-4A42-A5D8-3AB947FF911B}" type="slidenum">
              <a:rPr lang="en-US" altLang="en-US"/>
              <a:pPr>
                <a:defRPr/>
              </a:pPr>
              <a:t>‹#›</a:t>
            </a:fld>
            <a:endParaRPr lang="en-US" altLang="en-US"/>
          </a:p>
        </p:txBody>
      </p:sp>
    </p:spTree>
    <p:extLst>
      <p:ext uri="{BB962C8B-B14F-4D97-AF65-F5344CB8AC3E}">
        <p14:creationId xmlns:p14="http://schemas.microsoft.com/office/powerpoint/2010/main" val="4940064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3FD8B-7B9B-4A85-A601-D193AB18A175}" type="slidenum">
              <a:rPr lang="en-US" altLang="en-US"/>
              <a:pPr>
                <a:defRPr/>
              </a:pPr>
              <a:t>‹#›</a:t>
            </a:fld>
            <a:endParaRPr lang="en-US" altLang="en-US"/>
          </a:p>
        </p:txBody>
      </p:sp>
    </p:spTree>
    <p:extLst>
      <p:ext uri="{BB962C8B-B14F-4D97-AF65-F5344CB8AC3E}">
        <p14:creationId xmlns:p14="http://schemas.microsoft.com/office/powerpoint/2010/main" val="152506074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B5C004-5993-41AA-A065-EF494EF33955}" type="slidenum">
              <a:rPr lang="en-US" altLang="en-US"/>
              <a:pPr>
                <a:defRPr/>
              </a:pPr>
              <a:t>‹#›</a:t>
            </a:fld>
            <a:endParaRPr lang="en-US" altLang="en-US"/>
          </a:p>
        </p:txBody>
      </p:sp>
    </p:spTree>
    <p:extLst>
      <p:ext uri="{BB962C8B-B14F-4D97-AF65-F5344CB8AC3E}">
        <p14:creationId xmlns:p14="http://schemas.microsoft.com/office/powerpoint/2010/main" val="8067436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4EF948-E6F2-45A7-82DA-75AB516457A8}" type="slidenum">
              <a:rPr lang="en-US" altLang="en-US"/>
              <a:pPr>
                <a:defRPr/>
              </a:pPr>
              <a:t>‹#›</a:t>
            </a:fld>
            <a:endParaRPr lang="en-US" altLang="en-US"/>
          </a:p>
        </p:txBody>
      </p:sp>
    </p:spTree>
    <p:extLst>
      <p:ext uri="{BB962C8B-B14F-4D97-AF65-F5344CB8AC3E}">
        <p14:creationId xmlns:p14="http://schemas.microsoft.com/office/powerpoint/2010/main" val="20254824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E5990E-32F7-4124-92DF-2496E6F7B41C}" type="slidenum">
              <a:rPr lang="en-US" altLang="en-US"/>
              <a:pPr>
                <a:defRPr/>
              </a:pPr>
              <a:t>‹#›</a:t>
            </a:fld>
            <a:endParaRPr lang="en-US" altLang="en-US"/>
          </a:p>
        </p:txBody>
      </p:sp>
    </p:spTree>
    <p:extLst>
      <p:ext uri="{BB962C8B-B14F-4D97-AF65-F5344CB8AC3E}">
        <p14:creationId xmlns:p14="http://schemas.microsoft.com/office/powerpoint/2010/main" val="25039591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322C3-3AB8-41C4-B432-1BE846FE2328}" type="slidenum">
              <a:rPr lang="en-US" altLang="en-US"/>
              <a:pPr>
                <a:defRPr/>
              </a:pPr>
              <a:t>‹#›</a:t>
            </a:fld>
            <a:endParaRPr lang="en-US" altLang="en-US"/>
          </a:p>
        </p:txBody>
      </p:sp>
    </p:spTree>
    <p:extLst>
      <p:ext uri="{BB962C8B-B14F-4D97-AF65-F5344CB8AC3E}">
        <p14:creationId xmlns:p14="http://schemas.microsoft.com/office/powerpoint/2010/main" val="33295202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B564F0B9-11DF-4569-9D69-5FBFD4AEBE82}" type="datetimeFigureOut">
              <a:rPr lang="en-US"/>
              <a:pPr>
                <a:defRPr/>
              </a:pPr>
              <a:t>18-09-19</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DFC190F-FA05-4C5C-AC03-5687D63D2DE4}" type="slidenum">
              <a:rPr lang="en-US"/>
              <a:pPr>
                <a:defRPr/>
              </a:pPr>
              <a:t>‹#›</a:t>
            </a:fld>
            <a:endParaRPr lang="en-US"/>
          </a:p>
        </p:txBody>
      </p:sp>
    </p:spTree>
    <p:extLst>
      <p:ext uri="{BB962C8B-B14F-4D97-AF65-F5344CB8AC3E}">
        <p14:creationId xmlns:p14="http://schemas.microsoft.com/office/powerpoint/2010/main" val="144119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472018-3325-4C51-BA48-9EE27BF316B3}" type="slidenum">
              <a:rPr lang="en-US" altLang="en-US"/>
              <a:pPr>
                <a:defRPr/>
              </a:pPr>
              <a:t>‹#›</a:t>
            </a:fld>
            <a:endParaRPr lang="en-US" altLang="en-US"/>
          </a:p>
        </p:txBody>
      </p:sp>
    </p:spTree>
    <p:extLst>
      <p:ext uri="{BB962C8B-B14F-4D97-AF65-F5344CB8AC3E}">
        <p14:creationId xmlns:p14="http://schemas.microsoft.com/office/powerpoint/2010/main" val="275282088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086600"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2133600"/>
            <a:ext cx="6400800"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C2A7188-96A1-43AD-A311-C70FAAD60AFD}" type="slidenum">
              <a:rPr lang="en-US" altLang="en-US"/>
              <a:pPr>
                <a:defRPr/>
              </a:pPr>
              <a:t>‹#›</a:t>
            </a:fld>
            <a:endParaRPr lang="en-US" altLang="en-US"/>
          </a:p>
        </p:txBody>
      </p:sp>
    </p:spTree>
    <p:extLst>
      <p:ext uri="{BB962C8B-B14F-4D97-AF65-F5344CB8AC3E}">
        <p14:creationId xmlns:p14="http://schemas.microsoft.com/office/powerpoint/2010/main" val="13396777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2128B29-FE41-48CE-A643-0ECF8B1A35E1}" type="slidenum">
              <a:rPr lang="en-US" altLang="en-US"/>
              <a:pPr>
                <a:defRPr/>
              </a:pPr>
              <a:t>‹#›</a:t>
            </a:fld>
            <a:endParaRPr lang="en-US" altLang="en-US"/>
          </a:p>
        </p:txBody>
      </p:sp>
    </p:spTree>
    <p:extLst>
      <p:ext uri="{BB962C8B-B14F-4D97-AF65-F5344CB8AC3E}">
        <p14:creationId xmlns:p14="http://schemas.microsoft.com/office/powerpoint/2010/main" val="38155878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3C4E87-CD39-402B-BC7C-A796864A90C4}" type="slidenum">
              <a:rPr lang="en-US" altLang="en-US"/>
              <a:pPr>
                <a:defRPr/>
              </a:pPr>
              <a:t>‹#›</a:t>
            </a:fld>
            <a:endParaRPr lang="en-US" altLang="en-US"/>
          </a:p>
        </p:txBody>
      </p:sp>
    </p:spTree>
    <p:extLst>
      <p:ext uri="{BB962C8B-B14F-4D97-AF65-F5344CB8AC3E}">
        <p14:creationId xmlns:p14="http://schemas.microsoft.com/office/powerpoint/2010/main" val="37880283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ACA88-A4CF-4A64-A2AA-928C112C4A7A}" type="slidenum">
              <a:rPr lang="en-US" altLang="en-US"/>
              <a:pPr>
                <a:defRPr/>
              </a:pPr>
              <a:t>‹#›</a:t>
            </a:fld>
            <a:endParaRPr lang="en-US" altLang="en-US"/>
          </a:p>
        </p:txBody>
      </p:sp>
    </p:spTree>
    <p:extLst>
      <p:ext uri="{BB962C8B-B14F-4D97-AF65-F5344CB8AC3E}">
        <p14:creationId xmlns:p14="http://schemas.microsoft.com/office/powerpoint/2010/main" val="38380149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727C86-EF73-4521-A5FC-4DD2E1AF1029}" type="slidenum">
              <a:rPr lang="en-US" altLang="en-US"/>
              <a:pPr>
                <a:defRPr/>
              </a:pPr>
              <a:t>‹#›</a:t>
            </a:fld>
            <a:endParaRPr lang="en-US" altLang="en-US"/>
          </a:p>
        </p:txBody>
      </p:sp>
    </p:spTree>
    <p:extLst>
      <p:ext uri="{BB962C8B-B14F-4D97-AF65-F5344CB8AC3E}">
        <p14:creationId xmlns:p14="http://schemas.microsoft.com/office/powerpoint/2010/main" val="33145990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DD9B4A-BC38-4F85-85D9-B2727E47517A}" type="slidenum">
              <a:rPr lang="en-US" altLang="en-US"/>
              <a:pPr>
                <a:defRPr/>
              </a:pPr>
              <a:t>‹#›</a:t>
            </a:fld>
            <a:endParaRPr lang="en-US" altLang="en-US"/>
          </a:p>
        </p:txBody>
      </p:sp>
    </p:spTree>
    <p:extLst>
      <p:ext uri="{BB962C8B-B14F-4D97-AF65-F5344CB8AC3E}">
        <p14:creationId xmlns:p14="http://schemas.microsoft.com/office/powerpoint/2010/main" val="33611075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0CBFBE-CD57-4221-AF9E-B89B3BBA593C}" type="slidenum">
              <a:rPr lang="en-US" altLang="en-US"/>
              <a:pPr>
                <a:defRPr/>
              </a:pPr>
              <a:t>‹#›</a:t>
            </a:fld>
            <a:endParaRPr lang="en-US" altLang="en-US"/>
          </a:p>
        </p:txBody>
      </p:sp>
    </p:spTree>
    <p:extLst>
      <p:ext uri="{BB962C8B-B14F-4D97-AF65-F5344CB8AC3E}">
        <p14:creationId xmlns:p14="http://schemas.microsoft.com/office/powerpoint/2010/main" val="263329253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285E9-3489-4721-B7E7-12E83ACB77B8}" type="slidenum">
              <a:rPr lang="en-US" altLang="en-US"/>
              <a:pPr>
                <a:defRPr/>
              </a:pPr>
              <a:t>‹#›</a:t>
            </a:fld>
            <a:endParaRPr lang="en-US" altLang="en-US"/>
          </a:p>
        </p:txBody>
      </p:sp>
    </p:spTree>
    <p:extLst>
      <p:ext uri="{BB962C8B-B14F-4D97-AF65-F5344CB8AC3E}">
        <p14:creationId xmlns:p14="http://schemas.microsoft.com/office/powerpoint/2010/main" val="22443780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CC8858-170D-4E58-B00E-CDA07E3FECDC}" type="slidenum">
              <a:rPr lang="en-US" altLang="en-US"/>
              <a:pPr>
                <a:defRPr/>
              </a:pPr>
              <a:t>‹#›</a:t>
            </a:fld>
            <a:endParaRPr lang="en-US" altLang="en-US"/>
          </a:p>
        </p:txBody>
      </p:sp>
    </p:spTree>
    <p:extLst>
      <p:ext uri="{BB962C8B-B14F-4D97-AF65-F5344CB8AC3E}">
        <p14:creationId xmlns:p14="http://schemas.microsoft.com/office/powerpoint/2010/main" val="353391399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486400"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1981200"/>
            <a:ext cx="57912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B7D3B7-7FB9-44A4-B99C-A7B47A5661AA}" type="slidenum">
              <a:rPr lang="en-US" altLang="en-US"/>
              <a:pPr>
                <a:defRPr/>
              </a:pPr>
              <a:t>‹#›</a:t>
            </a:fld>
            <a:endParaRPr lang="en-US" altLang="en-US"/>
          </a:p>
        </p:txBody>
      </p:sp>
    </p:spTree>
    <p:extLst>
      <p:ext uri="{BB962C8B-B14F-4D97-AF65-F5344CB8AC3E}">
        <p14:creationId xmlns:p14="http://schemas.microsoft.com/office/powerpoint/2010/main" val="15026604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4C2458-B084-4657-A29D-DBDCB1D87193}" type="slidenum">
              <a:rPr lang="en-US" altLang="en-US"/>
              <a:pPr>
                <a:defRPr/>
              </a:pPr>
              <a:t>‹#›</a:t>
            </a:fld>
            <a:endParaRPr lang="en-US" altLang="en-US"/>
          </a:p>
        </p:txBody>
      </p:sp>
    </p:spTree>
    <p:extLst>
      <p:ext uri="{BB962C8B-B14F-4D97-AF65-F5344CB8AC3E}">
        <p14:creationId xmlns:p14="http://schemas.microsoft.com/office/powerpoint/2010/main" val="218140892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2667000" y="609600"/>
            <a:ext cx="41910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0021B-B51E-44CD-B566-69703239303A}" type="slidenum">
              <a:rPr lang="en-US" altLang="en-US"/>
              <a:pPr>
                <a:defRPr/>
              </a:pPr>
              <a:t>‹#›</a:t>
            </a:fld>
            <a:endParaRPr lang="en-US" altLang="en-US"/>
          </a:p>
        </p:txBody>
      </p:sp>
    </p:spTree>
    <p:extLst>
      <p:ext uri="{BB962C8B-B14F-4D97-AF65-F5344CB8AC3E}">
        <p14:creationId xmlns:p14="http://schemas.microsoft.com/office/powerpoint/2010/main" val="268868138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2B00A-4438-4E76-985D-68EEB1748C37}" type="slidenum">
              <a:rPr lang="en-US" altLang="en-US"/>
              <a:pPr>
                <a:defRPr/>
              </a:pPr>
              <a:t>‹#›</a:t>
            </a:fld>
            <a:endParaRPr lang="en-US" altLang="en-US"/>
          </a:p>
        </p:txBody>
      </p:sp>
    </p:spTree>
    <p:extLst>
      <p:ext uri="{BB962C8B-B14F-4D97-AF65-F5344CB8AC3E}">
        <p14:creationId xmlns:p14="http://schemas.microsoft.com/office/powerpoint/2010/main" val="2665228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FFDF4A1-B125-422F-A2AC-438754720F2E}" type="slidenum">
              <a:rPr lang="en-US" altLang="en-US"/>
              <a:pPr>
                <a:defRPr/>
              </a:pPr>
              <a:t>‹#›</a:t>
            </a:fld>
            <a:endParaRPr lang="en-US" altLang="en-US"/>
          </a:p>
        </p:txBody>
      </p:sp>
    </p:spTree>
    <p:extLst>
      <p:ext uri="{BB962C8B-B14F-4D97-AF65-F5344CB8AC3E}">
        <p14:creationId xmlns:p14="http://schemas.microsoft.com/office/powerpoint/2010/main" val="4183327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1AFC-A5D2-48B1-9571-A5AA815FBA7D}" type="slidenum">
              <a:rPr lang="en-US" altLang="en-US"/>
              <a:pPr>
                <a:defRPr/>
              </a:pPr>
              <a:t>‹#›</a:t>
            </a:fld>
            <a:endParaRPr lang="en-US" altLang="en-US"/>
          </a:p>
        </p:txBody>
      </p:sp>
    </p:spTree>
    <p:extLst>
      <p:ext uri="{BB962C8B-B14F-4D97-AF65-F5344CB8AC3E}">
        <p14:creationId xmlns:p14="http://schemas.microsoft.com/office/powerpoint/2010/main" val="17677777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89F9A7-B041-4B18-8E11-8BEADCFCE5ED}" type="slidenum">
              <a:rPr lang="en-US" altLang="en-US"/>
              <a:pPr>
                <a:defRPr/>
              </a:pPr>
              <a:t>‹#›</a:t>
            </a:fld>
            <a:endParaRPr lang="en-US" altLang="en-US"/>
          </a:p>
        </p:txBody>
      </p:sp>
    </p:spTree>
    <p:extLst>
      <p:ext uri="{BB962C8B-B14F-4D97-AF65-F5344CB8AC3E}">
        <p14:creationId xmlns:p14="http://schemas.microsoft.com/office/powerpoint/2010/main" val="15619311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CAF933-89BA-4F70-AD41-E580E9CCBB05}" type="slidenum">
              <a:rPr lang="en-US" altLang="en-US"/>
              <a:pPr>
                <a:defRPr/>
              </a:pPr>
              <a:t>‹#›</a:t>
            </a:fld>
            <a:endParaRPr lang="en-US" altLang="en-US"/>
          </a:p>
        </p:txBody>
      </p:sp>
    </p:spTree>
    <p:extLst>
      <p:ext uri="{BB962C8B-B14F-4D97-AF65-F5344CB8AC3E}">
        <p14:creationId xmlns:p14="http://schemas.microsoft.com/office/powerpoint/2010/main" val="287001266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4D2491-AFA9-4BEC-9E0F-0C96E88BF5CB}" type="slidenum">
              <a:rPr lang="en-US" altLang="en-US"/>
              <a:pPr>
                <a:defRPr/>
              </a:pPr>
              <a:t>‹#›</a:t>
            </a:fld>
            <a:endParaRPr lang="en-US" altLang="en-US"/>
          </a:p>
        </p:txBody>
      </p:sp>
    </p:spTree>
    <p:extLst>
      <p:ext uri="{BB962C8B-B14F-4D97-AF65-F5344CB8AC3E}">
        <p14:creationId xmlns:p14="http://schemas.microsoft.com/office/powerpoint/2010/main" val="271025459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2BEFBF-AA66-41D9-8076-FF28E5044860}" type="slidenum">
              <a:rPr lang="en-US" altLang="en-US"/>
              <a:pPr>
                <a:defRPr/>
              </a:pPr>
              <a:t>‹#›</a:t>
            </a:fld>
            <a:endParaRPr lang="en-US" altLang="en-US"/>
          </a:p>
        </p:txBody>
      </p:sp>
    </p:spTree>
    <p:extLst>
      <p:ext uri="{BB962C8B-B14F-4D97-AF65-F5344CB8AC3E}">
        <p14:creationId xmlns:p14="http://schemas.microsoft.com/office/powerpoint/2010/main" val="24094903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C27BF02F-C21E-4CAD-810F-AC9994D6E737}" type="datetimeFigureOut">
              <a:rPr lang="en-US"/>
              <a:pPr>
                <a:defRPr/>
              </a:pPr>
              <a:t>18-09-19</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20A8B3-110D-4859-B5E9-76D684709DC7}" type="slidenum">
              <a:rPr lang="en-US"/>
              <a:pPr>
                <a:defRPr/>
              </a:pPr>
              <a:t>‹#›</a:t>
            </a:fld>
            <a:endParaRPr lang="en-US"/>
          </a:p>
        </p:txBody>
      </p:sp>
    </p:spTree>
    <p:extLst>
      <p:ext uri="{BB962C8B-B14F-4D97-AF65-F5344CB8AC3E}">
        <p14:creationId xmlns:p14="http://schemas.microsoft.com/office/powerpoint/2010/main" val="303562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C5604-DC00-4996-8CD3-7FF597DC465E}" type="slidenum">
              <a:rPr lang="en-US" altLang="en-US"/>
              <a:pPr>
                <a:defRPr/>
              </a:pPr>
              <a:t>‹#›</a:t>
            </a:fld>
            <a:endParaRPr lang="en-US" altLang="en-US"/>
          </a:p>
        </p:txBody>
      </p:sp>
    </p:spTree>
    <p:extLst>
      <p:ext uri="{BB962C8B-B14F-4D97-AF65-F5344CB8AC3E}">
        <p14:creationId xmlns:p14="http://schemas.microsoft.com/office/powerpoint/2010/main" val="4027638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EBE8CB-3AA2-433A-8C6E-7A66F21248D8}" type="slidenum">
              <a:rPr lang="en-US" altLang="en-US"/>
              <a:pPr>
                <a:defRPr/>
              </a:pPr>
              <a:t>‹#›</a:t>
            </a:fld>
            <a:endParaRPr lang="en-US" altLang="en-US"/>
          </a:p>
        </p:txBody>
      </p:sp>
    </p:spTree>
    <p:extLst>
      <p:ext uri="{BB962C8B-B14F-4D97-AF65-F5344CB8AC3E}">
        <p14:creationId xmlns:p14="http://schemas.microsoft.com/office/powerpoint/2010/main" val="5054271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74BD4C-F3CD-4E92-875C-8F3DB458563A}" type="slidenum">
              <a:rPr lang="en-US" altLang="en-US"/>
              <a:pPr>
                <a:defRPr/>
              </a:pPr>
              <a:t>‹#›</a:t>
            </a:fld>
            <a:endParaRPr lang="en-US" altLang="en-US"/>
          </a:p>
        </p:txBody>
      </p:sp>
    </p:spTree>
    <p:extLst>
      <p:ext uri="{BB962C8B-B14F-4D97-AF65-F5344CB8AC3E}">
        <p14:creationId xmlns:p14="http://schemas.microsoft.com/office/powerpoint/2010/main" val="16605814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BFEA62-D6F2-4EFA-8784-9DC978FDEF4B}" type="slidenum">
              <a:rPr lang="en-US" altLang="en-US"/>
              <a:pPr>
                <a:defRPr/>
              </a:pPr>
              <a:t>‹#›</a:t>
            </a:fld>
            <a:endParaRPr lang="en-US" altLang="en-US"/>
          </a:p>
        </p:txBody>
      </p:sp>
    </p:spTree>
    <p:extLst>
      <p:ext uri="{BB962C8B-B14F-4D97-AF65-F5344CB8AC3E}">
        <p14:creationId xmlns:p14="http://schemas.microsoft.com/office/powerpoint/2010/main" val="29039107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jpe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184FD47B-5F20-43FA-A066-C7264B04EF5A}" type="slidenum">
              <a:rPr lang="en-US" altLang="en-US"/>
              <a:pPr>
                <a:defRPr/>
              </a:pPr>
              <a:t>‹#›</a:t>
            </a:fld>
            <a:endParaRPr lang="en-US" altLang="en-US"/>
          </a:p>
        </p:txBody>
      </p:sp>
      <p:sp>
        <p:nvSpPr>
          <p:cNvPr id="2" name="Action Button: Home 1">
            <a:hlinkClick r:id="" action="ppaction://hlinkshowjump?jump=firstslide" highlightClick="1"/>
          </p:cNvPr>
          <p:cNvSpPr/>
          <p:nvPr/>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 name="Title Placeholder 2"/>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89" r:id="rId12"/>
    <p:sldLayoutId id="2147483952" r:id="rId13"/>
    <p:sldLayoutId id="2147483953" r:id="rId14"/>
    <p:sldLayoutId id="2147483954" r:id="rId15"/>
    <p:sldLayoutId id="2147483955" r:id="rId16"/>
    <p:sldLayoutId id="2147483956" r:id="rId17"/>
    <p:sldLayoutId id="2147483990" r:id="rId18"/>
    <p:sldLayoutId id="2147483991" r:id="rId19"/>
    <p:sldLayoutId id="2147483992" r:id="rId20"/>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10E037DA-18BC-4C28-A793-0B69372DD798}" type="slidenum">
              <a:rPr lang="en-US" altLang="en-US"/>
              <a:pPr>
                <a:defRPr/>
              </a:pPr>
              <a:t>‹#›</a:t>
            </a:fld>
            <a:endParaRPr lang="en-US" altLang="en-US"/>
          </a:p>
        </p:txBody>
      </p:sp>
      <p:sp>
        <p:nvSpPr>
          <p:cNvPr id="2" name="Action Button: Home 1">
            <a:hlinkClick r:id="" action="ppaction://hlinkshowjump?jump=firstslide" highlightClick="1"/>
          </p:cNvPr>
          <p:cNvSpPr/>
          <p:nvPr/>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2054" name="Title Placeholder 2"/>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95" r:id="rId13"/>
    <p:sldLayoutId id="2147483967" r:id="rId14"/>
    <p:sldLayoutId id="2147483968" r:id="rId15"/>
    <p:sldLayoutId id="2147483969" r:id="rId16"/>
    <p:sldLayoutId id="2147483970" r:id="rId17"/>
    <p:sldLayoutId id="2147483971" r:id="rId18"/>
    <p:sldLayoutId id="2147483996" r:id="rId19"/>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D923622F-7E8A-4750-A50B-4CDABC5AF244}" type="slidenum">
              <a:rPr lang="en-US" altLang="en-US"/>
              <a:pPr>
                <a:defRPr/>
              </a:pPr>
              <a:t>‹#›</a:t>
            </a:fld>
            <a:endParaRPr lang="en-US" altLang="en-US"/>
          </a:p>
        </p:txBody>
      </p:sp>
      <p:sp>
        <p:nvSpPr>
          <p:cNvPr id="2" name="Action Button: Home 1">
            <a:hlinkClick r:id="" action="ppaction://hlinkshowjump?jump=firstslide" highlightClick="1"/>
          </p:cNvPr>
          <p:cNvSpPr/>
          <p:nvPr/>
        </p:nvSpPr>
        <p:spPr>
          <a:xfrm>
            <a:off x="8001000" y="57150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078" name="Title Placeholder 2"/>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99" r:id="rId13"/>
    <p:sldLayoutId id="2147483982" r:id="rId14"/>
    <p:sldLayoutId id="2147483983" r:id="rId15"/>
    <p:sldLayoutId id="2147483984" r:id="rId16"/>
    <p:sldLayoutId id="2147483985" r:id="rId17"/>
    <p:sldLayoutId id="2147483986" r:id="rId18"/>
    <p:sldLayoutId id="2147484000" r:id="rId19"/>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127125" y="1285875"/>
            <a:ext cx="5502275" cy="3057525"/>
          </a:xfrm>
          <a:prstGeom prst="rect">
            <a:avLst/>
          </a:prstGeom>
        </p:spPr>
        <p:txBody>
          <a:bodyPr spcFirstLastPara="1" wrap="none" fromWordArt="1">
            <a:prstTxWarp prst="textArchUp">
              <a:avLst>
                <a:gd name="adj" fmla="val 10800004"/>
              </a:avLst>
            </a:prstTxWarp>
          </a:bodyPr>
          <a:lstStyle/>
          <a:p>
            <a:pPr algn="ctr"/>
            <a:r>
              <a:rPr lang="en-US" sz="2400" b="1" kern="10">
                <a:ln w="9525">
                  <a:solidFill>
                    <a:srgbClr val="FF0000"/>
                  </a:solidFill>
                  <a:round/>
                  <a:headEnd/>
                  <a:tailEnd/>
                </a:ln>
                <a:solidFill>
                  <a:srgbClr val="FF0000"/>
                </a:solidFill>
                <a:latin typeface="Times New Roman"/>
                <a:cs typeface="Times New Roman"/>
              </a:rPr>
              <a:t>GIÁO ÁN ĐIỆN TỬ</a:t>
            </a:r>
          </a:p>
        </p:txBody>
      </p:sp>
      <p:sp>
        <p:nvSpPr>
          <p:cNvPr id="18435" name="WordArt 4"/>
          <p:cNvSpPr>
            <a:spLocks noChangeArrowheads="1" noChangeShapeType="1" noTextEdit="1"/>
          </p:cNvSpPr>
          <p:nvPr/>
        </p:nvSpPr>
        <p:spPr bwMode="auto">
          <a:xfrm>
            <a:off x="1584325" y="3962400"/>
            <a:ext cx="5045075" cy="598488"/>
          </a:xfrm>
          <a:prstGeom prst="rect">
            <a:avLst/>
          </a:prstGeom>
        </p:spPr>
        <p:txBody>
          <a:bodyPr wrap="none" fromWordArt="1">
            <a:prstTxWarp prst="textPlain">
              <a:avLst>
                <a:gd name="adj" fmla="val 50000"/>
              </a:avLst>
            </a:prstTxWarp>
          </a:bodyPr>
          <a:lstStyle/>
          <a:p>
            <a:pPr algn="ctr"/>
            <a:r>
              <a:rPr lang="vi-VN" sz="2400" b="1" kern="10">
                <a:ln w="9525">
                  <a:solidFill>
                    <a:srgbClr val="FF0000"/>
                  </a:solidFill>
                  <a:round/>
                  <a:headEnd/>
                  <a:tailEnd/>
                </a:ln>
                <a:solidFill>
                  <a:srgbClr val="FF0000"/>
                </a:solidFill>
                <a:effectLst>
                  <a:outerShdw dist="38100" dir="2700000" algn="tl" rotWithShape="0">
                    <a:srgbClr val="000000">
                      <a:alpha val="43137"/>
                    </a:srgbClr>
                  </a:outerShdw>
                </a:effectLst>
                <a:latin typeface="Times New Roman"/>
                <a:cs typeface="Times New Roman"/>
              </a:rPr>
              <a:t>HƯỚNG DẪN HỌC TIN HỌC</a:t>
            </a:r>
            <a:endParaRPr lang="en-US" sz="2400" b="1" kern="10">
              <a:ln w="9525">
                <a:solidFill>
                  <a:srgbClr val="FF0000"/>
                </a:solidFill>
                <a:round/>
                <a:headEnd/>
                <a:tailEnd/>
              </a:ln>
              <a:solidFill>
                <a:srgbClr val="FF0000"/>
              </a:solidFill>
              <a:effectLst>
                <a:outerShdw dist="38100" dir="2700000" algn="tl" rotWithShape="0">
                  <a:srgbClr val="000000">
                    <a:alpha val="43137"/>
                  </a:srgbClr>
                </a:outerShdw>
              </a:effectLst>
              <a:latin typeface="Times New Roman"/>
              <a:cs typeface="Times New Roman"/>
            </a:endParaRPr>
          </a:p>
        </p:txBody>
      </p:sp>
      <p:pic>
        <p:nvPicPr>
          <p:cNvPr id="18436" name="Picture 6" descr="Vegita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416675"/>
            <a:ext cx="18637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16"/>
          <p:cNvSpPr>
            <a:spLocks noChangeArrowheads="1" noChangeShapeType="1" noTextEdit="1"/>
          </p:cNvSpPr>
          <p:nvPr/>
        </p:nvSpPr>
        <p:spPr bwMode="auto">
          <a:xfrm>
            <a:off x="1839913" y="79375"/>
            <a:ext cx="4408487" cy="228600"/>
          </a:xfrm>
          <a:prstGeom prst="rect">
            <a:avLst/>
          </a:prstGeom>
        </p:spPr>
        <p:txBody>
          <a:bodyPr wrap="none" fromWordArt="1">
            <a:prstTxWarp prst="textPlain">
              <a:avLst>
                <a:gd name="adj" fmla="val 50000"/>
              </a:avLst>
            </a:prstTxWarp>
          </a:bodyPr>
          <a:lstStyle/>
          <a:p>
            <a:pPr algn="ctr"/>
            <a:r>
              <a:rPr lang="vi-VN" sz="2800" b="1" kern="10">
                <a:ln w="9525">
                  <a:solidFill>
                    <a:srgbClr val="FF0000"/>
                  </a:solidFill>
                  <a:round/>
                  <a:headEnd/>
                  <a:tailEnd/>
                </a:ln>
                <a:solidFill>
                  <a:srgbClr val="FF0000"/>
                </a:solidFill>
                <a:latin typeface="Arial"/>
                <a:cs typeface="Arial"/>
              </a:rPr>
              <a:t>TRƯỜNG TIỂU HỌC </a:t>
            </a:r>
            <a:r>
              <a:rPr lang="en-US" sz="2800" b="1" kern="10" smtClean="0">
                <a:ln w="9525">
                  <a:solidFill>
                    <a:srgbClr val="FF0000"/>
                  </a:solidFill>
                  <a:round/>
                  <a:headEnd/>
                  <a:tailEnd/>
                </a:ln>
                <a:solidFill>
                  <a:srgbClr val="FF0000"/>
                </a:solidFill>
                <a:latin typeface="Arial"/>
                <a:cs typeface="Arial"/>
              </a:rPr>
              <a:t>GIA THƯỢNG</a:t>
            </a:r>
            <a:endParaRPr lang="en-US" sz="2800" b="1" kern="10">
              <a:ln w="9525">
                <a:solidFill>
                  <a:srgbClr val="FF0000"/>
                </a:solidFill>
                <a:round/>
                <a:headEnd/>
                <a:tailEnd/>
              </a:ln>
              <a:solidFill>
                <a:srgbClr val="FF0000"/>
              </a:solidFill>
              <a:latin typeface="Arial"/>
              <a:cs typeface="Arial"/>
            </a:endParaRPr>
          </a:p>
        </p:txBody>
      </p:sp>
      <p:graphicFrame>
        <p:nvGraphicFramePr>
          <p:cNvPr id="18438" name="Object 1"/>
          <p:cNvGraphicFramePr>
            <a:graphicFrameLocks noChangeAspect="1"/>
          </p:cNvGraphicFramePr>
          <p:nvPr/>
        </p:nvGraphicFramePr>
        <p:xfrm>
          <a:off x="3562350" y="1698625"/>
          <a:ext cx="1390650" cy="1236663"/>
        </p:xfrm>
        <a:graphic>
          <a:graphicData uri="http://schemas.openxmlformats.org/presentationml/2006/ole">
            <mc:AlternateContent xmlns:mc="http://schemas.openxmlformats.org/markup-compatibility/2006">
              <mc:Choice xmlns:v="urn:schemas-microsoft-com:vml" Requires="v">
                <p:oleObj spid="_x0000_s18446" name="Picture" r:id="rId4" imgW="2162556" imgH="1927860" progId="Word.Picture.8">
                  <p:embed/>
                </p:oleObj>
              </mc:Choice>
              <mc:Fallback>
                <p:oleObj name="Picture" r:id="rId4" imgW="2162556" imgH="1927860" progId="Word.Picture.8">
                  <p:embed/>
                  <p:pic>
                    <p:nvPicPr>
                      <p:cNvPr id="0" name="Object 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3562350" y="1698625"/>
                        <a:ext cx="13906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WordArt 16"/>
          <p:cNvSpPr>
            <a:spLocks noChangeArrowheads="1" noChangeShapeType="1" noTextEdit="1"/>
          </p:cNvSpPr>
          <p:nvPr/>
        </p:nvSpPr>
        <p:spPr bwMode="auto">
          <a:xfrm>
            <a:off x="2549525" y="5143500"/>
            <a:ext cx="3200400" cy="29368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a:cs typeface="Times New Roman"/>
              </a:rPr>
              <a:t>GV: </a:t>
            </a:r>
            <a:r>
              <a:rPr lang="en-US" sz="3600" kern="10" smtClean="0">
                <a:ln w="9525">
                  <a:solidFill>
                    <a:srgbClr val="FF0000"/>
                  </a:solidFill>
                  <a:round/>
                  <a:headEnd/>
                  <a:tailEnd/>
                </a:ln>
                <a:solidFill>
                  <a:srgbClr val="FF0000"/>
                </a:solidFill>
                <a:latin typeface="Times New Roman"/>
                <a:cs typeface="Times New Roman"/>
              </a:rPr>
              <a:t>Trần Thị An</a:t>
            </a:r>
            <a:endParaRPr lang="en-US" sz="3600" kern="10">
              <a:ln w="9525">
                <a:solidFill>
                  <a:srgbClr val="FF0000"/>
                </a:solidFill>
                <a:round/>
                <a:headEnd/>
                <a:tailEnd/>
              </a:ln>
              <a:solidFill>
                <a:srgbClr val="FF0000"/>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457200" y="690563"/>
            <a:ext cx="6858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a:t>b. Quan sát nhận xét sau khi máy tính khởi động xong</a:t>
            </a:r>
          </a:p>
        </p:txBody>
      </p:sp>
      <p:pic>
        <p:nvPicPr>
          <p:cNvPr id="6149"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650"/>
            <a:ext cx="9144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0" y="1644650"/>
            <a:ext cx="1676400" cy="5213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6151" name="AutoShape 7"/>
          <p:cNvSpPr>
            <a:spLocks noChangeArrowheads="1"/>
          </p:cNvSpPr>
          <p:nvPr/>
        </p:nvSpPr>
        <p:spPr bwMode="auto">
          <a:xfrm>
            <a:off x="4914900" y="2598738"/>
            <a:ext cx="2743200" cy="533400"/>
          </a:xfrm>
          <a:prstGeom prst="roundRect">
            <a:avLst>
              <a:gd name="adj" fmla="val 16667"/>
            </a:avLst>
          </a:prstGeom>
          <a:solidFill>
            <a:srgbClr val="FFCC00"/>
          </a:solidFill>
          <a:ln w="9525">
            <a:solidFill>
              <a:schemeClr val="tx1"/>
            </a:solidFill>
            <a:round/>
            <a:headEnd/>
            <a:tailEnd/>
          </a:ln>
        </p:spPr>
        <p:txBody>
          <a:bodyPr wrap="none" anchor="ctr"/>
          <a:lstStyle/>
          <a:p>
            <a:pPr algn="ctr" eaLnBrk="1" hangingPunct="1"/>
            <a:r>
              <a:rPr lang="en-US" altLang="en-US" sz="3200"/>
              <a:t>Các biểu tượng</a:t>
            </a:r>
          </a:p>
        </p:txBody>
      </p:sp>
      <p:sp>
        <p:nvSpPr>
          <p:cNvPr id="6153" name="Line 9"/>
          <p:cNvSpPr>
            <a:spLocks noChangeShapeType="1"/>
          </p:cNvSpPr>
          <p:nvPr/>
        </p:nvSpPr>
        <p:spPr bwMode="auto">
          <a:xfrm flipH="1" flipV="1">
            <a:off x="1658938" y="2378075"/>
            <a:ext cx="3255962" cy="5175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Rectangle 10"/>
          <p:cNvSpPr>
            <a:spLocks noChangeArrowheads="1"/>
          </p:cNvSpPr>
          <p:nvPr/>
        </p:nvSpPr>
        <p:spPr bwMode="auto">
          <a:xfrm>
            <a:off x="0" y="1644650"/>
            <a:ext cx="9144000" cy="521335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6155" name="AutoShape 11"/>
          <p:cNvSpPr>
            <a:spLocks noChangeArrowheads="1"/>
          </p:cNvSpPr>
          <p:nvPr/>
        </p:nvSpPr>
        <p:spPr bwMode="auto">
          <a:xfrm>
            <a:off x="4114800" y="4800600"/>
            <a:ext cx="2743200" cy="838200"/>
          </a:xfrm>
          <a:prstGeom prst="roundRect">
            <a:avLst>
              <a:gd name="adj" fmla="val 16667"/>
            </a:avLst>
          </a:prstGeom>
          <a:solidFill>
            <a:srgbClr val="FFCC00"/>
          </a:solidFill>
          <a:ln w="9525">
            <a:solidFill>
              <a:schemeClr val="tx1"/>
            </a:solidFill>
            <a:round/>
            <a:headEnd/>
            <a:tailEnd/>
          </a:ln>
        </p:spPr>
        <p:txBody>
          <a:bodyPr wrap="none" anchor="ctr"/>
          <a:lstStyle/>
          <a:p>
            <a:pPr algn="ctr" eaLnBrk="1" hangingPunct="1"/>
            <a:r>
              <a:rPr lang="en-US" altLang="en-US" sz="3000"/>
              <a:t>Màn hình nền</a:t>
            </a:r>
          </a:p>
        </p:txBody>
      </p:sp>
      <p:sp>
        <p:nvSpPr>
          <p:cNvPr id="27657" name="Rectangle 3"/>
          <p:cNvSpPr txBox="1">
            <a:spLocks noChangeArrowheads="1"/>
          </p:cNvSpPr>
          <p:nvPr/>
        </p:nvSpPr>
        <p:spPr bwMode="auto">
          <a:xfrm>
            <a:off x="-228600" y="-23813"/>
            <a:ext cx="6280150" cy="5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fade">
                                      <p:cBhvr>
                                        <p:cTn id="12" dur="2000"/>
                                        <p:tgtEl>
                                          <p:spTgt spid="6154"/>
                                        </p:tgtEl>
                                      </p:cBhvr>
                                    </p:animEffect>
                                  </p:childTnLst>
                                </p:cTn>
                              </p:par>
                              <p:par>
                                <p:cTn id="13" presetID="23" presetClass="emph" presetSubtype="0" fill="hold" nodeType="withEffect">
                                  <p:stCondLst>
                                    <p:cond delay="0"/>
                                  </p:stCondLst>
                                  <p:childTnLst>
                                    <p:animClr clrSpc="hsl" dir="cw">
                                      <p:cBhvr override="childStyle">
                                        <p:cTn id="14" dur="500" fill="hold"/>
                                        <p:tgtEl>
                                          <p:spTgt spid="6154"/>
                                        </p:tgtEl>
                                        <p:attrNameLst>
                                          <p:attrName>style.color</p:attrName>
                                        </p:attrNameLst>
                                      </p:cBhvr>
                                      <p:by>
                                        <p:hsl h="10842353" s="0" l="0"/>
                                      </p:by>
                                    </p:animClr>
                                    <p:animClr clrSpc="hsl" dir="cw">
                                      <p:cBhvr>
                                        <p:cTn id="15" dur="500" fill="hold"/>
                                        <p:tgtEl>
                                          <p:spTgt spid="6154"/>
                                        </p:tgtEl>
                                        <p:attrNameLst>
                                          <p:attrName>fillcolor</p:attrName>
                                        </p:attrNameLst>
                                      </p:cBhvr>
                                      <p:by>
                                        <p:hsl h="10842353" s="0" l="0"/>
                                      </p:by>
                                    </p:animClr>
                                    <p:animClr clrSpc="hsl" dir="cw">
                                      <p:cBhvr>
                                        <p:cTn id="16" dur="500" fill="hold"/>
                                        <p:tgtEl>
                                          <p:spTgt spid="6154"/>
                                        </p:tgtEl>
                                        <p:attrNameLst>
                                          <p:attrName>stroke.color</p:attrName>
                                        </p:attrNameLst>
                                      </p:cBhvr>
                                      <p:by>
                                        <p:hsl h="10842353" s="0" l="0"/>
                                      </p:by>
                                    </p:animClr>
                                    <p:set>
                                      <p:cBhvr>
                                        <p:cTn id="17" dur="500" fill="hold"/>
                                        <p:tgtEl>
                                          <p:spTgt spid="6154"/>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plus(in)">
                                      <p:cBhvr>
                                        <p:cTn id="27" dur="2000"/>
                                        <p:tgtEl>
                                          <p:spTgt spid="6150"/>
                                        </p:tgtEl>
                                      </p:cBhvr>
                                    </p:animEffect>
                                  </p:childTnLst>
                                </p:cTn>
                              </p:par>
                              <p:par>
                                <p:cTn id="28" presetID="30" presetClass="emph" presetSubtype="0" fill="hold" nodeType="withEffect">
                                  <p:stCondLst>
                                    <p:cond delay="0"/>
                                  </p:stCondLst>
                                  <p:childTnLst>
                                    <p:animClr clrSpc="hsl" dir="cw">
                                      <p:cBhvr override="childStyle">
                                        <p:cTn id="29" dur="500" fill="hold"/>
                                        <p:tgtEl>
                                          <p:spTgt spid="6150"/>
                                        </p:tgtEl>
                                        <p:attrNameLst>
                                          <p:attrName>style.color</p:attrName>
                                        </p:attrNameLst>
                                      </p:cBhvr>
                                      <p:by>
                                        <p:hsl h="0" s="12549" l="25098"/>
                                      </p:by>
                                    </p:animClr>
                                    <p:animClr clrSpc="hsl" dir="cw">
                                      <p:cBhvr>
                                        <p:cTn id="30" dur="500" fill="hold"/>
                                        <p:tgtEl>
                                          <p:spTgt spid="6150"/>
                                        </p:tgtEl>
                                        <p:attrNameLst>
                                          <p:attrName>fillcolor</p:attrName>
                                        </p:attrNameLst>
                                      </p:cBhvr>
                                      <p:by>
                                        <p:hsl h="0" s="12549" l="25098"/>
                                      </p:by>
                                    </p:animClr>
                                    <p:animClr clrSpc="hsl" dir="cw">
                                      <p:cBhvr>
                                        <p:cTn id="31" dur="500" fill="hold"/>
                                        <p:tgtEl>
                                          <p:spTgt spid="6150"/>
                                        </p:tgtEl>
                                        <p:attrNameLst>
                                          <p:attrName>stroke.color</p:attrName>
                                        </p:attrNameLst>
                                      </p:cBhvr>
                                      <p:by>
                                        <p:hsl h="0" s="12549" l="25098"/>
                                      </p:by>
                                    </p:animClr>
                                    <p:set>
                                      <p:cBhvr>
                                        <p:cTn id="32" dur="500" fill="hold"/>
                                        <p:tgtEl>
                                          <p:spTgt spid="6150"/>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barn(inHorizontal)">
                                      <p:cBhvr>
                                        <p:cTn id="37" dur="500"/>
                                        <p:tgtEl>
                                          <p:spTgt spid="6153"/>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6151"/>
                                        </p:tgtEl>
                                        <p:attrNameLst>
                                          <p:attrName>style.visibility</p:attrName>
                                        </p:attrNameLst>
                                      </p:cBhvr>
                                      <p:to>
                                        <p:strVal val="visible"/>
                                      </p:to>
                                    </p:set>
                                    <p:animEffect transition="in" filter="barn(inHorizontal)">
                                      <p:cBhvr>
                                        <p:cTn id="40"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149"/>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xit" presetSubtype="10" fill="hold" nodeType="clickEffect">
                                  <p:stCondLst>
                                    <p:cond delay="0"/>
                                  </p:stCondLst>
                                  <p:childTnLst>
                                    <p:animEffect transition="out" filter="checkerboard(across)">
                                      <p:cBhvr>
                                        <p:cTn id="45" dur="500"/>
                                        <p:tgtEl>
                                          <p:spTgt spid="6154"/>
                                        </p:tgtEl>
                                      </p:cBhvr>
                                    </p:animEffect>
                                    <p:set>
                                      <p:cBhvr>
                                        <p:cTn id="46" dur="1" fill="hold">
                                          <p:stCondLst>
                                            <p:cond delay="499"/>
                                          </p:stCondLst>
                                        </p:cTn>
                                        <p:tgtEl>
                                          <p:spTgt spid="6154"/>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6155"/>
                                        </p:tgtEl>
                                      </p:cBhvr>
                                    </p:animEffect>
                                    <p:set>
                                      <p:cBhvr>
                                        <p:cTn id="49" dur="1" fill="hold">
                                          <p:stCondLst>
                                            <p:cond delay="499"/>
                                          </p:stCondLst>
                                        </p:cTn>
                                        <p:tgtEl>
                                          <p:spTgt spid="6155"/>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childTnLst>
        </p:cTn>
      </p:par>
    </p:tnLst>
    <p:bldLst>
      <p:bldP spid="6151" grpId="0" animBg="1"/>
      <p:bldP spid="6153" grpId="0" animBg="1"/>
      <p:bldP spid="6155" grpId="0" animBg="1"/>
      <p:bldP spid="61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533400" y="579438"/>
            <a:ext cx="2700338" cy="523875"/>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3. Tắt máy tính</a:t>
            </a:r>
          </a:p>
        </p:txBody>
      </p:sp>
      <p:grpSp>
        <p:nvGrpSpPr>
          <p:cNvPr id="3" name="Group 7"/>
          <p:cNvGrpSpPr>
            <a:grpSpLocks/>
          </p:cNvGrpSpPr>
          <p:nvPr/>
        </p:nvGrpSpPr>
        <p:grpSpPr bwMode="auto">
          <a:xfrm>
            <a:off x="533400" y="1054100"/>
            <a:ext cx="7543800" cy="2165350"/>
            <a:chOff x="336" y="1000"/>
            <a:chExt cx="5280" cy="1364"/>
          </a:xfrm>
        </p:grpSpPr>
        <p:sp>
          <p:nvSpPr>
            <p:cNvPr id="28687" name="Text Box 5"/>
            <p:cNvSpPr txBox="1">
              <a:spLocks noChangeArrowheads="1"/>
            </p:cNvSpPr>
            <p:nvPr/>
          </p:nvSpPr>
          <p:spPr bwMode="auto">
            <a:xfrm>
              <a:off x="336" y="1026"/>
              <a:ext cx="5280"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Bước 1: Nhấn phím           rồi </a:t>
              </a:r>
            </a:p>
            <a:p>
              <a:pPr eaLnBrk="1" hangingPunct="1">
                <a:spcBef>
                  <a:spcPct val="50000"/>
                </a:spcBef>
              </a:pPr>
              <a:r>
                <a:rPr lang="en-US" altLang="en-US" sz="2400">
                  <a:solidFill>
                    <a:srgbClr val="0000CC"/>
                  </a:solidFill>
                </a:rPr>
                <a:t>quan sát trên màn hình, </a:t>
              </a:r>
            </a:p>
            <a:p>
              <a:pPr eaLnBrk="1" hangingPunct="1">
                <a:spcBef>
                  <a:spcPct val="50000"/>
                </a:spcBef>
              </a:pPr>
              <a:r>
                <a:rPr lang="en-US" altLang="en-US" sz="2400">
                  <a:solidFill>
                    <a:srgbClr val="0000CC"/>
                  </a:solidFill>
                </a:rPr>
                <a:t>em sẽ thấy xuất hiện như </a:t>
              </a:r>
            </a:p>
            <a:p>
              <a:pPr eaLnBrk="1" hangingPunct="1">
                <a:spcBef>
                  <a:spcPct val="50000"/>
                </a:spcBef>
              </a:pPr>
              <a:r>
                <a:rPr lang="en-US" altLang="en-US" sz="2400">
                  <a:solidFill>
                    <a:srgbClr val="0000CC"/>
                  </a:solidFill>
                </a:rPr>
                <a:t>hình bên.</a:t>
              </a:r>
            </a:p>
          </p:txBody>
        </p:sp>
        <p:pic>
          <p:nvPicPr>
            <p:cNvPr id="286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 y="1000"/>
              <a:ext cx="43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p:cNvGrpSpPr>
            <a:grpSpLocks/>
          </p:cNvGrpSpPr>
          <p:nvPr/>
        </p:nvGrpSpPr>
        <p:grpSpPr bwMode="auto">
          <a:xfrm>
            <a:off x="457200" y="3436938"/>
            <a:ext cx="8686800" cy="830262"/>
            <a:chOff x="48" y="3360"/>
            <a:chExt cx="5712" cy="523"/>
          </a:xfrm>
        </p:grpSpPr>
        <p:sp>
          <p:nvSpPr>
            <p:cNvPr id="28684" name="Text Box 11"/>
            <p:cNvSpPr txBox="1">
              <a:spLocks noChangeArrowheads="1"/>
            </p:cNvSpPr>
            <p:nvPr/>
          </p:nvSpPr>
          <p:spPr bwMode="auto">
            <a:xfrm>
              <a:off x="48" y="3360"/>
              <a:ext cx="57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Bước 2: Nhấn phím             , quan sát sự thay đổi của nút                    em sẽ thấy nút </a:t>
              </a:r>
              <a:r>
                <a:rPr lang="en-US" altLang="en-US" sz="2400">
                  <a:solidFill>
                    <a:srgbClr val="FF0000"/>
                  </a:solidFill>
                </a:rPr>
                <a:t>Shut down</a:t>
              </a:r>
              <a:r>
                <a:rPr lang="en-US" altLang="en-US" sz="2400">
                  <a:solidFill>
                    <a:srgbClr val="0000CC"/>
                  </a:solidFill>
                </a:rPr>
                <a:t> sáng lên         </a:t>
              </a:r>
            </a:p>
          </p:txBody>
        </p:sp>
        <p:pic>
          <p:nvPicPr>
            <p:cNvPr id="286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336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 y="3360"/>
              <a:ext cx="91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9"/>
          <p:cNvGrpSpPr>
            <a:grpSpLocks/>
          </p:cNvGrpSpPr>
          <p:nvPr/>
        </p:nvGrpSpPr>
        <p:grpSpPr bwMode="auto">
          <a:xfrm>
            <a:off x="419100" y="4379913"/>
            <a:ext cx="7620000" cy="477837"/>
            <a:chOff x="-24" y="3110"/>
            <a:chExt cx="4800" cy="301"/>
          </a:xfrm>
        </p:grpSpPr>
        <p:sp>
          <p:nvSpPr>
            <p:cNvPr id="28682" name="Text Box 17"/>
            <p:cNvSpPr txBox="1">
              <a:spLocks noChangeArrowheads="1"/>
            </p:cNvSpPr>
            <p:nvPr/>
          </p:nvSpPr>
          <p:spPr bwMode="auto">
            <a:xfrm>
              <a:off x="-24" y="3110"/>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Bước 3: Nhấn phím                         để tắt máy </a:t>
              </a:r>
            </a:p>
          </p:txBody>
        </p:sp>
        <p:pic>
          <p:nvPicPr>
            <p:cNvPr id="2868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 y="3110"/>
              <a:ext cx="100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2" name="Text Box 20"/>
          <p:cNvSpPr txBox="1">
            <a:spLocks noChangeArrowheads="1"/>
          </p:cNvSpPr>
          <p:nvPr/>
        </p:nvSpPr>
        <p:spPr bwMode="auto">
          <a:xfrm>
            <a:off x="457200" y="5081588"/>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Bước 4: Tắt công tắc màn hình</a:t>
            </a:r>
          </a:p>
        </p:txBody>
      </p:sp>
      <p:sp>
        <p:nvSpPr>
          <p:cNvPr id="28679" name="Rectangle 3"/>
          <p:cNvSpPr txBox="1">
            <a:spLocks noChangeArrowheads="1"/>
          </p:cNvSpPr>
          <p:nvPr/>
        </p:nvSpPr>
        <p:spPr bwMode="auto">
          <a:xfrm>
            <a:off x="0" y="0"/>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9138" y="1035050"/>
            <a:ext cx="381158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
          <p:cNvSpPr>
            <a:spLocks noChangeArrowheads="1"/>
          </p:cNvSpPr>
          <p:nvPr/>
        </p:nvSpPr>
        <p:spPr bwMode="auto">
          <a:xfrm>
            <a:off x="6880225" y="2409825"/>
            <a:ext cx="1295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nodeType="afterGroup">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8212">
                                            <p:txEl>
                                              <p:pRg st="0" end="0"/>
                                            </p:txEl>
                                          </p:spTgt>
                                        </p:tgtEl>
                                        <p:attrNameLst>
                                          <p:attrName>style.visibility</p:attrName>
                                        </p:attrNameLst>
                                      </p:cBhvr>
                                      <p:to>
                                        <p:strVal val="visible"/>
                                      </p:to>
                                    </p:set>
                                    <p:animEffect transition="in" filter="barn(inHorizontal)">
                                      <p:cBhvr>
                                        <p:cTn id="38" dur="500"/>
                                        <p:tgtEl>
                                          <p:spTgt spid="8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loud"/>
          <p:cNvSpPr>
            <a:spLocks noChangeAspect="1" noEditPoints="1" noChangeArrowheads="1"/>
          </p:cNvSpPr>
          <p:nvPr/>
        </p:nvSpPr>
        <p:spPr bwMode="auto">
          <a:xfrm rot="620481">
            <a:off x="-61913" y="1638300"/>
            <a:ext cx="9583738" cy="5275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FF00"/>
            </a:solidFill>
            <a:miter lim="800000"/>
            <a:headEnd/>
            <a:tailEnd/>
          </a:ln>
          <a:effectLst>
            <a:outerShdw dist="107763" dir="2700000" algn="ctr" rotWithShape="0">
              <a:srgbClr val="808080"/>
            </a:outerShdw>
          </a:effectLst>
        </p:spPr>
        <p:txBody>
          <a:bodyPr/>
          <a:lstStyle/>
          <a:p>
            <a:endParaRPr lang="en-US"/>
          </a:p>
        </p:txBody>
      </p:sp>
      <p:sp>
        <p:nvSpPr>
          <p:cNvPr id="3077" name="Text Box 5"/>
          <p:cNvSpPr txBox="1">
            <a:spLocks noChangeArrowheads="1"/>
          </p:cNvSpPr>
          <p:nvPr/>
        </p:nvSpPr>
        <p:spPr bwMode="auto">
          <a:xfrm>
            <a:off x="2850752" y="769751"/>
            <a:ext cx="3854847" cy="584775"/>
          </a:xfrm>
          <a:prstGeom prst="rect">
            <a:avLst/>
          </a:prstGeom>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3200" b="1">
                <a:solidFill>
                  <a:srgbClr val="FF0000"/>
                </a:solidFill>
              </a:rPr>
              <a:t>EM CẦN GHI NHỚ</a:t>
            </a:r>
          </a:p>
        </p:txBody>
      </p:sp>
      <p:sp>
        <p:nvSpPr>
          <p:cNvPr id="29702" name="Rectangle 3"/>
          <p:cNvSpPr txBox="1">
            <a:spLocks noChangeArrowheads="1"/>
          </p:cNvSpPr>
          <p:nvPr/>
        </p:nvSpPr>
        <p:spPr bwMode="auto">
          <a:xfrm>
            <a:off x="0" y="3175"/>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
        <p:nvSpPr>
          <p:cNvPr id="2" name="TextBox 1"/>
          <p:cNvSpPr txBox="1">
            <a:spLocks noChangeArrowheads="1"/>
          </p:cNvSpPr>
          <p:nvPr/>
        </p:nvSpPr>
        <p:spPr bwMode="auto">
          <a:xfrm>
            <a:off x="609600" y="2276475"/>
            <a:ext cx="83058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lvl="1" algn="just" eaLnBrk="1" hangingPunct="1">
              <a:lnSpc>
                <a:spcPct val="130000"/>
              </a:lnSpc>
            </a:pPr>
            <a:r>
              <a:rPr lang="en-US" altLang="en-US" sz="2800">
                <a:solidFill>
                  <a:srgbClr val="FF0000"/>
                </a:solidFill>
              </a:rPr>
              <a:t>    - Ngồi đúng tư thế trước máy tính sẽ giúp em</a:t>
            </a:r>
          </a:p>
          <a:p>
            <a:pPr lvl="1" algn="just" eaLnBrk="1" hangingPunct="1">
              <a:lnSpc>
                <a:spcPct val="130000"/>
              </a:lnSpc>
            </a:pPr>
            <a:r>
              <a:rPr lang="en-US" altLang="en-US" sz="2800">
                <a:solidFill>
                  <a:srgbClr val="FF0000"/>
                </a:solidFill>
              </a:rPr>
              <a:t>học tập hiệu quả và giữ gìn sức khỏe</a:t>
            </a:r>
          </a:p>
          <a:p>
            <a:pPr lvl="1" algn="just" eaLnBrk="1" hangingPunct="1">
              <a:lnSpc>
                <a:spcPct val="130000"/>
              </a:lnSpc>
            </a:pPr>
            <a:r>
              <a:rPr lang="en-US" altLang="en-US" sz="2800">
                <a:solidFill>
                  <a:srgbClr val="FF0000"/>
                </a:solidFill>
              </a:rPr>
              <a:t>- Có hai thao tác khởi động máy tính: bật công tắc trên thân máy, bật công tắc trên màn hình</a:t>
            </a:r>
          </a:p>
          <a:p>
            <a:pPr lvl="1" algn="just" eaLnBrk="1" hangingPunct="1">
              <a:lnSpc>
                <a:spcPct val="130000"/>
              </a:lnSpc>
            </a:pPr>
            <a:r>
              <a:rPr lang="en-US" altLang="en-US" sz="2800">
                <a:solidFill>
                  <a:srgbClr val="FF0000"/>
                </a:solidFill>
              </a:rPr>
              <a:t>- Sau khi khởi động, trên màn hình máy tính sẽ có các biểu tượng</a:t>
            </a:r>
          </a:p>
          <a:p>
            <a:pPr lvl="1" algn="just" eaLnBrk="1" hangingPunct="1">
              <a:lnSpc>
                <a:spcPct val="130000"/>
              </a:lnSpc>
            </a:pPr>
            <a:r>
              <a:rPr lang="en-US" altLang="en-US" sz="2800">
                <a:solidFill>
                  <a:srgbClr val="FF0000"/>
                </a:solidFill>
              </a:rPr>
              <a:t>      - Nhớ tắt máy khi không sử dụng</a:t>
            </a:r>
          </a:p>
          <a:p>
            <a:pPr eaLnBrk="1" hangingPunct="1"/>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txBox="1">
            <a:spLocks/>
          </p:cNvSpPr>
          <p:nvPr/>
        </p:nvSpPr>
        <p:spPr bwMode="auto">
          <a:xfrm>
            <a:off x="2286000" y="703263"/>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endParaRPr lang="en-US" altLang="en-US" sz="4000" i="1">
              <a:solidFill>
                <a:srgbClr val="16165D"/>
              </a:solidFill>
              <a:cs typeface="Arial" charset="0"/>
            </a:endParaRPr>
          </a:p>
          <a:p>
            <a:pPr algn="ctr"/>
            <a:endParaRPr lang="en-US" altLang="en-US" sz="4000" i="1">
              <a:solidFill>
                <a:srgbClr val="16165D"/>
              </a:solidFill>
              <a:cs typeface="Arial" charset="0"/>
            </a:endParaRPr>
          </a:p>
        </p:txBody>
      </p:sp>
      <p:sp>
        <p:nvSpPr>
          <p:cNvPr id="8" name="Rectangle 3"/>
          <p:cNvSpPr txBox="1">
            <a:spLocks noChangeArrowheads="1"/>
          </p:cNvSpPr>
          <p:nvPr/>
        </p:nvSpPr>
        <p:spPr bwMode="auto">
          <a:xfrm>
            <a:off x="457200" y="1757363"/>
            <a:ext cx="81391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4000" b="1" smtClean="0">
                <a:solidFill>
                  <a:srgbClr val="16165D"/>
                </a:solidFill>
                <a:cs typeface="Arial" charset="0"/>
              </a:rPr>
              <a:t>Bài 2: </a:t>
            </a:r>
          </a:p>
          <a:p>
            <a:pPr algn="ctr" eaLnBrk="1" hangingPunct="1"/>
            <a:r>
              <a:rPr lang="en-US" altLang="en-US" sz="4000" b="1" smtClean="0">
                <a:solidFill>
                  <a:srgbClr val="16165D"/>
                </a:solidFill>
                <a:cs typeface="Arial" charset="0"/>
              </a:rPr>
              <a:t>Bắt đầu làm việc với máy tính (T2)</a:t>
            </a:r>
            <a:endParaRPr lang="en-US" altLang="en-US" sz="2400" b="1">
              <a:solidFill>
                <a:srgbClr val="16165D"/>
              </a:solidFill>
              <a:latin typeface="Arial" charset="0"/>
              <a:cs typeface="Arial" charset="0"/>
            </a:endParaRPr>
          </a:p>
        </p:txBody>
      </p:sp>
      <p:pic>
        <p:nvPicPr>
          <p:cNvPr id="31749" name="Picture 13"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0" y="4953000"/>
            <a:ext cx="16081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3684588"/>
            <a:ext cx="3810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617016" y="712771"/>
            <a:ext cx="5198767" cy="5191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B. HOẠT ĐỘNG THỰC HÀNH</a:t>
            </a:r>
          </a:p>
        </p:txBody>
      </p:sp>
      <p:grpSp>
        <p:nvGrpSpPr>
          <p:cNvPr id="2" name="Group 7"/>
          <p:cNvGrpSpPr>
            <a:grpSpLocks/>
          </p:cNvGrpSpPr>
          <p:nvPr/>
        </p:nvGrpSpPr>
        <p:grpSpPr bwMode="auto">
          <a:xfrm>
            <a:off x="366713" y="1600200"/>
            <a:ext cx="8001000" cy="498475"/>
            <a:chOff x="759" y="1296"/>
            <a:chExt cx="5040" cy="314"/>
          </a:xfrm>
        </p:grpSpPr>
        <p:sp>
          <p:nvSpPr>
            <p:cNvPr id="32809" name="Text Box 5"/>
            <p:cNvSpPr txBox="1">
              <a:spLocks noChangeArrowheads="1"/>
            </p:cNvSpPr>
            <p:nvPr/>
          </p:nvSpPr>
          <p:spPr bwMode="auto">
            <a:xfrm>
              <a:off x="759" y="1322"/>
              <a:ext cx="50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1. Đúng ghi Đ, sai ghi S vào         . So sánh kết quả với bạn</a:t>
              </a:r>
            </a:p>
          </p:txBody>
        </p:sp>
        <p:sp>
          <p:nvSpPr>
            <p:cNvPr id="32810" name="AutoShape 6"/>
            <p:cNvSpPr>
              <a:spLocks noChangeArrowheads="1"/>
            </p:cNvSpPr>
            <p:nvPr/>
          </p:nvSpPr>
          <p:spPr bwMode="auto">
            <a:xfrm>
              <a:off x="3069" y="1296"/>
              <a:ext cx="336" cy="24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sp>
        <p:nvSpPr>
          <p:cNvPr id="9224" name="Text Box 8"/>
          <p:cNvSpPr txBox="1">
            <a:spLocks noChangeArrowheads="1"/>
          </p:cNvSpPr>
          <p:nvPr/>
        </p:nvSpPr>
        <p:spPr bwMode="auto">
          <a:xfrm>
            <a:off x="363538" y="21939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CC00"/>
                </a:solidFill>
              </a:rPr>
              <a:t>a) Khi ngồi học với máy tính</a:t>
            </a:r>
          </a:p>
        </p:txBody>
      </p:sp>
      <p:grpSp>
        <p:nvGrpSpPr>
          <p:cNvPr id="3" name="Group 19"/>
          <p:cNvGrpSpPr>
            <a:grpSpLocks/>
          </p:cNvGrpSpPr>
          <p:nvPr/>
        </p:nvGrpSpPr>
        <p:grpSpPr bwMode="auto">
          <a:xfrm>
            <a:off x="438150" y="2787650"/>
            <a:ext cx="4572000" cy="533400"/>
            <a:chOff x="0" y="1104"/>
            <a:chExt cx="2976" cy="336"/>
          </a:xfrm>
        </p:grpSpPr>
        <p:sp>
          <p:nvSpPr>
            <p:cNvPr id="32807" name="Text Box 9"/>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Mắt hướng ngang tầm màn hình</a:t>
              </a:r>
            </a:p>
          </p:txBody>
        </p:sp>
        <p:sp>
          <p:nvSpPr>
            <p:cNvPr id="32808" name="AutoShape 14"/>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4" name="Group 21"/>
          <p:cNvGrpSpPr>
            <a:grpSpLocks/>
          </p:cNvGrpSpPr>
          <p:nvPr/>
        </p:nvGrpSpPr>
        <p:grpSpPr bwMode="auto">
          <a:xfrm>
            <a:off x="5105400" y="2787650"/>
            <a:ext cx="3562350" cy="457200"/>
            <a:chOff x="3120" y="1152"/>
            <a:chExt cx="2304" cy="288"/>
          </a:xfrm>
        </p:grpSpPr>
        <p:sp>
          <p:nvSpPr>
            <p:cNvPr id="32805" name="Text Box 13"/>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Ngồi tùy ý</a:t>
              </a:r>
            </a:p>
          </p:txBody>
        </p:sp>
        <p:sp>
          <p:nvSpPr>
            <p:cNvPr id="32806" name="AutoShape 16"/>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5" name="Group 20"/>
          <p:cNvGrpSpPr>
            <a:grpSpLocks/>
          </p:cNvGrpSpPr>
          <p:nvPr/>
        </p:nvGrpSpPr>
        <p:grpSpPr bwMode="auto">
          <a:xfrm>
            <a:off x="438150" y="3438525"/>
            <a:ext cx="4591050" cy="533400"/>
            <a:chOff x="0" y="1536"/>
            <a:chExt cx="2976" cy="336"/>
          </a:xfrm>
        </p:grpSpPr>
        <p:sp>
          <p:nvSpPr>
            <p:cNvPr id="32803" name="Text Box 1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Mắt hướng không quá 35cm</a:t>
              </a:r>
            </a:p>
          </p:txBody>
        </p:sp>
        <p:sp>
          <p:nvSpPr>
            <p:cNvPr id="32804" name="AutoShape 17"/>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6" name="Group 22"/>
          <p:cNvGrpSpPr>
            <a:grpSpLocks/>
          </p:cNvGrpSpPr>
          <p:nvPr/>
        </p:nvGrpSpPr>
        <p:grpSpPr bwMode="auto">
          <a:xfrm>
            <a:off x="5086350" y="3452813"/>
            <a:ext cx="3581400" cy="457200"/>
            <a:chOff x="3168" y="1536"/>
            <a:chExt cx="2304" cy="288"/>
          </a:xfrm>
        </p:grpSpPr>
        <p:sp>
          <p:nvSpPr>
            <p:cNvPr id="32801" name="Text Box 12"/>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Lưng thẳng, vai thả lỏng</a:t>
              </a:r>
            </a:p>
          </p:txBody>
        </p:sp>
        <p:sp>
          <p:nvSpPr>
            <p:cNvPr id="32802" name="AutoShape 18"/>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sp>
        <p:nvSpPr>
          <p:cNvPr id="9239" name="Text Box 23"/>
          <p:cNvSpPr txBox="1">
            <a:spLocks noChangeArrowheads="1"/>
          </p:cNvSpPr>
          <p:nvPr/>
        </p:nvSpPr>
        <p:spPr bwMode="auto">
          <a:xfrm>
            <a:off x="558800" y="410527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CC00"/>
                </a:solidFill>
              </a:rPr>
              <a:t>b) Ngồi đúng tư thế khi làm việc  với máy tính, giúp em</a:t>
            </a:r>
          </a:p>
        </p:txBody>
      </p:sp>
      <p:grpSp>
        <p:nvGrpSpPr>
          <p:cNvPr id="7" name="Group 24"/>
          <p:cNvGrpSpPr>
            <a:grpSpLocks/>
          </p:cNvGrpSpPr>
          <p:nvPr/>
        </p:nvGrpSpPr>
        <p:grpSpPr bwMode="auto">
          <a:xfrm>
            <a:off x="1177925" y="4703763"/>
            <a:ext cx="3429000" cy="533400"/>
            <a:chOff x="0" y="1104"/>
            <a:chExt cx="2976" cy="336"/>
          </a:xfrm>
        </p:grpSpPr>
        <p:sp>
          <p:nvSpPr>
            <p:cNvPr id="32799" name="Text Box 25"/>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Học tập hiệu quả</a:t>
              </a:r>
            </a:p>
          </p:txBody>
        </p:sp>
        <p:sp>
          <p:nvSpPr>
            <p:cNvPr id="32800" name="AutoShape 26"/>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8" name="Group 27"/>
          <p:cNvGrpSpPr>
            <a:grpSpLocks/>
          </p:cNvGrpSpPr>
          <p:nvPr/>
        </p:nvGrpSpPr>
        <p:grpSpPr bwMode="auto">
          <a:xfrm>
            <a:off x="5105400" y="4724400"/>
            <a:ext cx="3200400" cy="457200"/>
            <a:chOff x="3120" y="1152"/>
            <a:chExt cx="2304" cy="288"/>
          </a:xfrm>
        </p:grpSpPr>
        <p:sp>
          <p:nvSpPr>
            <p:cNvPr id="32797" name="Text Box 28"/>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Không bị cận thị</a:t>
              </a:r>
            </a:p>
          </p:txBody>
        </p:sp>
        <p:sp>
          <p:nvSpPr>
            <p:cNvPr id="32798" name="AutoShape 29"/>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9" name="Group 30"/>
          <p:cNvGrpSpPr>
            <a:grpSpLocks/>
          </p:cNvGrpSpPr>
          <p:nvPr/>
        </p:nvGrpSpPr>
        <p:grpSpPr bwMode="auto">
          <a:xfrm>
            <a:off x="1104900" y="5237163"/>
            <a:ext cx="3502025" cy="533400"/>
            <a:chOff x="0" y="1536"/>
            <a:chExt cx="2976" cy="336"/>
          </a:xfrm>
        </p:grpSpPr>
        <p:sp>
          <p:nvSpPr>
            <p:cNvPr id="32795" name="Text Box 3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Không bị vẹo cột sống</a:t>
              </a:r>
            </a:p>
          </p:txBody>
        </p:sp>
        <p:sp>
          <p:nvSpPr>
            <p:cNvPr id="32796" name="AutoShape 32"/>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grpSp>
        <p:nvGrpSpPr>
          <p:cNvPr id="10" name="Group 33"/>
          <p:cNvGrpSpPr>
            <a:grpSpLocks/>
          </p:cNvGrpSpPr>
          <p:nvPr/>
        </p:nvGrpSpPr>
        <p:grpSpPr bwMode="auto">
          <a:xfrm>
            <a:off x="5105400" y="5334000"/>
            <a:ext cx="3200400" cy="457200"/>
            <a:chOff x="3168" y="1536"/>
            <a:chExt cx="2304" cy="288"/>
          </a:xfrm>
        </p:grpSpPr>
        <p:sp>
          <p:nvSpPr>
            <p:cNvPr id="32793" name="Text Box 34"/>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a:solidFill>
                    <a:srgbClr val="0000CC"/>
                  </a:solidFill>
                </a:rPr>
                <a:t>Không bị đau tai</a:t>
              </a:r>
            </a:p>
          </p:txBody>
        </p:sp>
        <p:sp>
          <p:nvSpPr>
            <p:cNvPr id="32794" name="AutoShape 35"/>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sp>
        <p:nvSpPr>
          <p:cNvPr id="9255" name="Text Box 39"/>
          <p:cNvSpPr txBox="1">
            <a:spLocks noChangeArrowheads="1"/>
          </p:cNvSpPr>
          <p:nvPr/>
        </p:nvSpPr>
        <p:spPr bwMode="auto">
          <a:xfrm>
            <a:off x="4557713" y="2717800"/>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Đ</a:t>
            </a:r>
          </a:p>
        </p:txBody>
      </p:sp>
      <p:sp>
        <p:nvSpPr>
          <p:cNvPr id="9256" name="Text Box 40"/>
          <p:cNvSpPr txBox="1">
            <a:spLocks noChangeArrowheads="1"/>
          </p:cNvSpPr>
          <p:nvPr/>
        </p:nvSpPr>
        <p:spPr bwMode="auto">
          <a:xfrm>
            <a:off x="4648200" y="34067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S</a:t>
            </a:r>
          </a:p>
        </p:txBody>
      </p:sp>
      <p:sp>
        <p:nvSpPr>
          <p:cNvPr id="9257" name="Text Box 41"/>
          <p:cNvSpPr txBox="1">
            <a:spLocks noChangeArrowheads="1"/>
          </p:cNvSpPr>
          <p:nvPr/>
        </p:nvSpPr>
        <p:spPr bwMode="auto">
          <a:xfrm>
            <a:off x="8229600" y="34194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Đ</a:t>
            </a:r>
          </a:p>
        </p:txBody>
      </p:sp>
      <p:sp>
        <p:nvSpPr>
          <p:cNvPr id="9258" name="Text Box 42"/>
          <p:cNvSpPr txBox="1">
            <a:spLocks noChangeArrowheads="1"/>
          </p:cNvSpPr>
          <p:nvPr/>
        </p:nvSpPr>
        <p:spPr bwMode="auto">
          <a:xfrm>
            <a:off x="8239125" y="2724150"/>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S</a:t>
            </a:r>
          </a:p>
        </p:txBody>
      </p:sp>
      <p:sp>
        <p:nvSpPr>
          <p:cNvPr id="9259" name="Text Box 43"/>
          <p:cNvSpPr txBox="1">
            <a:spLocks noChangeArrowheads="1"/>
          </p:cNvSpPr>
          <p:nvPr/>
        </p:nvSpPr>
        <p:spPr bwMode="auto">
          <a:xfrm>
            <a:off x="4216400" y="52419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Đ</a:t>
            </a:r>
          </a:p>
        </p:txBody>
      </p:sp>
      <p:sp>
        <p:nvSpPr>
          <p:cNvPr id="9260" name="Text Box 44"/>
          <p:cNvSpPr txBox="1">
            <a:spLocks noChangeArrowheads="1"/>
          </p:cNvSpPr>
          <p:nvPr/>
        </p:nvSpPr>
        <p:spPr bwMode="auto">
          <a:xfrm>
            <a:off x="4267200" y="4572000"/>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Đ</a:t>
            </a:r>
          </a:p>
        </p:txBody>
      </p:sp>
      <p:sp>
        <p:nvSpPr>
          <p:cNvPr id="9261" name="Text Box 45"/>
          <p:cNvSpPr txBox="1">
            <a:spLocks noChangeArrowheads="1"/>
          </p:cNvSpPr>
          <p:nvPr/>
        </p:nvSpPr>
        <p:spPr bwMode="auto">
          <a:xfrm>
            <a:off x="7859713" y="46577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Đ</a:t>
            </a:r>
          </a:p>
        </p:txBody>
      </p:sp>
      <p:sp>
        <p:nvSpPr>
          <p:cNvPr id="9262" name="Text Box 46"/>
          <p:cNvSpPr txBox="1">
            <a:spLocks noChangeArrowheads="1"/>
          </p:cNvSpPr>
          <p:nvPr/>
        </p:nvSpPr>
        <p:spPr bwMode="auto">
          <a:xfrm>
            <a:off x="7945438" y="527367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000" b="1">
                <a:solidFill>
                  <a:srgbClr val="FF0000"/>
                </a:solidFill>
              </a:rPr>
              <a:t>S</a:t>
            </a:r>
          </a:p>
        </p:txBody>
      </p:sp>
      <p:sp>
        <p:nvSpPr>
          <p:cNvPr id="32792" name="Rectangle 3"/>
          <p:cNvSpPr txBox="1">
            <a:spLocks noChangeArrowheads="1"/>
          </p:cNvSpPr>
          <p:nvPr/>
        </p:nvSpPr>
        <p:spPr bwMode="auto">
          <a:xfrm>
            <a:off x="0" y="31750"/>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p:cTn id="17" dur="1000" fill="hold"/>
                                        <p:tgtEl>
                                          <p:spTgt spid="9224"/>
                                        </p:tgtEl>
                                        <p:attrNameLst>
                                          <p:attrName>ppt_w</p:attrName>
                                        </p:attrNameLst>
                                      </p:cBhvr>
                                      <p:tavLst>
                                        <p:tav tm="0">
                                          <p:val>
                                            <p:strVal val="#ppt_w*0.70"/>
                                          </p:val>
                                        </p:tav>
                                        <p:tav tm="100000">
                                          <p:val>
                                            <p:strVal val="#ppt_w"/>
                                          </p:val>
                                        </p:tav>
                                      </p:tavLst>
                                    </p:anim>
                                    <p:anim calcmode="lin" valueType="num">
                                      <p:cBhvr>
                                        <p:cTn id="18" dur="1000" fill="hold"/>
                                        <p:tgtEl>
                                          <p:spTgt spid="9224"/>
                                        </p:tgtEl>
                                        <p:attrNameLst>
                                          <p:attrName>ppt_h</p:attrName>
                                        </p:attrNameLst>
                                      </p:cBhvr>
                                      <p:tavLst>
                                        <p:tav tm="0">
                                          <p:val>
                                            <p:strVal val="#ppt_h"/>
                                          </p:val>
                                        </p:tav>
                                        <p:tav tm="100000">
                                          <p:val>
                                            <p:strVal val="#ppt_h"/>
                                          </p:val>
                                        </p:tav>
                                      </p:tavLst>
                                    </p:anim>
                                    <p:animEffect transition="in" filter="fade">
                                      <p:cBhvr>
                                        <p:cTn id="19" dur="1000"/>
                                        <p:tgtEl>
                                          <p:spTgt spid="9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1000"/>
                                        <p:tgtEl>
                                          <p:spTgt spid="3"/>
                                        </p:tgtEl>
                                      </p:cBhvr>
                                    </p:animEffect>
                                  </p:childTnLst>
                                </p:cTn>
                              </p:par>
                              <p:par>
                                <p:cTn id="25" presetID="1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1000"/>
                                        <p:tgtEl>
                                          <p:spTgt spid="5"/>
                                        </p:tgtEl>
                                      </p:cBhvr>
                                    </p:animEffect>
                                  </p:childTnLst>
                                </p:cTn>
                              </p:par>
                              <p:par>
                                <p:cTn id="28" presetID="1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plus(in)">
                                      <p:cBhvr>
                                        <p:cTn id="30" dur="1000"/>
                                        <p:tgtEl>
                                          <p:spTgt spid="4"/>
                                        </p:tgtEl>
                                      </p:cBhvr>
                                    </p:animEffect>
                                  </p:childTnLst>
                                </p:cTn>
                              </p:par>
                              <p:par>
                                <p:cTn id="31" presetID="1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239"/>
                                        </p:tgtEl>
                                        <p:attrNameLst>
                                          <p:attrName>style.visibility</p:attrName>
                                        </p:attrNameLst>
                                      </p:cBhvr>
                                      <p:to>
                                        <p:strVal val="visible"/>
                                      </p:to>
                                    </p:set>
                                    <p:animEffect transition="in" filter="randombar(horizontal)">
                                      <p:cBhvr>
                                        <p:cTn id="38" dur="500"/>
                                        <p:tgtEl>
                                          <p:spTgt spid="92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4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outHorizontal)">
                                      <p:cBhvr>
                                        <p:cTn id="43" dur="500"/>
                                        <p:tgtEl>
                                          <p:spTgt spid="7"/>
                                        </p:tgtEl>
                                      </p:cBhvr>
                                    </p:animEffect>
                                  </p:childTnLst>
                                </p:cTn>
                              </p:par>
                              <p:par>
                                <p:cTn id="44" presetID="16" presetClass="entr" presetSubtype="42"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outHorizontal)">
                                      <p:cBhvr>
                                        <p:cTn id="46" dur="500"/>
                                        <p:tgtEl>
                                          <p:spTgt spid="8"/>
                                        </p:tgtEl>
                                      </p:cBhvr>
                                    </p:animEffect>
                                  </p:childTnLst>
                                </p:cTn>
                              </p:par>
                              <p:par>
                                <p:cTn id="47" presetID="16" presetClass="entr" presetSubtype="4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Horizontal)">
                                      <p:cBhvr>
                                        <p:cTn id="49" dur="500"/>
                                        <p:tgtEl>
                                          <p:spTgt spid="10"/>
                                        </p:tgtEl>
                                      </p:cBhvr>
                                    </p:animEffect>
                                  </p:childTnLst>
                                </p:cTn>
                              </p:par>
                              <p:par>
                                <p:cTn id="50" presetID="16" presetClass="entr" presetSubtype="42"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out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9256"/>
                                        </p:tgtEl>
                                        <p:attrNameLst>
                                          <p:attrName>style.visibility</p:attrName>
                                        </p:attrNameLst>
                                      </p:cBhvr>
                                      <p:to>
                                        <p:strVal val="visible"/>
                                      </p:to>
                                    </p:set>
                                    <p:anim calcmode="lin" valueType="num">
                                      <p:cBhvr>
                                        <p:cTn id="58" dur="1000" fill="hold"/>
                                        <p:tgtEl>
                                          <p:spTgt spid="9256"/>
                                        </p:tgtEl>
                                        <p:attrNameLst>
                                          <p:attrName>ppt_w</p:attrName>
                                        </p:attrNameLst>
                                      </p:cBhvr>
                                      <p:tavLst>
                                        <p:tav tm="0">
                                          <p:val>
                                            <p:strVal val="#ppt_w*0.70"/>
                                          </p:val>
                                        </p:tav>
                                        <p:tav tm="100000">
                                          <p:val>
                                            <p:strVal val="#ppt_w"/>
                                          </p:val>
                                        </p:tav>
                                      </p:tavLst>
                                    </p:anim>
                                    <p:anim calcmode="lin" valueType="num">
                                      <p:cBhvr>
                                        <p:cTn id="59" dur="1000" fill="hold"/>
                                        <p:tgtEl>
                                          <p:spTgt spid="9256"/>
                                        </p:tgtEl>
                                        <p:attrNameLst>
                                          <p:attrName>ppt_h</p:attrName>
                                        </p:attrNameLst>
                                      </p:cBhvr>
                                      <p:tavLst>
                                        <p:tav tm="0">
                                          <p:val>
                                            <p:strVal val="#ppt_h"/>
                                          </p:val>
                                        </p:tav>
                                        <p:tav tm="100000">
                                          <p:val>
                                            <p:strVal val="#ppt_h"/>
                                          </p:val>
                                        </p:tav>
                                      </p:tavLst>
                                    </p:anim>
                                    <p:animEffect transition="in" filter="fade">
                                      <p:cBhvr>
                                        <p:cTn id="60" dur="1000"/>
                                        <p:tgtEl>
                                          <p:spTgt spid="9256"/>
                                        </p:tgtEl>
                                      </p:cBhvr>
                                    </p:animEffec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9255"/>
                                        </p:tgtEl>
                                        <p:attrNameLst>
                                          <p:attrName>style.visibility</p:attrName>
                                        </p:attrNameLst>
                                      </p:cBhvr>
                                      <p:to>
                                        <p:strVal val="visible"/>
                                      </p:to>
                                    </p:set>
                                    <p:animEffect transition="in" filter="wedge">
                                      <p:cBhvr>
                                        <p:cTn id="66" dur="500"/>
                                        <p:tgtEl>
                                          <p:spTgt spid="9255"/>
                                        </p:tgtEl>
                                      </p:cBhvr>
                                    </p:animEffect>
                                  </p:childTnLst>
                                </p:cTn>
                              </p:par>
                            </p:childTnLst>
                          </p:cTn>
                        </p:par>
                      </p:childTnLst>
                    </p:cTn>
                  </p:par>
                </p:childTnLst>
              </p:cTn>
              <p:nextCondLst>
                <p:cond evt="onClick" delay="0">
                  <p:tgtEl>
                    <p:spTgt spid="5"/>
                  </p:tgtEl>
                </p:cond>
              </p:nextCondLst>
            </p:seq>
            <p:seq concurrent="1" nextAc="seek">
              <p:cTn id="67" restart="whenNotActive" fill="hold" evtFilter="cancelBubble" nodeType="interactiveSeq">
                <p:stCondLst>
                  <p:cond evt="onClick" delay="0">
                    <p:tgtEl>
                      <p:spTgt spid="4"/>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9258">
                                            <p:txEl>
                                              <p:pRg st="0" end="0"/>
                                            </p:txEl>
                                          </p:spTgt>
                                        </p:tgtEl>
                                        <p:attrNameLst>
                                          <p:attrName>style.visibility</p:attrName>
                                        </p:attrNameLst>
                                      </p:cBhvr>
                                      <p:to>
                                        <p:strVal val="visible"/>
                                      </p:to>
                                    </p:set>
                                    <p:animEffect transition="in" filter="fade">
                                      <p:cBhvr>
                                        <p:cTn id="72" dur="2000"/>
                                        <p:tgtEl>
                                          <p:spTgt spid="9258">
                                            <p:txEl>
                                              <p:pRg st="0" end="0"/>
                                            </p:txEl>
                                          </p:spTgt>
                                        </p:tgtEl>
                                      </p:cBhvr>
                                    </p:animEffect>
                                  </p:childTnLst>
                                </p:cTn>
                              </p:par>
                            </p:childTnLst>
                          </p:cTn>
                        </p:par>
                      </p:childTnLst>
                    </p:cTn>
                  </p:par>
                </p:childTnLst>
              </p:cTn>
              <p:nextCondLst>
                <p:cond evt="onClick" delay="0">
                  <p:tgtEl>
                    <p:spTgt spid="4"/>
                  </p:tgtEl>
                </p:cond>
              </p:nextCondLst>
            </p:seq>
            <p:seq concurrent="1" nextAc="seek">
              <p:cTn id="73" restart="whenNotActive" fill="hold" evtFilter="cancelBubble" nodeType="interactiveSeq">
                <p:stCondLst>
                  <p:cond evt="onClick" delay="0">
                    <p:tgtEl>
                      <p:spTgt spid="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9257"/>
                                        </p:tgtEl>
                                        <p:attrNameLst>
                                          <p:attrName>style.visibility</p:attrName>
                                        </p:attrNameLst>
                                      </p:cBhvr>
                                      <p:to>
                                        <p:strVal val="visible"/>
                                      </p:to>
                                    </p:set>
                                    <p:anim calcmode="lin" valueType="num">
                                      <p:cBhvr>
                                        <p:cTn id="78" dur="1000" fill="hold"/>
                                        <p:tgtEl>
                                          <p:spTgt spid="9257"/>
                                        </p:tgtEl>
                                        <p:attrNameLst>
                                          <p:attrName>ppt_w</p:attrName>
                                        </p:attrNameLst>
                                      </p:cBhvr>
                                      <p:tavLst>
                                        <p:tav tm="0">
                                          <p:val>
                                            <p:fltVal val="0"/>
                                          </p:val>
                                        </p:tav>
                                        <p:tav tm="100000">
                                          <p:val>
                                            <p:strVal val="#ppt_w"/>
                                          </p:val>
                                        </p:tav>
                                      </p:tavLst>
                                    </p:anim>
                                    <p:anim calcmode="lin" valueType="num">
                                      <p:cBhvr>
                                        <p:cTn id="79" dur="1000" fill="hold"/>
                                        <p:tgtEl>
                                          <p:spTgt spid="9257"/>
                                        </p:tgtEl>
                                        <p:attrNameLst>
                                          <p:attrName>ppt_h</p:attrName>
                                        </p:attrNameLst>
                                      </p:cBhvr>
                                      <p:tavLst>
                                        <p:tav tm="0">
                                          <p:val>
                                            <p:fltVal val="0"/>
                                          </p:val>
                                        </p:tav>
                                        <p:tav tm="100000">
                                          <p:val>
                                            <p:strVal val="#ppt_h"/>
                                          </p:val>
                                        </p:tav>
                                      </p:tavLst>
                                    </p:anim>
                                    <p:anim calcmode="lin" valueType="num">
                                      <p:cBhvr>
                                        <p:cTn id="80" dur="1000" fill="hold"/>
                                        <p:tgtEl>
                                          <p:spTgt spid="9257"/>
                                        </p:tgtEl>
                                        <p:attrNameLst>
                                          <p:attrName>style.rotation</p:attrName>
                                        </p:attrNameLst>
                                      </p:cBhvr>
                                      <p:tavLst>
                                        <p:tav tm="0">
                                          <p:val>
                                            <p:fltVal val="90"/>
                                          </p:val>
                                        </p:tav>
                                        <p:tav tm="100000">
                                          <p:val>
                                            <p:fltVal val="0"/>
                                          </p:val>
                                        </p:tav>
                                      </p:tavLst>
                                    </p:anim>
                                    <p:animEffect transition="in" filter="fade">
                                      <p:cBhvr>
                                        <p:cTn id="81" dur="1000"/>
                                        <p:tgtEl>
                                          <p:spTgt spid="9257"/>
                                        </p:tgtEl>
                                      </p:cBhvr>
                                    </p:animEffec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9260">
                                            <p:txEl>
                                              <p:pRg st="0" end="0"/>
                                            </p:txEl>
                                          </p:spTgt>
                                        </p:tgtEl>
                                        <p:attrNameLst>
                                          <p:attrName>style.visibility</p:attrName>
                                        </p:attrNameLst>
                                      </p:cBhvr>
                                      <p:to>
                                        <p:strVal val="visible"/>
                                      </p:to>
                                    </p:set>
                                    <p:anim calcmode="lin" valueType="num">
                                      <p:cBhvr>
                                        <p:cTn id="87" dur="500" fill="hold"/>
                                        <p:tgtEl>
                                          <p:spTgt spid="926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26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47" presetClass="entr" presetSubtype="0" fill="hold" nodeType="clickEffect">
                                  <p:stCondLst>
                                    <p:cond delay="0"/>
                                  </p:stCondLst>
                                  <p:childTnLst>
                                    <p:set>
                                      <p:cBhvr>
                                        <p:cTn id="93" dur="1" fill="hold">
                                          <p:stCondLst>
                                            <p:cond delay="0"/>
                                          </p:stCondLst>
                                        </p:cTn>
                                        <p:tgtEl>
                                          <p:spTgt spid="9259">
                                            <p:txEl>
                                              <p:pRg st="0" end="0"/>
                                            </p:txEl>
                                          </p:spTgt>
                                        </p:tgtEl>
                                        <p:attrNameLst>
                                          <p:attrName>style.visibility</p:attrName>
                                        </p:attrNameLst>
                                      </p:cBhvr>
                                      <p:to>
                                        <p:strVal val="visible"/>
                                      </p:to>
                                    </p:set>
                                    <p:animEffect transition="in" filter="fade">
                                      <p:cBhvr>
                                        <p:cTn id="94" dur="1000"/>
                                        <p:tgtEl>
                                          <p:spTgt spid="9259">
                                            <p:txEl>
                                              <p:pRg st="0" end="0"/>
                                            </p:txEl>
                                          </p:spTgt>
                                        </p:tgtEl>
                                      </p:cBhvr>
                                    </p:animEffect>
                                    <p:anim calcmode="lin" valueType="num">
                                      <p:cBhvr>
                                        <p:cTn id="95" dur="1000" fill="hold"/>
                                        <p:tgtEl>
                                          <p:spTgt spid="925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9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8"/>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9261">
                                            <p:txEl>
                                              <p:pRg st="0" end="0"/>
                                            </p:txEl>
                                          </p:spTgt>
                                        </p:tgtEl>
                                        <p:attrNameLst>
                                          <p:attrName>style.visibility</p:attrName>
                                        </p:attrNameLst>
                                      </p:cBhvr>
                                      <p:to>
                                        <p:strVal val="visible"/>
                                      </p:to>
                                    </p:set>
                                    <p:animEffect transition="in" filter="fade">
                                      <p:cBhvr>
                                        <p:cTn id="102" dur="2000"/>
                                        <p:tgtEl>
                                          <p:spTgt spid="9261">
                                            <p:txEl>
                                              <p:pRg st="0" end="0"/>
                                            </p:txEl>
                                          </p:spTgt>
                                        </p:tgtEl>
                                      </p:cBhvr>
                                    </p:animEffect>
                                  </p:childTnLst>
                                </p:cTn>
                              </p:par>
                            </p:childTnLst>
                          </p:cTn>
                        </p:par>
                      </p:childTnLst>
                    </p:cTn>
                  </p:par>
                </p:childTnLst>
              </p:cTn>
              <p:nextCondLst>
                <p:cond evt="onClick" delay="0">
                  <p:tgtEl>
                    <p:spTgt spid="8"/>
                  </p:tgtEl>
                </p:cond>
              </p:nextCondLst>
            </p:seq>
            <p:seq concurrent="1" nextAc="seek">
              <p:cTn id="103" restart="whenNotActive" fill="hold" evtFilter="cancelBubble" nodeType="interactiveSeq">
                <p:stCondLst>
                  <p:cond evt="onClick" delay="0">
                    <p:tgtEl>
                      <p:spTgt spid="10"/>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0" presetClass="entr" presetSubtype="0" fill="hold" nodeType="clickEffect">
                                  <p:stCondLst>
                                    <p:cond delay="0"/>
                                  </p:stCondLst>
                                  <p:childTnLst>
                                    <p:set>
                                      <p:cBhvr>
                                        <p:cTn id="107" dur="1" fill="hold">
                                          <p:stCondLst>
                                            <p:cond delay="0"/>
                                          </p:stCondLst>
                                        </p:cTn>
                                        <p:tgtEl>
                                          <p:spTgt spid="9262">
                                            <p:txEl>
                                              <p:pRg st="0" end="0"/>
                                            </p:txEl>
                                          </p:spTgt>
                                        </p:tgtEl>
                                        <p:attrNameLst>
                                          <p:attrName>style.visibility</p:attrName>
                                        </p:attrNameLst>
                                      </p:cBhvr>
                                      <p:to>
                                        <p:strVal val="visible"/>
                                      </p:to>
                                    </p:set>
                                    <p:animEffect transition="in" filter="wedge">
                                      <p:cBhvr>
                                        <p:cTn id="108" dur="1000"/>
                                        <p:tgtEl>
                                          <p:spTgt spid="9262">
                                            <p:txEl>
                                              <p:pRg st="0" end="0"/>
                                            </p:txEl>
                                          </p:spTgt>
                                        </p:tgtEl>
                                      </p:cBhvr>
                                    </p:animEffect>
                                  </p:childTnLst>
                                </p:cTn>
                              </p:par>
                            </p:childTnLst>
                          </p:cTn>
                        </p:par>
                      </p:childTnLst>
                    </p:cTn>
                  </p:par>
                </p:childTnLst>
              </p:cTn>
              <p:nextCondLst>
                <p:cond evt="onClick" delay="0">
                  <p:tgtEl>
                    <p:spTgt spid="10"/>
                  </p:tgtEl>
                </p:cond>
              </p:nextCondLst>
            </p:seq>
          </p:childTnLst>
        </p:cTn>
      </p:par>
    </p:tnLst>
    <p:bldLst>
      <p:bldP spid="9224" grpId="0"/>
      <p:bldP spid="9239" grpId="0"/>
      <p:bldP spid="9255" grpId="0"/>
      <p:bldP spid="9256" grpId="0"/>
      <p:bldP spid="92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914400" y="823913"/>
            <a:ext cx="6934200" cy="954087"/>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2. Trao đổi với bạn và điền vào chỗ chấm (…) cho đúng</a:t>
            </a:r>
          </a:p>
        </p:txBody>
      </p:sp>
      <p:sp>
        <p:nvSpPr>
          <p:cNvPr id="11269" name="Text Box 5"/>
          <p:cNvSpPr txBox="1">
            <a:spLocks noChangeArrowheads="1"/>
          </p:cNvSpPr>
          <p:nvPr/>
        </p:nvSpPr>
        <p:spPr bwMode="auto">
          <a:xfrm>
            <a:off x="533400" y="2133600"/>
            <a:ext cx="8153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lnSpc>
                <a:spcPct val="150000"/>
              </a:lnSpc>
              <a:spcBef>
                <a:spcPct val="50000"/>
              </a:spcBef>
            </a:pPr>
            <a:r>
              <a:rPr lang="en-US" altLang="en-US" sz="2800">
                <a:solidFill>
                  <a:srgbClr val="0000CC"/>
                </a:solidFill>
              </a:rPr>
              <a:t>Để bắt đầu sử dụng máy tính, em khởi động máy tính bằng hai thao tác sau:</a:t>
            </a:r>
          </a:p>
        </p:txBody>
      </p:sp>
      <p:sp>
        <p:nvSpPr>
          <p:cNvPr id="11270" name="Text Box 6"/>
          <p:cNvSpPr txBox="1">
            <a:spLocks noChangeArrowheads="1"/>
          </p:cNvSpPr>
          <p:nvPr/>
        </p:nvSpPr>
        <p:spPr bwMode="auto">
          <a:xfrm>
            <a:off x="936625" y="3797300"/>
            <a:ext cx="7696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lnSpc>
                <a:spcPct val="150000"/>
              </a:lnSpc>
              <a:spcBef>
                <a:spcPct val="50000"/>
              </a:spcBef>
            </a:pPr>
            <a:r>
              <a:rPr lang="en-US" altLang="en-US" sz="2800">
                <a:solidFill>
                  <a:srgbClr val="0000CC"/>
                </a:solidFill>
              </a:rPr>
              <a:t>- Bật công tắc …..………………………………</a:t>
            </a:r>
          </a:p>
        </p:txBody>
      </p:sp>
      <p:sp>
        <p:nvSpPr>
          <p:cNvPr id="11271" name="Text Box 7"/>
          <p:cNvSpPr txBox="1">
            <a:spLocks noChangeArrowheads="1"/>
          </p:cNvSpPr>
          <p:nvPr/>
        </p:nvSpPr>
        <p:spPr bwMode="auto">
          <a:xfrm>
            <a:off x="914400" y="4756150"/>
            <a:ext cx="7696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lnSpc>
                <a:spcPct val="150000"/>
              </a:lnSpc>
              <a:spcBef>
                <a:spcPct val="50000"/>
              </a:spcBef>
            </a:pPr>
            <a:r>
              <a:rPr lang="en-US" altLang="en-US" sz="2800">
                <a:solidFill>
                  <a:srgbClr val="0000CC"/>
                </a:solidFill>
              </a:rPr>
              <a:t>- Bật tiếp công tắc ………………………………</a:t>
            </a:r>
          </a:p>
        </p:txBody>
      </p:sp>
      <p:sp>
        <p:nvSpPr>
          <p:cNvPr id="11273" name="Text Box 9"/>
          <p:cNvSpPr txBox="1">
            <a:spLocks noChangeArrowheads="1"/>
          </p:cNvSpPr>
          <p:nvPr/>
        </p:nvSpPr>
        <p:spPr bwMode="auto">
          <a:xfrm>
            <a:off x="3886200" y="3844925"/>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a:solidFill>
                  <a:srgbClr val="FF0000"/>
                </a:solidFill>
              </a:rPr>
              <a:t>Trên thân máy</a:t>
            </a:r>
          </a:p>
        </p:txBody>
      </p:sp>
      <p:sp>
        <p:nvSpPr>
          <p:cNvPr id="11274" name="Text Box 10"/>
          <p:cNvSpPr txBox="1">
            <a:spLocks noChangeArrowheads="1"/>
          </p:cNvSpPr>
          <p:nvPr/>
        </p:nvSpPr>
        <p:spPr bwMode="auto">
          <a:xfrm>
            <a:off x="4076700" y="4867275"/>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a:solidFill>
                  <a:srgbClr val="FF0000"/>
                </a:solidFill>
              </a:rPr>
              <a:t>Trên màn hình</a:t>
            </a:r>
          </a:p>
        </p:txBody>
      </p:sp>
      <p:sp>
        <p:nvSpPr>
          <p:cNvPr id="33800" name="Rectangle 3"/>
          <p:cNvSpPr txBox="1">
            <a:spLocks noChangeArrowheads="1"/>
          </p:cNvSpPr>
          <p:nvPr/>
        </p:nvSpPr>
        <p:spPr bwMode="auto">
          <a:xfrm>
            <a:off x="152400" y="15875"/>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plus(in)">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randombar(horizontal)">
                                      <p:cBhvr>
                                        <p:cTn id="17" dur="500"/>
                                        <p:tgtEl>
                                          <p:spTgt spid="1127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randombar(horizontal)">
                                      <p:cBhvr>
                                        <p:cTn id="2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127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11273"/>
                                        </p:tgtEl>
                                        <p:attrNameLst>
                                          <p:attrName>style.visibility</p:attrName>
                                        </p:attrNameLst>
                                      </p:cBhvr>
                                      <p:to>
                                        <p:strVal val="visible"/>
                                      </p:to>
                                    </p:set>
                                    <p:anim calcmode="lin" valueType="num">
                                      <p:cBhvr>
                                        <p:cTn id="26" dur="1000" fill="hold"/>
                                        <p:tgtEl>
                                          <p:spTgt spid="11273"/>
                                        </p:tgtEl>
                                        <p:attrNameLst>
                                          <p:attrName>ppt_w</p:attrName>
                                        </p:attrNameLst>
                                      </p:cBhvr>
                                      <p:tavLst>
                                        <p:tav tm="0">
                                          <p:val>
                                            <p:fltVal val="0"/>
                                          </p:val>
                                        </p:tav>
                                        <p:tav tm="100000">
                                          <p:val>
                                            <p:strVal val="#ppt_w"/>
                                          </p:val>
                                        </p:tav>
                                      </p:tavLst>
                                    </p:anim>
                                    <p:anim calcmode="lin" valueType="num">
                                      <p:cBhvr>
                                        <p:cTn id="27" dur="1000" fill="hold"/>
                                        <p:tgtEl>
                                          <p:spTgt spid="11273"/>
                                        </p:tgtEl>
                                        <p:attrNameLst>
                                          <p:attrName>ppt_h</p:attrName>
                                        </p:attrNameLst>
                                      </p:cBhvr>
                                      <p:tavLst>
                                        <p:tav tm="0">
                                          <p:val>
                                            <p:fltVal val="0"/>
                                          </p:val>
                                        </p:tav>
                                        <p:tav tm="100000">
                                          <p:val>
                                            <p:strVal val="#ppt_h"/>
                                          </p:val>
                                        </p:tav>
                                      </p:tavLst>
                                    </p:anim>
                                    <p:anim calcmode="lin" valueType="num">
                                      <p:cBhvr>
                                        <p:cTn id="28" dur="1000" fill="hold"/>
                                        <p:tgtEl>
                                          <p:spTgt spid="11273"/>
                                        </p:tgtEl>
                                        <p:attrNameLst>
                                          <p:attrName>style.rotation</p:attrName>
                                        </p:attrNameLst>
                                      </p:cBhvr>
                                      <p:tavLst>
                                        <p:tav tm="0">
                                          <p:val>
                                            <p:fltVal val="90"/>
                                          </p:val>
                                        </p:tav>
                                        <p:tav tm="100000">
                                          <p:val>
                                            <p:fltVal val="0"/>
                                          </p:val>
                                        </p:tav>
                                      </p:tavLst>
                                    </p:anim>
                                    <p:animEffect transition="in" filter="fade">
                                      <p:cBhvr>
                                        <p:cTn id="29" dur="1000"/>
                                        <p:tgtEl>
                                          <p:spTgt spid="11273"/>
                                        </p:tgtEl>
                                      </p:cBhvr>
                                    </p:animEffect>
                                  </p:childTnLst>
                                </p:cTn>
                              </p:par>
                            </p:childTnLst>
                          </p:cTn>
                        </p:par>
                      </p:childTnLst>
                    </p:cTn>
                  </p:par>
                </p:childTnLst>
              </p:cTn>
              <p:nextCondLst>
                <p:cond evt="onClick" delay="0">
                  <p:tgtEl>
                    <p:spTgt spid="11270"/>
                  </p:tgtEl>
                </p:cond>
              </p:nextCondLst>
            </p:seq>
            <p:seq concurrent="1" nextAc="seek">
              <p:cTn id="30" restart="whenNotActive" fill="hold" evtFilter="cancelBubble" nodeType="interactiveSeq">
                <p:stCondLst>
                  <p:cond evt="onClick" delay="0">
                    <p:tgtEl>
                      <p:spTgt spid="1127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1274">
                                            <p:txEl>
                                              <p:pRg st="0" end="0"/>
                                            </p:txEl>
                                          </p:spTgt>
                                        </p:tgtEl>
                                        <p:attrNameLst>
                                          <p:attrName>style.visibility</p:attrName>
                                        </p:attrNameLst>
                                      </p:cBhvr>
                                      <p:to>
                                        <p:strVal val="visible"/>
                                      </p:to>
                                    </p:set>
                                    <p:animEffect transition="in" filter="fade">
                                      <p:cBhvr>
                                        <p:cTn id="35" dur="1000"/>
                                        <p:tgtEl>
                                          <p:spTgt spid="11274">
                                            <p:txEl>
                                              <p:pRg st="0" end="0"/>
                                            </p:txEl>
                                          </p:spTgt>
                                        </p:tgtEl>
                                      </p:cBhvr>
                                    </p:animEffect>
                                    <p:anim calcmode="lin" valueType="num">
                                      <p:cBhvr>
                                        <p:cTn id="36" dur="1000" fill="hold"/>
                                        <p:tgtEl>
                                          <p:spTgt spid="11274">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274">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7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1271"/>
                  </p:tgtEl>
                </p:cond>
              </p:nextCondLst>
            </p:seq>
          </p:childTnLst>
        </p:cTn>
      </p:par>
    </p:tnLst>
    <p:bldLst>
      <p:bldP spid="11268" grpId="0"/>
      <p:bldP spid="11269" grpId="0"/>
      <p:bldP spid="11270" grpId="0"/>
      <p:bldP spid="11271" grpId="0"/>
      <p:bldP spid="112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Text Box 11"/>
          <p:cNvSpPr txBox="1">
            <a:spLocks noChangeArrowheads="1"/>
          </p:cNvSpPr>
          <p:nvPr/>
        </p:nvSpPr>
        <p:spPr bwMode="auto">
          <a:xfrm>
            <a:off x="1524000" y="851483"/>
            <a:ext cx="5105400" cy="519113"/>
          </a:xfrm>
          <a:prstGeom prst="rect">
            <a:avLst/>
          </a:prstGeom>
          <a:ln>
            <a:no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C. HOẠT ĐỘNG ỨNG DỤNG</a:t>
            </a:r>
          </a:p>
        </p:txBody>
      </p:sp>
      <p:sp>
        <p:nvSpPr>
          <p:cNvPr id="13" name="TextBox 12"/>
          <p:cNvSpPr txBox="1">
            <a:spLocks noChangeArrowheads="1"/>
          </p:cNvSpPr>
          <p:nvPr/>
        </p:nvSpPr>
        <p:spPr bwMode="auto">
          <a:xfrm>
            <a:off x="685800" y="1987550"/>
            <a:ext cx="7848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lnSpc>
                <a:spcPct val="150000"/>
              </a:lnSpc>
            </a:pPr>
            <a:r>
              <a:rPr lang="en-US" altLang="en-US" sz="2800">
                <a:solidFill>
                  <a:srgbClr val="0B5395"/>
                </a:solidFill>
              </a:rPr>
              <a:t>- Kiểm tra tư thế ngồi của bạn kế bên, nếu bạn ngồi sai hãy chỉnh tư thế giúp bạn.</a:t>
            </a:r>
          </a:p>
        </p:txBody>
      </p:sp>
      <p:sp>
        <p:nvSpPr>
          <p:cNvPr id="14" name="TextBox 13"/>
          <p:cNvSpPr txBox="1">
            <a:spLocks noChangeArrowheads="1"/>
          </p:cNvSpPr>
          <p:nvPr/>
        </p:nvSpPr>
        <p:spPr bwMode="auto">
          <a:xfrm>
            <a:off x="685800" y="3505200"/>
            <a:ext cx="7848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lnSpc>
                <a:spcPct val="150000"/>
              </a:lnSpc>
            </a:pPr>
            <a:r>
              <a:rPr lang="en-US" altLang="en-US" sz="2800">
                <a:solidFill>
                  <a:srgbClr val="0B5395"/>
                </a:solidFill>
              </a:rPr>
              <a:t>- Em hãy di chuyển chuột lên các biểu tượng trên màn hình nền, quan sát và nhận xét sự thay đổi của các biểu tượng đó so với ban đầu.</a:t>
            </a:r>
          </a:p>
        </p:txBody>
      </p:sp>
      <p:sp>
        <p:nvSpPr>
          <p:cNvPr id="34823" name="Rectangle 3"/>
          <p:cNvSpPr txBox="1">
            <a:spLocks noChangeArrowheads="1"/>
          </p:cNvSpPr>
          <p:nvPr/>
        </p:nvSpPr>
        <p:spPr bwMode="auto">
          <a:xfrm>
            <a:off x="0" y="3175"/>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900" decel="100000" fill="hold"/>
                                        <p:tgtEl>
                                          <p:spTgt spid="112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180975" y="204788"/>
            <a:ext cx="8782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800" b="1" u="sng">
                <a:solidFill>
                  <a:srgbClr val="FF0000"/>
                </a:solidFill>
              </a:rPr>
              <a:t>Bài 1: </a:t>
            </a:r>
            <a:r>
              <a:rPr lang="en-US" sz="2800"/>
              <a:t>Điền vào chỗ trống ( _ ) thứ tự các bước cần thiết để khởi động máy tính</a:t>
            </a:r>
            <a:endParaRPr lang="vi-VN" sz="2800"/>
          </a:p>
        </p:txBody>
      </p:sp>
      <p:pic>
        <p:nvPicPr>
          <p:cNvPr id="35843" name="Picture 2" descr="C:\Users\MayTinhDucDung\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474788"/>
            <a:ext cx="22907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C:\Users\MayTinhDucDung\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1300163"/>
            <a:ext cx="164306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1804988"/>
            <a:ext cx="19875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01625" y="4440238"/>
            <a:ext cx="2414588" cy="172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35847" name="TextBox 6"/>
          <p:cNvSpPr txBox="1">
            <a:spLocks noChangeArrowheads="1"/>
          </p:cNvSpPr>
          <p:nvPr/>
        </p:nvSpPr>
        <p:spPr bwMode="auto">
          <a:xfrm>
            <a:off x="385763" y="4471988"/>
            <a:ext cx="24145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3200">
                <a:latin typeface="Times" pitchFamily="18" charset="0"/>
                <a:cs typeface="Times" pitchFamily="18" charset="0"/>
              </a:rPr>
              <a:t>Bước __:</a:t>
            </a:r>
          </a:p>
          <a:p>
            <a:r>
              <a:rPr lang="en-US" sz="2400">
                <a:latin typeface="Times" pitchFamily="18" charset="0"/>
                <a:cs typeface="Times" pitchFamily="18" charset="0"/>
              </a:rPr>
              <a:t>Bật công tắc màn hình máy tính.</a:t>
            </a:r>
            <a:endParaRPr lang="vi-VN" sz="2400">
              <a:latin typeface="Times" pitchFamily="18" charset="0"/>
              <a:cs typeface="Times" pitchFamily="18" charset="0"/>
            </a:endParaRPr>
          </a:p>
        </p:txBody>
      </p:sp>
      <p:sp>
        <p:nvSpPr>
          <p:cNvPr id="10" name="Rounded Rectangle 9"/>
          <p:cNvSpPr/>
          <p:nvPr/>
        </p:nvSpPr>
        <p:spPr>
          <a:xfrm>
            <a:off x="3473450" y="4443413"/>
            <a:ext cx="2414588" cy="172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849" name="TextBox 10"/>
          <p:cNvSpPr txBox="1">
            <a:spLocks noChangeArrowheads="1"/>
          </p:cNvSpPr>
          <p:nvPr/>
        </p:nvSpPr>
        <p:spPr bwMode="auto">
          <a:xfrm>
            <a:off x="3487738" y="4506913"/>
            <a:ext cx="24145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800">
                <a:latin typeface="Times" pitchFamily="18" charset="0"/>
                <a:cs typeface="Times" pitchFamily="18" charset="0"/>
              </a:rPr>
              <a:t>Bước __:</a:t>
            </a:r>
          </a:p>
          <a:p>
            <a:pPr algn="just"/>
            <a:r>
              <a:rPr lang="en-US" sz="2800">
                <a:latin typeface="Times" pitchFamily="18" charset="0"/>
                <a:cs typeface="Times" pitchFamily="18" charset="0"/>
              </a:rPr>
              <a:t>Cắm dây nguồn máy tính vào ổ điện.</a:t>
            </a:r>
            <a:endParaRPr lang="vi-VN" sz="2800">
              <a:latin typeface="Times" pitchFamily="18" charset="0"/>
              <a:cs typeface="Times" pitchFamily="18" charset="0"/>
            </a:endParaRPr>
          </a:p>
        </p:txBody>
      </p:sp>
      <p:sp>
        <p:nvSpPr>
          <p:cNvPr id="12" name="Rounded Rectangle 11"/>
          <p:cNvSpPr/>
          <p:nvPr/>
        </p:nvSpPr>
        <p:spPr>
          <a:xfrm>
            <a:off x="6677025" y="4443413"/>
            <a:ext cx="2414588" cy="1727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851" name="TextBox 12"/>
          <p:cNvSpPr txBox="1">
            <a:spLocks noChangeArrowheads="1"/>
          </p:cNvSpPr>
          <p:nvPr/>
        </p:nvSpPr>
        <p:spPr bwMode="auto">
          <a:xfrm>
            <a:off x="6750050" y="4505325"/>
            <a:ext cx="2414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800">
                <a:latin typeface="Times" pitchFamily="18" charset="0"/>
                <a:cs typeface="Times" pitchFamily="18" charset="0"/>
              </a:rPr>
              <a:t>Bước __:</a:t>
            </a:r>
          </a:p>
          <a:p>
            <a:pPr algn="just"/>
            <a:r>
              <a:rPr lang="en-US" sz="2800">
                <a:latin typeface="Times" pitchFamily="18" charset="0"/>
                <a:cs typeface="Times" pitchFamily="18" charset="0"/>
              </a:rPr>
              <a:t>Bật công tắc trên thân máy.</a:t>
            </a:r>
            <a:endParaRPr lang="vi-VN" sz="2800">
              <a:latin typeface="Times" pitchFamily="18" charset="0"/>
              <a:cs typeface="Times" pitchFamily="18" charset="0"/>
            </a:endParaRPr>
          </a:p>
        </p:txBody>
      </p:sp>
      <p:sp>
        <p:nvSpPr>
          <p:cNvPr id="14" name="Rectangle 13"/>
          <p:cNvSpPr>
            <a:spLocks noChangeArrowheads="1"/>
          </p:cNvSpPr>
          <p:nvPr/>
        </p:nvSpPr>
        <p:spPr bwMode="auto">
          <a:xfrm flipH="1">
            <a:off x="4381500" y="4505325"/>
            <a:ext cx="255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rPr>
              <a:t>1</a:t>
            </a:r>
            <a:endParaRPr lang="en-US" sz="2800">
              <a:solidFill>
                <a:srgbClr val="FF0000"/>
              </a:solidFill>
            </a:endParaRPr>
          </a:p>
        </p:txBody>
      </p:sp>
      <p:sp>
        <p:nvSpPr>
          <p:cNvPr id="15" name="Rectangle 14"/>
          <p:cNvSpPr>
            <a:spLocks noChangeArrowheads="1"/>
          </p:cNvSpPr>
          <p:nvPr/>
        </p:nvSpPr>
        <p:spPr bwMode="auto">
          <a:xfrm>
            <a:off x="1411288" y="450691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rPr>
              <a:t>2</a:t>
            </a:r>
            <a:endParaRPr lang="en-US" sz="2800">
              <a:solidFill>
                <a:srgbClr val="FF0000"/>
              </a:solidFill>
            </a:endParaRPr>
          </a:p>
        </p:txBody>
      </p:sp>
      <p:sp>
        <p:nvSpPr>
          <p:cNvPr id="16" name="Rectangle 15"/>
          <p:cNvSpPr>
            <a:spLocks noChangeArrowheads="1"/>
          </p:cNvSpPr>
          <p:nvPr/>
        </p:nvSpPr>
        <p:spPr bwMode="auto">
          <a:xfrm>
            <a:off x="7702550" y="4505325"/>
            <a:ext cx="363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rPr>
              <a:t>3</a:t>
            </a:r>
            <a:endParaRPr 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15888" y="204788"/>
            <a:ext cx="878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3200" b="1" u="sng">
                <a:solidFill>
                  <a:srgbClr val="FF0000"/>
                </a:solidFill>
              </a:rPr>
              <a:t>Bài 2:</a:t>
            </a:r>
            <a:r>
              <a:rPr lang="en-US" sz="3200" b="1">
                <a:solidFill>
                  <a:srgbClr val="FF0000"/>
                </a:solidFill>
              </a:rPr>
              <a:t> </a:t>
            </a:r>
            <a:r>
              <a:rPr lang="en-US" sz="3200" b="1"/>
              <a:t>Nối hình bên dưới với ô chữ thích hợp</a:t>
            </a:r>
            <a:endParaRPr lang="vi-VN" sz="3200"/>
          </a:p>
        </p:txBody>
      </p:sp>
      <p:grpSp>
        <p:nvGrpSpPr>
          <p:cNvPr id="36867" name="Group 7"/>
          <p:cNvGrpSpPr>
            <a:grpSpLocks/>
          </p:cNvGrpSpPr>
          <p:nvPr/>
        </p:nvGrpSpPr>
        <p:grpSpPr bwMode="auto">
          <a:xfrm>
            <a:off x="484188" y="1649413"/>
            <a:ext cx="1931987" cy="1319212"/>
            <a:chOff x="1136955" y="1649116"/>
            <a:chExt cx="2568494" cy="1319331"/>
          </a:xfrm>
        </p:grpSpPr>
        <p:sp>
          <p:nvSpPr>
            <p:cNvPr id="6" name="Rounded Rectangle 5"/>
            <p:cNvSpPr/>
            <p:nvPr/>
          </p:nvSpPr>
          <p:spPr>
            <a:xfrm>
              <a:off x="1136955" y="1649116"/>
              <a:ext cx="2557942" cy="1144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81" name="TextBox 6"/>
            <p:cNvSpPr txBox="1">
              <a:spLocks noChangeArrowheads="1"/>
            </p:cNvSpPr>
            <p:nvPr/>
          </p:nvSpPr>
          <p:spPr bwMode="auto">
            <a:xfrm>
              <a:off x="1146578" y="1768118"/>
              <a:ext cx="2558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Máy tính </a:t>
              </a:r>
            </a:p>
            <a:p>
              <a:pPr algn="ctr"/>
              <a:r>
                <a:rPr lang="en-US" sz="2400">
                  <a:latin typeface="Times" pitchFamily="18" charset="0"/>
                  <a:cs typeface="Times" pitchFamily="18" charset="0"/>
                </a:rPr>
                <a:t>khởi động xong</a:t>
              </a:r>
              <a:endParaRPr lang="vi-VN" sz="2400">
                <a:latin typeface="Times" pitchFamily="18" charset="0"/>
                <a:cs typeface="Times" pitchFamily="18" charset="0"/>
              </a:endParaRPr>
            </a:p>
          </p:txBody>
        </p:sp>
      </p:grpSp>
      <p:grpSp>
        <p:nvGrpSpPr>
          <p:cNvPr id="36868" name="Group 8"/>
          <p:cNvGrpSpPr>
            <a:grpSpLocks/>
          </p:cNvGrpSpPr>
          <p:nvPr/>
        </p:nvGrpSpPr>
        <p:grpSpPr bwMode="auto">
          <a:xfrm>
            <a:off x="3502025" y="1649413"/>
            <a:ext cx="1930400" cy="1331912"/>
            <a:chOff x="1136955" y="1649116"/>
            <a:chExt cx="2568494" cy="1332583"/>
          </a:xfrm>
        </p:grpSpPr>
        <p:sp>
          <p:nvSpPr>
            <p:cNvPr id="10" name="Rounded Rectangle 9"/>
            <p:cNvSpPr/>
            <p:nvPr/>
          </p:nvSpPr>
          <p:spPr>
            <a:xfrm>
              <a:off x="1136955" y="1649116"/>
              <a:ext cx="2557933" cy="11451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79" name="TextBox 10"/>
            <p:cNvSpPr txBox="1">
              <a:spLocks noChangeArrowheads="1"/>
            </p:cNvSpPr>
            <p:nvPr/>
          </p:nvSpPr>
          <p:spPr bwMode="auto">
            <a:xfrm>
              <a:off x="1146578" y="1781370"/>
              <a:ext cx="2558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Máy tính </a:t>
              </a:r>
            </a:p>
            <a:p>
              <a:pPr algn="ctr"/>
              <a:r>
                <a:rPr lang="en-US" sz="2400">
                  <a:latin typeface="Times" pitchFamily="18" charset="0"/>
                  <a:cs typeface="Times" pitchFamily="18" charset="0"/>
                </a:rPr>
                <a:t>đang khởi động</a:t>
              </a:r>
              <a:endParaRPr lang="vi-VN" sz="2400">
                <a:latin typeface="Times" pitchFamily="18" charset="0"/>
                <a:cs typeface="Times" pitchFamily="18" charset="0"/>
              </a:endParaRPr>
            </a:p>
          </p:txBody>
        </p:sp>
      </p:grpSp>
      <p:grpSp>
        <p:nvGrpSpPr>
          <p:cNvPr id="36869" name="Group 12"/>
          <p:cNvGrpSpPr>
            <a:grpSpLocks/>
          </p:cNvGrpSpPr>
          <p:nvPr/>
        </p:nvGrpSpPr>
        <p:grpSpPr bwMode="auto">
          <a:xfrm>
            <a:off x="6162675" y="1649413"/>
            <a:ext cx="1930400" cy="1144587"/>
            <a:chOff x="1136955" y="1649116"/>
            <a:chExt cx="2568494" cy="1144656"/>
          </a:xfrm>
        </p:grpSpPr>
        <p:sp>
          <p:nvSpPr>
            <p:cNvPr id="14" name="Rounded Rectangle 13"/>
            <p:cNvSpPr/>
            <p:nvPr/>
          </p:nvSpPr>
          <p:spPr>
            <a:xfrm>
              <a:off x="1136955" y="1649116"/>
              <a:ext cx="2557933" cy="1144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77" name="TextBox 14"/>
            <p:cNvSpPr txBox="1">
              <a:spLocks noChangeArrowheads="1"/>
            </p:cNvSpPr>
            <p:nvPr/>
          </p:nvSpPr>
          <p:spPr bwMode="auto">
            <a:xfrm>
              <a:off x="1146578" y="1794622"/>
              <a:ext cx="2558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Máy tính </a:t>
              </a:r>
            </a:p>
            <a:p>
              <a:pPr algn="ctr"/>
              <a:r>
                <a:rPr lang="en-US" sz="2400">
                  <a:latin typeface="Times" pitchFamily="18" charset="0"/>
                  <a:cs typeface="Times" pitchFamily="18" charset="0"/>
                </a:rPr>
                <a:t>đang làm việc</a:t>
              </a:r>
              <a:endParaRPr lang="vi-VN" sz="2400">
                <a:latin typeface="Times" pitchFamily="18" charset="0"/>
                <a:cs typeface="Times" pitchFamily="18" charset="0"/>
              </a:endParaRPr>
            </a:p>
          </p:txBody>
        </p:sp>
      </p:grpSp>
      <p:pic>
        <p:nvPicPr>
          <p:cNvPr id="36870"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713163"/>
            <a:ext cx="2266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713163"/>
            <a:ext cx="2300287"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3713163"/>
            <a:ext cx="234791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1649413" y="2808288"/>
            <a:ext cx="2454275" cy="9048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93838" y="2820988"/>
            <a:ext cx="3170237" cy="8778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6872" idx="0"/>
          </p:cNvCxnSpPr>
          <p:nvPr/>
        </p:nvCxnSpPr>
        <p:spPr>
          <a:xfrm>
            <a:off x="6972300" y="2794000"/>
            <a:ext cx="261938" cy="9191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 y="990600"/>
            <a:ext cx="7696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500" b="1"/>
              <a:t>Câu 1: Có mấy loại máy tính cơ bản ? Kể tên                               </a:t>
            </a:r>
          </a:p>
          <a:p>
            <a:pPr eaLnBrk="1" hangingPunct="1"/>
            <a:r>
              <a:rPr lang="en-US" altLang="en-US" sz="2500" b="1"/>
              <a:t>            các loại đó?</a:t>
            </a:r>
          </a:p>
        </p:txBody>
      </p:sp>
      <p:sp>
        <p:nvSpPr>
          <p:cNvPr id="5" name="TextBox 4"/>
          <p:cNvSpPr txBox="1"/>
          <p:nvPr/>
        </p:nvSpPr>
        <p:spPr>
          <a:xfrm>
            <a:off x="2358295" y="92457"/>
            <a:ext cx="3886200"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6" name="TextBox 5"/>
          <p:cNvSpPr txBox="1">
            <a:spLocks noChangeArrowheads="1"/>
          </p:cNvSpPr>
          <p:nvPr/>
        </p:nvSpPr>
        <p:spPr bwMode="auto">
          <a:xfrm>
            <a:off x="1447800" y="22098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3200"/>
              <a:t>a. 1		b. 2		c. 3		d. 4</a:t>
            </a:r>
          </a:p>
        </p:txBody>
      </p:sp>
      <p:sp>
        <p:nvSpPr>
          <p:cNvPr id="7" name="Oval 6"/>
          <p:cNvSpPr/>
          <p:nvPr/>
        </p:nvSpPr>
        <p:spPr>
          <a:xfrm>
            <a:off x="4976813" y="2085975"/>
            <a:ext cx="1219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975" y="373063"/>
            <a:ext cx="8782050" cy="1385887"/>
          </a:xfrm>
          <a:prstGeom prst="rect">
            <a:avLst/>
          </a:prstGeom>
          <a:noFill/>
        </p:spPr>
        <p:txBody>
          <a:bodyPr>
            <a:spAutoFit/>
          </a:bodyPr>
          <a:lstStyle/>
          <a:p>
            <a:pPr>
              <a:defRPr/>
            </a:pPr>
            <a:r>
              <a:rPr lang="en-US" sz="2800" b="1" dirty="0">
                <a:solidFill>
                  <a:srgbClr val="FF0000"/>
                </a:solidFill>
              </a:rPr>
              <a:t>BÀI TẬP VẬN DỤNG, MỞ RỘNG</a:t>
            </a:r>
          </a:p>
          <a:p>
            <a:pPr marL="457200" indent="-457200">
              <a:buFontTx/>
              <a:buAutoNum type="arabicPeriod"/>
              <a:defRPr/>
            </a:pPr>
            <a:r>
              <a:rPr lang="en-US" sz="2800" dirty="0" err="1"/>
              <a:t>Nối</a:t>
            </a:r>
            <a:r>
              <a:rPr lang="en-US" sz="2800" dirty="0"/>
              <a:t> </a:t>
            </a:r>
            <a:r>
              <a:rPr lang="en-US" sz="2800" dirty="0" err="1"/>
              <a:t>hình</a:t>
            </a:r>
            <a:r>
              <a:rPr lang="en-US" sz="2800" dirty="0"/>
              <a:t> </a:t>
            </a:r>
            <a:r>
              <a:rPr lang="en-US" sz="2800" dirty="0" err="1"/>
              <a:t>bên</a:t>
            </a:r>
            <a:r>
              <a:rPr lang="en-US" sz="2800" dirty="0"/>
              <a:t> </a:t>
            </a:r>
            <a:r>
              <a:rPr lang="en-US" sz="2800" dirty="0" err="1"/>
              <a:t>dưới</a:t>
            </a:r>
            <a:r>
              <a:rPr lang="en-US" sz="2800" dirty="0"/>
              <a:t> </a:t>
            </a:r>
            <a:r>
              <a:rPr lang="en-US" sz="2800" dirty="0" err="1"/>
              <a:t>với</a:t>
            </a:r>
            <a:r>
              <a:rPr lang="en-US" sz="2800" dirty="0"/>
              <a:t> ô </a:t>
            </a:r>
            <a:r>
              <a:rPr lang="en-US" sz="2800" dirty="0" err="1"/>
              <a:t>chữ</a:t>
            </a:r>
            <a:r>
              <a:rPr lang="en-US" sz="2800" dirty="0"/>
              <a:t> </a:t>
            </a:r>
            <a:r>
              <a:rPr lang="en-US" sz="2800" dirty="0" err="1"/>
              <a:t>thích</a:t>
            </a:r>
            <a:r>
              <a:rPr lang="en-US" sz="2800" dirty="0"/>
              <a:t> </a:t>
            </a:r>
            <a:r>
              <a:rPr lang="en-US" sz="2800" dirty="0" err="1"/>
              <a:t>hợp</a:t>
            </a:r>
            <a:r>
              <a:rPr lang="en-US" sz="2800" dirty="0"/>
              <a:t>.</a:t>
            </a:r>
          </a:p>
          <a:p>
            <a:pPr>
              <a:defRPr/>
            </a:pPr>
            <a:endParaRPr lang="vi-VN"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338" y="2017713"/>
            <a:ext cx="17732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2017713"/>
            <a:ext cx="18002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017713"/>
            <a:ext cx="1662113"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746125" y="4956175"/>
            <a:ext cx="1873250" cy="1471613"/>
            <a:chOff x="1136955" y="1649116"/>
            <a:chExt cx="2568494" cy="1144656"/>
          </a:xfrm>
        </p:grpSpPr>
        <p:sp>
          <p:nvSpPr>
            <p:cNvPr id="11" name="Rounded Rectangle 10"/>
            <p:cNvSpPr/>
            <p:nvPr/>
          </p:nvSpPr>
          <p:spPr>
            <a:xfrm>
              <a:off x="1136955" y="1649116"/>
              <a:ext cx="2559787" cy="1144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5" name="TextBox 11"/>
            <p:cNvSpPr txBox="1">
              <a:spLocks noChangeArrowheads="1"/>
            </p:cNvSpPr>
            <p:nvPr/>
          </p:nvSpPr>
          <p:spPr bwMode="auto">
            <a:xfrm>
              <a:off x="1146578" y="1737182"/>
              <a:ext cx="2558871" cy="93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Tư thế này sẽ </a:t>
              </a:r>
            </a:p>
            <a:p>
              <a:pPr algn="ctr"/>
              <a:r>
                <a:rPr lang="en-US" sz="2400">
                  <a:latin typeface="Times" pitchFamily="18" charset="0"/>
                  <a:cs typeface="Times" pitchFamily="18" charset="0"/>
                </a:rPr>
                <a:t>gây mỏi mắt/</a:t>
              </a:r>
            </a:p>
            <a:p>
              <a:pPr algn="ctr"/>
              <a:r>
                <a:rPr lang="en-US" sz="2400">
                  <a:latin typeface="Times" pitchFamily="18" charset="0"/>
                  <a:cs typeface="Times" pitchFamily="18" charset="0"/>
                </a:rPr>
                <a:t> cận thị.</a:t>
              </a:r>
              <a:endParaRPr lang="vi-VN" sz="2400">
                <a:latin typeface="Times" pitchFamily="18" charset="0"/>
                <a:cs typeface="Times" pitchFamily="18" charset="0"/>
              </a:endParaRPr>
            </a:p>
          </p:txBody>
        </p:sp>
      </p:grpSp>
      <p:grpSp>
        <p:nvGrpSpPr>
          <p:cNvPr id="13" name="Group 12"/>
          <p:cNvGrpSpPr>
            <a:grpSpLocks/>
          </p:cNvGrpSpPr>
          <p:nvPr/>
        </p:nvGrpSpPr>
        <p:grpSpPr bwMode="auto">
          <a:xfrm>
            <a:off x="3305175" y="4956175"/>
            <a:ext cx="1873250" cy="1682750"/>
            <a:chOff x="1136955" y="1649116"/>
            <a:chExt cx="2568494" cy="1309502"/>
          </a:xfrm>
        </p:grpSpPr>
        <p:sp>
          <p:nvSpPr>
            <p:cNvPr id="14" name="Rounded Rectangle 13"/>
            <p:cNvSpPr/>
            <p:nvPr/>
          </p:nvSpPr>
          <p:spPr>
            <a:xfrm>
              <a:off x="1136955" y="1649116"/>
              <a:ext cx="2559787" cy="11451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3" name="TextBox 14"/>
            <p:cNvSpPr txBox="1">
              <a:spLocks noChangeArrowheads="1"/>
            </p:cNvSpPr>
            <p:nvPr/>
          </p:nvSpPr>
          <p:spPr bwMode="auto">
            <a:xfrm>
              <a:off x="1146578" y="1737182"/>
              <a:ext cx="2558871" cy="122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Tư thế này sẽ </a:t>
              </a:r>
            </a:p>
            <a:p>
              <a:pPr algn="ctr"/>
              <a:r>
                <a:rPr lang="en-US" sz="2400">
                  <a:latin typeface="Times" pitchFamily="18" charset="0"/>
                  <a:cs typeface="Times" pitchFamily="18" charset="0"/>
                </a:rPr>
                <a:t>gây mỏi cổ/</a:t>
              </a:r>
            </a:p>
            <a:p>
              <a:pPr algn="ctr"/>
              <a:r>
                <a:rPr lang="en-US" sz="2400">
                  <a:latin typeface="Times" pitchFamily="18" charset="0"/>
                  <a:cs typeface="Times" pitchFamily="18" charset="0"/>
                </a:rPr>
                <a:t> vẹo cột sống.</a:t>
              </a:r>
              <a:endParaRPr lang="vi-VN" sz="2400">
                <a:latin typeface="Times" pitchFamily="18" charset="0"/>
                <a:cs typeface="Times" pitchFamily="18" charset="0"/>
              </a:endParaRPr>
            </a:p>
          </p:txBody>
        </p:sp>
      </p:grpSp>
      <p:grpSp>
        <p:nvGrpSpPr>
          <p:cNvPr id="16" name="Group 15"/>
          <p:cNvGrpSpPr>
            <a:grpSpLocks/>
          </p:cNvGrpSpPr>
          <p:nvPr/>
        </p:nvGrpSpPr>
        <p:grpSpPr bwMode="auto">
          <a:xfrm>
            <a:off x="6057900" y="4933950"/>
            <a:ext cx="1871663" cy="1682750"/>
            <a:chOff x="1136955" y="1649116"/>
            <a:chExt cx="2568494" cy="1309502"/>
          </a:xfrm>
        </p:grpSpPr>
        <p:sp>
          <p:nvSpPr>
            <p:cNvPr id="17" name="Rounded Rectangle 16"/>
            <p:cNvSpPr/>
            <p:nvPr/>
          </p:nvSpPr>
          <p:spPr>
            <a:xfrm>
              <a:off x="1136955" y="1649116"/>
              <a:ext cx="2559780" cy="11451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7901" name="TextBox 17"/>
            <p:cNvSpPr txBox="1">
              <a:spLocks noChangeArrowheads="1"/>
            </p:cNvSpPr>
            <p:nvPr/>
          </p:nvSpPr>
          <p:spPr bwMode="auto">
            <a:xfrm>
              <a:off x="1146578" y="1737182"/>
              <a:ext cx="2558871" cy="122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r>
                <a:rPr lang="en-US" sz="2400">
                  <a:latin typeface="Times" pitchFamily="18" charset="0"/>
                  <a:cs typeface="Times" pitchFamily="18" charset="0"/>
                </a:rPr>
                <a:t>Tư thế đúng khi ngồi làm việc </a:t>
              </a:r>
            </a:p>
            <a:p>
              <a:pPr algn="ctr"/>
              <a:r>
                <a:rPr lang="en-US" sz="2400">
                  <a:latin typeface="Times" pitchFamily="18" charset="0"/>
                  <a:cs typeface="Times" pitchFamily="18" charset="0"/>
                </a:rPr>
                <a:t>với máy tính.</a:t>
              </a:r>
              <a:endParaRPr lang="vi-VN" sz="2400">
                <a:latin typeface="Times" pitchFamily="18" charset="0"/>
                <a:cs typeface="Times" pitchFamily="18" charset="0"/>
              </a:endParaRPr>
            </a:p>
          </p:txBody>
        </p:sp>
      </p:grpSp>
      <p:cxnSp>
        <p:nvCxnSpPr>
          <p:cNvPr id="20" name="Straight Arrow Connector 19"/>
          <p:cNvCxnSpPr/>
          <p:nvPr/>
        </p:nvCxnSpPr>
        <p:spPr>
          <a:xfrm flipV="1">
            <a:off x="1827213" y="4056063"/>
            <a:ext cx="2192337" cy="877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083050" y="4056063"/>
            <a:ext cx="2673350" cy="889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971675" y="4056063"/>
            <a:ext cx="4916488" cy="8556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6"/>
          <p:cNvSpPr txBox="1">
            <a:spLocks noChangeArrowheads="1"/>
          </p:cNvSpPr>
          <p:nvPr/>
        </p:nvSpPr>
        <p:spPr bwMode="auto">
          <a:xfrm>
            <a:off x="1827213" y="11113"/>
            <a:ext cx="5407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vi-VN" sz="2400">
                <a:latin typeface="Times" pitchFamily="18" charset="0"/>
                <a:cs typeface="Arial" charset="0"/>
              </a:rPr>
              <a:t>Tin học</a:t>
            </a:r>
          </a:p>
          <a:p>
            <a:pPr algn="ctr" eaLnBrk="1" hangingPunct="1"/>
            <a:r>
              <a:rPr lang="en-US" altLang="vi-VN" sz="2400" b="1">
                <a:latin typeface="Times" pitchFamily="18" charset="0"/>
                <a:cs typeface="Arial" charset="0"/>
              </a:rPr>
              <a:t>BÀI 2: BẮT ĐẦU LÀM VIỆC VỚI MÁY TÍNH</a:t>
            </a:r>
            <a:endParaRPr lang="vi-VN" altLang="vi-VN" sz="2400" b="1">
              <a:cs typeface="Arial" charset="0"/>
            </a:endParaRPr>
          </a:p>
        </p:txBody>
      </p:sp>
      <p:sp>
        <p:nvSpPr>
          <p:cNvPr id="5" name="TextBox 4"/>
          <p:cNvSpPr txBox="1">
            <a:spLocks noChangeArrowheads="1"/>
          </p:cNvSpPr>
          <p:nvPr/>
        </p:nvSpPr>
        <p:spPr bwMode="auto">
          <a:xfrm>
            <a:off x="76200" y="817563"/>
            <a:ext cx="8782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b="1">
                <a:solidFill>
                  <a:srgbClr val="FF0000"/>
                </a:solidFill>
              </a:rPr>
              <a:t>BÀI TẬP VẬN DỤNG, MỞ RỘNG</a:t>
            </a:r>
          </a:p>
          <a:p>
            <a:r>
              <a:rPr lang="en-US" sz="2400"/>
              <a:t>2.  Nối (theo mẫu).</a:t>
            </a:r>
          </a:p>
          <a:p>
            <a:endParaRPr lang="en-US" sz="2400"/>
          </a:p>
          <a:p>
            <a:endParaRPr lang="vi-VN" sz="2400"/>
          </a:p>
        </p:txBody>
      </p:sp>
      <p:grpSp>
        <p:nvGrpSpPr>
          <p:cNvPr id="6" name="Group 5"/>
          <p:cNvGrpSpPr>
            <a:grpSpLocks/>
          </p:cNvGrpSpPr>
          <p:nvPr/>
        </p:nvGrpSpPr>
        <p:grpSpPr bwMode="auto">
          <a:xfrm>
            <a:off x="212725" y="1609725"/>
            <a:ext cx="2398713" cy="893763"/>
            <a:chOff x="1136955" y="1649116"/>
            <a:chExt cx="2568494" cy="1253656"/>
          </a:xfrm>
        </p:grpSpPr>
        <p:sp>
          <p:nvSpPr>
            <p:cNvPr id="7" name="Rounded Rectangle 6"/>
            <p:cNvSpPr/>
            <p:nvPr/>
          </p:nvSpPr>
          <p:spPr>
            <a:xfrm>
              <a:off x="1136955" y="1649116"/>
              <a:ext cx="2558295" cy="1144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50" name="TextBox 7"/>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1. Muốn máy tính làm việc thì…</a:t>
              </a:r>
              <a:endParaRPr lang="vi-VN" sz="2400">
                <a:latin typeface="Times" pitchFamily="18" charset="0"/>
                <a:cs typeface="Times" pitchFamily="18" charset="0"/>
              </a:endParaRPr>
            </a:p>
          </p:txBody>
        </p:sp>
      </p:grpSp>
      <p:grpSp>
        <p:nvGrpSpPr>
          <p:cNvPr id="18" name="Group 17"/>
          <p:cNvGrpSpPr>
            <a:grpSpLocks/>
          </p:cNvGrpSpPr>
          <p:nvPr/>
        </p:nvGrpSpPr>
        <p:grpSpPr bwMode="auto">
          <a:xfrm>
            <a:off x="207963" y="2517775"/>
            <a:ext cx="2398712" cy="893763"/>
            <a:chOff x="1136955" y="1649116"/>
            <a:chExt cx="2568494" cy="1253656"/>
          </a:xfrm>
        </p:grpSpPr>
        <p:sp>
          <p:nvSpPr>
            <p:cNvPr id="19" name="Rounded Rectangle 18"/>
            <p:cNvSpPr/>
            <p:nvPr/>
          </p:nvSpPr>
          <p:spPr>
            <a:xfrm>
              <a:off x="1136955" y="1649116"/>
              <a:ext cx="2558295" cy="1144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8" name="TextBox 19"/>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2. Công tắc trên thân máy là…</a:t>
              </a:r>
              <a:endParaRPr lang="vi-VN" sz="2400">
                <a:latin typeface="Times" pitchFamily="18" charset="0"/>
                <a:cs typeface="Times" pitchFamily="18" charset="0"/>
              </a:endParaRPr>
            </a:p>
          </p:txBody>
        </p:sp>
      </p:grpSp>
      <p:grpSp>
        <p:nvGrpSpPr>
          <p:cNvPr id="21" name="Group 20"/>
          <p:cNvGrpSpPr>
            <a:grpSpLocks/>
          </p:cNvGrpSpPr>
          <p:nvPr/>
        </p:nvGrpSpPr>
        <p:grpSpPr bwMode="auto">
          <a:xfrm>
            <a:off x="182563" y="3440113"/>
            <a:ext cx="2428875" cy="1597025"/>
            <a:chOff x="1136955" y="1649116"/>
            <a:chExt cx="2569427" cy="1512744"/>
          </a:xfrm>
        </p:grpSpPr>
        <p:sp>
          <p:nvSpPr>
            <p:cNvPr id="22" name="Rounded Rectangle 21"/>
            <p:cNvSpPr/>
            <p:nvPr/>
          </p:nvSpPr>
          <p:spPr>
            <a:xfrm>
              <a:off x="1136955" y="1649116"/>
              <a:ext cx="2559351" cy="1144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6" name="TextBox 22"/>
            <p:cNvSpPr txBox="1">
              <a:spLocks noChangeArrowheads="1"/>
            </p:cNvSpPr>
            <p:nvPr/>
          </p:nvSpPr>
          <p:spPr bwMode="auto">
            <a:xfrm>
              <a:off x="1157135" y="1676234"/>
              <a:ext cx="2549247" cy="148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3. Sau khi máy tính khởi động xong thì xuất hiện…</a:t>
              </a:r>
              <a:endParaRPr lang="vi-VN" sz="2400">
                <a:latin typeface="Times" pitchFamily="18" charset="0"/>
                <a:cs typeface="Times" pitchFamily="18" charset="0"/>
              </a:endParaRPr>
            </a:p>
          </p:txBody>
        </p:sp>
      </p:grpSp>
      <p:grpSp>
        <p:nvGrpSpPr>
          <p:cNvPr id="24" name="Group 23"/>
          <p:cNvGrpSpPr>
            <a:grpSpLocks/>
          </p:cNvGrpSpPr>
          <p:nvPr/>
        </p:nvGrpSpPr>
        <p:grpSpPr bwMode="auto">
          <a:xfrm>
            <a:off x="190500" y="4725988"/>
            <a:ext cx="2398713" cy="1263650"/>
            <a:chOff x="1136955" y="1649116"/>
            <a:chExt cx="2568494" cy="1771696"/>
          </a:xfrm>
        </p:grpSpPr>
        <p:sp>
          <p:nvSpPr>
            <p:cNvPr id="25" name="Rounded Rectangle 24"/>
            <p:cNvSpPr/>
            <p:nvPr/>
          </p:nvSpPr>
          <p:spPr>
            <a:xfrm>
              <a:off x="1136955" y="1649116"/>
              <a:ext cx="2558295" cy="1144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4" name="TextBox 25"/>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4. Muốn màn hình sáng lên, em phải…</a:t>
              </a:r>
              <a:endParaRPr lang="vi-VN" sz="2400">
                <a:latin typeface="Times" pitchFamily="18" charset="0"/>
                <a:cs typeface="Times" pitchFamily="18" charset="0"/>
              </a:endParaRPr>
            </a:p>
          </p:txBody>
        </p:sp>
      </p:grpSp>
      <p:grpSp>
        <p:nvGrpSpPr>
          <p:cNvPr id="27" name="Group 26"/>
          <p:cNvGrpSpPr>
            <a:grpSpLocks/>
          </p:cNvGrpSpPr>
          <p:nvPr/>
        </p:nvGrpSpPr>
        <p:grpSpPr bwMode="auto">
          <a:xfrm>
            <a:off x="153988" y="5694363"/>
            <a:ext cx="2479675" cy="1092200"/>
            <a:chOff x="1087945" y="1649116"/>
            <a:chExt cx="2617504" cy="1248128"/>
          </a:xfrm>
        </p:grpSpPr>
        <p:sp>
          <p:nvSpPr>
            <p:cNvPr id="28" name="Rounded Rectangle 27"/>
            <p:cNvSpPr/>
            <p:nvPr/>
          </p:nvSpPr>
          <p:spPr>
            <a:xfrm>
              <a:off x="1087945" y="1649116"/>
              <a:ext cx="2558853" cy="11447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2" name="TextBox 28"/>
            <p:cNvSpPr txBox="1">
              <a:spLocks noChangeArrowheads="1"/>
            </p:cNvSpPr>
            <p:nvPr/>
          </p:nvSpPr>
          <p:spPr bwMode="auto">
            <a:xfrm>
              <a:off x="1146578" y="1737182"/>
              <a:ext cx="2558871" cy="11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5. </a:t>
              </a:r>
              <a:r>
                <a:rPr lang="en-US">
                  <a:latin typeface="Times" pitchFamily="18" charset="0"/>
                  <a:cs typeface="Times" pitchFamily="18" charset="0"/>
                </a:rPr>
                <a:t>Khi làm việc với máy tính em phải chú ý đến...</a:t>
              </a:r>
              <a:endParaRPr lang="vi-VN">
                <a:latin typeface="Times" pitchFamily="18" charset="0"/>
                <a:cs typeface="Times" pitchFamily="18" charset="0"/>
              </a:endParaRPr>
            </a:p>
          </p:txBody>
        </p:sp>
      </p:grpSp>
      <p:grpSp>
        <p:nvGrpSpPr>
          <p:cNvPr id="30" name="Group 29"/>
          <p:cNvGrpSpPr>
            <a:grpSpLocks/>
          </p:cNvGrpSpPr>
          <p:nvPr/>
        </p:nvGrpSpPr>
        <p:grpSpPr bwMode="auto">
          <a:xfrm>
            <a:off x="5210175" y="1555750"/>
            <a:ext cx="2398713" cy="893763"/>
            <a:chOff x="1136955" y="1649116"/>
            <a:chExt cx="2568494" cy="1253656"/>
          </a:xfrm>
        </p:grpSpPr>
        <p:sp>
          <p:nvSpPr>
            <p:cNvPr id="31" name="Rounded Rectangle 30"/>
            <p:cNvSpPr/>
            <p:nvPr/>
          </p:nvSpPr>
          <p:spPr>
            <a:xfrm>
              <a:off x="1136955" y="1649116"/>
              <a:ext cx="2558295" cy="114454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40" name="TextBox 31"/>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a. nút công tắc to nhất.</a:t>
              </a:r>
              <a:endParaRPr lang="vi-VN" sz="2400">
                <a:latin typeface="Times" pitchFamily="18" charset="0"/>
                <a:cs typeface="Times" pitchFamily="18" charset="0"/>
              </a:endParaRPr>
            </a:p>
          </p:txBody>
        </p:sp>
      </p:grpSp>
      <p:grpSp>
        <p:nvGrpSpPr>
          <p:cNvPr id="33" name="Group 32"/>
          <p:cNvGrpSpPr>
            <a:grpSpLocks/>
          </p:cNvGrpSpPr>
          <p:nvPr/>
        </p:nvGrpSpPr>
        <p:grpSpPr bwMode="auto">
          <a:xfrm>
            <a:off x="5173663" y="2457450"/>
            <a:ext cx="2398712" cy="1263650"/>
            <a:chOff x="1136955" y="1649116"/>
            <a:chExt cx="2568494" cy="1771696"/>
          </a:xfrm>
        </p:grpSpPr>
        <p:sp>
          <p:nvSpPr>
            <p:cNvPr id="34" name="Rounded Rectangle 33"/>
            <p:cNvSpPr/>
            <p:nvPr/>
          </p:nvSpPr>
          <p:spPr>
            <a:xfrm>
              <a:off x="1136955" y="1649116"/>
              <a:ext cx="2558295" cy="114403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8" name="TextBox 34"/>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b. một màn hình mới, gọi là màn hình nền.</a:t>
              </a:r>
              <a:endParaRPr lang="vi-VN" sz="2400">
                <a:latin typeface="Times" pitchFamily="18" charset="0"/>
                <a:cs typeface="Times" pitchFamily="18" charset="0"/>
              </a:endParaRPr>
            </a:p>
          </p:txBody>
        </p:sp>
      </p:grpSp>
      <p:grpSp>
        <p:nvGrpSpPr>
          <p:cNvPr id="36" name="Group 35"/>
          <p:cNvGrpSpPr>
            <a:grpSpLocks/>
          </p:cNvGrpSpPr>
          <p:nvPr/>
        </p:nvGrpSpPr>
        <p:grpSpPr bwMode="auto">
          <a:xfrm>
            <a:off x="5186363" y="3373438"/>
            <a:ext cx="2390775" cy="1201737"/>
            <a:chOff x="1267582" y="1336387"/>
            <a:chExt cx="2140810" cy="1566444"/>
          </a:xfrm>
        </p:grpSpPr>
        <p:sp>
          <p:nvSpPr>
            <p:cNvPr id="37" name="Rounded Rectangle 36"/>
            <p:cNvSpPr/>
            <p:nvPr/>
          </p:nvSpPr>
          <p:spPr>
            <a:xfrm>
              <a:off x="1267582" y="1396395"/>
              <a:ext cx="2140810" cy="148367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6" name="TextBox 37"/>
            <p:cNvSpPr txBox="1">
              <a:spLocks noChangeArrowheads="1"/>
            </p:cNvSpPr>
            <p:nvPr/>
          </p:nvSpPr>
          <p:spPr bwMode="auto">
            <a:xfrm>
              <a:off x="1288434" y="1336387"/>
              <a:ext cx="2119958" cy="156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c. em phải cắm dây nối máy tính vào nguồn điện.</a:t>
              </a:r>
              <a:endParaRPr lang="vi-VN" sz="2400">
                <a:latin typeface="Times" pitchFamily="18" charset="0"/>
                <a:cs typeface="Times" pitchFamily="18" charset="0"/>
              </a:endParaRPr>
            </a:p>
          </p:txBody>
        </p:sp>
      </p:grpSp>
      <p:grpSp>
        <p:nvGrpSpPr>
          <p:cNvPr id="39" name="Group 38"/>
          <p:cNvGrpSpPr>
            <a:grpSpLocks/>
          </p:cNvGrpSpPr>
          <p:nvPr/>
        </p:nvGrpSpPr>
        <p:grpSpPr bwMode="auto">
          <a:xfrm>
            <a:off x="5178425" y="4675188"/>
            <a:ext cx="2398713" cy="1263650"/>
            <a:chOff x="1136955" y="1649116"/>
            <a:chExt cx="2568494" cy="1771696"/>
          </a:xfrm>
        </p:grpSpPr>
        <p:sp>
          <p:nvSpPr>
            <p:cNvPr id="40" name="Rounded Rectangle 39"/>
            <p:cNvSpPr/>
            <p:nvPr/>
          </p:nvSpPr>
          <p:spPr>
            <a:xfrm>
              <a:off x="1136955" y="1649116"/>
              <a:ext cx="2558295" cy="114403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4" name="TextBox 40"/>
            <p:cNvSpPr txBox="1">
              <a:spLocks noChangeArrowheads="1"/>
            </p:cNvSpPr>
            <p:nvPr/>
          </p:nvSpPr>
          <p:spPr bwMode="auto">
            <a:xfrm>
              <a:off x="1146578" y="1737182"/>
              <a:ext cx="2558871" cy="168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d. tư thế ngồi sao cho thoải mái, đúng tư thế.</a:t>
              </a:r>
              <a:endParaRPr lang="vi-VN" sz="2400">
                <a:latin typeface="Times" pitchFamily="18" charset="0"/>
                <a:cs typeface="Times" pitchFamily="18" charset="0"/>
              </a:endParaRPr>
            </a:p>
          </p:txBody>
        </p:sp>
      </p:grpSp>
      <p:grpSp>
        <p:nvGrpSpPr>
          <p:cNvPr id="42" name="Group 41"/>
          <p:cNvGrpSpPr>
            <a:grpSpLocks/>
          </p:cNvGrpSpPr>
          <p:nvPr/>
        </p:nvGrpSpPr>
        <p:grpSpPr bwMode="auto">
          <a:xfrm>
            <a:off x="5126038" y="5678488"/>
            <a:ext cx="2398712" cy="893762"/>
            <a:chOff x="1136955" y="1649116"/>
            <a:chExt cx="2568494" cy="1253656"/>
          </a:xfrm>
        </p:grpSpPr>
        <p:sp>
          <p:nvSpPr>
            <p:cNvPr id="43" name="Rounded Rectangle 42"/>
            <p:cNvSpPr/>
            <p:nvPr/>
          </p:nvSpPr>
          <p:spPr>
            <a:xfrm>
              <a:off x="1136955" y="1649116"/>
              <a:ext cx="2558295" cy="11445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932" name="TextBox 43"/>
            <p:cNvSpPr txBox="1">
              <a:spLocks noChangeArrowheads="1"/>
            </p:cNvSpPr>
            <p:nvPr/>
          </p:nvSpPr>
          <p:spPr bwMode="auto">
            <a:xfrm>
              <a:off x="1146578" y="1737182"/>
              <a:ext cx="2558871" cy="116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2400">
                  <a:latin typeface="Times" pitchFamily="18" charset="0"/>
                  <a:cs typeface="Times" pitchFamily="18" charset="0"/>
                </a:rPr>
                <a:t>e. bật công tắc màn hình</a:t>
              </a:r>
              <a:endParaRPr lang="vi-VN" sz="2400">
                <a:latin typeface="Times" pitchFamily="18" charset="0"/>
                <a:cs typeface="Times" pitchFamily="18" charset="0"/>
              </a:endParaRPr>
            </a:p>
          </p:txBody>
        </p:sp>
      </p:grpSp>
      <p:cxnSp>
        <p:nvCxnSpPr>
          <p:cNvPr id="45" name="Straight Arrow Connector 44"/>
          <p:cNvCxnSpPr>
            <a:endCxn id="38934" idx="1"/>
          </p:cNvCxnSpPr>
          <p:nvPr/>
        </p:nvCxnSpPr>
        <p:spPr>
          <a:xfrm flipV="1">
            <a:off x="2578100" y="5338763"/>
            <a:ext cx="2608263" cy="833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7" idx="1"/>
          </p:cNvCxnSpPr>
          <p:nvPr/>
        </p:nvCxnSpPr>
        <p:spPr>
          <a:xfrm>
            <a:off x="2592388" y="2108200"/>
            <a:ext cx="2593975" cy="187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92388" y="2006600"/>
            <a:ext cx="2608262" cy="1017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592388" y="2919413"/>
            <a:ext cx="2608262" cy="1017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3" idx="1"/>
          </p:cNvCxnSpPr>
          <p:nvPr/>
        </p:nvCxnSpPr>
        <p:spPr>
          <a:xfrm>
            <a:off x="2582863" y="5224463"/>
            <a:ext cx="2543175" cy="862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loud"/>
          <p:cNvSpPr>
            <a:spLocks noChangeAspect="1" noEditPoints="1" noChangeArrowheads="1"/>
          </p:cNvSpPr>
          <p:nvPr/>
        </p:nvSpPr>
        <p:spPr bwMode="auto">
          <a:xfrm rot="620481">
            <a:off x="-61913" y="1638300"/>
            <a:ext cx="9583738" cy="5275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FF00"/>
            </a:solidFill>
            <a:miter lim="800000"/>
            <a:headEnd/>
            <a:tailEnd/>
          </a:ln>
          <a:effectLst>
            <a:outerShdw dist="107763" dir="2700000" algn="ctr" rotWithShape="0">
              <a:srgbClr val="808080"/>
            </a:outerShdw>
          </a:effectLst>
        </p:spPr>
        <p:txBody>
          <a:bodyPr/>
          <a:lstStyle/>
          <a:p>
            <a:endParaRPr lang="en-US"/>
          </a:p>
        </p:txBody>
      </p:sp>
      <p:sp>
        <p:nvSpPr>
          <p:cNvPr id="3077" name="Text Box 5"/>
          <p:cNvSpPr txBox="1">
            <a:spLocks noChangeArrowheads="1"/>
          </p:cNvSpPr>
          <p:nvPr/>
        </p:nvSpPr>
        <p:spPr bwMode="auto">
          <a:xfrm>
            <a:off x="2850752" y="769751"/>
            <a:ext cx="3854847" cy="584775"/>
          </a:xfrm>
          <a:prstGeom prst="rect">
            <a:avLst/>
          </a:prstGeom>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3200" b="1">
                <a:solidFill>
                  <a:srgbClr val="FF0000"/>
                </a:solidFill>
              </a:rPr>
              <a:t>EM CẦN GHI NHỚ</a:t>
            </a:r>
          </a:p>
        </p:txBody>
      </p:sp>
      <p:sp>
        <p:nvSpPr>
          <p:cNvPr id="39942" name="Rectangle 3"/>
          <p:cNvSpPr txBox="1">
            <a:spLocks noChangeArrowheads="1"/>
          </p:cNvSpPr>
          <p:nvPr/>
        </p:nvSpPr>
        <p:spPr bwMode="auto">
          <a:xfrm>
            <a:off x="0" y="3175"/>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
        <p:nvSpPr>
          <p:cNvPr id="2" name="TextBox 1"/>
          <p:cNvSpPr txBox="1">
            <a:spLocks noChangeArrowheads="1"/>
          </p:cNvSpPr>
          <p:nvPr/>
        </p:nvSpPr>
        <p:spPr bwMode="auto">
          <a:xfrm>
            <a:off x="609600" y="2276475"/>
            <a:ext cx="83058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lvl="1" algn="just" eaLnBrk="1" hangingPunct="1">
              <a:lnSpc>
                <a:spcPct val="130000"/>
              </a:lnSpc>
            </a:pPr>
            <a:r>
              <a:rPr lang="en-US" altLang="en-US" sz="2800">
                <a:solidFill>
                  <a:srgbClr val="FF0000"/>
                </a:solidFill>
              </a:rPr>
              <a:t>    - Ngồi đúng tư thế trước máy tính sẽ giúp em</a:t>
            </a:r>
          </a:p>
          <a:p>
            <a:pPr lvl="1" algn="just" eaLnBrk="1" hangingPunct="1">
              <a:lnSpc>
                <a:spcPct val="130000"/>
              </a:lnSpc>
            </a:pPr>
            <a:r>
              <a:rPr lang="en-US" altLang="en-US" sz="2800">
                <a:solidFill>
                  <a:srgbClr val="FF0000"/>
                </a:solidFill>
              </a:rPr>
              <a:t>học tập hiệu quả và giữ gìn sức khỏe</a:t>
            </a:r>
          </a:p>
          <a:p>
            <a:pPr lvl="1" algn="just" eaLnBrk="1" hangingPunct="1">
              <a:lnSpc>
                <a:spcPct val="130000"/>
              </a:lnSpc>
            </a:pPr>
            <a:r>
              <a:rPr lang="en-US" altLang="en-US" sz="2800">
                <a:solidFill>
                  <a:srgbClr val="FF0000"/>
                </a:solidFill>
              </a:rPr>
              <a:t>- Có hai thao tác khởi động máy tính: bật công tắc trên thân máy, bật công tắc trên màn hình</a:t>
            </a:r>
          </a:p>
          <a:p>
            <a:pPr lvl="1" algn="just" eaLnBrk="1" hangingPunct="1">
              <a:lnSpc>
                <a:spcPct val="130000"/>
              </a:lnSpc>
            </a:pPr>
            <a:r>
              <a:rPr lang="en-US" altLang="en-US" sz="2800">
                <a:solidFill>
                  <a:srgbClr val="FF0000"/>
                </a:solidFill>
              </a:rPr>
              <a:t>- Sau khi khởi động, trên màn hình máy tính sẽ có các biểu tượng</a:t>
            </a:r>
          </a:p>
          <a:p>
            <a:pPr lvl="1" algn="just" eaLnBrk="1" hangingPunct="1">
              <a:lnSpc>
                <a:spcPct val="130000"/>
              </a:lnSpc>
            </a:pPr>
            <a:r>
              <a:rPr lang="en-US" altLang="en-US" sz="2800">
                <a:solidFill>
                  <a:srgbClr val="FF0000"/>
                </a:solidFill>
              </a:rPr>
              <a:t>      - Nhớ tắt máy khi không sử dụng</a:t>
            </a:r>
          </a:p>
          <a:p>
            <a:pPr eaLnBrk="1" hangingPunct="1"/>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 y="990600"/>
            <a:ext cx="769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500" b="1"/>
              <a:t>Câu 2: Em hãy cho biết máy tính để bàn có mấy bộ phận cơ bản? Nêu chức năng của từng bộ phận?</a:t>
            </a:r>
          </a:p>
        </p:txBody>
      </p:sp>
      <p:sp>
        <p:nvSpPr>
          <p:cNvPr id="5" name="TextBox 4"/>
          <p:cNvSpPr txBox="1"/>
          <p:nvPr/>
        </p:nvSpPr>
        <p:spPr>
          <a:xfrm>
            <a:off x="2358295" y="92457"/>
            <a:ext cx="3886200"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6" name="TextBox 5"/>
          <p:cNvSpPr txBox="1">
            <a:spLocks noChangeArrowheads="1"/>
          </p:cNvSpPr>
          <p:nvPr/>
        </p:nvSpPr>
        <p:spPr bwMode="auto">
          <a:xfrm>
            <a:off x="1447800" y="22098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3200"/>
              <a:t>a. 3		b. 4		c. 5		d. 6</a:t>
            </a:r>
          </a:p>
        </p:txBody>
      </p:sp>
      <p:sp>
        <p:nvSpPr>
          <p:cNvPr id="7" name="Oval 6"/>
          <p:cNvSpPr/>
          <p:nvPr/>
        </p:nvSpPr>
        <p:spPr>
          <a:xfrm>
            <a:off x="3200400" y="2057400"/>
            <a:ext cx="1219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975" y="3352800"/>
            <a:ext cx="365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3216" y="50217"/>
            <a:ext cx="3886200"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8" name="TextBox 7"/>
          <p:cNvSpPr txBox="1">
            <a:spLocks noChangeArrowheads="1"/>
          </p:cNvSpPr>
          <p:nvPr/>
        </p:nvSpPr>
        <p:spPr bwMode="auto">
          <a:xfrm>
            <a:off x="522288" y="104775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b="1"/>
              <a:t>Câu 3: Hãy chọn câu trả lời đúng trong các câu bên dưới:</a:t>
            </a:r>
          </a:p>
        </p:txBody>
      </p:sp>
      <p:sp>
        <p:nvSpPr>
          <p:cNvPr id="9" name="TextBox 8"/>
          <p:cNvSpPr txBox="1">
            <a:spLocks noChangeArrowheads="1"/>
          </p:cNvSpPr>
          <p:nvPr/>
        </p:nvSpPr>
        <p:spPr bwMode="auto">
          <a:xfrm>
            <a:off x="465138" y="16335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a:t>a. Máy tính giúp em liên lạc với bạn bè, gửi thư, trồng cây.</a:t>
            </a:r>
          </a:p>
        </p:txBody>
      </p:sp>
      <p:sp>
        <p:nvSpPr>
          <p:cNvPr id="10" name="TextBox 9"/>
          <p:cNvSpPr txBox="1">
            <a:spLocks noChangeArrowheads="1"/>
          </p:cNvSpPr>
          <p:nvPr/>
        </p:nvSpPr>
        <p:spPr bwMode="auto">
          <a:xfrm>
            <a:off x="465138" y="21669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a:t>b. Máy tính giúp em gửi thư, xem phim, chăm sóc cây cảnh.</a:t>
            </a:r>
          </a:p>
        </p:txBody>
      </p:sp>
      <p:sp>
        <p:nvSpPr>
          <p:cNvPr id="11" name="TextBox 10"/>
          <p:cNvSpPr txBox="1">
            <a:spLocks noChangeArrowheads="1"/>
          </p:cNvSpPr>
          <p:nvPr/>
        </p:nvSpPr>
        <p:spPr bwMode="auto">
          <a:xfrm>
            <a:off x="465138" y="27003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a:t>c. Máy tính giúp em học tập, giải trí, liên lạc với bạn bè.</a:t>
            </a:r>
          </a:p>
        </p:txBody>
      </p:sp>
      <p:sp>
        <p:nvSpPr>
          <p:cNvPr id="12" name="TextBox 11"/>
          <p:cNvSpPr txBox="1">
            <a:spLocks noChangeArrowheads="1"/>
          </p:cNvSpPr>
          <p:nvPr/>
        </p:nvSpPr>
        <p:spPr bwMode="auto">
          <a:xfrm>
            <a:off x="465138" y="324485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a:t>d. Máy tính giúp em xem phim, nghe nhạc, chăm sóc thú cưng</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4143375"/>
            <a:ext cx="3392487"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4176713"/>
            <a:ext cx="31908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5" y="4011613"/>
            <a:ext cx="384492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5913" y="4154488"/>
            <a:ext cx="3360737"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975" y="4011613"/>
            <a:ext cx="3779838"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nodeType="clickEffect">
                                  <p:stCondLst>
                                    <p:cond delay="0"/>
                                  </p:stCondLst>
                                  <p:childTnLst>
                                    <p:animEffect transition="out" filter="circle(out)">
                                      <p:cBhvr>
                                        <p:cTn id="28" dur="2000"/>
                                        <p:tgtEl>
                                          <p:spTgt spid="14"/>
                                        </p:tgtEl>
                                      </p:cBhvr>
                                    </p:animEffect>
                                    <p:set>
                                      <p:cBhvr>
                                        <p:cTn id="29" dur="1" fill="hold">
                                          <p:stCondLst>
                                            <p:cond delay="1999"/>
                                          </p:stCondLst>
                                        </p:cTn>
                                        <p:tgtEl>
                                          <p:spTgt spid="1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xit" presetSubtype="32" fill="hold" nodeType="clickEffect">
                                  <p:stCondLst>
                                    <p:cond delay="0"/>
                                  </p:stCondLst>
                                  <p:childTnLst>
                                    <p:animEffect transition="out" filter="circle(out)">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32" fill="hold" nodeType="clickEffect">
                                  <p:stCondLst>
                                    <p:cond delay="0"/>
                                  </p:stCondLst>
                                  <p:childTnLst>
                                    <p:animEffect transition="out" filter="circle(out)">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xit" presetSubtype="32" fill="hold" nodeType="clickEffect">
                                  <p:stCondLst>
                                    <p:cond delay="0"/>
                                  </p:stCondLst>
                                  <p:childTnLst>
                                    <p:animEffect transition="out" filter="circle(out)">
                                      <p:cBhvr>
                                        <p:cTn id="58" dur="2000"/>
                                        <p:tgtEl>
                                          <p:spTgt spid="16"/>
                                        </p:tgtEl>
                                      </p:cBhvr>
                                    </p:animEffect>
                                    <p:set>
                                      <p:cBhvr>
                                        <p:cTn id="59" dur="1" fill="hold">
                                          <p:stCondLst>
                                            <p:cond delay="19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xit" presetSubtype="32" fill="hold" nodeType="clickEffect">
                                  <p:stCondLst>
                                    <p:cond delay="0"/>
                                  </p:stCondLst>
                                  <p:childTnLst>
                                    <p:animEffect transition="out" filter="circle(out)">
                                      <p:cBhvr>
                                        <p:cTn id="68" dur="2000"/>
                                        <p:tgtEl>
                                          <p:spTgt spid="15"/>
                                        </p:tgtEl>
                                      </p:cBhvr>
                                    </p:animEffect>
                                    <p:set>
                                      <p:cBhvr>
                                        <p:cTn id="69" dur="1" fill="hold">
                                          <p:stCondLst>
                                            <p:cond delay="1999"/>
                                          </p:stCondLst>
                                        </p:cTn>
                                        <p:tgtEl>
                                          <p:spTgt spid="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2000" fill="hold"/>
                                        <p:tgtEl>
                                          <p:spTgt spid="11"/>
                                        </p:tgtEl>
                                        <p:attrNameLst>
                                          <p:attrName>fillcolor</p:attrName>
                                        </p:attrNameLst>
                                      </p:cBhvr>
                                      <p:to>
                                        <a:srgbClr val="F9692F"/>
                                      </p:to>
                                    </p:animClr>
                                    <p:set>
                                      <p:cBhvr>
                                        <p:cTn id="74" dur="2000" fill="hold"/>
                                        <p:tgtEl>
                                          <p:spTgt spid="11"/>
                                        </p:tgtEl>
                                        <p:attrNameLst>
                                          <p:attrName>fill.type</p:attrName>
                                        </p:attrNameLst>
                                      </p:cBhvr>
                                      <p:to>
                                        <p:strVal val="solid"/>
                                      </p:to>
                                    </p:set>
                                    <p:set>
                                      <p:cBhvr>
                                        <p:cTn id="75"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be 4"/>
          <p:cNvSpPr/>
          <p:nvPr/>
        </p:nvSpPr>
        <p:spPr>
          <a:xfrm>
            <a:off x="914400" y="4191000"/>
            <a:ext cx="1524000"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i="1" dirty="0" err="1">
                <a:solidFill>
                  <a:srgbClr val="000000"/>
                </a:solidFill>
              </a:rPr>
              <a:t>vào</a:t>
            </a:r>
            <a:endParaRPr lang="en-US" sz="2000" b="1" i="1" dirty="0">
              <a:solidFill>
                <a:srgbClr val="000000"/>
              </a:solidFill>
            </a:endParaRPr>
          </a:p>
        </p:txBody>
      </p:sp>
      <p:sp>
        <p:nvSpPr>
          <p:cNvPr id="6" name="Cube 5"/>
          <p:cNvSpPr/>
          <p:nvPr/>
        </p:nvSpPr>
        <p:spPr>
          <a:xfrm>
            <a:off x="3500438" y="4214813"/>
            <a:ext cx="1524000" cy="1890712"/>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Xử</a:t>
            </a:r>
            <a:r>
              <a:rPr lang="en-US" sz="2000" b="1" dirty="0">
                <a:solidFill>
                  <a:srgbClr val="000000"/>
                </a:solidFill>
              </a:rPr>
              <a:t> </a:t>
            </a:r>
            <a:r>
              <a:rPr lang="en-US" sz="2000" b="1" dirty="0" err="1">
                <a:solidFill>
                  <a:srgbClr val="000000"/>
                </a:solidFill>
              </a:rPr>
              <a:t>lí</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endParaRPr lang="en-US" sz="2000" b="1" i="1" dirty="0">
              <a:solidFill>
                <a:srgbClr val="000000"/>
              </a:solidFill>
            </a:endParaRPr>
          </a:p>
        </p:txBody>
      </p:sp>
      <p:sp>
        <p:nvSpPr>
          <p:cNvPr id="7" name="Cube 6"/>
          <p:cNvSpPr/>
          <p:nvPr/>
        </p:nvSpPr>
        <p:spPr>
          <a:xfrm>
            <a:off x="6019800" y="4191000"/>
            <a:ext cx="1524000"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dirty="0" err="1">
                <a:solidFill>
                  <a:srgbClr val="000000"/>
                </a:solidFill>
              </a:rPr>
              <a:t>ra</a:t>
            </a:r>
            <a:endParaRPr lang="en-US" sz="2000" b="1" i="1" dirty="0">
              <a:solidFill>
                <a:srgbClr val="000000"/>
              </a:solidFill>
            </a:endParaRPr>
          </a:p>
        </p:txBody>
      </p:sp>
      <p:sp>
        <p:nvSpPr>
          <p:cNvPr id="8" name="Rounded Rectangle 7"/>
          <p:cNvSpPr/>
          <p:nvPr/>
        </p:nvSpPr>
        <p:spPr>
          <a:xfrm>
            <a:off x="533400" y="2590800"/>
            <a:ext cx="1828800" cy="681038"/>
          </a:xfrm>
          <a:prstGeom prst="roundRect">
            <a:avLst/>
          </a:prstGeom>
          <a:solidFill>
            <a:srgbClr val="FF00FF"/>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1. </a:t>
            </a:r>
            <a:r>
              <a:rPr lang="en-US" sz="2000" b="1" dirty="0" err="1">
                <a:solidFill>
                  <a:srgbClr val="000000"/>
                </a:solidFill>
              </a:rPr>
              <a:t>Màn</a:t>
            </a:r>
            <a:r>
              <a:rPr lang="en-US" sz="2000" b="1" dirty="0">
                <a:solidFill>
                  <a:srgbClr val="000000"/>
                </a:solidFill>
              </a:rPr>
              <a:t> </a:t>
            </a:r>
            <a:r>
              <a:rPr lang="en-US" sz="2000" b="1" dirty="0" err="1">
                <a:solidFill>
                  <a:srgbClr val="000000"/>
                </a:solidFill>
              </a:rPr>
              <a:t>hình</a:t>
            </a:r>
            <a:endParaRPr lang="en-US" sz="2000" b="1" dirty="0">
              <a:solidFill>
                <a:srgbClr val="000000"/>
              </a:solidFill>
            </a:endParaRPr>
          </a:p>
        </p:txBody>
      </p:sp>
      <p:sp>
        <p:nvSpPr>
          <p:cNvPr id="12" name="Oval 11"/>
          <p:cNvSpPr/>
          <p:nvPr/>
        </p:nvSpPr>
        <p:spPr>
          <a:xfrm>
            <a:off x="609600" y="2695575"/>
            <a:ext cx="152400"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3" name="Rounded Rectangle 12"/>
          <p:cNvSpPr/>
          <p:nvPr/>
        </p:nvSpPr>
        <p:spPr>
          <a:xfrm>
            <a:off x="2687638" y="2597150"/>
            <a:ext cx="1981200" cy="700088"/>
          </a:xfrm>
          <a:prstGeom prst="roundRect">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2. </a:t>
            </a:r>
            <a:r>
              <a:rPr lang="en-US" sz="2000" b="1" dirty="0" err="1">
                <a:solidFill>
                  <a:srgbClr val="000000"/>
                </a:solidFill>
              </a:rPr>
              <a:t>Thân</a:t>
            </a:r>
            <a:r>
              <a:rPr lang="en-US" sz="2000" b="1" dirty="0">
                <a:solidFill>
                  <a:srgbClr val="000000"/>
                </a:solidFill>
              </a:rPr>
              <a:t> </a:t>
            </a:r>
            <a:r>
              <a:rPr lang="en-US" sz="2000" b="1" dirty="0" err="1">
                <a:solidFill>
                  <a:srgbClr val="000000"/>
                </a:solidFill>
              </a:rPr>
              <a:t>máy</a:t>
            </a:r>
            <a:endParaRPr lang="en-US" sz="2000" b="1" dirty="0">
              <a:solidFill>
                <a:srgbClr val="000000"/>
              </a:solidFill>
            </a:endParaRPr>
          </a:p>
        </p:txBody>
      </p:sp>
      <p:sp>
        <p:nvSpPr>
          <p:cNvPr id="15" name="Oval 14"/>
          <p:cNvSpPr/>
          <p:nvPr/>
        </p:nvSpPr>
        <p:spPr>
          <a:xfrm>
            <a:off x="2725738" y="2660650"/>
            <a:ext cx="152400"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9" name="Rounded Rectangle 18"/>
          <p:cNvSpPr/>
          <p:nvPr/>
        </p:nvSpPr>
        <p:spPr>
          <a:xfrm>
            <a:off x="5067300" y="2590800"/>
            <a:ext cx="1905000" cy="6810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3. </a:t>
            </a:r>
            <a:r>
              <a:rPr lang="en-US" sz="2000" b="1" dirty="0" err="1">
                <a:solidFill>
                  <a:srgbClr val="000000"/>
                </a:solidFill>
              </a:rPr>
              <a:t>Bàn</a:t>
            </a:r>
            <a:r>
              <a:rPr lang="en-US" sz="2000" b="1" dirty="0">
                <a:solidFill>
                  <a:srgbClr val="000000"/>
                </a:solidFill>
              </a:rPr>
              <a:t> </a:t>
            </a:r>
            <a:r>
              <a:rPr lang="en-US" sz="2000" b="1" dirty="0" err="1">
                <a:solidFill>
                  <a:srgbClr val="000000"/>
                </a:solidFill>
              </a:rPr>
              <a:t>phím</a:t>
            </a:r>
            <a:endParaRPr lang="en-US" sz="2000" b="1" dirty="0">
              <a:solidFill>
                <a:srgbClr val="000000"/>
              </a:solidFill>
            </a:endParaRPr>
          </a:p>
        </p:txBody>
      </p:sp>
      <p:sp>
        <p:nvSpPr>
          <p:cNvPr id="20" name="Oval 19"/>
          <p:cNvSpPr/>
          <p:nvPr/>
        </p:nvSpPr>
        <p:spPr>
          <a:xfrm>
            <a:off x="5114925" y="2613025"/>
            <a:ext cx="152400"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1" name="Rounded Rectangle 20"/>
          <p:cNvSpPr/>
          <p:nvPr/>
        </p:nvSpPr>
        <p:spPr>
          <a:xfrm>
            <a:off x="7162800" y="2606675"/>
            <a:ext cx="1600200" cy="665163"/>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4. </a:t>
            </a:r>
            <a:r>
              <a:rPr lang="en-US" sz="2000" b="1" dirty="0" err="1">
                <a:solidFill>
                  <a:srgbClr val="000000"/>
                </a:solidFill>
              </a:rPr>
              <a:t>Chuột</a:t>
            </a:r>
            <a:endParaRPr lang="en-US" sz="2000" b="1" dirty="0">
              <a:solidFill>
                <a:srgbClr val="000000"/>
              </a:solidFill>
            </a:endParaRPr>
          </a:p>
        </p:txBody>
      </p:sp>
      <p:sp>
        <p:nvSpPr>
          <p:cNvPr id="22" name="Oval 21"/>
          <p:cNvSpPr/>
          <p:nvPr/>
        </p:nvSpPr>
        <p:spPr>
          <a:xfrm>
            <a:off x="7237413" y="2638425"/>
            <a:ext cx="152400"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28" name="Straight Arrow Connector 27"/>
          <p:cNvCxnSpPr/>
          <p:nvPr/>
        </p:nvCxnSpPr>
        <p:spPr>
          <a:xfrm>
            <a:off x="3678238" y="3297238"/>
            <a:ext cx="284162" cy="89376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76400" y="3297238"/>
            <a:ext cx="4419600" cy="119856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p:cNvCxnSpPr>
          <p:nvPr/>
        </p:nvCxnSpPr>
        <p:spPr>
          <a:xfrm flipH="1">
            <a:off x="1676400" y="3271838"/>
            <a:ext cx="4343400" cy="942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362200" y="3297238"/>
            <a:ext cx="5181600" cy="91757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23216" y="50217"/>
            <a:ext cx="3886200"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25" name="TextBox 24"/>
          <p:cNvSpPr txBox="1">
            <a:spLocks noChangeArrowheads="1"/>
          </p:cNvSpPr>
          <p:nvPr/>
        </p:nvSpPr>
        <p:spPr bwMode="auto">
          <a:xfrm>
            <a:off x="522288" y="1047750"/>
            <a:ext cx="8153400" cy="1016000"/>
          </a:xfrm>
          <a:prstGeom prst="rect">
            <a:avLst/>
          </a:prstGeom>
          <a:noFill/>
          <a:ln>
            <a:noFill/>
          </a:ln>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400" b="1" smtClean="0"/>
              <a:t>Câu 3: Nối nội dung </a:t>
            </a:r>
            <a:r>
              <a:rPr lang="en-US" altLang="en-US" sz="2400" b="1" smtClean="0">
                <a:solidFill>
                  <a:schemeClr val="accent6">
                    <a:lumMod val="50000"/>
                  </a:schemeClr>
                </a:solidFill>
              </a:rPr>
              <a:t>các</a:t>
            </a:r>
            <a:r>
              <a:rPr lang="en-US" altLang="en-US" sz="2400" b="1" smtClean="0"/>
              <a:t> thẻ 1,2,3,4 vào 3 chiếc hộp để </a:t>
            </a:r>
          </a:p>
          <a:p>
            <a:pPr eaLnBrk="1" hangingPunct="1">
              <a:defRPr/>
            </a:pPr>
            <a:r>
              <a:rPr lang="en-US" altLang="en-US" sz="2400" b="1" smtClean="0"/>
              <a:t>được câu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circle(in)">
                                      <p:cBhvr>
                                        <p:cTn id="7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5"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txBox="1">
            <a:spLocks/>
          </p:cNvSpPr>
          <p:nvPr/>
        </p:nvSpPr>
        <p:spPr bwMode="auto">
          <a:xfrm>
            <a:off x="2286000" y="703263"/>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endParaRPr lang="en-US" altLang="en-US" sz="4000" i="1">
              <a:solidFill>
                <a:srgbClr val="16165D"/>
              </a:solidFill>
              <a:cs typeface="Arial" charset="0"/>
            </a:endParaRPr>
          </a:p>
          <a:p>
            <a:pPr algn="ctr"/>
            <a:endParaRPr lang="en-US" altLang="en-US" sz="4000" i="1">
              <a:solidFill>
                <a:srgbClr val="16165D"/>
              </a:solidFill>
              <a:cs typeface="Arial" charset="0"/>
            </a:endParaRPr>
          </a:p>
        </p:txBody>
      </p:sp>
      <p:sp>
        <p:nvSpPr>
          <p:cNvPr id="8" name="Rectangle 3"/>
          <p:cNvSpPr txBox="1">
            <a:spLocks noChangeArrowheads="1"/>
          </p:cNvSpPr>
          <p:nvPr/>
        </p:nvSpPr>
        <p:spPr bwMode="auto">
          <a:xfrm>
            <a:off x="457200" y="1757363"/>
            <a:ext cx="81391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4800" b="1">
                <a:solidFill>
                  <a:srgbClr val="16165D"/>
                </a:solidFill>
                <a:cs typeface="Arial" charset="0"/>
              </a:rPr>
              <a:t>Bài 2: </a:t>
            </a:r>
          </a:p>
          <a:p>
            <a:pPr algn="ctr" eaLnBrk="1" hangingPunct="1"/>
            <a:r>
              <a:rPr lang="en-US" altLang="en-US" sz="4800" b="1">
                <a:solidFill>
                  <a:srgbClr val="16165D"/>
                </a:solidFill>
                <a:cs typeface="Arial" charset="0"/>
              </a:rPr>
              <a:t>Bắt đầu làm việc với máy tính</a:t>
            </a:r>
            <a:endParaRPr lang="en-US" altLang="en-US" sz="3200" b="1">
              <a:solidFill>
                <a:srgbClr val="16165D"/>
              </a:solidFill>
              <a:latin typeface="Arial" charset="0"/>
              <a:cs typeface="Arial" charset="0"/>
            </a:endParaRPr>
          </a:p>
        </p:txBody>
      </p:sp>
      <p:sp>
        <p:nvSpPr>
          <p:cNvPr id="23556" name="Text Box 11"/>
          <p:cNvSpPr txBox="1">
            <a:spLocks noChangeArrowheads="1"/>
          </p:cNvSpPr>
          <p:nvPr/>
        </p:nvSpPr>
        <p:spPr bwMode="auto">
          <a:xfrm>
            <a:off x="304800" y="1049338"/>
            <a:ext cx="8291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a:solidFill>
                  <a:srgbClr val="16165D"/>
                </a:solidFill>
                <a:cs typeface="Arial" charset="0"/>
              </a:rPr>
              <a:t>Thứ tư ngày 18 tháng 9 năm 2019</a:t>
            </a:r>
          </a:p>
        </p:txBody>
      </p:sp>
      <p:pic>
        <p:nvPicPr>
          <p:cNvPr id="23557" name="Picture 13"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0" y="4953000"/>
            <a:ext cx="16081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3684588"/>
            <a:ext cx="3810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3338" y="723900"/>
            <a:ext cx="3733800" cy="457200"/>
          </a:xfrm>
          <a:prstGeom prst="rect">
            <a:avLst/>
          </a:prstGeom>
          <a:noFill/>
          <a:ln>
            <a:noFill/>
          </a:ln>
          <a:effectLst/>
          <a:extLst/>
        </p:spPr>
        <p:txBody>
          <a:bodyPr>
            <a:spAutoFit/>
          </a:bodyPr>
          <a:lstStyle/>
          <a:p>
            <a:pPr eaLnBrk="1" hangingPunct="1">
              <a:spcBef>
                <a:spcPct val="50000"/>
              </a:spcBef>
              <a:defRPr/>
            </a:pPr>
            <a:r>
              <a:rPr lang="en-US" altLang="en-US" sz="2400" b="1">
                <a:solidFill>
                  <a:schemeClr val="accent6">
                    <a:lumMod val="50000"/>
                  </a:schemeClr>
                </a:solidFill>
              </a:rPr>
              <a:t>A. HOẠT ĐỘNG CƠ BẢN</a:t>
            </a:r>
          </a:p>
        </p:txBody>
      </p:sp>
      <p:sp>
        <p:nvSpPr>
          <p:cNvPr id="2061" name="Text Box 13"/>
          <p:cNvSpPr txBox="1">
            <a:spLocks noChangeArrowheads="1"/>
          </p:cNvSpPr>
          <p:nvPr/>
        </p:nvSpPr>
        <p:spPr bwMode="auto">
          <a:xfrm>
            <a:off x="0" y="126047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a:solidFill>
                  <a:srgbClr val="0000CC"/>
                </a:solidFill>
              </a:rPr>
              <a:t>1. Tư thế ngồi khi làm việc với máy tính</a:t>
            </a:r>
          </a:p>
        </p:txBody>
      </p:sp>
      <p:sp>
        <p:nvSpPr>
          <p:cNvPr id="24580" name="Text Box 14"/>
          <p:cNvSpPr txBox="1">
            <a:spLocks noChangeArrowheads="1"/>
          </p:cNvSpPr>
          <p:nvPr/>
        </p:nvSpPr>
        <p:spPr bwMode="auto">
          <a:xfrm>
            <a:off x="5562600" y="1752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endParaRPr lang="en-US" altLang="en-US"/>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44663"/>
            <a:ext cx="64389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54500"/>
            <a:ext cx="64389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20"/>
          <p:cNvSpPr txBox="1">
            <a:spLocks noChangeArrowheads="1"/>
          </p:cNvSpPr>
          <p:nvPr/>
        </p:nvSpPr>
        <p:spPr bwMode="auto">
          <a:xfrm>
            <a:off x="6013450" y="35496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solidFill>
                  <a:srgbClr val="FF0000"/>
                </a:solidFill>
              </a:rPr>
              <a:t>X</a:t>
            </a:r>
          </a:p>
        </p:txBody>
      </p:sp>
      <p:sp>
        <p:nvSpPr>
          <p:cNvPr id="2069" name="Text Box 21"/>
          <p:cNvSpPr txBox="1">
            <a:spLocks noChangeArrowheads="1"/>
          </p:cNvSpPr>
          <p:nvPr/>
        </p:nvSpPr>
        <p:spPr bwMode="auto">
          <a:xfrm>
            <a:off x="2895600" y="63817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solidFill>
                  <a:srgbClr val="FF0000"/>
                </a:solidFill>
              </a:rPr>
              <a:t>X</a:t>
            </a:r>
          </a:p>
        </p:txBody>
      </p:sp>
      <p:sp>
        <p:nvSpPr>
          <p:cNvPr id="24585" name="Rectangle 3"/>
          <p:cNvSpPr txBox="1">
            <a:spLocks noChangeArrowheads="1"/>
          </p:cNvSpPr>
          <p:nvPr/>
        </p:nvSpPr>
        <p:spPr bwMode="auto">
          <a:xfrm>
            <a:off x="0" y="0"/>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
        <p:nvSpPr>
          <p:cNvPr id="2" name="24-Point Star 1"/>
          <p:cNvSpPr/>
          <p:nvPr/>
        </p:nvSpPr>
        <p:spPr>
          <a:xfrm>
            <a:off x="-217714" y="1752600"/>
            <a:ext cx="9437914" cy="5334000"/>
          </a:xfrm>
          <a:prstGeom prst="star2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600">
                <a:solidFill>
                  <a:srgbClr val="FF0000"/>
                </a:solidFill>
              </a:rPr>
              <a:t>     Khi ngồi làm việc với máy tính, lưng thẳng, vai thả lỏng, mắt hướng ngang tầm nhìn máy tính, khoảng cách từ mắt đến màn hình từ 50cm đến 80cm, tay ngang tầm bàn phím, chuột đặt bên tay phải. Tư thế ngồi đúng sẽ giúp em giữ gìn sức khỏe và học tập hiệu quả hơn.</a:t>
            </a:r>
          </a:p>
        </p:txBody>
      </p:sp>
      <p:sp>
        <p:nvSpPr>
          <p:cNvPr id="17" name="filecab3"/>
          <p:cNvSpPr>
            <a:spLocks noEditPoints="1" noChangeArrowheads="1"/>
          </p:cNvSpPr>
          <p:nvPr/>
        </p:nvSpPr>
        <p:spPr bwMode="auto">
          <a:xfrm>
            <a:off x="74613" y="2005013"/>
            <a:ext cx="8915400" cy="5292725"/>
          </a:xfrm>
          <a:custGeom>
            <a:avLst/>
            <a:gdLst>
              <a:gd name="T0" fmla="*/ 2147483647 w 21600"/>
              <a:gd name="T1" fmla="*/ 0 h 21600"/>
              <a:gd name="T2" fmla="*/ 0 w 21600"/>
              <a:gd name="T3" fmla="*/ 0 h 21600"/>
              <a:gd name="T4" fmla="*/ 0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eaLnBrk="1" hangingPunct="1"/>
            <a:r>
              <a:rPr lang="en-US" altLang="en-US" sz="3200" b="1" u="sng">
                <a:solidFill>
                  <a:srgbClr val="FF0000"/>
                </a:solidFill>
              </a:rPr>
              <a:t>Chú ý:</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đặt máy tính ở vị trí thích hợp để ánh sáng không chiếu thẳng vào màn hình hoặc chiếu thẳng vào mắt</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đứng dậy và đi lại sau khi đã sử dụng máy tính trong khoảng thời gian 30 phút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 calcmode="lin" valueType="num">
                                      <p:cBhvr>
                                        <p:cTn id="9" dur="500" fill="hold"/>
                                        <p:tgtEl>
                                          <p:spTgt spid="2052"/>
                                        </p:tgtEl>
                                        <p:attrNameLst>
                                          <p:attrName>style.rotation</p:attrName>
                                        </p:attrNameLst>
                                      </p:cBhvr>
                                      <p:tavLst>
                                        <p:tav tm="0">
                                          <p:val>
                                            <p:fltVal val="90"/>
                                          </p:val>
                                        </p:tav>
                                        <p:tav tm="100000">
                                          <p:val>
                                            <p:fltVal val="0"/>
                                          </p:val>
                                        </p:tav>
                                      </p:tavLst>
                                    </p:anim>
                                    <p:animEffect transition="in" filter="fade">
                                      <p:cBhvr>
                                        <p:cTn id="10" dur="500"/>
                                        <p:tgtEl>
                                          <p:spTgt spid="2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061"/>
                                        </p:tgtEl>
                                        <p:attrNameLst>
                                          <p:attrName>style.visibility</p:attrName>
                                        </p:attrNameLst>
                                      </p:cBhvr>
                                      <p:to>
                                        <p:strVal val="visible"/>
                                      </p:to>
                                    </p:set>
                                    <p:animEffect transition="in" filter="fade">
                                      <p:cBhvr>
                                        <p:cTn id="15" dur="500"/>
                                        <p:tgtEl>
                                          <p:spTgt spid="2061"/>
                                        </p:tgtEl>
                                      </p:cBhvr>
                                    </p:animEffect>
                                    <p:anim calcmode="lin" valueType="num">
                                      <p:cBhvr>
                                        <p:cTn id="16" dur="500" fill="hold"/>
                                        <p:tgtEl>
                                          <p:spTgt spid="2061"/>
                                        </p:tgtEl>
                                        <p:attrNameLst>
                                          <p:attrName>ppt_x</p:attrName>
                                        </p:attrNameLst>
                                      </p:cBhvr>
                                      <p:tavLst>
                                        <p:tav tm="0">
                                          <p:val>
                                            <p:strVal val="#ppt_x"/>
                                          </p:val>
                                        </p:tav>
                                        <p:tav tm="100000">
                                          <p:val>
                                            <p:strVal val="#ppt_x"/>
                                          </p:val>
                                        </p:tav>
                                      </p:tavLst>
                                    </p:anim>
                                    <p:anim calcmode="lin" valueType="num">
                                      <p:cBhvr>
                                        <p:cTn id="17" dur="5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065"/>
                                        </p:tgtEl>
                                        <p:attrNameLst>
                                          <p:attrName>style.visibility</p:attrName>
                                        </p:attrNameLst>
                                      </p:cBhvr>
                                      <p:to>
                                        <p:strVal val="visible"/>
                                      </p:to>
                                    </p:set>
                                    <p:anim calcmode="lin" valueType="num">
                                      <p:cBhvr>
                                        <p:cTn id="22" dur="1000" fill="hold"/>
                                        <p:tgtEl>
                                          <p:spTgt spid="2065"/>
                                        </p:tgtEl>
                                        <p:attrNameLst>
                                          <p:attrName>ppt_w</p:attrName>
                                        </p:attrNameLst>
                                      </p:cBhvr>
                                      <p:tavLst>
                                        <p:tav tm="0">
                                          <p:val>
                                            <p:fltVal val="0"/>
                                          </p:val>
                                        </p:tav>
                                        <p:tav tm="100000">
                                          <p:val>
                                            <p:strVal val="#ppt_w"/>
                                          </p:val>
                                        </p:tav>
                                      </p:tavLst>
                                    </p:anim>
                                    <p:anim calcmode="lin" valueType="num">
                                      <p:cBhvr>
                                        <p:cTn id="23" dur="1000" fill="hold"/>
                                        <p:tgtEl>
                                          <p:spTgt spid="2065"/>
                                        </p:tgtEl>
                                        <p:attrNameLst>
                                          <p:attrName>ppt_h</p:attrName>
                                        </p:attrNameLst>
                                      </p:cBhvr>
                                      <p:tavLst>
                                        <p:tav tm="0">
                                          <p:val>
                                            <p:fltVal val="0"/>
                                          </p:val>
                                        </p:tav>
                                        <p:tav tm="100000">
                                          <p:val>
                                            <p:strVal val="#ppt_h"/>
                                          </p:val>
                                        </p:tav>
                                      </p:tavLst>
                                    </p:anim>
                                    <p:anim calcmode="lin" valueType="num">
                                      <p:cBhvr>
                                        <p:cTn id="24" dur="1000" fill="hold"/>
                                        <p:tgtEl>
                                          <p:spTgt spid="2065"/>
                                        </p:tgtEl>
                                        <p:attrNameLst>
                                          <p:attrName>style.rotation</p:attrName>
                                        </p:attrNameLst>
                                      </p:cBhvr>
                                      <p:tavLst>
                                        <p:tav tm="0">
                                          <p:val>
                                            <p:fltVal val="90"/>
                                          </p:val>
                                        </p:tav>
                                        <p:tav tm="100000">
                                          <p:val>
                                            <p:fltVal val="0"/>
                                          </p:val>
                                        </p:tav>
                                      </p:tavLst>
                                    </p:anim>
                                    <p:animEffect transition="in" filter="fade">
                                      <p:cBhvr>
                                        <p:cTn id="25" dur="1000"/>
                                        <p:tgtEl>
                                          <p:spTgt spid="2065"/>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2066"/>
                                        </p:tgtEl>
                                        <p:attrNameLst>
                                          <p:attrName>style.visibility</p:attrName>
                                        </p:attrNameLst>
                                      </p:cBhvr>
                                      <p:to>
                                        <p:strVal val="visible"/>
                                      </p:to>
                                    </p:set>
                                    <p:anim calcmode="lin" valueType="num">
                                      <p:cBhvr>
                                        <p:cTn id="28" dur="1000" fill="hold"/>
                                        <p:tgtEl>
                                          <p:spTgt spid="2066"/>
                                        </p:tgtEl>
                                        <p:attrNameLst>
                                          <p:attrName>ppt_w</p:attrName>
                                        </p:attrNameLst>
                                      </p:cBhvr>
                                      <p:tavLst>
                                        <p:tav tm="0">
                                          <p:val>
                                            <p:fltVal val="0"/>
                                          </p:val>
                                        </p:tav>
                                        <p:tav tm="100000">
                                          <p:val>
                                            <p:strVal val="#ppt_w"/>
                                          </p:val>
                                        </p:tav>
                                      </p:tavLst>
                                    </p:anim>
                                    <p:anim calcmode="lin" valueType="num">
                                      <p:cBhvr>
                                        <p:cTn id="29" dur="1000" fill="hold"/>
                                        <p:tgtEl>
                                          <p:spTgt spid="2066"/>
                                        </p:tgtEl>
                                        <p:attrNameLst>
                                          <p:attrName>ppt_h</p:attrName>
                                        </p:attrNameLst>
                                      </p:cBhvr>
                                      <p:tavLst>
                                        <p:tav tm="0">
                                          <p:val>
                                            <p:fltVal val="0"/>
                                          </p:val>
                                        </p:tav>
                                        <p:tav tm="100000">
                                          <p:val>
                                            <p:strVal val="#ppt_h"/>
                                          </p:val>
                                        </p:tav>
                                      </p:tavLst>
                                    </p:anim>
                                    <p:anim calcmode="lin" valueType="num">
                                      <p:cBhvr>
                                        <p:cTn id="30" dur="1000" fill="hold"/>
                                        <p:tgtEl>
                                          <p:spTgt spid="2066"/>
                                        </p:tgtEl>
                                        <p:attrNameLst>
                                          <p:attrName>style.rotation</p:attrName>
                                        </p:attrNameLst>
                                      </p:cBhvr>
                                      <p:tavLst>
                                        <p:tav tm="0">
                                          <p:val>
                                            <p:fltVal val="90"/>
                                          </p:val>
                                        </p:tav>
                                        <p:tav tm="100000">
                                          <p:val>
                                            <p:fltVal val="0"/>
                                          </p:val>
                                        </p:tav>
                                      </p:tavLst>
                                    </p:anim>
                                    <p:animEffect transition="in" filter="fade">
                                      <p:cBhvr>
                                        <p:cTn id="31" dur="1000"/>
                                        <p:tgtEl>
                                          <p:spTgt spid="20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2068"/>
                                        </p:tgtEl>
                                        <p:attrNameLst>
                                          <p:attrName>style.visibility</p:attrName>
                                        </p:attrNameLst>
                                      </p:cBhvr>
                                      <p:to>
                                        <p:strVal val="visible"/>
                                      </p:to>
                                    </p:set>
                                    <p:anim calcmode="lin" valueType="num">
                                      <p:cBhvr>
                                        <p:cTn id="36" dur="1000" fill="hold"/>
                                        <p:tgtEl>
                                          <p:spTgt spid="2068"/>
                                        </p:tgtEl>
                                        <p:attrNameLst>
                                          <p:attrName>ppt_w</p:attrName>
                                        </p:attrNameLst>
                                      </p:cBhvr>
                                      <p:tavLst>
                                        <p:tav tm="0">
                                          <p:val>
                                            <p:fltVal val="0"/>
                                          </p:val>
                                        </p:tav>
                                        <p:tav tm="100000">
                                          <p:val>
                                            <p:strVal val="#ppt_w"/>
                                          </p:val>
                                        </p:tav>
                                      </p:tavLst>
                                    </p:anim>
                                    <p:anim calcmode="lin" valueType="num">
                                      <p:cBhvr>
                                        <p:cTn id="37" dur="1000" fill="hold"/>
                                        <p:tgtEl>
                                          <p:spTgt spid="2068"/>
                                        </p:tgtEl>
                                        <p:attrNameLst>
                                          <p:attrName>ppt_h</p:attrName>
                                        </p:attrNameLst>
                                      </p:cBhvr>
                                      <p:tavLst>
                                        <p:tav tm="0">
                                          <p:val>
                                            <p:fltVal val="0"/>
                                          </p:val>
                                        </p:tav>
                                        <p:tav tm="100000">
                                          <p:val>
                                            <p:strVal val="#ppt_h"/>
                                          </p:val>
                                        </p:tav>
                                      </p:tavLst>
                                    </p:anim>
                                    <p:anim calcmode="lin" valueType="num">
                                      <p:cBhvr>
                                        <p:cTn id="38" dur="1000" fill="hold"/>
                                        <p:tgtEl>
                                          <p:spTgt spid="2068"/>
                                        </p:tgtEl>
                                        <p:attrNameLst>
                                          <p:attrName>style.rotation</p:attrName>
                                        </p:attrNameLst>
                                      </p:cBhvr>
                                      <p:tavLst>
                                        <p:tav tm="0">
                                          <p:val>
                                            <p:fltVal val="90"/>
                                          </p:val>
                                        </p:tav>
                                        <p:tav tm="100000">
                                          <p:val>
                                            <p:fltVal val="0"/>
                                          </p:val>
                                        </p:tav>
                                      </p:tavLst>
                                    </p:anim>
                                    <p:animEffect transition="in" filter="fade">
                                      <p:cBhvr>
                                        <p:cTn id="39" dur="1000"/>
                                        <p:tgtEl>
                                          <p:spTgt spid="2068"/>
                                        </p:tgtEl>
                                      </p:cBhvr>
                                    </p:animEffect>
                                  </p:childTnLst>
                                </p:cTn>
                              </p:par>
                              <p:par>
                                <p:cTn id="40" presetID="10" presetClass="entr" presetSubtype="0" fill="hold" nodeType="withEffect">
                                  <p:stCondLst>
                                    <p:cond delay="0"/>
                                  </p:stCondLst>
                                  <p:childTnLst>
                                    <p:set>
                                      <p:cBhvr>
                                        <p:cTn id="41" dur="1" fill="hold">
                                          <p:stCondLst>
                                            <p:cond delay="0"/>
                                          </p:stCondLst>
                                        </p:cTn>
                                        <p:tgtEl>
                                          <p:spTgt spid="2069">
                                            <p:txEl>
                                              <p:pRg st="0" end="0"/>
                                            </p:txEl>
                                          </p:spTgt>
                                        </p:tgtEl>
                                        <p:attrNameLst>
                                          <p:attrName>style.visibility</p:attrName>
                                        </p:attrNameLst>
                                      </p:cBhvr>
                                      <p:to>
                                        <p:strVal val="visible"/>
                                      </p:to>
                                    </p:set>
                                    <p:animEffect transition="in" filter="fade">
                                      <p:cBhvr>
                                        <p:cTn id="42" dur="2000"/>
                                        <p:tgtEl>
                                          <p:spTgt spid="206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nodeType="clickEffect">
                                  <p:stCondLst>
                                    <p:cond delay="0"/>
                                  </p:stCondLst>
                                  <p:iterate type="lt">
                                    <p:tmPct val="0"/>
                                  </p:iterate>
                                  <p:childTnLst>
                                    <p:anim calcmode="lin" valueType="num">
                                      <p:cBhvr additive="base">
                                        <p:cTn id="46" dur="500"/>
                                        <p:tgtEl>
                                          <p:spTgt spid="2065"/>
                                        </p:tgtEl>
                                        <p:attrNameLst>
                                          <p:attrName>ppt_x</p:attrName>
                                        </p:attrNameLst>
                                      </p:cBhvr>
                                      <p:tavLst>
                                        <p:tav tm="0">
                                          <p:val>
                                            <p:strVal val="ppt_x"/>
                                          </p:val>
                                        </p:tav>
                                        <p:tav tm="100000">
                                          <p:val>
                                            <p:strVal val="ppt_x"/>
                                          </p:val>
                                        </p:tav>
                                      </p:tavLst>
                                    </p:anim>
                                    <p:anim calcmode="lin" valueType="num">
                                      <p:cBhvr additive="base">
                                        <p:cTn id="47" dur="500"/>
                                        <p:tgtEl>
                                          <p:spTgt spid="2065"/>
                                        </p:tgtEl>
                                        <p:attrNameLst>
                                          <p:attrName>ppt_y</p:attrName>
                                        </p:attrNameLst>
                                      </p:cBhvr>
                                      <p:tavLst>
                                        <p:tav tm="0">
                                          <p:val>
                                            <p:strVal val="ppt_y"/>
                                          </p:val>
                                        </p:tav>
                                        <p:tav tm="100000">
                                          <p:val>
                                            <p:strVal val="1+ppt_h/2"/>
                                          </p:val>
                                        </p:tav>
                                      </p:tavLst>
                                    </p:anim>
                                    <p:set>
                                      <p:cBhvr>
                                        <p:cTn id="48" dur="1" fill="hold">
                                          <p:stCondLst>
                                            <p:cond delay="499"/>
                                          </p:stCondLst>
                                        </p:cTn>
                                        <p:tgtEl>
                                          <p:spTgt spid="2065"/>
                                        </p:tgtEl>
                                        <p:attrNameLst>
                                          <p:attrName>style.visibility</p:attrName>
                                        </p:attrNameLst>
                                      </p:cBhvr>
                                      <p:to>
                                        <p:strVal val="hidden"/>
                                      </p:to>
                                    </p:set>
                                  </p:childTnLst>
                                </p:cTn>
                              </p:par>
                              <p:par>
                                <p:cTn id="49" presetID="2" presetClass="exit" presetSubtype="4" fill="hold" nodeType="withEffect">
                                  <p:stCondLst>
                                    <p:cond delay="0"/>
                                  </p:stCondLst>
                                  <p:iterate type="lt">
                                    <p:tmPct val="0"/>
                                  </p:iterate>
                                  <p:childTnLst>
                                    <p:anim calcmode="lin" valueType="num">
                                      <p:cBhvr additive="base">
                                        <p:cTn id="50" dur="500"/>
                                        <p:tgtEl>
                                          <p:spTgt spid="2066"/>
                                        </p:tgtEl>
                                        <p:attrNameLst>
                                          <p:attrName>ppt_x</p:attrName>
                                        </p:attrNameLst>
                                      </p:cBhvr>
                                      <p:tavLst>
                                        <p:tav tm="0">
                                          <p:val>
                                            <p:strVal val="ppt_x"/>
                                          </p:val>
                                        </p:tav>
                                        <p:tav tm="100000">
                                          <p:val>
                                            <p:strVal val="ppt_x"/>
                                          </p:val>
                                        </p:tav>
                                      </p:tavLst>
                                    </p:anim>
                                    <p:anim calcmode="lin" valueType="num">
                                      <p:cBhvr additive="base">
                                        <p:cTn id="51" dur="500"/>
                                        <p:tgtEl>
                                          <p:spTgt spid="2066"/>
                                        </p:tgtEl>
                                        <p:attrNameLst>
                                          <p:attrName>ppt_y</p:attrName>
                                        </p:attrNameLst>
                                      </p:cBhvr>
                                      <p:tavLst>
                                        <p:tav tm="0">
                                          <p:val>
                                            <p:strVal val="ppt_y"/>
                                          </p:val>
                                        </p:tav>
                                        <p:tav tm="100000">
                                          <p:val>
                                            <p:strVal val="1+ppt_h/2"/>
                                          </p:val>
                                        </p:tav>
                                      </p:tavLst>
                                    </p:anim>
                                    <p:set>
                                      <p:cBhvr>
                                        <p:cTn id="52" dur="1" fill="hold">
                                          <p:stCondLst>
                                            <p:cond delay="499"/>
                                          </p:stCondLst>
                                        </p:cTn>
                                        <p:tgtEl>
                                          <p:spTgt spid="2066"/>
                                        </p:tgtEl>
                                        <p:attrNameLst>
                                          <p:attrName>style.visibility</p:attrName>
                                        </p:attrNameLst>
                                      </p:cBhvr>
                                      <p:to>
                                        <p:strVal val="hidden"/>
                                      </p:to>
                                    </p:set>
                                  </p:childTnLst>
                                </p:cTn>
                              </p:par>
                              <p:par>
                                <p:cTn id="53" presetID="10" presetClass="exit" presetSubtype="0" fill="hold" grpId="1" nodeType="withEffect">
                                  <p:stCondLst>
                                    <p:cond delay="0"/>
                                  </p:stCondLst>
                                  <p:iterate type="lt">
                                    <p:tmPct val="0"/>
                                  </p:iterate>
                                  <p:childTnLst>
                                    <p:animEffect transition="out" filter="fade">
                                      <p:cBhvr>
                                        <p:cTn id="54" dur="500"/>
                                        <p:tgtEl>
                                          <p:spTgt spid="2068"/>
                                        </p:tgtEl>
                                      </p:cBhvr>
                                    </p:animEffect>
                                    <p:set>
                                      <p:cBhvr>
                                        <p:cTn id="55" dur="1" fill="hold">
                                          <p:stCondLst>
                                            <p:cond delay="499"/>
                                          </p:stCondLst>
                                        </p:cTn>
                                        <p:tgtEl>
                                          <p:spTgt spid="2068"/>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069">
                                            <p:txEl>
                                              <p:pRg st="0" end="0"/>
                                            </p:txEl>
                                          </p:spTgt>
                                        </p:tgtEl>
                                      </p:cBhvr>
                                    </p:animEffect>
                                    <p:set>
                                      <p:cBhvr>
                                        <p:cTn id="58" dur="1" fill="hold">
                                          <p:stCondLst>
                                            <p:cond delay="499"/>
                                          </p:stCondLst>
                                        </p:cTn>
                                        <p:tgtEl>
                                          <p:spTgt spid="2069">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ircle(in)">
                                      <p:cBhvr>
                                        <p:cTn id="63" dur="20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 calcmode="lin" valueType="num">
                                      <p:cBhvr>
                                        <p:cTn id="70" dur="500" fill="hold"/>
                                        <p:tgtEl>
                                          <p:spTgt spid="17"/>
                                        </p:tgtEl>
                                        <p:attrNameLst>
                                          <p:attrName>style.rotation</p:attrName>
                                        </p:attrNameLst>
                                      </p:cBhvr>
                                      <p:tavLst>
                                        <p:tav tm="0">
                                          <p:val>
                                            <p:fltVal val="90"/>
                                          </p:val>
                                        </p:tav>
                                        <p:tav tm="100000">
                                          <p:val>
                                            <p:fltVal val="0"/>
                                          </p:val>
                                        </p:tav>
                                      </p:tavLst>
                                    </p:anim>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1" grpId="0"/>
      <p:bldP spid="2068" grpId="0"/>
      <p:bldP spid="2068" grpId="1"/>
      <p:bldP spid="2069" grpId="0" build="allAtOnce"/>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563563"/>
            <a:ext cx="5410200" cy="522287"/>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2. Khởi động máy tính</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1940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4419600" y="2965450"/>
            <a:ext cx="4378325" cy="1708150"/>
            <a:chOff x="2754" y="1632"/>
            <a:chExt cx="3006" cy="887"/>
          </a:xfrm>
        </p:grpSpPr>
        <p:grpSp>
          <p:nvGrpSpPr>
            <p:cNvPr id="25612" name="Group 11"/>
            <p:cNvGrpSpPr>
              <a:grpSpLocks/>
            </p:cNvGrpSpPr>
            <p:nvPr/>
          </p:nvGrpSpPr>
          <p:grpSpPr bwMode="auto">
            <a:xfrm>
              <a:off x="3216" y="1632"/>
              <a:ext cx="2544" cy="768"/>
              <a:chOff x="3216" y="1632"/>
              <a:chExt cx="2544" cy="768"/>
            </a:xfrm>
          </p:grpSpPr>
          <p:sp>
            <p:nvSpPr>
              <p:cNvPr id="25614" name="AutoShape 8"/>
              <p:cNvSpPr>
                <a:spLocks noChangeArrowheads="1"/>
              </p:cNvSpPr>
              <p:nvPr/>
            </p:nvSpPr>
            <p:spPr bwMode="auto">
              <a:xfrm>
                <a:off x="3216" y="1632"/>
                <a:ext cx="2544" cy="768"/>
              </a:xfrm>
              <a:prstGeom prst="roundRect">
                <a:avLst>
                  <a:gd name="adj" fmla="val 16667"/>
                </a:avLst>
              </a:prstGeom>
              <a:solidFill>
                <a:schemeClr val="accent1"/>
              </a:solidFill>
              <a:ln w="9525">
                <a:solidFill>
                  <a:schemeClr val="tx1"/>
                </a:solidFill>
                <a:round/>
                <a:headEnd/>
                <a:tailEnd/>
              </a:ln>
            </p:spPr>
            <p:txBody>
              <a:bodyPr wrap="none" anchor="ctr"/>
              <a:lstStyle/>
              <a:p>
                <a:pPr algn="ctr" eaLnBrk="1" hangingPunct="1"/>
                <a:r>
                  <a:rPr lang="en-US" altLang="en-US" sz="2800"/>
                  <a:t>Công tắc trên thân máy là </a:t>
                </a:r>
                <a:br>
                  <a:rPr lang="en-US" altLang="en-US" sz="2800"/>
                </a:br>
                <a:r>
                  <a:rPr lang="en-US" altLang="en-US" sz="2800"/>
                  <a:t>nút lớn nhất trên thân máy</a:t>
                </a:r>
                <a:br>
                  <a:rPr lang="en-US" altLang="en-US" sz="2800"/>
                </a:br>
                <a:r>
                  <a:rPr lang="en-US" altLang="en-US" sz="2800"/>
                  <a:t> thường có kí hiệu  </a:t>
                </a:r>
              </a:p>
            </p:txBody>
          </p:sp>
          <p:pic>
            <p:nvPicPr>
              <p:cNvPr id="256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 y="2114"/>
                <a:ext cx="23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3" name="Line 17"/>
            <p:cNvSpPr>
              <a:spLocks noChangeShapeType="1"/>
            </p:cNvSpPr>
            <p:nvPr/>
          </p:nvSpPr>
          <p:spPr bwMode="auto">
            <a:xfrm flipH="1">
              <a:off x="2754" y="2194"/>
              <a:ext cx="462" cy="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22" name="AutoShape 26"/>
          <p:cNvSpPr>
            <a:spLocks noChangeArrowheads="1"/>
          </p:cNvSpPr>
          <p:nvPr/>
        </p:nvSpPr>
        <p:spPr bwMode="auto">
          <a:xfrm>
            <a:off x="457200" y="831850"/>
            <a:ext cx="7997825" cy="2133600"/>
          </a:xfrm>
          <a:prstGeom prst="flowChartPunchedTape">
            <a:avLst/>
          </a:prstGeom>
          <a:noFill/>
          <a:ln>
            <a:noFill/>
          </a:ln>
          <a:effectLst/>
        </p:spPr>
        <p:txBody>
          <a:bodyPr wrap="none" anchor="ct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800100" indent="-342900">
              <a:defRPr>
                <a:solidFill>
                  <a:schemeClr val="tx1"/>
                </a:solidFill>
                <a:latin typeface="Times New Roman" panose="02020603050405020304" pitchFamily="18" charset="0"/>
                <a:cs typeface="Times New Roman" panose="02020603050405020304" pitchFamily="18" charset="0"/>
              </a:defRPr>
            </a:lvl2pPr>
            <a:lvl3pPr marL="1257300" indent="-342900">
              <a:defRPr>
                <a:solidFill>
                  <a:schemeClr val="tx1"/>
                </a:solidFill>
                <a:latin typeface="Times New Roman" panose="02020603050405020304" pitchFamily="18" charset="0"/>
                <a:cs typeface="Times New Roman" panose="02020603050405020304" pitchFamily="18" charset="0"/>
              </a:defRPr>
            </a:lvl3pPr>
            <a:lvl4pPr marL="1714500" indent="-342900">
              <a:defRPr>
                <a:solidFill>
                  <a:schemeClr val="tx1"/>
                </a:solidFill>
                <a:latin typeface="Times New Roman" panose="02020603050405020304" pitchFamily="18" charset="0"/>
                <a:cs typeface="Times New Roman" panose="02020603050405020304" pitchFamily="18" charset="0"/>
              </a:defRPr>
            </a:lvl4pPr>
            <a:lvl5pPr marL="2171700" indent="-342900">
              <a:defRPr>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indent="0" algn="just" eaLnBrk="1" hangingPunct="1">
              <a:defRPr/>
            </a:pPr>
            <a:r>
              <a:rPr lang="en-US" altLang="en-US" sz="2800" smtClean="0">
                <a:solidFill>
                  <a:schemeClr val="accent6">
                    <a:lumMod val="50000"/>
                  </a:schemeClr>
                </a:solidFill>
              </a:rPr>
              <a:t>Để làm việc với máy tính, em cần khởi động máy tính bằng hai </a:t>
            </a:r>
          </a:p>
          <a:p>
            <a:pPr marL="0" indent="0" algn="just" eaLnBrk="1" hangingPunct="1">
              <a:defRPr/>
            </a:pPr>
            <a:r>
              <a:rPr lang="en-US" altLang="en-US" sz="2800" smtClean="0">
                <a:solidFill>
                  <a:schemeClr val="accent6">
                    <a:lumMod val="50000"/>
                  </a:schemeClr>
                </a:solidFill>
              </a:rPr>
              <a:t>thao tác dưới đây:</a:t>
            </a:r>
          </a:p>
          <a:p>
            <a:pPr algn="ctr" eaLnBrk="1" hangingPunct="1">
              <a:buFontTx/>
              <a:buAutoNum type="arabicPeriod"/>
              <a:defRPr/>
            </a:pPr>
            <a:r>
              <a:rPr lang="en-US" altLang="en-US" sz="2800" smtClean="0">
                <a:solidFill>
                  <a:schemeClr val="accent6">
                    <a:lumMod val="50000"/>
                  </a:schemeClr>
                </a:solidFill>
              </a:rPr>
              <a:t>Bật công tắc trên thân máy.</a:t>
            </a:r>
          </a:p>
          <a:p>
            <a:pPr algn="ctr" eaLnBrk="1" hangingPunct="1">
              <a:buFontTx/>
              <a:buAutoNum type="arabicPeriod"/>
              <a:defRPr/>
            </a:pPr>
            <a:r>
              <a:rPr lang="en-US" altLang="en-US" sz="2800" smtClean="0">
                <a:solidFill>
                  <a:schemeClr val="accent6">
                    <a:lumMod val="50000"/>
                  </a:schemeClr>
                </a:solidFill>
              </a:rPr>
              <a:t>Bật công tắc trên màn hình.</a:t>
            </a:r>
          </a:p>
        </p:txBody>
      </p:sp>
      <p:grpSp>
        <p:nvGrpSpPr>
          <p:cNvPr id="4" name="Group 29"/>
          <p:cNvGrpSpPr>
            <a:grpSpLocks/>
          </p:cNvGrpSpPr>
          <p:nvPr/>
        </p:nvGrpSpPr>
        <p:grpSpPr bwMode="auto">
          <a:xfrm>
            <a:off x="2286000" y="4826000"/>
            <a:ext cx="6400800" cy="1460500"/>
            <a:chOff x="1665" y="2992"/>
            <a:chExt cx="3822" cy="920"/>
          </a:xfrm>
        </p:grpSpPr>
        <p:grpSp>
          <p:nvGrpSpPr>
            <p:cNvPr id="25608" name="Group 25"/>
            <p:cNvGrpSpPr>
              <a:grpSpLocks/>
            </p:cNvGrpSpPr>
            <p:nvPr/>
          </p:nvGrpSpPr>
          <p:grpSpPr bwMode="auto">
            <a:xfrm>
              <a:off x="1665" y="3240"/>
              <a:ext cx="3822" cy="672"/>
              <a:chOff x="1665" y="3144"/>
              <a:chExt cx="3822" cy="672"/>
            </a:xfrm>
          </p:grpSpPr>
          <p:sp>
            <p:nvSpPr>
              <p:cNvPr id="25610" name="AutoShape 19"/>
              <p:cNvSpPr>
                <a:spLocks noChangeArrowheads="1"/>
              </p:cNvSpPr>
              <p:nvPr/>
            </p:nvSpPr>
            <p:spPr bwMode="auto">
              <a:xfrm>
                <a:off x="3600" y="3144"/>
                <a:ext cx="1887" cy="672"/>
              </a:xfrm>
              <a:prstGeom prst="roundRect">
                <a:avLst>
                  <a:gd name="adj" fmla="val 16667"/>
                </a:avLst>
              </a:prstGeom>
              <a:solidFill>
                <a:schemeClr val="accent1"/>
              </a:solidFill>
              <a:ln w="9525">
                <a:solidFill>
                  <a:schemeClr val="tx1"/>
                </a:solidFill>
                <a:round/>
                <a:headEnd/>
                <a:tailEnd/>
              </a:ln>
            </p:spPr>
            <p:txBody>
              <a:bodyPr wrap="none" anchor="ctr"/>
              <a:lstStyle/>
              <a:p>
                <a:pPr algn="ctr" eaLnBrk="1" hangingPunct="1"/>
                <a:r>
                  <a:rPr lang="en-US" altLang="en-US" sz="2800"/>
                  <a:t>Công tắc trên</a:t>
                </a:r>
              </a:p>
              <a:p>
                <a:pPr algn="ctr" eaLnBrk="1" hangingPunct="1"/>
                <a:r>
                  <a:rPr lang="en-US" altLang="en-US" sz="2800"/>
                  <a:t> màn hình</a:t>
                </a:r>
              </a:p>
            </p:txBody>
          </p:sp>
          <p:sp>
            <p:nvSpPr>
              <p:cNvPr id="25611" name="Line 23"/>
              <p:cNvSpPr>
                <a:spLocks noChangeShapeType="1"/>
              </p:cNvSpPr>
              <p:nvPr/>
            </p:nvSpPr>
            <p:spPr bwMode="auto">
              <a:xfrm flipH="1" flipV="1">
                <a:off x="1665" y="3144"/>
                <a:ext cx="1935" cy="3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09" name="Line 28"/>
            <p:cNvSpPr>
              <a:spLocks noChangeShapeType="1"/>
            </p:cNvSpPr>
            <p:nvPr/>
          </p:nvSpPr>
          <p:spPr bwMode="auto">
            <a:xfrm flipH="1" flipV="1">
              <a:off x="2393" y="2992"/>
              <a:ext cx="1207" cy="58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07" name="Rectangle 3"/>
          <p:cNvSpPr txBox="1">
            <a:spLocks noChangeArrowheads="1"/>
          </p:cNvSpPr>
          <p:nvPr/>
        </p:nvSpPr>
        <p:spPr bwMode="auto">
          <a:xfrm>
            <a:off x="60325" y="30163"/>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plus(in)">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22"/>
                                        </p:tgtEl>
                                        <p:attrNameLst>
                                          <p:attrName>style.visibility</p:attrName>
                                        </p:attrNameLst>
                                      </p:cBhvr>
                                      <p:to>
                                        <p:strVal val="visible"/>
                                      </p:to>
                                    </p:set>
                                    <p:animEffect transition="in" filter="fade">
                                      <p:cBhvr>
                                        <p:cTn id="27" dur="20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ap-cuu-nhanh-khi-do-nuoc-vao-laptop-bang-may-say-to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71663"/>
            <a:ext cx="90678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76200" y="1882775"/>
            <a:ext cx="9220200" cy="4975225"/>
            <a:chOff x="508" y="2020"/>
            <a:chExt cx="4488" cy="2507"/>
          </a:xfrm>
        </p:grpSpPr>
        <p:pic>
          <p:nvPicPr>
            <p:cNvPr id="26630"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2020"/>
              <a:ext cx="4488" cy="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0"/>
            <p:cNvSpPr>
              <a:spLocks noChangeArrowheads="1"/>
            </p:cNvSpPr>
            <p:nvPr/>
          </p:nvSpPr>
          <p:spPr bwMode="auto">
            <a:xfrm>
              <a:off x="4012" y="2452"/>
              <a:ext cx="528"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pSp>
      <p:sp>
        <p:nvSpPr>
          <p:cNvPr id="26628" name="Rectangle 3"/>
          <p:cNvSpPr txBox="1">
            <a:spLocks noChangeArrowheads="1"/>
          </p:cNvSpPr>
          <p:nvPr/>
        </p:nvSpPr>
        <p:spPr bwMode="auto">
          <a:xfrm>
            <a:off x="0" y="0"/>
            <a:ext cx="6280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altLang="en-US" sz="2800" b="1">
                <a:solidFill>
                  <a:srgbClr val="16165D"/>
                </a:solidFill>
                <a:cs typeface="Arial" charset="0"/>
              </a:rPr>
              <a:t>Bài 2: Bắt đầu làm việc với máy tính</a:t>
            </a:r>
            <a:endParaRPr lang="en-US" altLang="en-US" sz="1600" b="1">
              <a:solidFill>
                <a:srgbClr val="16165D"/>
              </a:solidFill>
              <a:latin typeface="Arial" charset="0"/>
              <a:cs typeface="Arial" charset="0"/>
            </a:endParaRPr>
          </a:p>
        </p:txBody>
      </p:sp>
      <p:sp>
        <p:nvSpPr>
          <p:cNvPr id="26629" name="Rectangle 1"/>
          <p:cNvSpPr>
            <a:spLocks noChangeArrowheads="1"/>
          </p:cNvSpPr>
          <p:nvPr/>
        </p:nvSpPr>
        <p:spPr bwMode="auto">
          <a:xfrm>
            <a:off x="457200" y="747713"/>
            <a:ext cx="670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400" b="1"/>
              <a:t>Chú ý: </a:t>
            </a:r>
            <a:r>
              <a:rPr lang="en-US" altLang="en-US" sz="2400" i="1"/>
              <a:t>Để khởi động máy tính xách tay em chỉ cần bật công tắc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5" presetClass="exit" presetSubtype="10" fill="hold" nodeType="withEffect">
                                  <p:stCondLst>
                                    <p:cond delay="0"/>
                                  </p:stCondLst>
                                  <p:childTnLst>
                                    <p:animEffect transition="out" filter="checkerboard(across)">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673011"/>
  <p:tag name="VIOLETTITLE" val="CĐ1. Bài 2. Bắt đầu làm việc với máy tính"/>
  <p:tag name="VIOLETLESSON" val="2"/>
  <p:tag name="VIOLETCATID" val="8322018"/>
  <p:tag name="VIOLETSUBJECT" val="HD học Tin học 3"/>
  <p:tag name="VIOLETAUTHORID" val="1953588"/>
  <p:tag name="VIOLETAUTHORNAME" val="Nguyễn Thị Nga"/>
  <p:tag name="VIOLETAUTHORAVATAR" val="no_avatarf.jpg"/>
  <p:tag name="VIOLETAUTHORADDRESS" val="Truong Phuong DO - Ha Noi"/>
  <p:tag name="VIOLETAUTHORHOMEPAGE" val="https://nguyenthinga-thtamthuan.violet.vn"/>
  <p:tag name="VIOLETDATE" val="2019-09-16 09:21:19"/>
  <p:tag name="VIOLETHIT" val="4"/>
  <p:tag name="VIOLETLIKE" val="0"/>
  <p:tag name="MMPROD_UIDATA" val="&lt;database version=&quot;7.0&quot;&gt;&lt;object type=&quot;1&quot; unique_id=&quot;10001&quot;&gt;&lt;object type=&quot;2&quot; unique_id=&quot;67325&quot;&gt;&lt;object type=&quot;3&quot; unique_id=&quot;67326&quot;&gt;&lt;property id=&quot;20148&quot; value=&quot;5&quot;/&gt;&lt;property id=&quot;20300&quot; value=&quot;Slide 2&quot;/&gt;&lt;property id=&quot;20307&quot; value=&quot;266&quot;/&gt;&lt;/object&gt;&lt;object type=&quot;3&quot; unique_id=&quot;67327&quot;&gt;&lt;property id=&quot;20148&quot; value=&quot;5&quot;/&gt;&lt;property id=&quot;20300&quot; value=&quot;Slide 7&quot;/&gt;&lt;property id=&quot;20307&quot; value=&quot;256&quot;/&gt;&lt;/object&gt;&lt;object type=&quot;3&quot; unique_id=&quot;67328&quot;&gt;&lt;property id=&quot;20148&quot; value=&quot;5&quot;/&gt;&lt;property id=&quot;20300&quot; value=&quot;Slide 8&quot;/&gt;&lt;property id=&quot;20307&quot; value=&quot;258&quot;/&gt;&lt;/object&gt;&lt;object type=&quot;3&quot; unique_id=&quot;67329&quot;&gt;&lt;property id=&quot;20148&quot; value=&quot;5&quot;/&gt;&lt;property id=&quot;20300&quot; value=&quot;Slide 9&quot;/&gt;&lt;property id=&quot;20307&quot; value=&quot;259&quot;/&gt;&lt;/object&gt;&lt;object type=&quot;3&quot; unique_id=&quot;67330&quot;&gt;&lt;property id=&quot;20148&quot; value=&quot;5&quot;/&gt;&lt;property id=&quot;20300&quot; value=&quot;Slide 10&quot;/&gt;&lt;property id=&quot;20307&quot; value=&quot;260&quot;/&gt;&lt;/object&gt;&lt;object type=&quot;3&quot; unique_id=&quot;67331&quot;&gt;&lt;property id=&quot;20148&quot; value=&quot;5&quot;/&gt;&lt;property id=&quot;20300&quot; value=&quot;Slide 11&quot;/&gt;&lt;property id=&quot;20307&quot; value=&quot;261&quot;/&gt;&lt;/object&gt;&lt;object type=&quot;3&quot; unique_id=&quot;67332&quot;&gt;&lt;property id=&quot;20148&quot; value=&quot;5&quot;/&gt;&lt;property id=&quot;20300&quot; value=&quot;Slide 15&quot;/&gt;&lt;property id=&quot;20307&quot; value=&quot;262&quot;/&gt;&lt;/object&gt;&lt;object type=&quot;3&quot; unique_id=&quot;67333&quot;&gt;&lt;property id=&quot;20148&quot; value=&quot;5&quot;/&gt;&lt;property id=&quot;20300&quot; value=&quot;Slide 16&quot;/&gt;&lt;property id=&quot;20307&quot; value=&quot;264&quot;/&gt;&lt;/object&gt;&lt;object type=&quot;3&quot; unique_id=&quot;67334&quot;&gt;&lt;property id=&quot;20148&quot; value=&quot;5&quot;/&gt;&lt;property id=&quot;20300&quot; value=&quot;Slide 22&quot;/&gt;&lt;property id=&quot;20307&quot; value=&quot;257&quot;/&gt;&lt;/object&gt;&lt;object type=&quot;3&quot; unique_id=&quot;67379&quot;&gt;&lt;property id=&quot;20148&quot; value=&quot;5&quot;/&gt;&lt;property id=&quot;20300&quot; value=&quot;Slide 1&quot;/&gt;&lt;property id=&quot;20307&quot; value=&quot;267&quot;/&gt;&lt;/object&gt;&lt;object type=&quot;3&quot; unique_id=&quot;67380&quot;&gt;&lt;property id=&quot;20148&quot; value=&quot;5&quot;/&gt;&lt;property id=&quot;20300&quot; value=&quot;Slide 4&quot;/&gt;&lt;property id=&quot;20307&quot; value=&quot;269&quot;/&gt;&lt;/object&gt;&lt;object type=&quot;3&quot; unique_id=&quot;67381&quot;&gt;&lt;property id=&quot;20148&quot; value=&quot;5&quot;/&gt;&lt;property id=&quot;20300&quot; value=&quot;Slide 6&quot;/&gt;&lt;property id=&quot;20307&quot; value=&quot;268&quot;/&gt;&lt;/object&gt;&lt;object type=&quot;3&quot; unique_id=&quot;67382&quot;&gt;&lt;property id=&quot;20148&quot; value=&quot;5&quot;/&gt;&lt;property id=&quot;20300&quot; value=&quot;Slide 17&quot;/&gt;&lt;property id=&quot;20307&quot; value=&quot;270&quot;/&gt;&lt;/object&gt;&lt;object type=&quot;3&quot; unique_id=&quot;67429&quot;&gt;&lt;property id=&quot;20148&quot; value=&quot;5&quot;/&gt;&lt;property id=&quot;20300&quot; value=&quot;Slide 5&quot;/&gt;&lt;property id=&quot;20307&quot; value=&quot;271&quot;/&gt;&lt;/object&gt;&lt;object type=&quot;3&quot; unique_id=&quot;67431&quot;&gt;&lt;property id=&quot;20148&quot; value=&quot;5&quot;/&gt;&lt;property id=&quot;20300&quot; value=&quot;Slide 3&quot;/&gt;&lt;property id=&quot;20307&quot; value=&quot;272&quot;/&gt;&lt;/object&gt;&lt;object type=&quot;3&quot; unique_id=&quot;67432&quot;&gt;&lt;property id=&quot;20148&quot; value=&quot;5&quot;/&gt;&lt;property id=&quot;20300&quot; value=&quot;Slide 12&quot;/&gt;&lt;property id=&quot;20307&quot; value=&quot;278&quot;/&gt;&lt;/object&gt;&lt;object type=&quot;3&quot; unique_id=&quot;67433&quot;&gt;&lt;property id=&quot;20148&quot; value=&quot;5&quot;/&gt;&lt;property id=&quot;20300&quot; value=&quot;Slide 13&quot;/&gt;&lt;property id=&quot;20307&quot; value=&quot;279&quot;/&gt;&lt;/object&gt;&lt;object type=&quot;3&quot; unique_id=&quot;67434&quot;&gt;&lt;property id=&quot;20148&quot; value=&quot;5&quot;/&gt;&lt;property id=&quot;20300&quot; value=&quot;Slide 14&quot;/&gt;&lt;property id=&quot;20307&quot; value=&quot;280&quot;/&gt;&lt;/object&gt;&lt;object type=&quot;3&quot; unique_id=&quot;67435&quot;&gt;&lt;property id=&quot;20148&quot; value=&quot;5&quot;/&gt;&lt;property id=&quot;20300&quot; value=&quot;Slide 18&quot;/&gt;&lt;property id=&quot;20307&quot; value=&quot;274&quot;/&gt;&lt;/object&gt;&lt;object type=&quot;3&quot; unique_id=&quot;67436&quot;&gt;&lt;property id=&quot;20148&quot; value=&quot;5&quot;/&gt;&lt;property id=&quot;20300&quot; value=&quot;Slide 19&quot;/&gt;&lt;property id=&quot;20307&quot; value=&quot;275&quot;/&gt;&lt;/object&gt;&lt;object type=&quot;3&quot; unique_id=&quot;67437&quot;&gt;&lt;property id=&quot;20148&quot; value=&quot;5&quot;/&gt;&lt;property id=&quot;20300&quot; value=&quot;Slide 20&quot;/&gt;&lt;property id=&quot;20307&quot; value=&quot;276&quot;/&gt;&lt;/object&gt;&lt;object type=&quot;3&quot; unique_id=&quot;67438&quot;&gt;&lt;property id=&quot;20148&quot; value=&quot;5&quot;/&gt;&lt;property id=&quot;20300&quot; value=&quot;Slide 21&quot;/&gt;&lt;property id=&quot;20307&quot; value=&quot;277&quot;/&gt;&lt;/object&gt;&lt;/object&gt;&lt;object type=&quot;8&quot; unique_id=&quot;67345&quot;&gt;&lt;/object&gt;&lt;/object&gt;&lt;/database&gt;"/>
  <p:tag name="SECTOMILLISECCONVERTED" val="1"/>
</p:tagLst>
</file>

<file path=ppt/theme/theme1.xml><?xml version="1.0" encoding="utf-8"?>
<a:theme xmlns:a="http://schemas.openxmlformats.org/drawingml/2006/main" name="1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1248</Words>
  <Application>Microsoft Office PowerPoint</Application>
  <PresentationFormat>On-screen Show (4:3)</PresentationFormat>
  <Paragraphs>154</Paragraphs>
  <Slides>22</Slides>
  <Notes>0</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1_TS001090307</vt:lpstr>
      <vt:lpstr>2_TS001090307</vt:lpstr>
      <vt:lpstr>3_TS001090307</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Tieu hoc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MTC</cp:lastModifiedBy>
  <cp:revision>45</cp:revision>
  <dcterms:created xsi:type="dcterms:W3CDTF">2017-09-18T02:55:49Z</dcterms:created>
  <dcterms:modified xsi:type="dcterms:W3CDTF">2019-09-18T02:22:05Z</dcterms:modified>
</cp:coreProperties>
</file>