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62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86" r:id="rId10"/>
    <p:sldId id="470" r:id="rId11"/>
    <p:sldId id="471" r:id="rId12"/>
    <p:sldId id="472" r:id="rId13"/>
    <p:sldId id="473" r:id="rId14"/>
    <p:sldId id="474" r:id="rId15"/>
    <p:sldId id="475" r:id="rId16"/>
    <p:sldId id="476" r:id="rId17"/>
    <p:sldId id="477" r:id="rId18"/>
    <p:sldId id="479" r:id="rId19"/>
    <p:sldId id="480" r:id="rId20"/>
    <p:sldId id="481" r:id="rId21"/>
    <p:sldId id="482" r:id="rId22"/>
    <p:sldId id="483" r:id="rId23"/>
    <p:sldId id="484" r:id="rId24"/>
    <p:sldId id="485" r:id="rId25"/>
    <p:sldId id="444" r:id="rId26"/>
    <p:sldId id="313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3" autoAdjust="0"/>
    <p:restoredTop sz="90409" autoAdjust="0"/>
  </p:normalViewPr>
  <p:slideViewPr>
    <p:cSldViewPr>
      <p:cViewPr varScale="1">
        <p:scale>
          <a:sx n="62" d="100"/>
          <a:sy n="62" d="100"/>
        </p:scale>
        <p:origin x="-17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3A156-1B31-477D-B621-735BCC7DBEC3}" type="datetimeFigureOut">
              <a:rPr lang="en-US" smtClean="0"/>
              <a:t>21/09/20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99AE6-3411-4801-A582-2FC6263D3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45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AAAB-F4A3-4620-ADBD-201FA00F6D1F}" type="datetimeFigureOut">
              <a:rPr lang="vi-VN" smtClean="0"/>
              <a:t>21/09/2020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vi-VN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0819-D496-4644-8879-0A1EA7C876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9833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9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F46B9FE-884D-4A4D-AA4E-4F277B2F54BC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4508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1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50C55-F617-489F-BB83-A653DCE04916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8AB2-B2D3-4A1E-966C-A6E65C3ACF36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DB50E-09C8-4827-83B0-CB70CF70DB69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1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55D6F8B-2807-44F4-BA2F-C2252D8EDB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55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0AA-5AB1-4406-88C6-D1F7EB83F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18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5DC1-0932-4B41-95A8-1496E6F0D6B6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BAAC-D7E2-4565-9600-339BA6B1B575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2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168BF-F77E-4728-95F9-4836540BCCCF}" type="datetime1">
              <a:rPr lang="en-US" smtClean="0"/>
              <a:t>21/09/20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36B5D-D98E-4899-8C0D-A69852C71FEA}" type="datetime1">
              <a:rPr lang="en-US" smtClean="0"/>
              <a:t>21/09/20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1637-85E6-4F3D-ADA0-92D50CA4C013}" type="datetime1">
              <a:rPr lang="en-US" smtClean="0"/>
              <a:t>21/09/20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0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92AE-1A7C-44E8-8BA9-BFB5AF7B47B5}" type="datetime1">
              <a:rPr lang="en-US" smtClean="0"/>
              <a:t>21/09/20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7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55556-0A38-4A2C-A900-E92728680A62}" type="datetime1">
              <a:rPr lang="en-US" smtClean="0"/>
              <a:t>21/09/20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B98D-1D69-4970-BC0E-D620F51F099C}" type="datetime1">
              <a:rPr lang="en-US" smtClean="0"/>
              <a:t>21/09/20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Giáo viên: Phan Tấn Tài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440F-8E2B-4BE9-8F96-0062939A9471}" type="datetime1">
              <a:rPr lang="en-US" smtClean="0"/>
              <a:t>21/09/20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Giáo viên: Phan Tấn Tài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9FE9-3601-4E6E-923F-B2058B4A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wmf"/><Relationship Id="rId12" Type="http://schemas.openxmlformats.org/officeDocument/2006/relationships/image" Target="../media/image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Desktop/Paint%20(2).l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../Desktop/Paint%20(2).l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THIEU%20NHI\nhac%20thieu%20nhi%20Tieu%20hoc\lop%203\2.BAI%20CA%20DI%20HOC.mid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gif"/><Relationship Id="rId3" Type="http://schemas.openxmlformats.org/officeDocument/2006/relationships/audio" Target="../media/media2.mp3"/><Relationship Id="rId7" Type="http://schemas.openxmlformats.org/officeDocument/2006/relationships/image" Target="../media/image14.png"/><Relationship Id="rId12" Type="http://schemas.openxmlformats.org/officeDocument/2006/relationships/image" Target="../media/image45.wmf"/><Relationship Id="rId17" Type="http://schemas.openxmlformats.org/officeDocument/2006/relationships/image" Target="../media/image10.png"/><Relationship Id="rId2" Type="http://schemas.microsoft.com/office/2007/relationships/media" Target="../media/media2.mp3"/><Relationship Id="rId16" Type="http://schemas.openxmlformats.org/officeDocument/2006/relationships/image" Target="../media/image49.gif"/><Relationship Id="rId1" Type="http://schemas.openxmlformats.org/officeDocument/2006/relationships/audio" Target="123.mp3" TargetMode="External"/><Relationship Id="rId6" Type="http://schemas.openxmlformats.org/officeDocument/2006/relationships/image" Target="../media/image40.gif"/><Relationship Id="rId11" Type="http://schemas.openxmlformats.org/officeDocument/2006/relationships/image" Target="../media/image44.gif"/><Relationship Id="rId5" Type="http://schemas.openxmlformats.org/officeDocument/2006/relationships/image" Target="../media/image39.gif"/><Relationship Id="rId15" Type="http://schemas.openxmlformats.org/officeDocument/2006/relationships/image" Target="../media/image48.gif"/><Relationship Id="rId10" Type="http://schemas.openxmlformats.org/officeDocument/2006/relationships/image" Target="../media/image43.gi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2.png"/><Relationship Id="rId1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gif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gif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2819400" y="3124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971800" y="2989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28956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32004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1" name="AutoShape 43"/>
          <p:cNvSpPr>
            <a:spLocks noChangeArrowheads="1"/>
          </p:cNvSpPr>
          <p:nvPr/>
        </p:nvSpPr>
        <p:spPr bwMode="auto">
          <a:xfrm>
            <a:off x="3505200" y="2438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3200400" y="2209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262438" y="3675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48720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0338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44910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038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45720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44196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48768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2672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68" name="Picture 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62775" y="4191000"/>
            <a:ext cx="21812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5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13" y="4109168"/>
            <a:ext cx="22002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59" descr="three-violet-flower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10513" y="3391331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: TIN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LỚP 3</a:t>
            </a:r>
            <a:endParaRPr lang="en-US" alt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4" name="TextBox 1"/>
          <p:cNvSpPr txBox="1">
            <a:spLocks noChangeArrowheads="1"/>
          </p:cNvSpPr>
          <p:nvPr/>
        </p:nvSpPr>
        <p:spPr bwMode="auto">
          <a:xfrm>
            <a:off x="1275051" y="1073101"/>
            <a:ext cx="74675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 CÁC EM HỌC SINH ĐẾN VỚI TIẾT HỌC</a:t>
            </a:r>
            <a:endParaRPr lang="en-US" alt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47389" y="4570432"/>
            <a:ext cx="58832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An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158299" y="296863"/>
            <a:ext cx="76047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THƯỢNG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066">
            <a:off x="294859" y="1952051"/>
            <a:ext cx="1766438" cy="2351399"/>
          </a:xfrm>
          <a:prstGeom prst="rect">
            <a:avLst/>
          </a:prstGeom>
        </p:spPr>
      </p:pic>
      <p:pic>
        <p:nvPicPr>
          <p:cNvPr id="3" name="V.A – Thiếu Nhi Thế Giới Liên H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39000" y="3553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979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01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52" name="Group 20"/>
          <p:cNvGrpSpPr>
            <a:grpSpLocks/>
          </p:cNvGrpSpPr>
          <p:nvPr/>
        </p:nvGrpSpPr>
        <p:grpSpPr bwMode="auto">
          <a:xfrm>
            <a:off x="-200744" y="2133600"/>
            <a:ext cx="3048000" cy="2971800"/>
            <a:chOff x="336" y="1536"/>
            <a:chExt cx="1968" cy="1968"/>
          </a:xfrm>
        </p:grpSpPr>
        <p:grpSp>
          <p:nvGrpSpPr>
            <p:cNvPr id="5135" name="Group 4"/>
            <p:cNvGrpSpPr>
              <a:grpSpLocks/>
            </p:cNvGrpSpPr>
            <p:nvPr/>
          </p:nvGrpSpPr>
          <p:grpSpPr bwMode="auto"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41989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cs typeface="+mn-cs"/>
                </a:endParaRPr>
              </a:p>
            </p:txBody>
          </p:sp>
          <p:sp>
            <p:nvSpPr>
              <p:cNvPr id="41990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cs typeface="+mn-cs"/>
                </a:endParaRPr>
              </a:p>
            </p:txBody>
          </p:sp>
        </p:grpSp>
        <p:pic>
          <p:nvPicPr>
            <p:cNvPr id="513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76"/>
              <a:ext cx="912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TextBox 32"/>
            <p:cNvSpPr txBox="1">
              <a:spLocks noChangeArrowheads="1"/>
            </p:cNvSpPr>
            <p:nvPr/>
          </p:nvSpPr>
          <p:spPr bwMode="auto">
            <a:xfrm>
              <a:off x="672" y="2399"/>
              <a:ext cx="1632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chemeClr val="bg1"/>
                  </a:solidFill>
                </a:rPr>
                <a:t>Mục tiêu</a:t>
              </a:r>
            </a:p>
          </p:txBody>
        </p:sp>
      </p:grpSp>
      <p:grpSp>
        <p:nvGrpSpPr>
          <p:cNvPr id="42001" name="Group 17"/>
          <p:cNvGrpSpPr>
            <a:grpSpLocks/>
          </p:cNvGrpSpPr>
          <p:nvPr/>
        </p:nvGrpSpPr>
        <p:grpSpPr bwMode="auto">
          <a:xfrm>
            <a:off x="2618656" y="2819400"/>
            <a:ext cx="457200" cy="457200"/>
            <a:chOff x="384" y="1776"/>
            <a:chExt cx="1488" cy="1488"/>
          </a:xfrm>
        </p:grpSpPr>
        <p:sp>
          <p:nvSpPr>
            <p:cNvPr id="42002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42003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</p:grp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2618656" y="3352800"/>
            <a:ext cx="457200" cy="457200"/>
            <a:chOff x="384" y="1776"/>
            <a:chExt cx="1488" cy="1488"/>
          </a:xfrm>
        </p:grpSpPr>
        <p:sp>
          <p:nvSpPr>
            <p:cNvPr id="42011" name="Oval 27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D04896">
                    <a:gamma/>
                    <a:tint val="10196"/>
                    <a:invGamma/>
                  </a:srgbClr>
                </a:gs>
                <a:gs pos="50000">
                  <a:srgbClr val="D04896"/>
                </a:gs>
                <a:gs pos="100000">
                  <a:srgbClr val="D04896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D04896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cs typeface="+mn-cs"/>
              </a:endParaRPr>
            </a:p>
          </p:txBody>
        </p:sp>
        <p:sp>
          <p:nvSpPr>
            <p:cNvPr id="5132" name="Oval 28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EFBFDA"/>
                </a:gs>
                <a:gs pos="50000">
                  <a:srgbClr val="D04896"/>
                </a:gs>
                <a:gs pos="100000">
                  <a:srgbClr val="EFBFDA"/>
                </a:gs>
              </a:gsLst>
              <a:lin ang="5400000" scaled="1"/>
            </a:gradFill>
            <a:ln w="19050">
              <a:solidFill>
                <a:srgbClr val="D04896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304456" y="27432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Vẽ được hình từ hình mẫu có sẵn;</a:t>
            </a:r>
          </a:p>
        </p:txBody>
      </p:sp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228256" y="3429000"/>
            <a:ext cx="571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</a:rPr>
              <a:t>Biết Cách chọn độ dày, màu nét vẽ</a:t>
            </a:r>
          </a:p>
        </p:txBody>
      </p:sp>
      <p:sp>
        <p:nvSpPr>
          <p:cNvPr id="5130" name="Slide Number Placeholder 9"/>
          <p:cNvSpPr txBox="1">
            <a:spLocks noGrp="1"/>
          </p:cNvSpPr>
          <p:nvPr/>
        </p:nvSpPr>
        <p:spPr bwMode="auto">
          <a:xfrm>
            <a:off x="6809656" y="58308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C5815D-638D-4C06-A6AE-5BA10BC7D14C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9031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62" grpId="0"/>
      <p:bldP spid="440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915400" cy="43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0E2307F-6CFA-4EF6-AB25-4CD1E739B9E5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6034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11430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0" y="160020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độ dày nét vẽ:</a:t>
            </a:r>
          </a:p>
        </p:txBody>
      </p:sp>
      <p:pic>
        <p:nvPicPr>
          <p:cNvPr id="21506" name="Picture 2" descr="Hình ảnh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14575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5715000" y="2209800"/>
            <a:ext cx="3200400" cy="27432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2"/>
                </a:solidFill>
              </a:rPr>
              <a:t>Thảo luận nhóm đôi</a:t>
            </a:r>
            <a:br>
              <a:rPr lang="en-US" altLang="en-US" sz="2400">
                <a:solidFill>
                  <a:schemeClr val="tx2"/>
                </a:solidFill>
              </a:rPr>
            </a:br>
            <a:r>
              <a:rPr lang="en-US" altLang="en-US" sz="2400">
                <a:solidFill>
                  <a:schemeClr val="tx2"/>
                </a:solidFill>
              </a:rPr>
              <a:t>Tìm hiểu các bước chọn độ dày nét vẽ</a:t>
            </a:r>
          </a:p>
        </p:txBody>
      </p:sp>
      <p:sp>
        <p:nvSpPr>
          <p:cNvPr id="7177" name="Slide Number Placeholder 9"/>
          <p:cNvSpPr txBox="1">
            <a:spLocks noGrp="1"/>
          </p:cNvSpPr>
          <p:nvPr/>
        </p:nvSpPr>
        <p:spPr bwMode="auto">
          <a:xfrm>
            <a:off x="7010400" y="52974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9DA5F3B-93F8-4822-A506-A7A0FD177F3A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6813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-28892" y="1707197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độ dày nét vẽ: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thực hiện thao tác chọn độ dày nét vẽ theo hướng dẫn.</a:t>
            </a:r>
          </a:p>
        </p:txBody>
      </p:sp>
      <p:pic>
        <p:nvPicPr>
          <p:cNvPr id="8197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5175"/>
            <a:ext cx="2668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8EE5385-67A5-433E-A29A-53E310B8860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4948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TextBox 8"/>
          <p:cNvSpPr txBox="1">
            <a:spLocks noChangeArrowheads="1"/>
          </p:cNvSpPr>
          <p:nvPr/>
        </p:nvSpPr>
        <p:spPr bwMode="auto">
          <a:xfrm>
            <a:off x="-76200" y="3419479"/>
            <a:ext cx="8763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0012" y="1924055"/>
            <a:ext cx="8686800" cy="579438"/>
            <a:chOff x="288" y="576"/>
            <a:chExt cx="5472" cy="365"/>
          </a:xfrm>
        </p:grpSpPr>
        <p:sp>
          <p:nvSpPr>
            <p:cNvPr id="9226" name="TextBox 2"/>
            <p:cNvSpPr txBox="1">
              <a:spLocks noChangeArrowheads="1"/>
            </p:cNvSpPr>
            <p:nvPr/>
          </p:nvSpPr>
          <p:spPr bwMode="auto">
            <a:xfrm>
              <a:off x="288" y="576"/>
              <a:ext cx="54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i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b="1" i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endPara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27" name="Picture 3" descr="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44" y="6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8112" y="2503493"/>
            <a:ext cx="8610600" cy="1066800"/>
            <a:chOff x="0" y="1056"/>
            <a:chExt cx="5424" cy="672"/>
          </a:xfrm>
        </p:grpSpPr>
        <p:sp>
          <p:nvSpPr>
            <p:cNvPr id="9224" name="TextBox 2"/>
            <p:cNvSpPr txBox="1">
              <a:spLocks noChangeArrowheads="1"/>
            </p:cNvSpPr>
            <p:nvPr/>
          </p:nvSpPr>
          <p:spPr bwMode="auto">
            <a:xfrm>
              <a:off x="0" y="1056"/>
              <a:ext cx="542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thước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9225" name="Picture 6" descr="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1056"/>
              <a:ext cx="42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61912" y="1154119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23" name="Slide Number Placeholder 9"/>
          <p:cNvSpPr txBox="1">
            <a:spLocks noGrp="1"/>
          </p:cNvSpPr>
          <p:nvPr/>
        </p:nvSpPr>
        <p:spPr bwMode="auto">
          <a:xfrm>
            <a:off x="7148512" y="4814892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51D6C45-5461-4B6F-B55E-41CECB3BF943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6427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ảnh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AutoShape 8"/>
          <p:cNvSpPr>
            <a:spLocks noChangeArrowheads="1"/>
          </p:cNvSpPr>
          <p:nvPr/>
        </p:nvSpPr>
        <p:spPr bwMode="auto">
          <a:xfrm>
            <a:off x="5715000" y="1419225"/>
            <a:ext cx="3200400" cy="27432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dirty="0" err="1">
                <a:solidFill>
                  <a:srgbClr val="FF0000"/>
                </a:solidFill>
              </a:rPr>
              <a:t>Thảo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luận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nhóm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đôi</a:t>
            </a:r>
            <a:r>
              <a:rPr lang="en-US" altLang="en-US" sz="2400" dirty="0">
                <a:solidFill>
                  <a:srgbClr val="FF0000"/>
                </a:solidFill>
              </a:rPr>
              <a:t/>
            </a:r>
            <a:br>
              <a:rPr lang="en-US" altLang="en-US" sz="2400" dirty="0">
                <a:solidFill>
                  <a:srgbClr val="FF0000"/>
                </a:solidFill>
              </a:rPr>
            </a:br>
            <a:r>
              <a:rPr lang="en-US" altLang="en-US" sz="2400" dirty="0" err="1">
                <a:solidFill>
                  <a:srgbClr val="FF0000"/>
                </a:solidFill>
              </a:rPr>
              <a:t>Tìm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hiểu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chọn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màu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nét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vẽ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6089" name="TextBox 1"/>
          <p:cNvSpPr txBox="1">
            <a:spLocks noChangeArrowheads="1"/>
          </p:cNvSpPr>
          <p:nvPr/>
        </p:nvSpPr>
        <p:spPr bwMode="auto">
          <a:xfrm>
            <a:off x="0" y="809625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vẽ:</a:t>
            </a:r>
          </a:p>
        </p:txBody>
      </p:sp>
      <p:sp>
        <p:nvSpPr>
          <p:cNvPr id="10249" name="Slide Number Placeholder 9"/>
          <p:cNvSpPr txBox="1">
            <a:spLocks noGrp="1"/>
          </p:cNvSpPr>
          <p:nvPr/>
        </p:nvSpPr>
        <p:spPr bwMode="auto">
          <a:xfrm>
            <a:off x="7010400" y="4506913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222A56-CD12-48C2-B41E-89872DF03B6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3572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5240" y="1295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màu nét vẽ: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thực hiện thao tác chọn màu vẽ theo hướng dẫn.</a:t>
            </a:r>
          </a:p>
        </p:txBody>
      </p:sp>
      <p:pic>
        <p:nvPicPr>
          <p:cNvPr id="11269" name="Picture 5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5175"/>
            <a:ext cx="266858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4F46C1D-FBDB-42DC-B14C-10987AF2EDB2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0707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1268412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được hình tròn hoặc hình vuông, em chọn công cụ        hoặc        trong số các hình mẫu rồi nhấn phím </a:t>
            </a:r>
            <a:r>
              <a:rPr lang="en-US" alt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</a:t>
            </a:r>
            <a:r>
              <a:rPr lang="en-US" altLang="en-US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lúc vẽ.</a:t>
            </a:r>
          </a:p>
        </p:txBody>
      </p:sp>
      <p:pic>
        <p:nvPicPr>
          <p:cNvPr id="10245" name="Picture 4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54212"/>
            <a:ext cx="6096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4212"/>
            <a:ext cx="533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06737"/>
            <a:ext cx="8229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81000" y="4697412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029200" y="4697412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12296" name="Slide Number Placeholder 9"/>
          <p:cNvSpPr txBox="1">
            <a:spLocks noGrp="1"/>
          </p:cNvSpPr>
          <p:nvPr/>
        </p:nvSpPr>
        <p:spPr bwMode="auto">
          <a:xfrm>
            <a:off x="7010400" y="5270500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DB9DFA-8827-454E-97B6-E7162E5FC9C3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457200" y="590550"/>
            <a:ext cx="2065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6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Chú ý:</a:t>
            </a:r>
            <a:r>
              <a:rPr lang="en-US" alt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167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54" grpId="0" animBg="1"/>
      <p:bldP spid="102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13"/>
          <p:cNvSpPr txBox="1">
            <a:spLocks noChangeArrowheads="1"/>
          </p:cNvSpPr>
          <p:nvPr/>
        </p:nvSpPr>
        <p:spPr bwMode="auto">
          <a:xfrm>
            <a:off x="304800" y="2651760"/>
            <a:ext cx="868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màu Color1 cho nét vẽ.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-152400" y="3413760"/>
            <a:ext cx="868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alt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chuyển con trỏ chuột vào trang vẽ, nhấn giữ nút trái chuột và kéo thả để vẽ hình.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1965960"/>
            <a:ext cx="9601200" cy="579438"/>
            <a:chOff x="96" y="1152"/>
            <a:chExt cx="6048" cy="365"/>
          </a:xfrm>
        </p:grpSpPr>
        <p:sp>
          <p:nvSpPr>
            <p:cNvPr id="14347" name="TextBox 10"/>
            <p:cNvSpPr txBox="1">
              <a:spLocks noChangeArrowheads="1"/>
            </p:cNvSpPr>
            <p:nvPr/>
          </p:nvSpPr>
          <p:spPr bwMode="auto">
            <a:xfrm>
              <a:off x="96" y="1152"/>
              <a:ext cx="60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b="1" i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 1:</a:t>
              </a:r>
              <a:r>
                <a:rPr lang="en-US" altLang="en-US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Chọn hình        trong danh sách hình mẫu.</a:t>
              </a:r>
            </a:p>
          </p:txBody>
        </p:sp>
        <p:pic>
          <p:nvPicPr>
            <p:cNvPr id="14348" name="Picture 11" descr="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200"/>
              <a:ext cx="384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76200" y="112776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Các bước chọn màu nét vẽ:</a:t>
            </a:r>
          </a:p>
        </p:txBody>
      </p:sp>
      <p:sp>
        <p:nvSpPr>
          <p:cNvPr id="14346" name="Slide Number Placeholder 9"/>
          <p:cNvSpPr txBox="1">
            <a:spLocks noGrp="1"/>
          </p:cNvSpPr>
          <p:nvPr/>
        </p:nvSpPr>
        <p:spPr bwMode="auto">
          <a:xfrm>
            <a:off x="6858000" y="429164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39B1157-235E-42F7-8606-8F3ECCDE7C5E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5737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640513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kern="10" dirty="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A64EEF-48AD-42BC-B20E-C1C5648B73FB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045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1"/>
          <p:cNvGrpSpPr>
            <a:grpSpLocks/>
          </p:cNvGrpSpPr>
          <p:nvPr/>
        </p:nvGrpSpPr>
        <p:grpSpPr bwMode="auto">
          <a:xfrm>
            <a:off x="0" y="4410075"/>
            <a:ext cx="9144000" cy="3105150"/>
            <a:chOff x="0" y="2778"/>
            <a:chExt cx="5760" cy="1956"/>
          </a:xfrm>
        </p:grpSpPr>
        <p:pic>
          <p:nvPicPr>
            <p:cNvPr id="19464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4" descr="724608s7aonrbep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6" name="Picture 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8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9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9" name="Picture 10" descr="rose1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062288" y="2971800"/>
            <a:ext cx="3133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00275" y="881063"/>
            <a:ext cx="4849813" cy="4797425"/>
          </a:xfrm>
          <a:prstGeom prst="flowChartConnector">
            <a:avLst/>
          </a:prstGeom>
          <a:noFill/>
          <a:ln w="57150" cmpd="thinThick">
            <a:solidFill>
              <a:srgbClr val="66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2879725" y="1552575"/>
            <a:ext cx="3538538" cy="3579813"/>
          </a:xfrm>
          <a:prstGeom prst="flowChartConnector">
            <a:avLst/>
          </a:prstGeom>
          <a:noFill/>
          <a:ln w="57150" cmpd="thinThick">
            <a:solidFill>
              <a:srgbClr val="FF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1590675" y="271463"/>
            <a:ext cx="6019800" cy="5943600"/>
          </a:xfrm>
          <a:prstGeom prst="flowChartConnector">
            <a:avLst/>
          </a:prstGeom>
          <a:noFill/>
          <a:ln w="57150" cmpd="thinThick">
            <a:solidFill>
              <a:srgbClr val="FF33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solidFill>
                <a:srgbClr val="FFFF66"/>
              </a:solidFill>
              <a:latin typeface="Arial" panose="020B0604020202020204" pitchFamily="34" charset="0"/>
            </a:endParaRPr>
          </a:p>
        </p:txBody>
      </p:sp>
      <p:pic>
        <p:nvPicPr>
          <p:cNvPr id="2064" name="2.BAI CA DI HOC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251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22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20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4"/>
                </p:tgtEl>
              </p:cMediaNode>
            </p:audio>
          </p:childTnLst>
        </p:cTn>
      </p:par>
    </p:tnLst>
    <p:bldLst>
      <p:bldP spid="2060" grpId="0"/>
      <p:bldP spid="2061" grpId="0" animBg="1"/>
      <p:bldP spid="2062" grpId="0" animBg="1"/>
      <p:bldP spid="20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52400" y="1139825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7162" y="728166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293" name="Picture 9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r="3604" b="8966"/>
          <a:stretch>
            <a:fillRect/>
          </a:stretch>
        </p:blipFill>
        <p:spPr bwMode="auto">
          <a:xfrm>
            <a:off x="633412" y="1281113"/>
            <a:ext cx="815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78969"/>
            <a:ext cx="777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Slide Number Placeholder 9"/>
          <p:cNvSpPr txBox="1">
            <a:spLocks noGrp="1"/>
          </p:cNvSpPr>
          <p:nvPr/>
        </p:nvSpPr>
        <p:spPr bwMode="auto">
          <a:xfrm>
            <a:off x="7162800" y="5504657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9F664C-D15E-4A53-8656-7D1DCC459716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0206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45365" y="1236441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57860" y="1223159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ôtô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40" y="2793197"/>
            <a:ext cx="3810000" cy="2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lide Number Placeholder 9"/>
          <p:cNvSpPr txBox="1">
            <a:spLocks noGrp="1"/>
          </p:cNvSpPr>
          <p:nvPr/>
        </p:nvSpPr>
        <p:spPr bwMode="auto">
          <a:xfrm>
            <a:off x="7008140" y="5358347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B2E1AB-0EE9-4249-A529-03F71DEBAE02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180524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0069" y="53646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-54572" y="595274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54572" y="1120668"/>
            <a:ext cx="868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41" name="Picture 7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6" y="2079209"/>
            <a:ext cx="83058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1295400" y="2514600"/>
            <a:ext cx="6640513" cy="171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 mở rộng.</a:t>
            </a:r>
          </a:p>
        </p:txBody>
      </p:sp>
    </p:spTree>
    <p:extLst>
      <p:ext uri="{BB962C8B-B14F-4D97-AF65-F5344CB8AC3E}">
        <p14:creationId xmlns:p14="http://schemas.microsoft.com/office/powerpoint/2010/main" val="2191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2514600"/>
            <a:ext cx="86868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Em hãy vẽ một vài vật dụng bất kỳ trong gia đình (ví dụ: ti vi, bàn ghế, tủ lạnh,…). So sánh với bạn xem ai vẽ đẹp hơn.</a:t>
            </a:r>
          </a:p>
        </p:txBody>
      </p:sp>
    </p:spTree>
    <p:extLst>
      <p:ext uri="{BB962C8B-B14F-4D97-AF65-F5344CB8AC3E}">
        <p14:creationId xmlns:p14="http://schemas.microsoft.com/office/powerpoint/2010/main" val="303622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6226" y="2044361"/>
            <a:ext cx="71565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CỦNG CỐ DẶN DÒ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144" y="2514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Tx/>
              <a:buChar char="-"/>
            </a:pP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ors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26" name="Picture 11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4" descr="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5" descr="bloema1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3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52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53" descr="POINSET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4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30755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30753" name="Picture 162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Picture 163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6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30751" name="Picture 165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2" name="Picture 166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7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30749" name="Picture 168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0" name="Picture 169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8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30747" name="Picture 171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Picture 172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39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30745" name="Picture 174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6" name="Picture 175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0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3" descr="Picture12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.A – Tiếng Hát Bạn Bè Mình Bea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80288" y="45931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24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1635919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 err="1" smtClean="0">
                <a:solidFill>
                  <a:srgbClr val="0000FF"/>
                </a:solidFill>
              </a:rPr>
              <a:t>Câu</a:t>
            </a:r>
            <a:r>
              <a:rPr lang="en-US" altLang="en-US" sz="2800" b="1" u="sng" dirty="0" smtClean="0">
                <a:solidFill>
                  <a:srgbClr val="0000FF"/>
                </a:solidFill>
              </a:rPr>
              <a:t> 1: </a:t>
            </a:r>
            <a:r>
              <a:rPr lang="en-US" altLang="en-US" dirty="0" err="1" smtClean="0">
                <a:solidFill>
                  <a:srgbClr val="0000FF"/>
                </a:solidFill>
              </a:rPr>
              <a:t>Để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khởi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động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phần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mềm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vẽ</a:t>
            </a:r>
            <a:r>
              <a:rPr lang="en-US" altLang="en-US" dirty="0">
                <a:solidFill>
                  <a:srgbClr val="0000FF"/>
                </a:solidFill>
              </a:rPr>
              <a:t> Paint </a:t>
            </a:r>
            <a:r>
              <a:rPr lang="en-US" altLang="en-US" dirty="0" err="1">
                <a:solidFill>
                  <a:srgbClr val="0000FF"/>
                </a:solidFill>
              </a:rPr>
              <a:t>em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thực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hiện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thao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tác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nào</a:t>
            </a:r>
            <a:r>
              <a:rPr lang="en-US" altLang="en-US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7" name="Oval 6"/>
          <p:cNvSpPr/>
          <p:nvPr/>
        </p:nvSpPr>
        <p:spPr>
          <a:xfrm>
            <a:off x="352425" y="2862263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52425" y="3775076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Oval 8"/>
          <p:cNvSpPr/>
          <p:nvPr/>
        </p:nvSpPr>
        <p:spPr>
          <a:xfrm>
            <a:off x="352425" y="4502151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352425" y="5416551"/>
            <a:ext cx="533400" cy="533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14425" y="2938463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chuột trái lên biểu tượng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27098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4425" y="3776663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chuột phải lên biểu tượng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242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4425" y="4581526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Nháy đúp chuột lên biểu tượng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3862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90625" y="5419726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Kéo thả chuột lên biểu tượng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224463"/>
            <a:ext cx="838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352425" y="4489451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88" name="Slide Number Placeholder 20"/>
          <p:cNvSpPr txBox="1">
            <a:spLocks noGrp="1"/>
          </p:cNvSpPr>
          <p:nvPr/>
        </p:nvSpPr>
        <p:spPr bwMode="auto">
          <a:xfrm>
            <a:off x="6524625" y="7146926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A4914C-44AA-48A3-B172-E9449EE86A2C}" type="slidenum">
              <a:rPr lang="en-US" altLang="en-US" sz="10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23" name="Picture 5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399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2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4" grpId="0"/>
      <p:bldP spid="16" grpId="0"/>
      <p:bldP spid="18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974725" y="846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48131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32" name="Picture 5" descr="15-5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198120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0" y="1524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514600" y="5562600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8140" name="Rectangle 21"/>
          <p:cNvSpPr>
            <a:spLocks noChangeArrowheads="1"/>
          </p:cNvSpPr>
          <p:nvPr/>
        </p:nvSpPr>
        <p:spPr bwMode="auto">
          <a:xfrm>
            <a:off x="0" y="2057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100" b="1" dirty="0" err="1">
                <a:solidFill>
                  <a:srgbClr val="FF3300"/>
                </a:solidFill>
              </a:rPr>
              <a:t>Câu</a:t>
            </a:r>
            <a:r>
              <a:rPr lang="en-US" altLang="en-US" sz="3100" b="1" dirty="0">
                <a:solidFill>
                  <a:srgbClr val="FF3300"/>
                </a:solidFill>
              </a:rPr>
              <a:t> </a:t>
            </a:r>
            <a:r>
              <a:rPr lang="en-US" altLang="en-US" sz="3100" b="1" dirty="0" smtClean="0">
                <a:solidFill>
                  <a:srgbClr val="FF3300"/>
                </a:solidFill>
              </a:rPr>
              <a:t>2: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khởi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mềm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Paint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thế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?</a:t>
            </a:r>
            <a:r>
              <a:rPr lang="en-US" altLang="en-US" sz="32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endParaRPr lang="en-US" altLang="en-US" sz="3100" b="1" dirty="0">
              <a:solidFill>
                <a:srgbClr val="FF3300"/>
              </a:solidFill>
            </a:endParaRPr>
          </a:p>
        </p:txBody>
      </p:sp>
      <p:sp>
        <p:nvSpPr>
          <p:cNvPr id="48141" name="TextBox 20"/>
          <p:cNvSpPr txBox="1">
            <a:spLocks noChangeArrowheads="1"/>
          </p:cNvSpPr>
          <p:nvPr/>
        </p:nvSpPr>
        <p:spPr bwMode="auto">
          <a:xfrm>
            <a:off x="0" y="3276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a) Nháy nút  chuột trái lên biểu tượng của phần mềm Paint</a:t>
            </a:r>
          </a:p>
        </p:txBody>
      </p:sp>
      <p:sp>
        <p:nvSpPr>
          <p:cNvPr id="48142" name="TextBox 27"/>
          <p:cNvSpPr txBox="1">
            <a:spLocks noChangeArrowheads="1"/>
          </p:cNvSpPr>
          <p:nvPr/>
        </p:nvSpPr>
        <p:spPr bwMode="auto">
          <a:xfrm>
            <a:off x="0" y="3886200"/>
            <a:ext cx="929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b) Nháy đúp chuột  lên biểu tượng của phần mềm Paint trên màn hình nền </a:t>
            </a:r>
          </a:p>
        </p:txBody>
      </p:sp>
      <p:sp>
        <p:nvSpPr>
          <p:cNvPr id="48143" name="TextBox 28"/>
          <p:cNvSpPr txBox="1">
            <a:spLocks noChangeArrowheads="1"/>
          </p:cNvSpPr>
          <p:nvPr/>
        </p:nvSpPr>
        <p:spPr bwMode="auto">
          <a:xfrm>
            <a:off x="0" y="4953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c) Nháy phải chuột lên phần mềm Paint</a:t>
            </a:r>
          </a:p>
        </p:txBody>
      </p:sp>
      <p:sp>
        <p:nvSpPr>
          <p:cNvPr id="30" name="Oval 25"/>
          <p:cNvSpPr>
            <a:spLocks noChangeArrowheads="1"/>
          </p:cNvSpPr>
          <p:nvPr/>
        </p:nvSpPr>
        <p:spPr bwMode="auto">
          <a:xfrm>
            <a:off x="0" y="3886200"/>
            <a:ext cx="4572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81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3276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487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12"/>
          <p:cNvSpPr txBox="1">
            <a:spLocks noChangeArrowheads="1"/>
          </p:cNvSpPr>
          <p:nvPr/>
        </p:nvSpPr>
        <p:spPr bwMode="auto">
          <a:xfrm>
            <a:off x="18288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vi-VN" altLang="en-US" sz="3200" b="1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457200" y="20574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b="1" u="sng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</a:rPr>
              <a:t> 3</a:t>
            </a:r>
            <a:r>
              <a:rPr lang="en-US" altLang="en-US" b="1" u="sng" dirty="0" smtClean="0">
                <a:solidFill>
                  <a:srgbClr val="0000FF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0000FF"/>
                </a:solidFill>
              </a:rPr>
              <a:t>Đâu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là</a:t>
            </a: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dirty="0" err="1">
                <a:solidFill>
                  <a:srgbClr val="0000FF"/>
                </a:solidFill>
              </a:rPr>
              <a:t>c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ông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165" name="Text Box 10"/>
          <p:cNvSpPr txBox="1">
            <a:spLocks noChangeArrowheads="1"/>
          </p:cNvSpPr>
          <p:nvPr/>
        </p:nvSpPr>
        <p:spPr bwMode="auto">
          <a:xfrm>
            <a:off x="1865313" y="32099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</a:p>
        </p:txBody>
      </p:sp>
      <p:sp>
        <p:nvSpPr>
          <p:cNvPr id="49166" name="Text Box 11"/>
          <p:cNvSpPr txBox="1">
            <a:spLocks noChangeArrowheads="1"/>
          </p:cNvSpPr>
          <p:nvPr/>
        </p:nvSpPr>
        <p:spPr bwMode="auto">
          <a:xfrm>
            <a:off x="1828800" y="4648200"/>
            <a:ext cx="3960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</a:p>
        </p:txBody>
      </p:sp>
      <p:pic>
        <p:nvPicPr>
          <p:cNvPr id="49167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52775"/>
            <a:ext cx="56991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594225"/>
            <a:ext cx="5349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9" name="TextBox 15"/>
          <p:cNvSpPr txBox="1">
            <a:spLocks noChangeArrowheads="1"/>
          </p:cNvSpPr>
          <p:nvPr/>
        </p:nvSpPr>
        <p:spPr bwMode="auto">
          <a:xfrm>
            <a:off x="1843088" y="3900488"/>
            <a:ext cx="620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3200" i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</a:p>
        </p:txBody>
      </p:sp>
      <p:sp>
        <p:nvSpPr>
          <p:cNvPr id="35" name="Oval 34"/>
          <p:cNvSpPr/>
          <p:nvPr/>
        </p:nvSpPr>
        <p:spPr>
          <a:xfrm>
            <a:off x="1781175" y="3846513"/>
            <a:ext cx="679450" cy="738187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vi-VN" sz="320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171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477000"/>
            <a:ext cx="457200" cy="381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91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5572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73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917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405813" y="6530975"/>
            <a:ext cx="271462" cy="327025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950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0190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 dirty="0" err="1">
                <a:solidFill>
                  <a:srgbClr val="FF0000"/>
                </a:solidFill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4: </a:t>
            </a:r>
            <a:r>
              <a:rPr lang="nl-NL" altLang="en-US" b="1" dirty="0">
                <a:solidFill>
                  <a:srgbClr val="FF3300"/>
                </a:solidFill>
              </a:rPr>
              <a:t>Để thực hiện thao tác lưu bài vẽ em thực hiện mấy bước</a:t>
            </a:r>
            <a:r>
              <a:rPr lang="nl-NL" altLang="en-US" dirty="0">
                <a:solidFill>
                  <a:srgbClr val="FF3300"/>
                </a:solidFill>
              </a:rPr>
              <a:t> .</a:t>
            </a:r>
            <a:endParaRPr lang="en-US" altLang="en-US" b="1" dirty="0">
              <a:solidFill>
                <a:srgbClr val="FF3300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19200" y="4114800"/>
            <a:ext cx="4572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0192" name="Rectangle 22"/>
          <p:cNvSpPr>
            <a:spLocks noChangeArrowheads="1"/>
          </p:cNvSpPr>
          <p:nvPr/>
        </p:nvSpPr>
        <p:spPr bwMode="auto">
          <a:xfrm>
            <a:off x="1225550" y="32004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A.  2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3" name="Rectangle 23"/>
          <p:cNvSpPr>
            <a:spLocks noChangeArrowheads="1"/>
          </p:cNvSpPr>
          <p:nvPr/>
        </p:nvSpPr>
        <p:spPr bwMode="auto">
          <a:xfrm>
            <a:off x="1295400" y="4038600"/>
            <a:ext cx="259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B. 4 bước</a:t>
            </a:r>
            <a:endParaRPr lang="en-US" altLang="en-US" b="1">
              <a:solidFill>
                <a:srgbClr val="0000FF"/>
              </a:solidFill>
            </a:endParaRPr>
          </a:p>
        </p:txBody>
      </p:sp>
      <p:sp>
        <p:nvSpPr>
          <p:cNvPr id="50194" name="Rectangle 24"/>
          <p:cNvSpPr>
            <a:spLocks noChangeArrowheads="1"/>
          </p:cNvSpPr>
          <p:nvPr/>
        </p:nvSpPr>
        <p:spPr bwMode="auto">
          <a:xfrm>
            <a:off x="1295400" y="4724400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nl-NL" altLang="en-US" b="1">
                <a:solidFill>
                  <a:srgbClr val="0000FF"/>
                </a:solidFill>
              </a:rPr>
              <a:t>C. 5 bước</a:t>
            </a:r>
            <a:endParaRPr lang="en-US" alt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04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381000" cy="381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30052" name="Picture 4" descr="cutecolorsanibear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295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15-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20574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33400" y="16303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Blip>
                <a:blip r:embed="rId5"/>
              </a:buBlip>
            </a:pPr>
            <a:r>
              <a:rPr lang="en-US" altLang="en-US" sz="3200" b="1" i="1">
                <a:solidFill>
                  <a:srgbClr val="0000FF"/>
                </a:solidFill>
                <a:latin typeface="Arial" panose="020B0604020202020204" pitchFamily="34" charset="0"/>
              </a:rPr>
              <a:t>Hãy chọn câu trả lời đúng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16013" y="11604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 sz="32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AutoShape 86"/>
          <p:cNvSpPr>
            <a:spLocks noChangeArrowheads="1"/>
          </p:cNvSpPr>
          <p:nvPr/>
        </p:nvSpPr>
        <p:spPr bwMode="auto">
          <a:xfrm>
            <a:off x="2667000" y="5562600"/>
            <a:ext cx="3048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3" name="AutoShape 86"/>
          <p:cNvSpPr>
            <a:spLocks noChangeArrowheads="1"/>
          </p:cNvSpPr>
          <p:nvPr/>
        </p:nvSpPr>
        <p:spPr bwMode="auto">
          <a:xfrm>
            <a:off x="2667000" y="5638800"/>
            <a:ext cx="3048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" name="AutoShape 86"/>
          <p:cNvSpPr>
            <a:spLocks noChangeArrowheads="1"/>
          </p:cNvSpPr>
          <p:nvPr/>
        </p:nvSpPr>
        <p:spPr bwMode="auto">
          <a:xfrm>
            <a:off x="2514600" y="5562600"/>
            <a:ext cx="3429000" cy="1295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5" name="AutoShape 86"/>
          <p:cNvSpPr>
            <a:spLocks noChangeArrowheads="1"/>
          </p:cNvSpPr>
          <p:nvPr/>
        </p:nvSpPr>
        <p:spPr bwMode="auto">
          <a:xfrm>
            <a:off x="2576513" y="5505450"/>
            <a:ext cx="3357562" cy="13811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6" name="AutoShape 86"/>
          <p:cNvSpPr>
            <a:spLocks noChangeArrowheads="1"/>
          </p:cNvSpPr>
          <p:nvPr/>
        </p:nvSpPr>
        <p:spPr bwMode="auto">
          <a:xfrm>
            <a:off x="2514600" y="5410200"/>
            <a:ext cx="3505200" cy="14478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2495550" y="5405438"/>
            <a:ext cx="3657600" cy="15240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0033CC"/>
                </a:solidFill>
                <a:latin typeface="Arial" panose="020B0604020202020204" pitchFamily="34" charset="0"/>
              </a:rPr>
              <a:t>     </a:t>
            </a:r>
            <a:r>
              <a:rPr lang="en-US" altLang="en-US" sz="4800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457200" y="2286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FF0000"/>
                </a:solidFill>
              </a:rPr>
              <a:t>Câu 5: </a:t>
            </a:r>
            <a:r>
              <a:rPr lang="en-US" altLang="en-US">
                <a:solidFill>
                  <a:srgbClr val="FF3300"/>
                </a:solidFill>
                <a:cs typeface="Times New Roman" panose="02020603050405020304" pitchFamily="18" charset="0"/>
              </a:rPr>
              <a:t>Để lưu bài vẽ em nhấn nút lệnh  nào sau đây</a:t>
            </a:r>
          </a:p>
        </p:txBody>
      </p:sp>
      <p:sp>
        <p:nvSpPr>
          <p:cNvPr id="52239" name="Rectangle 22"/>
          <p:cNvSpPr>
            <a:spLocks noChangeArrowheads="1"/>
          </p:cNvSpPr>
          <p:nvPr/>
        </p:nvSpPr>
        <p:spPr bwMode="auto">
          <a:xfrm>
            <a:off x="1295400" y="3276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altLang="en-US" sz="3200" b="1">
                <a:solidFill>
                  <a:srgbClr val="FFC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3200" b="1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0" name="Rectangle 23"/>
          <p:cNvSpPr>
            <a:spLocks noChangeArrowheads="1"/>
          </p:cNvSpPr>
          <p:nvPr/>
        </p:nvSpPr>
        <p:spPr bwMode="auto">
          <a:xfrm>
            <a:off x="12954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1295400" y="48006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l-NL" altLang="en-US" sz="3200" b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</a:t>
            </a:r>
            <a:endParaRPr lang="en-US" altLang="en-US" sz="3200" b="1">
              <a:solidFill>
                <a:srgbClr val="0000FF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42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53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593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76800"/>
            <a:ext cx="5381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863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9" y="381000"/>
            <a:ext cx="7246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 Number Placeholder 9"/>
          <p:cNvSpPr txBox="1">
            <a:spLocks noGrp="1"/>
          </p:cNvSpPr>
          <p:nvPr/>
        </p:nvSpPr>
        <p:spPr bwMode="auto">
          <a:xfrm>
            <a:off x="7010400" y="6183691"/>
            <a:ext cx="213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685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DB6312-8A2E-45CC-BE92-69E823074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8" y="2352616"/>
            <a:ext cx="9144000" cy="4100511"/>
          </a:xfrm>
          <a:prstGeom prst="rect">
            <a:avLst/>
          </a:prstGeom>
        </p:spPr>
      </p:pic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0386854F-D27D-4679-A7D4-31342BAA5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288" y="6858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HÌNH TỪ HÌNH MẪU CÓ SẴN. CHỌN ĐỘ DÀY, MÀU NÉT VẼ </a:t>
            </a:r>
          </a:p>
          <a:p>
            <a:pPr algn="ctr" eaLnBrk="1" hangingPunct="1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6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715136"/>
  <p:tag name="VIOLETTITLE" val="CĐ2. Bài 2. Vẽ hình từ hình mẫu có sẵn. Chọn độ dày, màu nét vẽ"/>
  <p:tag name="VIOLETLESSON" val="11"/>
  <p:tag name="VIOLETCATID" val="8322018"/>
  <p:tag name="VIOLETSUBJECT" val="HD học Tin học 3"/>
  <p:tag name="VIOLETAUTHORID" val="4712945"/>
  <p:tag name="VIOLETAUTHORNAME" val="Phan Tan Tai"/>
  <p:tag name="VIOLETAUTHORAVATAR" val="no_avatar.jpg"/>
  <p:tag name="VIOLETAUTHORADDRESS" val=" - DakNong"/>
  <p:tag name="VIOLETDATE" val="2019-11-11 22:17:09"/>
  <p:tag name="VIOLETHIT" val="156"/>
  <p:tag name="VIOLETLIKE" val="0"/>
  <p:tag name="MMPROD_NEXTUNIQUEID" val="10010"/>
  <p:tag name="MMPROD_UIDATA" val="&lt;database version=&quot;7.0&quot;&gt;&lt;object type=&quot;1&quot; unique_id=&quot;10001&quot;&gt;&lt;object type=&quot;8&quot; unique_id=&quot;10188&quot;&gt;&lt;/object&gt;&lt;object type=&quot;2&quot; unique_id=&quot;10189&quot;&gt;&lt;object type=&quot;3&quot; unique_id=&quot;10190&quot;&gt;&lt;property id=&quot;20148&quot; value=&quot;5&quot;/&gt;&lt;property id=&quot;20300&quot; value=&quot;Slide 1&quot;/&gt;&lt;property id=&quot;20307&quot; value=&quot;462&quot;/&gt;&lt;/object&gt;&lt;object type=&quot;3&quot; unique_id=&quot;10191&quot;&gt;&lt;property id=&quot;20148&quot; value=&quot;5&quot;/&gt;&lt;property id=&quot;20300&quot; value=&quot;Slide 2&quot;/&gt;&lt;property id=&quot;20307&quot; value=&quot;463&quot;/&gt;&lt;/object&gt;&lt;object type=&quot;3&quot; unique_id=&quot;10192&quot;&gt;&lt;property id=&quot;20148&quot; value=&quot;5&quot;/&gt;&lt;property id=&quot;20300&quot; value=&quot;Slide 3&quot;/&gt;&lt;property id=&quot;20307&quot; value=&quot;464&quot;/&gt;&lt;/object&gt;&lt;object type=&quot;3&quot; unique_id=&quot;10193&quot;&gt;&lt;property id=&quot;20148&quot; value=&quot;5&quot;/&gt;&lt;property id=&quot;20300&quot; value=&quot;Slide 4&quot;/&gt;&lt;property id=&quot;20307&quot; value=&quot;465&quot;/&gt;&lt;/object&gt;&lt;object type=&quot;3&quot; unique_id=&quot;10194&quot;&gt;&lt;property id=&quot;20148&quot; value=&quot;5&quot;/&gt;&lt;property id=&quot;20300&quot; value=&quot;Slide 5&quot;/&gt;&lt;property id=&quot;20307&quot; value=&quot;466&quot;/&gt;&lt;/object&gt;&lt;object type=&quot;3&quot; unique_id=&quot;10195&quot;&gt;&lt;property id=&quot;20148&quot; value=&quot;5&quot;/&gt;&lt;property id=&quot;20300&quot; value=&quot;Slide 6&quot;/&gt;&lt;property id=&quot;20307&quot; value=&quot;467&quot;/&gt;&lt;/object&gt;&lt;object type=&quot;3&quot; unique_id=&quot;10196&quot;&gt;&lt;property id=&quot;20148&quot; value=&quot;5&quot;/&gt;&lt;property id=&quot;20300&quot; value=&quot;Slide 7&quot;/&gt;&lt;property id=&quot;20307&quot; value=&quot;468&quot;/&gt;&lt;/object&gt;&lt;object type=&quot;3&quot; unique_id=&quot;10197&quot;&gt;&lt;property id=&quot;20148&quot; value=&quot;5&quot;/&gt;&lt;property id=&quot;20300&quot; value=&quot;Slide 8&quot;/&gt;&lt;property id=&quot;20307&quot; value=&quot;469&quot;/&gt;&lt;/object&gt;&lt;object type=&quot;3&quot; unique_id=&quot;10198&quot;&gt;&lt;property id=&quot;20148&quot; value=&quot;5&quot;/&gt;&lt;property id=&quot;20300&quot; value=&quot;Slide 9&quot;/&gt;&lt;property id=&quot;20307&quot; value=&quot;486&quot;/&gt;&lt;/object&gt;&lt;object type=&quot;3&quot; unique_id=&quot;10199&quot;&gt;&lt;property id=&quot;20148&quot; value=&quot;5&quot;/&gt;&lt;property id=&quot;20300&quot; value=&quot;Slide 10&quot;/&gt;&lt;property id=&quot;20307&quot; value=&quot;470&quot;/&gt;&lt;/object&gt;&lt;object type=&quot;3&quot; unique_id=&quot;10200&quot;&gt;&lt;property id=&quot;20148&quot; value=&quot;5&quot;/&gt;&lt;property id=&quot;20300&quot; value=&quot;Slide 11&quot;/&gt;&lt;property id=&quot;20307&quot; value=&quot;471&quot;/&gt;&lt;/object&gt;&lt;object type=&quot;3&quot; unique_id=&quot;10201&quot;&gt;&lt;property id=&quot;20148&quot; value=&quot;5&quot;/&gt;&lt;property id=&quot;20300&quot; value=&quot;Slide 12&quot;/&gt;&lt;property id=&quot;20307&quot; value=&quot;472&quot;/&gt;&lt;/object&gt;&lt;object type=&quot;3&quot; unique_id=&quot;10202&quot;&gt;&lt;property id=&quot;20148&quot; value=&quot;5&quot;/&gt;&lt;property id=&quot;20300&quot; value=&quot;Slide 13&quot;/&gt;&lt;property id=&quot;20307&quot; value=&quot;473&quot;/&gt;&lt;/object&gt;&lt;object type=&quot;3&quot; unique_id=&quot;10203&quot;&gt;&lt;property id=&quot;20148&quot; value=&quot;5&quot;/&gt;&lt;property id=&quot;20300&quot; value=&quot;Slide 14&quot;/&gt;&lt;property id=&quot;20307&quot; value=&quot;474&quot;/&gt;&lt;/object&gt;&lt;object type=&quot;3&quot; unique_id=&quot;10204&quot;&gt;&lt;property id=&quot;20148&quot; value=&quot;5&quot;/&gt;&lt;property id=&quot;20300&quot; value=&quot;Slide 15&quot;/&gt;&lt;property id=&quot;20307&quot; value=&quot;475&quot;/&gt;&lt;/object&gt;&lt;object type=&quot;3&quot; unique_id=&quot;10205&quot;&gt;&lt;property id=&quot;20148&quot; value=&quot;5&quot;/&gt;&lt;property id=&quot;20300&quot; value=&quot;Slide 16&quot;/&gt;&lt;property id=&quot;20307&quot; value=&quot;476&quot;/&gt;&lt;/object&gt;&lt;object type=&quot;3&quot; unique_id=&quot;10206&quot;&gt;&lt;property id=&quot;20148&quot; value=&quot;5&quot;/&gt;&lt;property id=&quot;20300&quot; value=&quot;Slide 17&quot;/&gt;&lt;property id=&quot;20307&quot; value=&quot;477&quot;/&gt;&lt;/object&gt;&lt;object type=&quot;3&quot; unique_id=&quot;10207&quot;&gt;&lt;property id=&quot;20148&quot; value=&quot;5&quot;/&gt;&lt;property id=&quot;20300&quot; value=&quot;Slide 18&quot;/&gt;&lt;property id=&quot;20307&quot; value=&quot;479&quot;/&gt;&lt;/object&gt;&lt;object type=&quot;3&quot; unique_id=&quot;10208&quot;&gt;&lt;property id=&quot;20148&quot; value=&quot;5&quot;/&gt;&lt;property id=&quot;20300&quot; value=&quot;Slide 19&quot;/&gt;&lt;property id=&quot;20307&quot; value=&quot;480&quot;/&gt;&lt;/object&gt;&lt;object type=&quot;3&quot; unique_id=&quot;10209&quot;&gt;&lt;property id=&quot;20148&quot; value=&quot;5&quot;/&gt;&lt;property id=&quot;20300&quot; value=&quot;Slide 20&quot;/&gt;&lt;property id=&quot;20307&quot; value=&quot;481&quot;/&gt;&lt;/object&gt;&lt;object type=&quot;3&quot; unique_id=&quot;10210&quot;&gt;&lt;property id=&quot;20148&quot; value=&quot;5&quot;/&gt;&lt;property id=&quot;20300&quot; value=&quot;Slide 21&quot;/&gt;&lt;property id=&quot;20307&quot; value=&quot;482&quot;/&gt;&lt;/object&gt;&lt;object type=&quot;3&quot; unique_id=&quot;10211&quot;&gt;&lt;property id=&quot;20148&quot; value=&quot;5&quot;/&gt;&lt;property id=&quot;20300&quot; value=&quot;Slide 22&quot;/&gt;&lt;property id=&quot;20307&quot; value=&quot;483&quot;/&gt;&lt;/object&gt;&lt;object type=&quot;3&quot; unique_id=&quot;10212&quot;&gt;&lt;property id=&quot;20148&quot; value=&quot;5&quot;/&gt;&lt;property id=&quot;20300&quot; value=&quot;Slide 23&quot;/&gt;&lt;property id=&quot;20307&quot; value=&quot;484&quot;/&gt;&lt;/object&gt;&lt;object type=&quot;3&quot; unique_id=&quot;10213&quot;&gt;&lt;property id=&quot;20148&quot; value=&quot;5&quot;/&gt;&lt;property id=&quot;20300&quot; value=&quot;Slide 24&quot;/&gt;&lt;property id=&quot;20307&quot; value=&quot;485&quot;/&gt;&lt;/object&gt;&lt;object type=&quot;3&quot; unique_id=&quot;10214&quot;&gt;&lt;property id=&quot;20148&quot; value=&quot;5&quot;/&gt;&lt;property id=&quot;20300&quot; value=&quot;Slide 25&quot;/&gt;&lt;property id=&quot;20307&quot; value=&quot;444&quot;/&gt;&lt;/object&gt;&lt;object type=&quot;3&quot; unique_id=&quot;10215&quot;&gt;&lt;property id=&quot;20148&quot; value=&quot;5&quot;/&gt;&lt;property id=&quot;20300&quot; value=&quot;Slide 26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628</Words>
  <Application>Microsoft Office PowerPoint</Application>
  <PresentationFormat>On-screen Show (4:3)</PresentationFormat>
  <Paragraphs>109</Paragraphs>
  <Slides>26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MTC</cp:lastModifiedBy>
  <cp:revision>148</cp:revision>
  <dcterms:created xsi:type="dcterms:W3CDTF">2017-11-25T12:02:35Z</dcterms:created>
  <dcterms:modified xsi:type="dcterms:W3CDTF">2020-09-21T09:27:52Z</dcterms:modified>
</cp:coreProperties>
</file>