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1"/>
  </p:sldMasterIdLst>
  <p:notesMasterIdLst>
    <p:notesMasterId r:id="rId27"/>
  </p:notesMasterIdLst>
  <p:sldIdLst>
    <p:sldId id="342" r:id="rId2"/>
    <p:sldId id="334" r:id="rId3"/>
    <p:sldId id="335" r:id="rId4"/>
    <p:sldId id="336" r:id="rId5"/>
    <p:sldId id="344" r:id="rId6"/>
    <p:sldId id="368" r:id="rId7"/>
    <p:sldId id="345" r:id="rId8"/>
    <p:sldId id="369" r:id="rId9"/>
    <p:sldId id="346" r:id="rId10"/>
    <p:sldId id="370" r:id="rId11"/>
    <p:sldId id="347" r:id="rId12"/>
    <p:sldId id="348" r:id="rId13"/>
    <p:sldId id="349" r:id="rId14"/>
    <p:sldId id="350" r:id="rId15"/>
    <p:sldId id="351" r:id="rId16"/>
    <p:sldId id="371" r:id="rId17"/>
    <p:sldId id="352" r:id="rId18"/>
    <p:sldId id="372" r:id="rId19"/>
    <p:sldId id="353" r:id="rId20"/>
    <p:sldId id="373" r:id="rId21"/>
    <p:sldId id="367" r:id="rId22"/>
    <p:sldId id="359" r:id="rId23"/>
    <p:sldId id="374" r:id="rId24"/>
    <p:sldId id="343" r:id="rId25"/>
    <p:sldId id="298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3B1"/>
    <a:srgbClr val="009242"/>
    <a:srgbClr val="66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18" autoAdjust="0"/>
  </p:normalViewPr>
  <p:slideViewPr>
    <p:cSldViewPr>
      <p:cViewPr varScale="1">
        <p:scale>
          <a:sx n="97" d="100"/>
          <a:sy n="97" d="100"/>
        </p:scale>
        <p:origin x="78" y="20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6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C60FA1-BB64-490D-BA17-247F80FBF9A5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1D0508B-14E8-4F62-BFAF-5E00FF50F1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1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22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41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97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8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82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658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69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912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1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47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44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3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07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27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69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3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53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96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7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03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508B-14E8-4F62-BFAF-5E00FF50F1D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5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D0508B-14E8-4F62-BFAF-5E00FF50F1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4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23481-744D-4FF4-AF6A-CFB158E6F9AE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AC572-6550-4134-9E76-B080B0CFA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3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DCAF-C805-4BDE-8B97-A55EB6F1A80B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9DB8D-8FCE-442B-82A5-2C0A244A3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1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21E9-297B-4BB8-8862-FFB9679715E3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BBAF-EF1D-4A9C-A876-405DC5C19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34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277F48D-A78B-4A56-B2E9-28FC6950F840}" type="datetimeFigureOut">
              <a:rPr lang="en-US" smtClean="0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3FE4AF3-913D-4012-876D-8B23C239FEA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AutoShape 2"/>
          <p:cNvSpPr>
            <a:spLocks noChangeArrowheads="1"/>
          </p:cNvSpPr>
          <p:nvPr userDrawn="1"/>
        </p:nvSpPr>
        <p:spPr bwMode="auto">
          <a:xfrm>
            <a:off x="76200" y="57151"/>
            <a:ext cx="896112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9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15EF-21E9-4867-AD55-2767C5634102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B693C-3E81-46E6-AC5F-B2C39D703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7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2673A-9C60-4972-B5A9-AA0E885D69A8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0477-B7CC-4079-8A49-BA024EBA94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80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1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1" indent="0">
              <a:buNone/>
              <a:defRPr sz="1600" b="1"/>
            </a:lvl8pPr>
            <a:lvl9pPr marL="36576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89633-4103-49EC-B0B9-E4892C5C04F3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6F4CD-8E83-4984-A401-F1CA497B9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56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048D-A1E3-4B68-9FB5-08A3473BBDFE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D3F32-705E-4145-B325-33E341FC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09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9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FA41-5150-4CCC-99A6-7406DAD65F21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F86E4-81FD-4A08-899C-91E3AEC5C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1" indent="0">
              <a:buNone/>
              <a:defRPr sz="2000"/>
            </a:lvl4pPr>
            <a:lvl5pPr marL="1828800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1" indent="0">
              <a:buNone/>
              <a:defRPr sz="2000"/>
            </a:lvl8pPr>
            <a:lvl9pPr marL="365760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1" indent="0">
              <a:buNone/>
              <a:defRPr sz="900"/>
            </a:lvl4pPr>
            <a:lvl5pPr marL="1828800" indent="0">
              <a:buNone/>
              <a:defRPr sz="900"/>
            </a:lvl5pPr>
            <a:lvl6pPr marL="2286001" indent="0">
              <a:buNone/>
              <a:defRPr sz="900"/>
            </a:lvl6pPr>
            <a:lvl7pPr marL="2743200" indent="0">
              <a:buNone/>
              <a:defRPr sz="900"/>
            </a:lvl7pPr>
            <a:lvl8pPr marL="3200401" indent="0">
              <a:buNone/>
              <a:defRPr sz="900"/>
            </a:lvl8pPr>
            <a:lvl9pPr marL="36576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E6D03-D4ED-4AB1-9B21-F414EBC9C21B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16434-9DA9-4D12-A990-968C3B2B2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76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6F5CE7-3540-48B9-91C8-CC74E6320BC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6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EF49E-44BB-4EE7-9407-EA1E370AA483}" type="datetimeFigureOut">
              <a:rPr lang="en-US"/>
              <a:pPr>
                <a:defRPr/>
              </a:pPr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57759F-9378-4C02-8B9F-0534F74806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5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9" indent="-34289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1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1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2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2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hyperlink" Target="../../../Program%20Files%20(x86)/Softronics/Microsoft%20Windows%20Logo/logo32.exe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9143999" cy="5143500"/>
          </a:xfrm>
          <a:prstGeom prst="rect">
            <a:avLst/>
          </a:prstGeom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569914" y="1657350"/>
            <a:ext cx="8116887" cy="1463035"/>
          </a:xfrm>
          <a:prstGeom prst="rect">
            <a:avLst/>
          </a:prstGeom>
          <a:noFill/>
          <a:ln>
            <a:noFill/>
          </a:ln>
          <a:effectLst/>
        </p:spPr>
        <p:txBody>
          <a:bodyPr lIns="107767" tIns="53883" rIns="107767" bIns="53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</a:rPr>
              <a:t>TIN HỌC LỚP 5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</a:rPr>
              <a:t>TUẦN 31 </a:t>
            </a:r>
            <a:endParaRPr lang="en-US" sz="4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9242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4103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1" y="4733389"/>
            <a:ext cx="310673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823857"/>
      </p:ext>
    </p:extLst>
  </p:cSld>
  <p:clrMapOvr>
    <a:masterClrMapping/>
  </p:clrMapOvr>
  <p:transition advClick="0" advTm="54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17658EC5-FAA5-4A0F-B926-C540995E6AE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3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321"/>
    </mc:Choice>
    <mc:Fallback xmlns="">
      <p:transition spd="slow" advClick="0" advTm="5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MÀU CỦA LỆNH SETPENCOLOR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434D34F-DF6F-423B-BAC4-B79F0B56F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99215"/>
              </p:ext>
            </p:extLst>
          </p:nvPr>
        </p:nvGraphicFramePr>
        <p:xfrm>
          <a:off x="1447800" y="971550"/>
          <a:ext cx="6864350" cy="3841752"/>
        </p:xfrm>
        <a:graphic>
          <a:graphicData uri="http://schemas.openxmlformats.org/drawingml/2006/table">
            <a:tbl>
              <a:tblPr firstRow="1" bandRow="1"/>
              <a:tblGrid>
                <a:gridCol w="167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8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18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-Black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Blue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Green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Cyan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Red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8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Pink</a:t>
                      </a:r>
                      <a:endParaRPr lang="en-US" sz="18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2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1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2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endParaRPr lang="en-US" sz="14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DB6B0EFC-0354-4BA6-8F83-F2F652891EB8}"/>
              </a:ext>
            </a:extLst>
          </p:cNvPr>
          <p:cNvSpPr/>
          <p:nvPr/>
        </p:nvSpPr>
        <p:spPr>
          <a:xfrm>
            <a:off x="3919538" y="1511301"/>
            <a:ext cx="431800" cy="325437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65D6BD-072E-4388-B4DE-EF906876ED36}"/>
              </a:ext>
            </a:extLst>
          </p:cNvPr>
          <p:cNvSpPr/>
          <p:nvPr/>
        </p:nvSpPr>
        <p:spPr>
          <a:xfrm>
            <a:off x="3919538" y="1998662"/>
            <a:ext cx="431800" cy="323850"/>
          </a:xfrm>
          <a:prstGeom prst="ellipse">
            <a:avLst/>
          </a:prstGeom>
          <a:solidFill>
            <a:srgbClr val="0000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61EC5C-7637-460D-976E-EA44D14A8341}"/>
              </a:ext>
            </a:extLst>
          </p:cNvPr>
          <p:cNvSpPr/>
          <p:nvPr/>
        </p:nvSpPr>
        <p:spPr>
          <a:xfrm>
            <a:off x="3919538" y="2484437"/>
            <a:ext cx="431800" cy="32385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BD624C-FFA4-4E84-AA1C-42ACB2378F95}"/>
              </a:ext>
            </a:extLst>
          </p:cNvPr>
          <p:cNvSpPr/>
          <p:nvPr/>
        </p:nvSpPr>
        <p:spPr>
          <a:xfrm>
            <a:off x="3916363" y="2970212"/>
            <a:ext cx="431800" cy="3238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8DB935-6738-4390-9AE9-F7A0BC715630}"/>
              </a:ext>
            </a:extLst>
          </p:cNvPr>
          <p:cNvSpPr/>
          <p:nvPr/>
        </p:nvSpPr>
        <p:spPr>
          <a:xfrm>
            <a:off x="3916363" y="3455987"/>
            <a:ext cx="431800" cy="32385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96AA8C-B03B-4571-95D6-92FD318DF040}"/>
              </a:ext>
            </a:extLst>
          </p:cNvPr>
          <p:cNvSpPr/>
          <p:nvPr/>
        </p:nvSpPr>
        <p:spPr>
          <a:xfrm>
            <a:off x="3919538" y="3922712"/>
            <a:ext cx="431800" cy="325438"/>
          </a:xfrm>
          <a:prstGeom prst="ellipse">
            <a:avLst/>
          </a:prstGeom>
          <a:solidFill>
            <a:srgbClr val="FECBB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613593"/>
      </p:ext>
    </p:extLst>
  </p:cSld>
  <p:clrMapOvr>
    <a:masterClrMapping/>
  </p:clrMapOvr>
  <p:transition spd="slow" advClick="0" advTm="985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E14CF01D-0F81-42A1-90D7-A9BF388B8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09" y="670976"/>
            <a:ext cx="81789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</a:rPr>
              <a:t>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27" y="1440179"/>
            <a:ext cx="7410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SetPenColor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n </a:t>
            </a:r>
          </a:p>
          <a:p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n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logo)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307F8ED-DE89-4EFE-90A4-D4CD7170B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48" y="2455842"/>
            <a:ext cx="82773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lệnh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DB684167-9F33-416D-B3D7-0294575B3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26" y="3409949"/>
            <a:ext cx="685617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SetPenSize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[ m n]</a:t>
            </a:r>
          </a:p>
          <a:p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m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endParaRPr lang="en-US" altLang="en-US" sz="32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    n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758006"/>
      </p:ext>
    </p:extLst>
  </p:cSld>
  <p:clrMapOvr>
    <a:masterClrMapping/>
  </p:clrMapOvr>
  <p:transition spd="slow" advClick="0" advTm="282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Duongtron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437E6A-F094-4E19-A48A-B6D75D3C6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2477"/>
              </p:ext>
            </p:extLst>
          </p:nvPr>
        </p:nvGraphicFramePr>
        <p:xfrm>
          <a:off x="963524" y="1339424"/>
          <a:ext cx="7266076" cy="3641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2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2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DuongTron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SetPenColor</a:t>
                      </a: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200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Repeat</a:t>
                      </a:r>
                      <a:r>
                        <a:rPr lang="en-US" sz="2200" b="1" baseline="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24[FD 5 RT 15]</a:t>
                      </a:r>
                      <a:endParaRPr lang="en-US" sz="2200" b="1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b="1" dirty="0" err="1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SetPenColor</a:t>
                      </a: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0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B03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</a:t>
                      </a:r>
                    </a:p>
                  </a:txBody>
                  <a:tcPr marL="91439" marR="91439" marT="34288" marB="3428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200" dirty="0">
                        <a:solidFill>
                          <a:srgbClr val="0B03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34288" marB="34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469676-3386-46F0-887F-A25C45DFA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955" y="3278207"/>
            <a:ext cx="3242486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vẽ đường tròn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2AFBB-CE8E-422D-BED4-A5C06240B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955" y="3817138"/>
            <a:ext cx="3242486" cy="5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610641"/>
      </p:ext>
    </p:extLst>
  </p:cSld>
  <p:clrMapOvr>
    <a:masterClrMapping/>
  </p:clrMapOvr>
  <p:transition spd="slow" advClick="0" advTm="299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752600" y="14287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THỰC HÀNH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050803"/>
      </p:ext>
    </p:extLst>
  </p:cSld>
  <p:clrMapOvr>
    <a:masterClrMapping/>
  </p:clrMapOvr>
  <p:transition spd="slow" advClick="0" advTm="11946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70BB087F-F05A-4AE2-A496-878BAF71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133350"/>
            <a:ext cx="88471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1 SGK/105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DuongTron</a:t>
            </a:r>
            <a:r>
              <a:rPr lang="en-US" altLang="vi-VN" sz="2400" b="1" dirty="0"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chương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DuongTron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vừa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Kiểm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quả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tính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8910C16-0A5B-48C3-830B-47587844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25813" r="51904" b="34863"/>
          <a:stretch>
            <a:fillRect/>
          </a:stretch>
        </p:blipFill>
        <p:spPr bwMode="auto">
          <a:xfrm>
            <a:off x="6494797" y="1120762"/>
            <a:ext cx="2133600" cy="205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D9C16-275D-49D1-AF01-ECBC069C87FA}"/>
              </a:ext>
            </a:extLst>
          </p:cNvPr>
          <p:cNvSpPr txBox="1"/>
          <p:nvPr/>
        </p:nvSpPr>
        <p:spPr>
          <a:xfrm>
            <a:off x="134320" y="1154490"/>
            <a:ext cx="605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360/6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D283EAA3-0E1B-4F22-B2EA-7F3F287B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415" y="2453364"/>
            <a:ext cx="480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DuongTron1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algn="just" eaLnBrk="1" hangingPunct="1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[5 5]</a:t>
            </a:r>
          </a:p>
          <a:p>
            <a:pPr algn="just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8[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DuongTron</a:t>
            </a:r>
            <a:r>
              <a:rPr lang="en-US" altLang="en-US" sz="2400" dirty="0">
                <a:solidFill>
                  <a:srgbClr val="0B03B1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360/8]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</a:t>
            </a:r>
            <a:r>
              <a:rPr lang="en-US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 1]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904" y="2968247"/>
            <a:ext cx="3586110" cy="1621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2300" dirty="0">
                <a:solidFill>
                  <a:srgbClr val="0B03B1"/>
                </a:solidFill>
                <a:latin typeface="Times New Roman" panose="02020603050405020304" pitchFamily="18" charset="0"/>
              </a:rPr>
              <a:t>To  </a:t>
            </a:r>
            <a:r>
              <a:rPr lang="en-US" altLang="en-US" sz="2300" dirty="0" err="1">
                <a:solidFill>
                  <a:srgbClr val="0B03B1"/>
                </a:solidFill>
                <a:latin typeface="Times New Roman" panose="02020603050405020304" pitchFamily="18" charset="0"/>
              </a:rPr>
              <a:t>DuongTron</a:t>
            </a:r>
            <a:endParaRPr lang="en-US" altLang="en-US" sz="23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 24 [ FD 15 RT 15]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34044"/>
      </p:ext>
    </p:extLst>
  </p:cSld>
  <p:clrMapOvr>
    <a:masterClrMapping/>
  </p:clrMapOvr>
  <p:transition spd="slow" advClick="0" advTm="320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0A5D6920-77B6-4537-A51C-D161F0D35A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226"/>
    </mc:Choice>
    <mc:Fallback xmlns="">
      <p:transition spd="slow" advClick="0" advTm="11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20919575-C987-4EFD-87C7-3E49E53B1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568324"/>
            <a:ext cx="86185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2 SGK/105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vẽ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giác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sáu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cạnh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E7C04A4F-E583-4C42-9BEE-5836D854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482724"/>
            <a:ext cx="54864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2400" dirty="0">
                <a:solidFill>
                  <a:srgbClr val="0B03B1"/>
                </a:solidFill>
                <a:latin typeface="Times New Roman" pitchFamily="18" charset="0"/>
              </a:rPr>
              <a:t>To </a:t>
            </a:r>
            <a:r>
              <a:rPr lang="en-US" sz="2400" dirty="0" err="1">
                <a:solidFill>
                  <a:srgbClr val="0B03B1"/>
                </a:solidFill>
                <a:latin typeface="Times New Roman" pitchFamily="18" charset="0"/>
              </a:rPr>
              <a:t>LucGiac</a:t>
            </a:r>
            <a:endParaRPr lang="en-US" sz="2400" dirty="0">
              <a:solidFill>
                <a:srgbClr val="0B03B1"/>
              </a:solidFill>
              <a:latin typeface="Times New Roman" pitchFamily="18" charset="0"/>
            </a:endParaRP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[5 5]</a:t>
            </a:r>
          </a:p>
          <a:p>
            <a:pPr indent="457200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RT 90</a:t>
            </a:r>
          </a:p>
          <a:p>
            <a:pPr indent="45720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REPEAT 6 [ FD 100 RT 60 ]</a:t>
            </a:r>
          </a:p>
          <a:p>
            <a:pPr indent="457200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sz="2400" dirty="0">
                <a:solidFill>
                  <a:srgbClr val="0B03B1"/>
                </a:solidFill>
                <a:latin typeface="Times New Roman" pitchFamily="18" charset="0"/>
              </a:rPr>
              <a:t>end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AF0D52-55B1-4B2D-817E-027C9D19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44357" r="51633" b="30850"/>
          <a:stretch>
            <a:fillRect/>
          </a:stretch>
        </p:blipFill>
        <p:spPr bwMode="auto">
          <a:xfrm>
            <a:off x="6038759" y="1809750"/>
            <a:ext cx="2057402" cy="17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246730"/>
      </p:ext>
    </p:extLst>
  </p:cSld>
  <p:clrMapOvr>
    <a:masterClrMapping/>
  </p:clrMapOvr>
  <p:transition spd="slow" advClick="0" advTm="127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C18A6E67-DA55-40BE-9290-288A72A52B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5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833"/>
    </mc:Choice>
    <mc:Fallback xmlns="">
      <p:transition spd="slow" advClick="0" advTm="7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F7726471-AA03-4CDD-BD1C-9530010D6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314374"/>
            <a:ext cx="88471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latin typeface="Times New Roman" panose="02020603050405020304" pitchFamily="18" charset="0"/>
              </a:rPr>
              <a:t> 3 SGK/105-106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Lucgiac1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63E10-FE40-4F69-A8DB-D1DDBBC41E6F}"/>
              </a:ext>
            </a:extLst>
          </p:cNvPr>
          <p:cNvSpPr txBox="1"/>
          <p:nvPr/>
        </p:nvSpPr>
        <p:spPr>
          <a:xfrm>
            <a:off x="148431" y="1002090"/>
            <a:ext cx="605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360/8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3111DD9A-709D-4EB6-AD28-CB52288B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343150"/>
            <a:ext cx="5943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LucgGiac1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[5 5]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 8 [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360/8 ]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  <a:p>
            <a:pPr algn="just" eaLnBrk="1" hangingPunct="1">
              <a:defRPr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 1]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0DE3B881-144E-4E81-999B-88D7C580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8792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3B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6 [ FD 100 RT 360/6 ]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446767"/>
              </p:ext>
            </p:extLst>
          </p:nvPr>
        </p:nvGraphicFramePr>
        <p:xfrm>
          <a:off x="6324574" y="759789"/>
          <a:ext cx="2332592" cy="219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Bitmap Image" r:id="rId5" imgW="6048360" imgH="5686560" progId="Paint.Picture">
                  <p:embed/>
                </p:oleObj>
              </mc:Choice>
              <mc:Fallback>
                <p:oleObj name="Bitmap Image" r:id="rId5" imgW="6048360" imgH="5686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4574" y="759789"/>
                        <a:ext cx="2332592" cy="219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40749790"/>
      </p:ext>
    </p:extLst>
  </p:cSld>
  <p:clrMapOvr>
    <a:masterClrMapping/>
  </p:clrMapOvr>
  <p:transition spd="slow" advClick="0" advTm="3013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0481"/>
            <a:ext cx="9144000" cy="124754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6: THAY ĐỔI MÀU VÀ NÉT VẼ </a:t>
            </a:r>
            <a:b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 CÂU LỆNH</a:t>
            </a:r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39688" y="57150"/>
            <a:ext cx="90678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36512" y="3143595"/>
            <a:ext cx="9144000" cy="12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3200" b="1" i="1" err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103</a:t>
            </a:r>
            <a:endParaRPr lang="en-US" sz="3200" b="1" i="1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33E6CC7-1DE0-4567-96F3-516FF9BFAE74}"/>
              </a:ext>
            </a:extLst>
          </p:cNvPr>
          <p:cNvSpPr txBox="1"/>
          <p:nvPr/>
        </p:nvSpPr>
        <p:spPr>
          <a:xfrm>
            <a:off x="2209802" y="400050"/>
            <a:ext cx="5122311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E3943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 HỌC LỚP 5</a:t>
            </a:r>
            <a:endParaRPr lang="zh-CN" altLang="en-US" sz="4400" b="1" dirty="0">
              <a:solidFill>
                <a:srgbClr val="E3943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FDFD363C-44A5-45D8-810E-C1C29FBE32DA}"/>
              </a:ext>
            </a:extLst>
          </p:cNvPr>
          <p:cNvSpPr txBox="1"/>
          <p:nvPr/>
        </p:nvSpPr>
        <p:spPr>
          <a:xfrm>
            <a:off x="533402" y="1200265"/>
            <a:ext cx="9135163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 – THẾ GIỚI LOGO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382743"/>
      </p:ext>
    </p:extLst>
  </p:cSld>
  <p:clrMapOvr>
    <a:masterClrMapping/>
  </p:clrMapOvr>
  <p:transition spd="slow" advClick="0" advTm="782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88E5008B-00F8-43C5-AB8D-855294D37C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1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717"/>
    </mc:Choice>
    <mc:Fallback xmlns="">
      <p:transition spd="slow" advClick="0" advTm="9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685800" y="1428750"/>
            <a:ext cx="815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HOẠT ĐỘNG </a:t>
            </a:r>
            <a:r>
              <a:rPr lang="en-US" alt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DỤNG, MỞ RỘNG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739139"/>
      </p:ext>
    </p:extLst>
  </p:cSld>
  <p:clrMapOvr>
    <a:masterClrMapping/>
  </p:clrMapOvr>
  <p:transition spd="slow" advClick="0" advTm="4526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6">
            <a:extLst>
              <a:ext uri="{FF2B5EF4-FFF2-40B4-BE49-F238E27FC236}">
                <a16:creationId xmlns:a16="http://schemas.microsoft.com/office/drawing/2014/main" id="{D13EE475-72AC-4E3F-B06F-EFFA3BAC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4" y="1398587"/>
            <a:ext cx="7410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DEE81CFD-67F4-41F1-951B-C7160B0C4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" y="278924"/>
            <a:ext cx="88471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b="1" dirty="0">
                <a:latin typeface="Times New Roman" panose="02020603050405020304" pitchFamily="18" charset="0"/>
              </a:rPr>
              <a:t>SGK/106: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LucGiac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tục</a:t>
            </a:r>
            <a:r>
              <a:rPr lang="en-US" altLang="vi-VN" sz="2400" b="1" dirty="0">
                <a:latin typeface="Times New Roman" panose="02020603050405020304" pitchFamily="18" charset="0"/>
              </a:rPr>
              <a:t> Lucgiac2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mẫu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trí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69CCF-F702-448F-92DB-32F09F2237B9}"/>
              </a:ext>
            </a:extLst>
          </p:cNvPr>
          <p:cNvSpPr txBox="1"/>
          <p:nvPr/>
        </p:nvSpPr>
        <p:spPr>
          <a:xfrm>
            <a:off x="228601" y="1109187"/>
            <a:ext cx="5715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360/16 </a:t>
            </a:r>
            <a:r>
              <a:rPr lang="en-US" sz="2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0DE3B881-144E-4E81-999B-88D7C5807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18792"/>
            <a:ext cx="464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B03B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6 [ FD 100 RT 360/6 ]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735AC193-BD38-4943-AC16-5E21E6CA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694893"/>
            <a:ext cx="5943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To  LucGiac2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SetPenSize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[5 5]</a:t>
            </a:r>
            <a:endParaRPr lang="en-US" altLang="en-US" sz="2400" dirty="0">
              <a:solidFill>
                <a:srgbClr val="0B03B1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REPEAT  16 [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LucGiac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RT 360/16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]</a:t>
            </a:r>
          </a:p>
          <a:p>
            <a:pPr algn="just" eaLnBrk="1" hangingPunct="1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altLang="en-US" sz="2400" dirty="0">
                <a:solidFill>
                  <a:srgbClr val="009242"/>
                </a:solidFill>
                <a:latin typeface="Times New Roman" panose="02020603050405020304" pitchFamily="18" charset="0"/>
              </a:rPr>
              <a:t>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B03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End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966183"/>
              </p:ext>
            </p:extLst>
          </p:nvPr>
        </p:nvGraphicFramePr>
        <p:xfrm>
          <a:off x="6573524" y="906783"/>
          <a:ext cx="2132514" cy="2112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 Image" r:id="rId5" imgW="3962520" imgH="3924360" progId="Paint.Picture">
                  <p:embed/>
                </p:oleObj>
              </mc:Choice>
              <mc:Fallback>
                <p:oleObj name="Bitmap Image" r:id="rId5" imgW="3962520" imgH="3924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73524" y="906783"/>
                        <a:ext cx="2132514" cy="2112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57491965"/>
      </p:ext>
    </p:extLst>
  </p:cSld>
  <p:clrMapOvr>
    <a:masterClrMapping/>
  </p:clrMapOvr>
  <p:transition spd="slow" advClick="0" advTm="3111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FEA24ED1-CFC3-4BFB-84FB-19A8BA9F6B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0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992"/>
    </mc:Choice>
    <mc:Fallback xmlns="">
      <p:transition spd="slow" advClick="0" advTm="9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3706"/>
            <a:ext cx="8839200" cy="497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2" y="971551"/>
            <a:ext cx="7734300" cy="173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</a:p>
          <a:p>
            <a:pPr algn="just"/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9" indent="-342899" algn="just"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</a:p>
          <a:p>
            <a:pPr algn="just"/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i="1" dirty="0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B03B1"/>
                </a:solidFill>
                <a:latin typeface="Times New Roman" pitchFamily="18" charset="0"/>
                <a:cs typeface="Times New Roman" pitchFamily="18" charset="0"/>
              </a:rPr>
              <a:t>SetPenColor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[m n]</a:t>
            </a:r>
          </a:p>
          <a:p>
            <a:pPr algn="just"/>
            <a:endParaRPr lang="en-US" sz="2400" i="1" dirty="0">
              <a:solidFill>
                <a:srgbClr val="0B03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881313"/>
      </p:ext>
    </p:extLst>
  </p:cSld>
  <p:clrMapOvr>
    <a:masterClrMapping/>
  </p:clrMapOvr>
  <p:transition spd="slow" advClick="0" advTm="219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8738" y="0"/>
            <a:ext cx="9009063" cy="5086351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1295400" y="1143001"/>
            <a:ext cx="6934200" cy="4229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42" name="Group 16"/>
          <p:cNvGrpSpPr>
            <a:grpSpLocks/>
          </p:cNvGrpSpPr>
          <p:nvPr/>
        </p:nvGrpSpPr>
        <p:grpSpPr bwMode="auto">
          <a:xfrm>
            <a:off x="68265" y="728663"/>
            <a:ext cx="8802687" cy="2794070"/>
            <a:chOff x="218804" y="2133600"/>
            <a:chExt cx="11734800" cy="1498739"/>
          </a:xfrm>
        </p:grpSpPr>
        <p:sp>
          <p:nvSpPr>
            <p:cNvPr id="18443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55812" y="2133600"/>
              <a:ext cx="8610600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3300" b="1" kern="10" dirty="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B050"/>
                  </a:solidFill>
                  <a:effectLst>
                    <a:outerShdw dist="53882" dir="2700000" algn="ctr" rotWithShape="0">
                      <a:schemeClr val="tx1">
                        <a:alpha val="50000"/>
                      </a:schemeClr>
                    </a:outerShdw>
                  </a:effectLst>
                  <a:latin typeface="Arial" panose="020B0604020202020204" pitchFamily="34" charset="0"/>
                </a:rPr>
                <a:t>CHÚC CÁC CON NHIỀU SỨC KHỎE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8804" y="3087469"/>
              <a:ext cx="11734800" cy="544870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ngoan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1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6001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Click="0" advTm="59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55715" y="514352"/>
            <a:ext cx="7550151" cy="2190751"/>
            <a:chOff x="1336675" y="443345"/>
            <a:chExt cx="7532555" cy="3022600"/>
          </a:xfrm>
        </p:grpSpPr>
        <p:pic>
          <p:nvPicPr>
            <p:cNvPr id="8200" name="Picture 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675" y="544945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64421" y="443345"/>
              <a:ext cx="5004809" cy="1855176"/>
            </a:xfrm>
            <a:prstGeom prst="roundRect">
              <a:avLst>
                <a:gd name="adj" fmla="val 17879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Biết một số câu lệnh thay đổi màu và độ dày nét vẽ.</a:t>
              </a:r>
              <a:endPara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374776" y="2419351"/>
            <a:ext cx="7431088" cy="2324100"/>
            <a:chOff x="1462426" y="3337719"/>
            <a:chExt cx="7430655" cy="3098800"/>
          </a:xfrm>
        </p:grpSpPr>
        <p:pic>
          <p:nvPicPr>
            <p:cNvPr id="8198" name="Picture 7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426" y="3337719"/>
              <a:ext cx="7430655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864174" y="4453203"/>
              <a:ext cx="5028907" cy="1913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- Sử dụng được câu lệnh thay đổi màu và nét vẽ trong khi viết chương trình.</a:t>
              </a:r>
              <a:endParaRPr lang="en-US" sz="20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" y="1666876"/>
            <a:ext cx="315118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2"/>
          <p:cNvSpPr>
            <a:spLocks noChangeArrowheads="1"/>
          </p:cNvSpPr>
          <p:nvPr/>
        </p:nvSpPr>
        <p:spPr bwMode="auto">
          <a:xfrm>
            <a:off x="0" y="57150"/>
            <a:ext cx="9144000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17A8A6-7613-45CD-BFDB-C1B47A73D033}"/>
              </a:ext>
            </a:extLst>
          </p:cNvPr>
          <p:cNvSpPr/>
          <p:nvPr/>
        </p:nvSpPr>
        <p:spPr>
          <a:xfrm>
            <a:off x="215899" y="1883127"/>
            <a:ext cx="2557466" cy="12286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9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790">
        <p:split orient="vert"/>
      </p:transition>
    </mc:Choice>
    <mc:Fallback xmlns="">
      <p:transition spd="slow" advClick="0" advTm="137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259" r="14166" b="4074"/>
          <a:stretch/>
        </p:blipFill>
        <p:spPr>
          <a:xfrm>
            <a:off x="2971799" y="3562350"/>
            <a:ext cx="3276601" cy="1371600"/>
          </a:xfrm>
          <a:prstGeom prst="rect">
            <a:avLst/>
          </a:prstGeom>
        </p:spPr>
      </p:pic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752600" y="14287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HOẠT ĐỘNG CƠ BẢN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022124"/>
      </p:ext>
    </p:extLst>
  </p:cSld>
  <p:clrMapOvr>
    <a:masterClrMapping/>
  </p:clrMapOvr>
  <p:transition spd="slow" advClick="0" advTm="4751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5791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Những gì em đã biết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35668-E013-4A6A-9A55-1D9498C1EF3B}"/>
              </a:ext>
            </a:extLst>
          </p:cNvPr>
          <p:cNvSpPr txBox="1"/>
          <p:nvPr/>
        </p:nvSpPr>
        <p:spPr>
          <a:xfrm>
            <a:off x="381000" y="808718"/>
            <a:ext cx="815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</a:t>
            </a:r>
            <a:r>
              <a: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 Color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 Size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để chọn màu và độ dày nét vẽ như hình dưới đây.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13454" y="3502130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b) Viết dòng lệnh vẽ hình vuông, quan sát kết quả trên màn hình.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2734733" y="4014461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REPEAT 4 [ FD 100 RT 90]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DBA21-2934-4969-B89B-6A3C80EB927B}"/>
              </a:ext>
            </a:extLst>
          </p:cNvPr>
          <p:cNvSpPr txBox="1"/>
          <p:nvPr/>
        </p:nvSpPr>
        <p:spPr>
          <a:xfrm>
            <a:off x="410632" y="4455433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c) Thoát khỏi Logo.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B63DD-01CB-42BE-9508-AB8EEBC12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0900"/>
            <a:ext cx="3000329" cy="16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5" action="ppaction://hlinkfile" tooltip="logo"/>
            <a:extLst>
              <a:ext uri="{FF2B5EF4-FFF2-40B4-BE49-F238E27FC236}">
                <a16:creationId xmlns:a16="http://schemas.microsoft.com/office/drawing/2014/main" id="{7DC1023B-5178-4651-B4B8-82DD9A766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44" y="1770900"/>
            <a:ext cx="3216144" cy="16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396896"/>
      </p:ext>
    </p:extLst>
  </p:cSld>
  <p:clrMapOvr>
    <a:masterClrMapping/>
  </p:clrMapOvr>
  <p:transition spd="slow" advClick="0" advTm="196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985F0FB-592A-4BBC-B2C8-62CF24602B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9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626"/>
    </mc:Choice>
    <mc:Fallback xmlns="">
      <p:transition spd="slow" advClick="0" advTm="4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84011" y="2788029"/>
            <a:ext cx="85739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Thay đổi giá trị số [4] trong lệnh 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4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quan sát sự thay đổi màu vẽ</a:t>
            </a:r>
            <a:r>
              <a:rPr kumimoji="0" lang="en-US" sz="25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495300" y="2300450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kết 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107C1-A60F-486A-AB1E-61D19259B5DF}"/>
              </a:ext>
            </a:extLst>
          </p:cNvPr>
          <p:cNvSpPr txBox="1"/>
          <p:nvPr/>
        </p:nvSpPr>
        <p:spPr>
          <a:xfrm>
            <a:off x="484011" y="1424226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Sửa câu lệnh trên thành: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FAF3-6E8F-44DF-8A29-93D5D8C7C211}"/>
              </a:ext>
            </a:extLst>
          </p:cNvPr>
          <p:cNvSpPr txBox="1"/>
          <p:nvPr/>
        </p:nvSpPr>
        <p:spPr>
          <a:xfrm>
            <a:off x="936272" y="1887995"/>
            <a:ext cx="76157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4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REPEAT 4 [ FD 100 RT 90]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E06BD-5CBF-4668-A891-8183DE053674}"/>
              </a:ext>
            </a:extLst>
          </p:cNvPr>
          <p:cNvSpPr txBox="1"/>
          <p:nvPr/>
        </p:nvSpPr>
        <p:spPr>
          <a:xfrm>
            <a:off x="495300" y="3638014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Điền vào chỗ chấm (.....)</a:t>
            </a:r>
            <a:endParaRPr kumimoji="0" lang="en-US" sz="25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01CE6-C6AD-4F13-8DCE-3A05D9301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28" y="4171564"/>
            <a:ext cx="8162572" cy="83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500" b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SetPenColor n </a:t>
            </a:r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đặt ..............</a:t>
            </a:r>
            <a:r>
              <a:rPr lang="en-US" altLang="vi-VN" sz="2500" b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nét vẽ. Để đặt màu cho nét vẽ, em thay đổi giá trị ..... trong lệnh. 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5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6F435-3076-43B8-8523-E0D762F3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867" y="4518108"/>
            <a:ext cx="519111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vi-VN" sz="22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C15AD-4754-4753-B0F3-C3E69D18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319" y="4151781"/>
            <a:ext cx="84131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vi-VN" sz="220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14A04-E34B-4B80-854C-5DA7084CF055}"/>
              </a:ext>
            </a:extLst>
          </p:cNvPr>
          <p:cNvSpPr txBox="1"/>
          <p:nvPr/>
        </p:nvSpPr>
        <p:spPr>
          <a:xfrm>
            <a:off x="457200" y="906992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Vẽ hình vuông bằng câu lệnh: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D4B505-6DD9-4C2B-B9DC-B83C66B46425}"/>
              </a:ext>
            </a:extLst>
          </p:cNvPr>
          <p:cNvSpPr txBox="1"/>
          <p:nvPr/>
        </p:nvSpPr>
        <p:spPr>
          <a:xfrm>
            <a:off x="4616803" y="906992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CS REPEAT 4 [ FD 100 RT 90]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506897"/>
      </p:ext>
    </p:extLst>
  </p:cSld>
  <p:clrMapOvr>
    <a:masterClrMapping/>
  </p:clrMapOvr>
  <p:transition spd="slow" advClick="0" advTm="5358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801DE143-0D51-4A83-85F6-6722D35437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770"/>
    </mc:Choice>
    <mc:Fallback xmlns="">
      <p:transition spd="slow" advClick="0" advTm="6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81000" y="209550"/>
            <a:ext cx="85739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C91AC-B264-420A-B4AE-175DDF3B5F8E}"/>
              </a:ext>
            </a:extLst>
          </p:cNvPr>
          <p:cNvSpPr txBox="1"/>
          <p:nvPr/>
        </p:nvSpPr>
        <p:spPr>
          <a:xfrm>
            <a:off x="484011" y="2788029"/>
            <a:ext cx="85739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[1]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[10]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SetPenSize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[ 1  10]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0ABF-E28D-4211-8ACB-11135B632932}"/>
              </a:ext>
            </a:extLst>
          </p:cNvPr>
          <p:cNvSpPr txBox="1"/>
          <p:nvPr/>
        </p:nvSpPr>
        <p:spPr>
          <a:xfrm>
            <a:off x="495300" y="2300450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kết 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107C1-A60F-486A-AB1E-61D19259B5DF}"/>
              </a:ext>
            </a:extLst>
          </p:cNvPr>
          <p:cNvSpPr txBox="1"/>
          <p:nvPr/>
        </p:nvSpPr>
        <p:spPr>
          <a:xfrm>
            <a:off x="484011" y="1424226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Sửa câu lệnh trên thành: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CFAF3-6E8F-44DF-8A29-93D5D8C7C211}"/>
              </a:ext>
            </a:extLst>
          </p:cNvPr>
          <p:cNvSpPr txBox="1"/>
          <p:nvPr/>
        </p:nvSpPr>
        <p:spPr>
          <a:xfrm>
            <a:off x="936272" y="1887995"/>
            <a:ext cx="76157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 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SetPenSize [ 1 10] 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REPEAT 4 [ FD 100 RT 90]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E06BD-5CBF-4668-A891-8183DE053674}"/>
              </a:ext>
            </a:extLst>
          </p:cNvPr>
          <p:cNvSpPr txBox="1"/>
          <p:nvPr/>
        </p:nvSpPr>
        <p:spPr>
          <a:xfrm>
            <a:off x="457199" y="3625299"/>
            <a:ext cx="85739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Điền vào chỗ chấm (.....)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14A04-E34B-4B80-854C-5DA7084CF055}"/>
              </a:ext>
            </a:extLst>
          </p:cNvPr>
          <p:cNvSpPr txBox="1"/>
          <p:nvPr/>
        </p:nvSpPr>
        <p:spPr>
          <a:xfrm>
            <a:off x="457200" y="906992"/>
            <a:ext cx="815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Vẽ hình vuông bằng câu lệnh: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D4B505-6DD9-4C2B-B9DC-B83C66B46425}"/>
              </a:ext>
            </a:extLst>
          </p:cNvPr>
          <p:cNvSpPr txBox="1"/>
          <p:nvPr/>
        </p:nvSpPr>
        <p:spPr>
          <a:xfrm>
            <a:off x="4616803" y="906992"/>
            <a:ext cx="58095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CS REPEAT 4 [ FD 100 RT 90]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4CB29A-F568-4E28-BEAC-EFD0C9F3A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1" y="4071144"/>
            <a:ext cx="8459610" cy="8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b="1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SetPenSize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[m n]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</a:t>
            </a:r>
            <a:r>
              <a:rPr lang="en-US" altLang="vi-VN" sz="2400" b="1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400" dirty="0">
                <a:solidFill>
                  <a:srgbClr val="0B03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E097F5-D3FB-4D21-8B7D-53AD1693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433868"/>
            <a:ext cx="1000125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vi-VN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en-US" altLang="vi-VN" sz="22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989F0-51E8-4774-8703-E57AE7487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071144"/>
            <a:ext cx="144780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rộng</a:t>
            </a:r>
            <a:endParaRPr lang="en-US" altLang="vi-VN" sz="2400" b="1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561723"/>
      </p:ext>
    </p:extLst>
  </p:cSld>
  <p:clrMapOvr>
    <a:masterClrMapping/>
  </p:clrMapOvr>
  <p:transition spd="slow" advClick="0" advTm="541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FLASHSPRING_ZOOM_TAG" val="50"/>
  <p:tag name="ISPRING_LMS_API_VERSION" val="SCORM 1.2"/>
  <p:tag name="ISPRING_ULTRA_SCORM_COURSE_ID" val="249FD2C6-15F1-45C7-A464-C6C6D30B0E7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VsYJ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FbGC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VsYJ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VsYJ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VsYJ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VsYJ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BMkXFU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TJFxVGSezOBLAAAAagAAABsAAAB1bml2ZXJzYWwvdW5pdmVyc2FsLnBuZy54bWyzsa/IzVEoSy0qzszPs1Uy1DNQsrfj5bIpKEoty0wtV6gAigEFIUBJoRLINUJwyzNTSjJslcwtTBFiGamZ6RkltkqmFpZwQX2gkQBQSwECAAAUAAIACADzVslM1qN+2kcDAADhCQAAFAAAAAAAAAABAAAAAAAAAAAAdW5pdmVyc2FsL3BsYXllci54bWxQSwECAAAUAAIACAAVsYJTf2Ttp/oEAABiEwAAHQAAAAAAAAABAAAAAAB5AwAAdW5pdmVyc2FsL2NvbW1vbl9tZXNzYWdlcy5sbmdQSwECAAAUAAIACAAVsYJTFR5gG6MAAAB/AQAALgAAAAAAAAABAAAAAACuCAAAdW5pdmVyc2FsL3BsYXliYWNrX2FuZF9uYXZpZ2F0aW9uX3NldHRpbmdzLnhtbFBLAQIAABQAAgAIABWxglOYpaMCgQMAAFkOAAAnAAAAAAAAAAEAAAAAAJ0JAAB1bml2ZXJzYWwvZmxhc2hfcHVibGlzaGluZ19zZXR0aW5ncy54bWxQSwECAAAUAAIACAAVsYJTZUYBe1cDAABADAAAIQAAAAAAAAABAAAAAABjDQAAdW5pdmVyc2FsL2ZsYXNoX3NraW5fc2V0dGluZ3MueG1sUEsBAgAAFAACAAgAFbGCU/fzYTVnAwAA6g0AACYAAAAAAAAAAQAAAAAA+RAAAHVuaXZlcnNhbC9odG1sX3B1Ymxpc2hpbmdfc2V0dGluZ3MueG1sUEsBAgAAFAACAAgAFbGCUy0nxe+yAQAAUQYAAB8AAAAAAAAAAQAAAAAApBQAAHVuaXZlcnNhbC9odG1sX3NraW5fc2V0dGluZ3MuanNQSwECAAAUAAIACABMkXFUhyCWq04OAACuGwAAFwAAAAAAAAAAAAAAAACTFgAAdW5pdmVyc2FsL3VuaXZlcnNhbC5wbmdQSwECAAAUAAIACABMkXFUZJ7M4EsAAABqAAAAGwAAAAAAAAABAAAAAAAWJQAAdW5pdmVyc2FsL3VuaXZlcnNhbC5wbmcueG1sUEsFBgAAAAAJAAkAvAIAAJolAAAAAA=="/>
  <p:tag name="ISPRING_CURRENT_PLAYER_ID" val="universal"/>
  <p:tag name="ISPRING_PRESENTATION_TITLE" val="Tin5_Tuan27"/>
  <p:tag name="ISPRING_FIRST_PUBLISH" val="1"/>
  <p:tag name="ISPRING_UUID" val="{DEC3D2CB-DB3E-4991-8601-DC9DFC144E6D}"/>
  <p:tag name="ISPRING_RESOURCE_FOLDER" val="D:\MỸ HẠNH\GIÁO ÁN\GA online\TUẦN 28\Tin5_Tuan 28-Thay đổi nét vẽ bằng câu lệnh\"/>
  <p:tag name="ISPRING_PRESENTATION_PATH" val="D:\MỸ HẠNH\GIÁO ÁN\GA online\TUẦN 28\Tin5_Tuan 28-Thay đổi nét vẽ bằng câu lệnh.pptx"/>
  <p:tag name="ISPRING_SCREEN_RECS_UPDATED" val="D:\MỸ HẠNH\GIÁO ÁN\GA online\TUẦN 28\Tin5_Tuan 28-Thay đổi nét vẽ bằng câu lệnh\"/>
  <p:tag name="ISPRING_PRESENTATION_INFO_2" val="&lt;?xml version=&quot;1.0&quot; encoding=&quot;UTF-8&quot; standalone=&quot;no&quot; ?&gt;&#10;&lt;presentation2&gt;&#10;&#10;  &lt;slides&gt;&#10;    &lt;slide id=&quot;{430AB385-A0F3-4636-83A7-3A970161F8EB}&quot; pptId=&quot;342&quot;/&gt;&#10;    &lt;slide id=&quot;{2075CAFA-9840-4102-A409-71E60011F986}&quot; pptId=&quot;334&quot;/&gt;&#10;    &lt;slide id=&quot;{BE19AE19-AEBA-4104-AAF2-5FACEBE28821}&quot; pptId=&quot;335&quot;/&gt;&#10;    &lt;slide id=&quot;{26E07DF0-EF99-404B-8EA0-1EA84D2E101C}&quot; pptId=&quot;336&quot;/&gt;&#10;    &lt;slide id=&quot;{49A9B459-EE55-417F-978B-4DD6C8BC0313}&quot; pptId=&quot;344&quot;/&gt;&#10;    &lt;slide id=&quot;{59520156-E9EE-4F81-BB22-2AE321ACA5CC}&quot; pptId=&quot;368&quot;/&gt;&#10;    &lt;slide id=&quot;{FB2DE063-2D39-4A9D-A281-9725257AFF64}&quot; pptId=&quot;345&quot;/&gt;&#10;    &lt;slide id=&quot;{41D6CEC9-F541-4C56-B67A-CD6E64656808}&quot; pptId=&quot;369&quot;/&gt;&#10;    &lt;slide id=&quot;{7164110B-3109-41BC-97B1-B4A105C06B83}&quot; pptId=&quot;346&quot;/&gt;&#10;    &lt;slide id=&quot;{BC58DE3E-8751-49CE-8CAE-2415B3B077D3}&quot; pptId=&quot;370&quot;/&gt;&#10;    &lt;slide id=&quot;{87020F3C-B18D-4AB0-BCD6-D74BEA034AB4}&quot; pptId=&quot;347&quot;/&gt;&#10;    &lt;slide id=&quot;{7EB1B033-176D-4382-97AB-B43910932C0C}&quot; pptId=&quot;348&quot;/&gt;&#10;    &lt;slide id=&quot;{17BF6DA6-0A42-4C61-B3B8-BD5ACE6188D6}&quot; pptId=&quot;349&quot;/&gt;&#10;    &lt;slide id=&quot;{2D8977B4-9E35-4BC6-95F5-D66C0EE49316}&quot; pptId=&quot;350&quot;/&gt;&#10;    &lt;slide id=&quot;{308DB581-DBA7-4106-9D0F-42B70C93AAB8}&quot; pptId=&quot;351&quot;/&gt;&#10;    &lt;slide id=&quot;{35304E52-3401-4DCA-822D-30DBCA1370C5}&quot; pptId=&quot;371&quot;/&gt;&#10;    &lt;slide id=&quot;{B721D715-8ABB-4B35-A839-679FBE3FD9F3}&quot; pptId=&quot;352&quot;/&gt;&#10;    &lt;slide id=&quot;{812C1DE4-6264-45BD-9D9F-345E99E44E85}&quot; pptId=&quot;372&quot;/&gt;&#10;    &lt;slide id=&quot;{29C6EB21-D9CC-418A-99EF-6F4ACD54302F}&quot; pptId=&quot;353&quot;/&gt;&#10;    &lt;slide id=&quot;{6F9E27FA-7591-425A-993D-1896F3F5170E}&quot; pptId=&quot;373&quot;/&gt;&#10;    &lt;slide id=&quot;{D7D713F4-F32B-48A2-A297-013A4324F4C8}&quot; pptId=&quot;367&quot;/&gt;&#10;    &lt;slide id=&quot;{1BBBE678-32BA-446E-97C7-00CCE696EDFE}&quot; pptId=&quot;359&quot;/&gt;&#10;    &lt;slide id=&quot;{ACB42760-3A12-4075-8F61-49277A559091}&quot; pptId=&quot;374&quot;/&gt;&#10;    &lt;slide id=&quot;{B15371A7-6070-4CBA-87CC-6E5E0E0EE672}&quot; pptId=&quot;343&quot;/&gt;&#10;    &lt;slide id=&quot;{18BF9933-0930-4D32-A317-6A6FDEB0A173}&quot; pptId=&quot;298&quot;/&gt;&#10;  &lt;/slides&gt;&#10;&#10;  &lt;narration&gt;&#10;    &lt;audioTracks&gt;&#10;      &lt;audioTrack muted=&quot;false&quot; name=&quot;1&quot; resource=&quot;ea534d4a&quot; slideId=&quot;{430AB385-A0F3-4636-83A7-3A970161F8EB}&quot; startTime=&quot;0&quot; stepIndex=&quot;0&quot; volume=&quot;1&quot;&gt;&#10;        &lt;audio channels=&quot;1&quot; format=&quot;s16p&quot; sampleRate=&quot;48000&quot;/&gt;&#10;      &lt;/audioTrack&gt;&#10;      &lt;audioTrack muted=&quot;false&quot; name=&quot;2&quot; resource=&quot;a38eafc3&quot; slideId=&quot;{49A9B459-EE55-417F-978B-4DD6C8BC0313}&quot; startTime=&quot;0&quot; stepIndex=&quot;0&quot; volume=&quot;1&quot;&gt;&#10;        &lt;audio channels=&quot;1&quot; format=&quot;s16p&quot; sampleRate=&quot;48000&quot;/&gt;&#10;      &lt;/audioTrack&gt;&#10;      &lt;audioTrack muted=&quot;false&quot; name=&quot;4&quot; resource=&quot;fcae4826&quot; slideId=&quot;{FB2DE063-2D39-4A9D-A281-9725257AFF64}&quot; startTime=&quot;0&quot; stepIndex=&quot;0&quot; volume=&quot;1&quot;&gt;&#10;        &lt;audio channels=&quot;1&quot; format=&quot;s16p&quot; sampleRate=&quot;48000&quot;/&gt;&#10;      &lt;/audioTrack&gt;&#10;      &lt;audioTrack muted=&quot;false&quot; name=&quot;5&quot; resource=&quot;942d0b7c&quot; slideId=&quot;{7164110B-3109-41BC-97B1-B4A105C06B83}&quot; startTime=&quot;0&quot; stepIndex=&quot;0&quot; volume=&quot;1&quot;&gt;&#10;        &lt;audio channels=&quot;1&quot; format=&quot;s16p&quot; sampleRate=&quot;48000&quot;/&gt;&#10;      &lt;/audioTrack&gt;&#10;      &lt;audioTrack muted=&quot;false&quot; name=&quot;6&quot; resource=&quot;54a313a4&quot; slideId=&quot;{87020F3C-B18D-4AB0-BCD6-D74BEA034AB4}&quot; startTime=&quot;0&quot; stepIndex=&quot;0&quot; volume=&quot;1&quot;&gt;&#10;        &lt;audio channels=&quot;1&quot; format=&quot;s16p&quot; sampleRate=&quot;48000&quot;/&gt;&#10;      &lt;/audioTrack&gt;&#10;      &lt;audioTrack muted=&quot;false&quot; name=&quot;7&quot; resource=&quot;aafdbf5f&quot; slideId=&quot;{7EB1B033-176D-4382-97AB-B43910932C0C}&quot; startTime=&quot;0&quot; stepIndex=&quot;0&quot; volume=&quot;1&quot;&gt;&#10;        &lt;audio channels=&quot;1&quot; format=&quot;s16p&quot; sampleRate=&quot;48000&quot;/&gt;&#10;      &lt;/audioTrack&gt;&#10;      &lt;audioTrack muted=&quot;false&quot; name=&quot;8&quot; resource=&quot;1bdf207a&quot; slideId=&quot;{17BF6DA6-0A42-4C61-B3B8-BD5ACE6188D6}&quot; startTime=&quot;0&quot; stepIndex=&quot;0&quot; volume=&quot;1&quot;&gt;&#10;        &lt;audio channels=&quot;1&quot; format=&quot;s16p&quot; sampleRate=&quot;48000&quot;/&gt;&#10;      &lt;/audioTrack&gt;&#10;      &lt;audioTrack muted=&quot;false&quot; name=&quot;9&quot; resource=&quot;6c253084&quot; slideId=&quot;{2D8977B4-9E35-4BC6-95F5-D66C0EE49316}&quot; startTime=&quot;0&quot; stepIndex=&quot;0&quot; volume=&quot;1&quot;&gt;&#10;        &lt;audio channels=&quot;1&quot; format=&quot;s16p&quot; sampleRate=&quot;48000&quot;/&gt;&#10;      &lt;/audioTrack&gt;&#10;      &lt;audioTrack muted=&quot;false&quot; name=&quot;10&quot; resource=&quot;d0b38111&quot; slideId=&quot;{308DB581-DBA7-4106-9D0F-42B70C93AAB8}&quot; startTime=&quot;0&quot; stepIndex=&quot;0&quot; volume=&quot;1&quot;&gt;&#10;        &lt;audio channels=&quot;1&quot; format=&quot;s16p&quot; sampleRate=&quot;48000&quot;/&gt;&#10;      &lt;/audioTrack&gt;&#10;      &lt;audioTrack muted=&quot;false&quot; name=&quot;11&quot; resource=&quot;87d919fe&quot; slideId=&quot;{B721D715-8ABB-4B35-A839-679FBE3FD9F3}&quot; startTime=&quot;0&quot; stepIndex=&quot;0&quot; volume=&quot;1&quot;&gt;&#10;        &lt;audio channels=&quot;1&quot; format=&quot;s16p&quot; sampleRate=&quot;48000&quot;/&gt;&#10;      &lt;/audioTrack&gt;&#10;      &lt;audioTrack muted=&quot;false&quot; name=&quot;12&quot; resource=&quot;93a15783&quot; slideId=&quot;{29C6EB21-D9CC-418A-99EF-6F4ACD54302F}&quot; startTime=&quot;0&quot; stepIndex=&quot;0&quot; volume=&quot;1&quot;&gt;&#10;        &lt;audio channels=&quot;1&quot; format=&quot;s16p&quot; sampleRate=&quot;48000&quot;/&gt;&#10;      &lt;/audioTrack&gt;&#10;      &lt;audioTrack muted=&quot;false&quot; name=&quot;13&quot; resource=&quot;afd56396&quot; slideId=&quot;{D7D713F4-F32B-48A2-A297-013A4324F4C8}&quot; startTime=&quot;0&quot; stepIndex=&quot;0&quot; volume=&quot;1&quot;&gt;&#10;        &lt;audio channels=&quot;1&quot; format=&quot;s16p&quot; sampleRate=&quot;48000&quot;/&gt;&#10;      &lt;/audioTrack&gt;&#10;      &lt;audioTrack muted=&quot;false&quot; name=&quot;14&quot; resource=&quot;34d72aff&quot; slideId=&quot;{B15371A7-6070-4CBA-87CC-6E5E0E0EE672}&quot; startTime=&quot;0&quot; stepIndex=&quot;0&quot; volume=&quot;1&quot;&gt;&#10;        &lt;audio channels=&quot;1&quot; format=&quot;s16p&quot; sampleRate=&quot;480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164110B-3109-41BC-97B1-B4A105C06B83}"/>
  <p:tag name="TIMING" val="|3.472|11.353|18.509|12.433|4.336|1.321"/>
  <p:tag name="GENSWF_ADVANCE_TIME" val="54.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C58DE3E-8751-49CE-8CAE-2415B3B077D3}"/>
  <p:tag name="GENSWF_ADVANCE_TIME" val="52.32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87020F3C-B18D-4AB0-BCD6-D74BEA034AB4}"/>
  <p:tag name="GENSWF_ADVANCE_TIME" val="9.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7EB1B033-176D-4382-97AB-B43910932C0C}"/>
  <p:tag name="TIMING" val="|1.823|4.365|5.937|5.351"/>
  <p:tag name="GENSWF_ADVANCE_TIME" val="28.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7BF6DA6-0A42-4C61-B3B8-BD5ACE6188D6}"/>
  <p:tag name="TIMING" val="|7.069|1.383|17.456|1.733"/>
  <p:tag name="GENSWF_ADVANCE_TIME" val="29.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D8977B4-9E35-4BC6-95F5-D66C0EE49316}"/>
  <p:tag name="GENSWF_ADVANCE_TIME" val="11.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308DB581-DBA7-4106-9D0F-42B70C93AAB8}"/>
  <p:tag name="TIMING" val="|1.201|2.537|11.52|13.976"/>
  <p:tag name="GENSWF_ADVANCE_TIME" val="32.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5304E52-3401-4DCA-822D-30DBCA1370C5}"/>
  <p:tag name="GENSWF_ADVANCE_TIME" val="111.23"/>
  <p:tag name="ISPRING_SLIDE_INDENT_LEVEL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721D715-8ABB-4B35-A839-679FBE3FD9F3}"/>
  <p:tag name="TIMING" val="|0.876|9.217"/>
  <p:tag name="GENSWF_ADVANCE_TIME" val="12.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12C1DE4-6264-45BD-9D9F-345E99E44E85}"/>
  <p:tag name="GENSWF_ADVANCE_TIME" val="75.83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49"/>
  <p:tag name="ISPRING_SLIDE_ID_2" val="{430AB385-A0F3-4636-83A7-3A970161F8E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9C6EB21-D9CC-418A-99EF-6F4ACD54302F}"/>
  <p:tag name="TIMING" val="|1.01|4.928|6.295|13.705"/>
  <p:tag name="GENSWF_ADVANCE_TIME" val="30.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F9E27FA-7591-425A-993D-1896F3F5170E}"/>
  <p:tag name="GENSWF_ADVANCE_TIME" val="97.72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D7D713F4-F32B-48A2-A297-013A4324F4C8}"/>
  <p:tag name="GENSWF_ADVANCE_TIME" val="4.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BBBE678-32BA-446E-97C7-00CCE696EDFE}"/>
  <p:tag name="TIMING" val="|1.357|4.13|4.167|17.472"/>
  <p:tag name="GENSWF_ADVANCE_TIME" val="31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CB42760-3A12-4075-8F61-49277A559091}"/>
  <p:tag name="GENSWF_ADVANCE_TIME" val="93.99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B15371A7-6070-4CBA-87CC-6E5E0E0EE672}"/>
  <p:tag name="TIMING" val="|1.275|3.332|4.21|4.579"/>
  <p:tag name="GENSWF_ADVANCE_TIME" val="21.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18BF9933-0930-4D32-A317-6A6FDEB0A173}"/>
  <p:tag name="GENSWF_ADVANCE_TIME" val="5.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524"/>
  <p:tag name="ISPRING_SLIDE_ID_2" val="{2075CAFA-9840-4102-A409-71E60011F986}"/>
  <p:tag name="GENSWF_ADVANCE_TIME" val="7.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3.79"/>
  <p:tag name="TIMING" val="|0.272|3.235"/>
  <p:tag name="ISPRING_SLIDE_ID_2" val="{BE19AE19-AEBA-4104-AAF2-5FACEBE2882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26E07DF0-EF99-404B-8EA0-1EA84D2E101C}"/>
  <p:tag name="GENSWF_ADVANCE_TIME" val="4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49A9B459-EE55-417F-978B-4DD6C8BC0313}"/>
  <p:tag name="TIMING" val="|3.997|6.564|5.975"/>
  <p:tag name="GENSWF_ADVANCE_TIME" val="19.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9520156-E9EE-4F81-BB22-2AE321ACA5CC}"/>
  <p:tag name="GENSWF_ADVANCE_TIME" val="40.63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_2" val="{FB2DE063-2D39-4A9D-A281-9725257AFF64}"/>
  <p:tag name="TIMING" val="|8.148|12.4|15.881|7.934|4.425|1.108"/>
  <p:tag name="GENSWF_ADVANCE_TIME" val="53.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1D6CEC9-F541-4C56-B67A-CD6E64656808}"/>
  <p:tag name="GENSWF_ADVANCE_TIME" val="61.77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993</Words>
  <Application>Microsoft Office PowerPoint</Application>
  <PresentationFormat>On-screen Show (16:9)</PresentationFormat>
  <Paragraphs>162</Paragraphs>
  <Slides>25</Slides>
  <Notes>25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Office Theme</vt:lpstr>
      <vt:lpstr>Bitmap Image</vt:lpstr>
      <vt:lpstr>PowerPoint Presentation</vt:lpstr>
      <vt:lpstr>BÀI 6: THAY ĐỔI MÀU VÀ NÉT VẼ  BẰNG CÂU LỆNH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Tin5_Tuan27</dc:title>
  <dc:subject>9Slide.vn</dc:subject>
  <dc:creator/>
  <dc:description>9Slide.vn</dc:description>
  <cp:lastModifiedBy/>
  <cp:revision>1</cp:revision>
  <dcterms:created xsi:type="dcterms:W3CDTF">2022-03-09T02:01:13Z</dcterms:created>
  <dcterms:modified xsi:type="dcterms:W3CDTF">2022-04-18T14:07:49Z</dcterms:modified>
  <cp:category>9Slide.vn</cp:category>
  <cp:contentStatus/>
</cp:coreProperties>
</file>